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7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0" r:id="rId2"/>
    <p:sldId id="4582" r:id="rId3"/>
    <p:sldId id="548" r:id="rId4"/>
    <p:sldId id="325" r:id="rId5"/>
    <p:sldId id="4584" r:id="rId6"/>
    <p:sldId id="4585" r:id="rId7"/>
    <p:sldId id="4586" r:id="rId8"/>
    <p:sldId id="4587" r:id="rId9"/>
    <p:sldId id="4589" r:id="rId10"/>
    <p:sldId id="4588" r:id="rId11"/>
    <p:sldId id="558" r:id="rId12"/>
    <p:sldId id="354" r:id="rId13"/>
    <p:sldId id="543" r:id="rId14"/>
    <p:sldId id="596" r:id="rId15"/>
    <p:sldId id="357" r:id="rId16"/>
    <p:sldId id="4592" r:id="rId17"/>
    <p:sldId id="4594" r:id="rId18"/>
    <p:sldId id="4593" r:id="rId19"/>
    <p:sldId id="4591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4D6F6-5F76-4C65-A381-E769BF305C29}" v="3" dt="2023-04-24T15:44:25.941"/>
    <p1510:client id="{D7D35725-AB20-4A2D-A67F-B900ED73DCE6}" v="2376" dt="2023-04-21T14:11:51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65" autoAdjust="0"/>
  </p:normalViewPr>
  <p:slideViewPr>
    <p:cSldViewPr>
      <p:cViewPr varScale="1">
        <p:scale>
          <a:sx n="94" d="100"/>
          <a:sy n="94" d="100"/>
        </p:scale>
        <p:origin x="4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F9DEE3-8444-4CA1-8BC2-D834D3ED6C7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baseline="0" dirty="0"/>
            <a:t>Sadie &amp; Kerry have left </a:t>
          </a:r>
          <a:r>
            <a:rPr lang="en-US" sz="1200" cap="none" baseline="0" dirty="0"/>
            <a:t>(pharmacy technician)</a:t>
          </a:r>
          <a:endParaRPr lang="en-US" sz="1200" dirty="0"/>
        </a:p>
      </dgm:t>
    </dgm:pt>
    <dgm:pt modelId="{205BDF49-153E-4CE8-8402-E23704595764}" type="parTrans" cxnId="{0A7DA706-17DD-412A-8BE0-4F6529274E66}">
      <dgm:prSet/>
      <dgm:spPr/>
      <dgm:t>
        <a:bodyPr/>
        <a:lstStyle/>
        <a:p>
          <a:endParaRPr lang="en-US" sz="1400"/>
        </a:p>
      </dgm:t>
    </dgm:pt>
    <dgm:pt modelId="{23210C7F-6847-491E-BE1F-A79529AF2B8B}" type="sibTrans" cxnId="{0A7DA706-17DD-412A-8BE0-4F6529274E66}">
      <dgm:prSet phldrT="01" phldr="0"/>
      <dgm:spPr/>
      <dgm:t>
        <a:bodyPr/>
        <a:lstStyle/>
        <a:p>
          <a:endParaRPr lang="en-US" sz="1400" dirty="0"/>
        </a:p>
      </dgm:t>
    </dgm:pt>
    <dgm:pt modelId="{B2B879BD-3840-400C-92BD-B2C2383358D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baseline="0" dirty="0"/>
            <a:t>Julie is starting in August </a:t>
          </a:r>
          <a:r>
            <a:rPr lang="en-US" sz="1200" cap="none" baseline="0" dirty="0"/>
            <a:t>(pharmacy technician)</a:t>
          </a:r>
          <a:endParaRPr lang="en-US" sz="1200" dirty="0"/>
        </a:p>
      </dgm:t>
    </dgm:pt>
    <dgm:pt modelId="{09440D86-F3E6-4A3C-9E78-1AFC56348641}" type="parTrans" cxnId="{42CDCACA-F394-4044-BBF6-522A0005ABCB}">
      <dgm:prSet/>
      <dgm:spPr/>
      <dgm:t>
        <a:bodyPr/>
        <a:lstStyle/>
        <a:p>
          <a:endParaRPr lang="en-US" sz="1400"/>
        </a:p>
      </dgm:t>
    </dgm:pt>
    <dgm:pt modelId="{FBAA44FF-54DE-45C8-9FAC-512C40277233}" type="sibTrans" cxnId="{42CDCACA-F394-4044-BBF6-522A0005ABCB}">
      <dgm:prSet phldrT="02" phldr="0"/>
      <dgm:spPr/>
      <dgm:t>
        <a:bodyPr/>
        <a:lstStyle/>
        <a:p>
          <a:endParaRPr lang="en-US" sz="1400" dirty="0"/>
        </a:p>
      </dgm:t>
    </dgm:pt>
    <dgm:pt modelId="{CA9D674E-4FF1-45DC-82E4-0B2DB6A5363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0" cap="none" baseline="0" dirty="0"/>
            <a:t>Grace and Gemma now Deputy PST Leads</a:t>
          </a:r>
        </a:p>
      </dgm:t>
    </dgm:pt>
    <dgm:pt modelId="{196DA4DC-9DD2-4A39-8A3A-D367BFE5A8BA}" type="sibTrans" cxnId="{C5BD0B3A-2D82-4EC1-9975-05076C4418DA}">
      <dgm:prSet phldrT="03" phldr="0"/>
      <dgm:spPr/>
      <dgm:t>
        <a:bodyPr/>
        <a:lstStyle/>
        <a:p>
          <a:endParaRPr lang="en-US" sz="1400" dirty="0"/>
        </a:p>
      </dgm:t>
    </dgm:pt>
    <dgm:pt modelId="{F1F10F9B-925A-4787-9D00-91106497A02E}" type="parTrans" cxnId="{C5BD0B3A-2D82-4EC1-9975-05076C4418DA}">
      <dgm:prSet/>
      <dgm:spPr/>
      <dgm:t>
        <a:bodyPr/>
        <a:lstStyle/>
        <a:p>
          <a:endParaRPr lang="en-US" sz="1400"/>
        </a:p>
      </dgm:t>
    </dgm:pt>
    <dgm:pt modelId="{062CC33B-74A5-4AF7-B00F-9DF77CFC6D1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Dr Phillips due to go on Maternity Leave</a:t>
          </a:r>
        </a:p>
      </dgm:t>
    </dgm:pt>
    <dgm:pt modelId="{DE371884-F5F1-43E0-84E4-910BE284F222}" type="sibTrans" cxnId="{1C41229F-C9AD-45C1-9FCD-002786A1B9CC}">
      <dgm:prSet/>
      <dgm:spPr/>
      <dgm:t>
        <a:bodyPr/>
        <a:lstStyle/>
        <a:p>
          <a:endParaRPr lang="en-GB" sz="1400"/>
        </a:p>
      </dgm:t>
    </dgm:pt>
    <dgm:pt modelId="{297A6A16-D14B-4ED1-83A7-FF947A9B52ED}" type="parTrans" cxnId="{1C41229F-C9AD-45C1-9FCD-002786A1B9CC}">
      <dgm:prSet/>
      <dgm:spPr/>
      <dgm:t>
        <a:bodyPr/>
        <a:lstStyle/>
        <a:p>
          <a:endParaRPr lang="en-GB" sz="1400"/>
        </a:p>
      </dgm:t>
    </dgm:pt>
    <dgm:pt modelId="{2F6F675E-23FF-4A64-AAB6-C6B7606F199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Max moved to care coordinator role</a:t>
          </a:r>
        </a:p>
      </dgm:t>
    </dgm:pt>
    <dgm:pt modelId="{A363B3B6-87AA-4ED4-8611-CB26B115EF02}" type="parTrans" cxnId="{0A566732-7396-4B85-8F15-6E56E2D9FA86}">
      <dgm:prSet/>
      <dgm:spPr/>
      <dgm:t>
        <a:bodyPr/>
        <a:lstStyle/>
        <a:p>
          <a:endParaRPr lang="en-GB" sz="1400"/>
        </a:p>
      </dgm:t>
    </dgm:pt>
    <dgm:pt modelId="{D499EE44-E208-405B-BEC5-0561EC72D41E}" type="sibTrans" cxnId="{0A566732-7396-4B85-8F15-6E56E2D9FA86}">
      <dgm:prSet/>
      <dgm:spPr/>
      <dgm:t>
        <a:bodyPr/>
        <a:lstStyle/>
        <a:p>
          <a:endParaRPr lang="en-GB" sz="1400"/>
        </a:p>
      </dgm:t>
    </dgm:pt>
    <dgm:pt modelId="{0AC69548-7327-4AE7-8806-02F95DC2B7B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Dr Hana and Azam will be providing cover</a:t>
          </a:r>
          <a:endParaRPr lang="en-GB" sz="1400" dirty="0"/>
        </a:p>
      </dgm:t>
    </dgm:pt>
    <dgm:pt modelId="{BDA04977-C0F2-4B2C-82A6-39B0275DF782}" type="sibTrans" cxnId="{F3413096-67C4-4C04-A02A-CE8A50B06F56}">
      <dgm:prSet/>
      <dgm:spPr/>
      <dgm:t>
        <a:bodyPr/>
        <a:lstStyle/>
        <a:p>
          <a:endParaRPr lang="en-GB" sz="1400"/>
        </a:p>
      </dgm:t>
    </dgm:pt>
    <dgm:pt modelId="{122F11FA-A81E-4C11-AC62-B98AD2AEB873}" type="parTrans" cxnId="{F3413096-67C4-4C04-A02A-CE8A50B06F56}">
      <dgm:prSet/>
      <dgm:spPr/>
      <dgm:t>
        <a:bodyPr/>
        <a:lstStyle/>
        <a:p>
          <a:endParaRPr lang="en-GB" sz="1400"/>
        </a:p>
      </dgm:t>
    </dgm:pt>
    <dgm:pt modelId="{6F0B7620-98F9-4722-BA3B-A42111DBA1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Fiona, Linda, Olivia, Isabella joined PST</a:t>
          </a:r>
          <a:endParaRPr lang="en-GB" sz="1400" dirty="0"/>
        </a:p>
      </dgm:t>
    </dgm:pt>
    <dgm:pt modelId="{C44D3826-451B-48A0-8AB1-77C28B4EF150}" type="parTrans" cxnId="{EEA71FE9-A46A-47FC-B796-4E8E20090B65}">
      <dgm:prSet/>
      <dgm:spPr/>
      <dgm:t>
        <a:bodyPr/>
        <a:lstStyle/>
        <a:p>
          <a:endParaRPr lang="en-GB" sz="1400"/>
        </a:p>
      </dgm:t>
    </dgm:pt>
    <dgm:pt modelId="{4E21F607-9E22-448E-85A9-9268853A3C2F}" type="sibTrans" cxnId="{EEA71FE9-A46A-47FC-B796-4E8E20090B65}">
      <dgm:prSet/>
      <dgm:spPr/>
      <dgm:t>
        <a:bodyPr/>
        <a:lstStyle/>
        <a:p>
          <a:endParaRPr lang="en-GB" sz="1400"/>
        </a:p>
      </dgm:t>
    </dgm:pt>
    <dgm:pt modelId="{73A93E74-7121-44FD-B262-FDDADE1BA31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Niamh is doing an apprenticeship</a:t>
          </a:r>
          <a:endParaRPr lang="en-GB" sz="1400" dirty="0"/>
        </a:p>
      </dgm:t>
    </dgm:pt>
    <dgm:pt modelId="{6DFA5FD7-D764-47D0-93EF-7F2878D47B78}" type="parTrans" cxnId="{DEA41A44-A30B-40E2-8D36-E13143B613F5}">
      <dgm:prSet/>
      <dgm:spPr/>
      <dgm:t>
        <a:bodyPr/>
        <a:lstStyle/>
        <a:p>
          <a:endParaRPr lang="en-GB" sz="1400"/>
        </a:p>
      </dgm:t>
    </dgm:pt>
    <dgm:pt modelId="{62C53572-B41B-4437-9AD4-93A0CEEF0EA4}" type="sibTrans" cxnId="{DEA41A44-A30B-40E2-8D36-E13143B613F5}">
      <dgm:prSet/>
      <dgm:spPr/>
      <dgm:t>
        <a:bodyPr/>
        <a:lstStyle/>
        <a:p>
          <a:endParaRPr lang="en-GB" sz="1400"/>
        </a:p>
      </dgm:t>
    </dgm:pt>
    <dgm:pt modelId="{E2936F2D-1241-4638-BB30-192171AC054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Mel, Louise left PST</a:t>
          </a:r>
          <a:endParaRPr lang="en-GB" sz="1400" dirty="0"/>
        </a:p>
      </dgm:t>
    </dgm:pt>
    <dgm:pt modelId="{64DB7B22-7789-431A-93D7-43CC317E88D7}" type="parTrans" cxnId="{EA9A1E10-7B13-47D3-8596-234383DD4E30}">
      <dgm:prSet/>
      <dgm:spPr/>
      <dgm:t>
        <a:bodyPr/>
        <a:lstStyle/>
        <a:p>
          <a:endParaRPr lang="en-GB" sz="1400"/>
        </a:p>
      </dgm:t>
    </dgm:pt>
    <dgm:pt modelId="{67F6CB57-9EAB-48CB-8F5A-53DDD5B6EEE9}" type="sibTrans" cxnId="{EA9A1E10-7B13-47D3-8596-234383DD4E30}">
      <dgm:prSet/>
      <dgm:spPr/>
      <dgm:t>
        <a:bodyPr/>
        <a:lstStyle/>
        <a:p>
          <a:endParaRPr lang="en-GB" sz="1400"/>
        </a:p>
      </dgm:t>
    </dgm:pt>
    <dgm:pt modelId="{E87476C8-6806-4936-8087-866624D84E4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Pharmacy Network to provide pharmacist</a:t>
          </a:r>
          <a:endParaRPr lang="en-GB" sz="1400" dirty="0"/>
        </a:p>
      </dgm:t>
    </dgm:pt>
    <dgm:pt modelId="{02566B76-F3EC-4DD4-AAE6-3DBF347C013C}" type="parTrans" cxnId="{0187B464-3209-49F0-8017-FCBB12A90496}">
      <dgm:prSet/>
      <dgm:spPr/>
      <dgm:t>
        <a:bodyPr/>
        <a:lstStyle/>
        <a:p>
          <a:endParaRPr lang="en-GB" sz="1400"/>
        </a:p>
      </dgm:t>
    </dgm:pt>
    <dgm:pt modelId="{A6289E35-B8AD-4EF8-BCC9-7DCFBD7A0069}" type="sibTrans" cxnId="{0187B464-3209-49F0-8017-FCBB12A90496}">
      <dgm:prSet/>
      <dgm:spPr/>
      <dgm:t>
        <a:bodyPr/>
        <a:lstStyle/>
        <a:p>
          <a:endParaRPr lang="en-GB" sz="1400"/>
        </a:p>
      </dgm:t>
    </dgm:pt>
    <dgm:pt modelId="{646ECFE3-E723-44CE-9B88-A7B9C0C3A301}" type="pres">
      <dgm:prSet presAssocID="{15509919-36B5-4162-8899-417A9F93473B}" presName="root" presStyleCnt="0">
        <dgm:presLayoutVars>
          <dgm:dir/>
          <dgm:resizeHandles val="exact"/>
        </dgm:presLayoutVars>
      </dgm:prSet>
      <dgm:spPr/>
    </dgm:pt>
    <dgm:pt modelId="{3EF7C190-1B1A-4BF0-B186-955275C66532}" type="pres">
      <dgm:prSet presAssocID="{AAF9DEE3-8444-4CA1-8BC2-D834D3ED6C74}" presName="compNode" presStyleCnt="0"/>
      <dgm:spPr/>
    </dgm:pt>
    <dgm:pt modelId="{D57F0037-7411-46C2-9983-859063BF7373}" type="pres">
      <dgm:prSet presAssocID="{AAF9DEE3-8444-4CA1-8BC2-D834D3ED6C74}" presName="iconBgRect" presStyleLbl="bgShp" presStyleIdx="0" presStyleCnt="10"/>
      <dgm:spPr/>
    </dgm:pt>
    <dgm:pt modelId="{43F0CCEF-F7AC-4907-85ED-A4A55779AB5A}" type="pres">
      <dgm:prSet presAssocID="{AAF9DEE3-8444-4CA1-8BC2-D834D3ED6C74}" presName="iconRect" presStyleLbl="node1" presStyleIdx="0" presStyleCnt="1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male with solid fill"/>
        </a:ext>
      </dgm:extLst>
    </dgm:pt>
    <dgm:pt modelId="{C31EE2AF-158E-4651-8E6A-684214B062C1}" type="pres">
      <dgm:prSet presAssocID="{AAF9DEE3-8444-4CA1-8BC2-D834D3ED6C74}" presName="spaceRect" presStyleCnt="0"/>
      <dgm:spPr/>
    </dgm:pt>
    <dgm:pt modelId="{65C90165-87D4-45E8-B599-E7AD8BFDF9AB}" type="pres">
      <dgm:prSet presAssocID="{AAF9DEE3-8444-4CA1-8BC2-D834D3ED6C74}" presName="textRect" presStyleLbl="revTx" presStyleIdx="0" presStyleCnt="10">
        <dgm:presLayoutVars>
          <dgm:chMax val="1"/>
          <dgm:chPref val="1"/>
        </dgm:presLayoutVars>
      </dgm:prSet>
      <dgm:spPr/>
    </dgm:pt>
    <dgm:pt modelId="{607325A9-3F3F-4BD3-8A2D-AF1019C95BFA}" type="pres">
      <dgm:prSet presAssocID="{23210C7F-6847-491E-BE1F-A79529AF2B8B}" presName="sibTrans" presStyleCnt="0"/>
      <dgm:spPr/>
    </dgm:pt>
    <dgm:pt modelId="{60750DAD-F5C9-49BF-9AF5-29D65319E5C1}" type="pres">
      <dgm:prSet presAssocID="{B2B879BD-3840-400C-92BD-B2C2383358D7}" presName="compNode" presStyleCnt="0"/>
      <dgm:spPr/>
    </dgm:pt>
    <dgm:pt modelId="{21C3F34A-2608-4BC3-A9EA-66E39D6B85C5}" type="pres">
      <dgm:prSet presAssocID="{B2B879BD-3840-400C-92BD-B2C2383358D7}" presName="iconBgRect" presStyleLbl="bgShp" presStyleIdx="1" presStyleCnt="10"/>
      <dgm:spPr/>
    </dgm:pt>
    <dgm:pt modelId="{00CD6A3A-CCAA-425C-A164-D64BF3CAA48F}" type="pres">
      <dgm:prSet presAssocID="{B2B879BD-3840-400C-92BD-B2C2383358D7}" presName="iconRect" presStyleLbl="node1" presStyleIdx="1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0951691-6F11-4955-BB68-82BFB101BB2B}" type="pres">
      <dgm:prSet presAssocID="{B2B879BD-3840-400C-92BD-B2C2383358D7}" presName="spaceRect" presStyleCnt="0"/>
      <dgm:spPr/>
    </dgm:pt>
    <dgm:pt modelId="{771CC39E-65D9-4408-9BB6-BB8216C86C77}" type="pres">
      <dgm:prSet presAssocID="{B2B879BD-3840-400C-92BD-B2C2383358D7}" presName="textRect" presStyleLbl="revTx" presStyleIdx="1" presStyleCnt="10">
        <dgm:presLayoutVars>
          <dgm:chMax val="1"/>
          <dgm:chPref val="1"/>
        </dgm:presLayoutVars>
      </dgm:prSet>
      <dgm:spPr/>
    </dgm:pt>
    <dgm:pt modelId="{EDB65A72-39F5-4926-8BF0-565C78C9B982}" type="pres">
      <dgm:prSet presAssocID="{FBAA44FF-54DE-45C8-9FAC-512C40277233}" presName="sibTrans" presStyleCnt="0"/>
      <dgm:spPr/>
    </dgm:pt>
    <dgm:pt modelId="{C1228D3B-B950-41E4-ADF6-028CD4A4287A}" type="pres">
      <dgm:prSet presAssocID="{2F6F675E-23FF-4A64-AAB6-C6B7606F199F}" presName="compNode" presStyleCnt="0"/>
      <dgm:spPr/>
    </dgm:pt>
    <dgm:pt modelId="{D8BE0E95-9923-4294-95B6-4D140203A0A8}" type="pres">
      <dgm:prSet presAssocID="{2F6F675E-23FF-4A64-AAB6-C6B7606F199F}" presName="iconBgRect" presStyleLbl="bgShp" presStyleIdx="2" presStyleCnt="10" custLinFactNeighborY="5682"/>
      <dgm:spPr/>
    </dgm:pt>
    <dgm:pt modelId="{42EBE4C9-4ED1-43EB-9A5A-B6EE85474D3A}" type="pres">
      <dgm:prSet presAssocID="{2F6F675E-23FF-4A64-AAB6-C6B7606F199F}" presName="iconRect" presStyleLbl="node1" presStyleIdx="2" presStyleCnt="10" custLinFactNeighborY="374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ptain male with solid fill"/>
        </a:ext>
      </dgm:extLst>
    </dgm:pt>
    <dgm:pt modelId="{A9CBECF7-7D38-4A56-BAC3-8049B8F2D8D7}" type="pres">
      <dgm:prSet presAssocID="{2F6F675E-23FF-4A64-AAB6-C6B7606F199F}" presName="spaceRect" presStyleCnt="0"/>
      <dgm:spPr/>
    </dgm:pt>
    <dgm:pt modelId="{6CA329E9-0DC7-4EEC-84B1-4CDB9798D5C7}" type="pres">
      <dgm:prSet presAssocID="{2F6F675E-23FF-4A64-AAB6-C6B7606F199F}" presName="textRect" presStyleLbl="revTx" presStyleIdx="2" presStyleCnt="10" custScaleY="127489" custLinFactNeighborY="14375">
        <dgm:presLayoutVars>
          <dgm:chMax val="1"/>
          <dgm:chPref val="1"/>
        </dgm:presLayoutVars>
      </dgm:prSet>
      <dgm:spPr/>
    </dgm:pt>
    <dgm:pt modelId="{A2627EAE-F419-4AB8-9C21-FD22998F680F}" type="pres">
      <dgm:prSet presAssocID="{D499EE44-E208-405B-BEC5-0561EC72D41E}" presName="sibTrans" presStyleCnt="0"/>
      <dgm:spPr/>
    </dgm:pt>
    <dgm:pt modelId="{EEAEA181-3CA4-484F-A94D-2D723F8A04DE}" type="pres">
      <dgm:prSet presAssocID="{CA9D674E-4FF1-45DC-82E4-0B2DB6A5363F}" presName="compNode" presStyleCnt="0"/>
      <dgm:spPr/>
    </dgm:pt>
    <dgm:pt modelId="{AB99B281-6E93-4FFB-BD20-B86AA7F819A2}" type="pres">
      <dgm:prSet presAssocID="{CA9D674E-4FF1-45DC-82E4-0B2DB6A5363F}" presName="iconBgRect" presStyleLbl="bgShp" presStyleIdx="3" presStyleCnt="10"/>
      <dgm:spPr/>
    </dgm:pt>
    <dgm:pt modelId="{20F20BC3-B585-46A9-8FD0-BD06BFBFF059}" type="pres">
      <dgm:prSet presAssocID="{CA9D674E-4FF1-45DC-82E4-0B2DB6A5363F}" presName="iconRect" presStyleLbl="node1" presStyleIdx="3" presStyleCnt="10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 with solid fill"/>
        </a:ext>
      </dgm:extLst>
    </dgm:pt>
    <dgm:pt modelId="{A0CF0500-E1E3-433C-A6CC-7381EEC75911}" type="pres">
      <dgm:prSet presAssocID="{CA9D674E-4FF1-45DC-82E4-0B2DB6A5363F}" presName="spaceRect" presStyleCnt="0"/>
      <dgm:spPr/>
    </dgm:pt>
    <dgm:pt modelId="{5E95AC25-AE7D-4E61-A922-B076A7BCAADE}" type="pres">
      <dgm:prSet presAssocID="{CA9D674E-4FF1-45DC-82E4-0B2DB6A5363F}" presName="textRect" presStyleLbl="revTx" presStyleIdx="3" presStyleCnt="10">
        <dgm:presLayoutVars>
          <dgm:chMax val="1"/>
          <dgm:chPref val="1"/>
        </dgm:presLayoutVars>
      </dgm:prSet>
      <dgm:spPr/>
    </dgm:pt>
    <dgm:pt modelId="{8A56369C-0F97-435C-9B47-F078BADF1F83}" type="pres">
      <dgm:prSet presAssocID="{196DA4DC-9DD2-4A39-8A3A-D367BFE5A8BA}" presName="sibTrans" presStyleCnt="0"/>
      <dgm:spPr/>
    </dgm:pt>
    <dgm:pt modelId="{8EF3F493-743E-420B-BD98-5919016816B5}" type="pres">
      <dgm:prSet presAssocID="{062CC33B-74A5-4AF7-B00F-9DF77CFC6D18}" presName="compNode" presStyleCnt="0"/>
      <dgm:spPr/>
    </dgm:pt>
    <dgm:pt modelId="{6A1A4E47-8735-4536-B903-131D2BEEBB92}" type="pres">
      <dgm:prSet presAssocID="{062CC33B-74A5-4AF7-B00F-9DF77CFC6D18}" presName="iconBgRect" presStyleLbl="bgShp" presStyleIdx="4" presStyleCnt="10"/>
      <dgm:spPr/>
    </dgm:pt>
    <dgm:pt modelId="{B4732633-A4F3-4F4B-AD2D-97FB7B21572D}" type="pres">
      <dgm:prSet presAssocID="{062CC33B-74A5-4AF7-B00F-9DF77CFC6D18}" presName="iconRect" presStyleLbl="node1" presStyleIdx="4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 with solid fill"/>
        </a:ext>
      </dgm:extLst>
    </dgm:pt>
    <dgm:pt modelId="{09AEF3E1-0E5A-4712-877D-7B714F4BE602}" type="pres">
      <dgm:prSet presAssocID="{062CC33B-74A5-4AF7-B00F-9DF77CFC6D18}" presName="spaceRect" presStyleCnt="0"/>
      <dgm:spPr/>
    </dgm:pt>
    <dgm:pt modelId="{2AF65AB6-E72E-406D-BA8A-84234F16905E}" type="pres">
      <dgm:prSet presAssocID="{062CC33B-74A5-4AF7-B00F-9DF77CFC6D18}" presName="textRect" presStyleLbl="revTx" presStyleIdx="4" presStyleCnt="10">
        <dgm:presLayoutVars>
          <dgm:chMax val="1"/>
          <dgm:chPref val="1"/>
        </dgm:presLayoutVars>
      </dgm:prSet>
      <dgm:spPr/>
    </dgm:pt>
    <dgm:pt modelId="{35847727-AD12-4695-ABC3-CD45B3A465DA}" type="pres">
      <dgm:prSet presAssocID="{DE371884-F5F1-43E0-84E4-910BE284F222}" presName="sibTrans" presStyleCnt="0"/>
      <dgm:spPr/>
    </dgm:pt>
    <dgm:pt modelId="{0DDE98EC-76D4-432A-95B7-7AF4CDD6D94F}" type="pres">
      <dgm:prSet presAssocID="{0AC69548-7327-4AE7-8806-02F95DC2B7BB}" presName="compNode" presStyleCnt="0"/>
      <dgm:spPr/>
    </dgm:pt>
    <dgm:pt modelId="{B6AD629D-DEAD-45D5-A6AE-1B00D266E0EA}" type="pres">
      <dgm:prSet presAssocID="{0AC69548-7327-4AE7-8806-02F95DC2B7BB}" presName="iconBgRect" presStyleLbl="bgShp" presStyleIdx="5" presStyleCnt="10"/>
      <dgm:spPr/>
    </dgm:pt>
    <dgm:pt modelId="{5F4BD688-003B-445F-B323-CC48A96A775D}" type="pres">
      <dgm:prSet presAssocID="{0AC69548-7327-4AE7-8806-02F95DC2B7BB}" presName="iconRect" presStyleLbl="node1" presStyleIdx="5" presStyleCnt="10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 with solid fill"/>
        </a:ext>
      </dgm:extLst>
    </dgm:pt>
    <dgm:pt modelId="{18F80034-1D14-4A61-A047-1B20D48BE6D4}" type="pres">
      <dgm:prSet presAssocID="{0AC69548-7327-4AE7-8806-02F95DC2B7BB}" presName="spaceRect" presStyleCnt="0"/>
      <dgm:spPr/>
    </dgm:pt>
    <dgm:pt modelId="{AEB081E4-B564-44EA-BDFA-CF34F5AB5381}" type="pres">
      <dgm:prSet presAssocID="{0AC69548-7327-4AE7-8806-02F95DC2B7BB}" presName="textRect" presStyleLbl="revTx" presStyleIdx="5" presStyleCnt="10">
        <dgm:presLayoutVars>
          <dgm:chMax val="1"/>
          <dgm:chPref val="1"/>
        </dgm:presLayoutVars>
      </dgm:prSet>
      <dgm:spPr/>
    </dgm:pt>
    <dgm:pt modelId="{C25A5F85-B1DD-43DF-9DF6-9F6145BE961E}" type="pres">
      <dgm:prSet presAssocID="{BDA04977-C0F2-4B2C-82A6-39B0275DF782}" presName="sibTrans" presStyleCnt="0"/>
      <dgm:spPr/>
    </dgm:pt>
    <dgm:pt modelId="{60316783-87B2-486F-9FCD-BF6A0F20CDDB}" type="pres">
      <dgm:prSet presAssocID="{6F0B7620-98F9-4722-BA3B-A42111DBA1E6}" presName="compNode" presStyleCnt="0"/>
      <dgm:spPr/>
    </dgm:pt>
    <dgm:pt modelId="{B047B16F-E81D-495C-8011-18C7A25BA3AA}" type="pres">
      <dgm:prSet presAssocID="{6F0B7620-98F9-4722-BA3B-A42111DBA1E6}" presName="iconBgRect" presStyleLbl="bgShp" presStyleIdx="6" presStyleCnt="10"/>
      <dgm:spPr/>
    </dgm:pt>
    <dgm:pt modelId="{AFEBA210-104A-4517-8536-53B6F045196C}" type="pres">
      <dgm:prSet presAssocID="{6F0B7620-98F9-4722-BA3B-A42111DBA1E6}" presName="iconRect" presStyleLbl="node1" presStyleIdx="6" presStyleCnt="10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 outline"/>
        </a:ext>
      </dgm:extLst>
    </dgm:pt>
    <dgm:pt modelId="{C39253FE-87FF-47F6-9451-B2DF954B0455}" type="pres">
      <dgm:prSet presAssocID="{6F0B7620-98F9-4722-BA3B-A42111DBA1E6}" presName="spaceRect" presStyleCnt="0"/>
      <dgm:spPr/>
    </dgm:pt>
    <dgm:pt modelId="{3399829E-BB74-4609-ABB8-0E922AD71CEB}" type="pres">
      <dgm:prSet presAssocID="{6F0B7620-98F9-4722-BA3B-A42111DBA1E6}" presName="textRect" presStyleLbl="revTx" presStyleIdx="6" presStyleCnt="10">
        <dgm:presLayoutVars>
          <dgm:chMax val="1"/>
          <dgm:chPref val="1"/>
        </dgm:presLayoutVars>
      </dgm:prSet>
      <dgm:spPr/>
    </dgm:pt>
    <dgm:pt modelId="{C756F3FA-FF8F-40C7-B84A-938B595673F4}" type="pres">
      <dgm:prSet presAssocID="{4E21F607-9E22-448E-85A9-9268853A3C2F}" presName="sibTrans" presStyleCnt="0"/>
      <dgm:spPr/>
    </dgm:pt>
    <dgm:pt modelId="{A00C9259-4B87-4718-96A7-79D661776552}" type="pres">
      <dgm:prSet presAssocID="{73A93E74-7121-44FD-B262-FDDADE1BA315}" presName="compNode" presStyleCnt="0"/>
      <dgm:spPr/>
    </dgm:pt>
    <dgm:pt modelId="{9E5DA8FF-3ECD-48E3-BCF7-91010593DE76}" type="pres">
      <dgm:prSet presAssocID="{73A93E74-7121-44FD-B262-FDDADE1BA315}" presName="iconBgRect" presStyleLbl="bgShp" presStyleIdx="7" presStyleCnt="10"/>
      <dgm:spPr/>
    </dgm:pt>
    <dgm:pt modelId="{3ED08637-EC84-4135-AA7C-345173FF9519}" type="pres">
      <dgm:prSet presAssocID="{73A93E74-7121-44FD-B262-FDDADE1BA315}" presName="iconRect" presStyleLbl="node1" presStyleIdx="7" presStyleCnt="10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piration with solid fill"/>
        </a:ext>
      </dgm:extLst>
    </dgm:pt>
    <dgm:pt modelId="{9A523546-99F5-4DC1-8997-ED8BC29E41C3}" type="pres">
      <dgm:prSet presAssocID="{73A93E74-7121-44FD-B262-FDDADE1BA315}" presName="spaceRect" presStyleCnt="0"/>
      <dgm:spPr/>
    </dgm:pt>
    <dgm:pt modelId="{620D6C82-25B1-4836-8C59-797CCB33E3E1}" type="pres">
      <dgm:prSet presAssocID="{73A93E74-7121-44FD-B262-FDDADE1BA315}" presName="textRect" presStyleLbl="revTx" presStyleIdx="7" presStyleCnt="10">
        <dgm:presLayoutVars>
          <dgm:chMax val="1"/>
          <dgm:chPref val="1"/>
        </dgm:presLayoutVars>
      </dgm:prSet>
      <dgm:spPr/>
    </dgm:pt>
    <dgm:pt modelId="{077E9DB7-E2B1-4FDE-9E5C-4110B297F05B}" type="pres">
      <dgm:prSet presAssocID="{62C53572-B41B-4437-9AD4-93A0CEEF0EA4}" presName="sibTrans" presStyleCnt="0"/>
      <dgm:spPr/>
    </dgm:pt>
    <dgm:pt modelId="{8778CC7D-CAA3-4FAB-8072-97601E450823}" type="pres">
      <dgm:prSet presAssocID="{E2936F2D-1241-4638-BB30-192171AC0545}" presName="compNode" presStyleCnt="0"/>
      <dgm:spPr/>
    </dgm:pt>
    <dgm:pt modelId="{E949F50F-99C5-4B3E-8F68-A0B087255238}" type="pres">
      <dgm:prSet presAssocID="{E2936F2D-1241-4638-BB30-192171AC0545}" presName="iconBgRect" presStyleLbl="bgShp" presStyleIdx="8" presStyleCnt="10"/>
      <dgm:spPr/>
    </dgm:pt>
    <dgm:pt modelId="{A36E6659-4669-43D3-B474-540C025E0C56}" type="pres">
      <dgm:prSet presAssocID="{E2936F2D-1241-4638-BB30-192171AC0545}" presName="iconRect" presStyleLbl="node1" presStyleIdx="8" presStyleCnt="10"/>
      <dgm:spPr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7B0EF0C9-48BB-434D-B20C-A0BCDA59A00B}" type="pres">
      <dgm:prSet presAssocID="{E2936F2D-1241-4638-BB30-192171AC0545}" presName="spaceRect" presStyleCnt="0"/>
      <dgm:spPr/>
    </dgm:pt>
    <dgm:pt modelId="{7EA540EB-4CE9-4988-8934-E4E2852C5A0B}" type="pres">
      <dgm:prSet presAssocID="{E2936F2D-1241-4638-BB30-192171AC0545}" presName="textRect" presStyleLbl="revTx" presStyleIdx="8" presStyleCnt="10">
        <dgm:presLayoutVars>
          <dgm:chMax val="1"/>
          <dgm:chPref val="1"/>
        </dgm:presLayoutVars>
      </dgm:prSet>
      <dgm:spPr/>
    </dgm:pt>
    <dgm:pt modelId="{5ED93FFB-C370-472C-B95D-31EFF1F12A96}" type="pres">
      <dgm:prSet presAssocID="{67F6CB57-9EAB-48CB-8F5A-53DDD5B6EEE9}" presName="sibTrans" presStyleCnt="0"/>
      <dgm:spPr/>
    </dgm:pt>
    <dgm:pt modelId="{F929BE17-11B1-4495-B861-F978D26BC4D5}" type="pres">
      <dgm:prSet presAssocID="{E87476C8-6806-4936-8087-866624D84E46}" presName="compNode" presStyleCnt="0"/>
      <dgm:spPr/>
    </dgm:pt>
    <dgm:pt modelId="{19F87579-313A-4063-B066-8702F52FDD91}" type="pres">
      <dgm:prSet presAssocID="{E87476C8-6806-4936-8087-866624D84E46}" presName="iconBgRect" presStyleLbl="bgShp" presStyleIdx="9" presStyleCnt="10"/>
      <dgm:spPr/>
    </dgm:pt>
    <dgm:pt modelId="{2AABEBD9-D238-4CA9-B496-A125B3183771}" type="pres">
      <dgm:prSet presAssocID="{E87476C8-6806-4936-8087-866624D84E46}" presName="iconRect" presStyleLbl="node1" presStyleIdx="9" presStyleCnt="10"/>
      <dgm:spPr>
        <a:blipFill>
          <a:blip xmlns:r="http://schemas.openxmlformats.org/officeDocument/2006/relationships"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vid-19 with solid fill"/>
        </a:ext>
      </dgm:extLst>
    </dgm:pt>
    <dgm:pt modelId="{AAED0241-A012-4195-B95C-D4E0C3739AF3}" type="pres">
      <dgm:prSet presAssocID="{E87476C8-6806-4936-8087-866624D84E46}" presName="spaceRect" presStyleCnt="0"/>
      <dgm:spPr/>
    </dgm:pt>
    <dgm:pt modelId="{F9EC383A-9509-4E2F-860C-208AAC4D42B3}" type="pres">
      <dgm:prSet presAssocID="{E87476C8-6806-4936-8087-866624D84E46}" presName="textRect" presStyleLbl="revTx" presStyleIdx="9" presStyleCnt="10">
        <dgm:presLayoutVars>
          <dgm:chMax val="1"/>
          <dgm:chPref val="1"/>
        </dgm:presLayoutVars>
      </dgm:prSet>
      <dgm:spPr/>
    </dgm:pt>
  </dgm:ptLst>
  <dgm:cxnLst>
    <dgm:cxn modelId="{235ABB02-5425-4F74-A9D4-C6236608517A}" type="presOf" srcId="{AAF9DEE3-8444-4CA1-8BC2-D834D3ED6C74}" destId="{65C90165-87D4-45E8-B599-E7AD8BFDF9AB}" srcOrd="0" destOrd="0" presId="urn:microsoft.com/office/officeart/2018/5/layout/IconCircleLabelList"/>
    <dgm:cxn modelId="{0A7DA706-17DD-412A-8BE0-4F6529274E66}" srcId="{15509919-36B5-4162-8899-417A9F93473B}" destId="{AAF9DEE3-8444-4CA1-8BC2-D834D3ED6C74}" srcOrd="0" destOrd="0" parTransId="{205BDF49-153E-4CE8-8402-E23704595764}" sibTransId="{23210C7F-6847-491E-BE1F-A79529AF2B8B}"/>
    <dgm:cxn modelId="{C4E3F50A-B0C5-4505-BA07-0349EC2E2B3C}" type="presOf" srcId="{CA9D674E-4FF1-45DC-82E4-0B2DB6A5363F}" destId="{5E95AC25-AE7D-4E61-A922-B076A7BCAADE}" srcOrd="0" destOrd="0" presId="urn:microsoft.com/office/officeart/2018/5/layout/IconCircleLabelList"/>
    <dgm:cxn modelId="{EA9A1E10-7B13-47D3-8596-234383DD4E30}" srcId="{15509919-36B5-4162-8899-417A9F93473B}" destId="{E2936F2D-1241-4638-BB30-192171AC0545}" srcOrd="8" destOrd="0" parTransId="{64DB7B22-7789-431A-93D7-43CC317E88D7}" sibTransId="{67F6CB57-9EAB-48CB-8F5A-53DDD5B6EEE9}"/>
    <dgm:cxn modelId="{B2595E1F-B27B-4F65-999A-FBB0FA49FCD6}" type="presOf" srcId="{73A93E74-7121-44FD-B262-FDDADE1BA315}" destId="{620D6C82-25B1-4836-8C59-797CCB33E3E1}" srcOrd="0" destOrd="0" presId="urn:microsoft.com/office/officeart/2018/5/layout/IconCircleLabelList"/>
    <dgm:cxn modelId="{0A566732-7396-4B85-8F15-6E56E2D9FA86}" srcId="{15509919-36B5-4162-8899-417A9F93473B}" destId="{2F6F675E-23FF-4A64-AAB6-C6B7606F199F}" srcOrd="2" destOrd="0" parTransId="{A363B3B6-87AA-4ED4-8611-CB26B115EF02}" sibTransId="{D499EE44-E208-405B-BEC5-0561EC72D41E}"/>
    <dgm:cxn modelId="{C5BD0B3A-2D82-4EC1-9975-05076C4418DA}" srcId="{15509919-36B5-4162-8899-417A9F93473B}" destId="{CA9D674E-4FF1-45DC-82E4-0B2DB6A5363F}" srcOrd="3" destOrd="0" parTransId="{F1F10F9B-925A-4787-9D00-91106497A02E}" sibTransId="{196DA4DC-9DD2-4A39-8A3A-D367BFE5A8BA}"/>
    <dgm:cxn modelId="{DEA41A44-A30B-40E2-8D36-E13143B613F5}" srcId="{15509919-36B5-4162-8899-417A9F93473B}" destId="{73A93E74-7121-44FD-B262-FDDADE1BA315}" srcOrd="7" destOrd="0" parTransId="{6DFA5FD7-D764-47D0-93EF-7F2878D47B78}" sibTransId="{62C53572-B41B-4437-9AD4-93A0CEEF0EA4}"/>
    <dgm:cxn modelId="{0187B464-3209-49F0-8017-FCBB12A90496}" srcId="{15509919-36B5-4162-8899-417A9F93473B}" destId="{E87476C8-6806-4936-8087-866624D84E46}" srcOrd="9" destOrd="0" parTransId="{02566B76-F3EC-4DD4-AAE6-3DBF347C013C}" sibTransId="{A6289E35-B8AD-4EF8-BCC9-7DCFBD7A0069}"/>
    <dgm:cxn modelId="{BDD77E67-03EC-4502-95B3-A81769BA75C3}" type="presOf" srcId="{062CC33B-74A5-4AF7-B00F-9DF77CFC6D18}" destId="{2AF65AB6-E72E-406D-BA8A-84234F16905E}" srcOrd="0" destOrd="0" presId="urn:microsoft.com/office/officeart/2018/5/layout/IconCircleLabelList"/>
    <dgm:cxn modelId="{5742976A-A34F-4152-BA7B-DC33F9735E6F}" type="presOf" srcId="{0AC69548-7327-4AE7-8806-02F95DC2B7BB}" destId="{AEB081E4-B564-44EA-BDFA-CF34F5AB5381}" srcOrd="0" destOrd="0" presId="urn:microsoft.com/office/officeart/2018/5/layout/IconCircleLabelList"/>
    <dgm:cxn modelId="{7EC4698B-B063-468F-AF46-473589A2E4FB}" type="presOf" srcId="{6F0B7620-98F9-4722-BA3B-A42111DBA1E6}" destId="{3399829E-BB74-4609-ABB8-0E922AD71CEB}" srcOrd="0" destOrd="0" presId="urn:microsoft.com/office/officeart/2018/5/layout/IconCircleLabelList"/>
    <dgm:cxn modelId="{7AD14D91-B867-4197-8006-7B1CDC5C1E1D}" type="presOf" srcId="{E87476C8-6806-4936-8087-866624D84E46}" destId="{F9EC383A-9509-4E2F-860C-208AAC4D42B3}" srcOrd="0" destOrd="0" presId="urn:microsoft.com/office/officeart/2018/5/layout/IconCircleLabelList"/>
    <dgm:cxn modelId="{F3413096-67C4-4C04-A02A-CE8A50B06F56}" srcId="{15509919-36B5-4162-8899-417A9F93473B}" destId="{0AC69548-7327-4AE7-8806-02F95DC2B7BB}" srcOrd="5" destOrd="0" parTransId="{122F11FA-A81E-4C11-AC62-B98AD2AEB873}" sibTransId="{BDA04977-C0F2-4B2C-82A6-39B0275DF782}"/>
    <dgm:cxn modelId="{1C41229F-C9AD-45C1-9FCD-002786A1B9CC}" srcId="{15509919-36B5-4162-8899-417A9F93473B}" destId="{062CC33B-74A5-4AF7-B00F-9DF77CFC6D18}" srcOrd="4" destOrd="0" parTransId="{297A6A16-D14B-4ED1-83A7-FF947A9B52ED}" sibTransId="{DE371884-F5F1-43E0-84E4-910BE284F222}"/>
    <dgm:cxn modelId="{42CDCACA-F394-4044-BBF6-522A0005ABCB}" srcId="{15509919-36B5-4162-8899-417A9F93473B}" destId="{B2B879BD-3840-400C-92BD-B2C2383358D7}" srcOrd="1" destOrd="0" parTransId="{09440D86-F3E6-4A3C-9E78-1AFC56348641}" sibTransId="{FBAA44FF-54DE-45C8-9FAC-512C40277233}"/>
    <dgm:cxn modelId="{3DF119D5-44FD-4A9A-AFBF-D09A7F27815B}" type="presOf" srcId="{B2B879BD-3840-400C-92BD-B2C2383358D7}" destId="{771CC39E-65D9-4408-9BB6-BB8216C86C77}" srcOrd="0" destOrd="0" presId="urn:microsoft.com/office/officeart/2018/5/layout/IconCircleLabelList"/>
    <dgm:cxn modelId="{181748D7-8ACB-4379-A984-67EF5D8265E0}" type="presOf" srcId="{E2936F2D-1241-4638-BB30-192171AC0545}" destId="{7EA540EB-4CE9-4988-8934-E4E2852C5A0B}" srcOrd="0" destOrd="0" presId="urn:microsoft.com/office/officeart/2018/5/layout/IconCircleLabelList"/>
    <dgm:cxn modelId="{9BEAD2D8-95B5-4DA1-875C-B01E001EF22C}" type="presOf" srcId="{15509919-36B5-4162-8899-417A9F93473B}" destId="{646ECFE3-E723-44CE-9B88-A7B9C0C3A301}" srcOrd="0" destOrd="0" presId="urn:microsoft.com/office/officeart/2018/5/layout/IconCircleLabelList"/>
    <dgm:cxn modelId="{EEA71FE9-A46A-47FC-B796-4E8E20090B65}" srcId="{15509919-36B5-4162-8899-417A9F93473B}" destId="{6F0B7620-98F9-4722-BA3B-A42111DBA1E6}" srcOrd="6" destOrd="0" parTransId="{C44D3826-451B-48A0-8AB1-77C28B4EF150}" sibTransId="{4E21F607-9E22-448E-85A9-9268853A3C2F}"/>
    <dgm:cxn modelId="{6D8059EA-985A-4882-AB52-DE9D4209F893}" type="presOf" srcId="{2F6F675E-23FF-4A64-AAB6-C6B7606F199F}" destId="{6CA329E9-0DC7-4EEC-84B1-4CDB9798D5C7}" srcOrd="0" destOrd="0" presId="urn:microsoft.com/office/officeart/2018/5/layout/IconCircleLabelList"/>
    <dgm:cxn modelId="{6D921712-7A12-4508-913C-F81CBC3BE75B}" type="presParOf" srcId="{646ECFE3-E723-44CE-9B88-A7B9C0C3A301}" destId="{3EF7C190-1B1A-4BF0-B186-955275C66532}" srcOrd="0" destOrd="0" presId="urn:microsoft.com/office/officeart/2018/5/layout/IconCircleLabelList"/>
    <dgm:cxn modelId="{F7795861-FF0C-4628-93FD-34BF15F9F411}" type="presParOf" srcId="{3EF7C190-1B1A-4BF0-B186-955275C66532}" destId="{D57F0037-7411-46C2-9983-859063BF7373}" srcOrd="0" destOrd="0" presId="urn:microsoft.com/office/officeart/2018/5/layout/IconCircleLabelList"/>
    <dgm:cxn modelId="{344F1BAB-9AE1-4BB0-B044-1FC9528D2467}" type="presParOf" srcId="{3EF7C190-1B1A-4BF0-B186-955275C66532}" destId="{43F0CCEF-F7AC-4907-85ED-A4A55779AB5A}" srcOrd="1" destOrd="0" presId="urn:microsoft.com/office/officeart/2018/5/layout/IconCircleLabelList"/>
    <dgm:cxn modelId="{EF1A5996-94D6-4FDC-BC90-D806291B4379}" type="presParOf" srcId="{3EF7C190-1B1A-4BF0-B186-955275C66532}" destId="{C31EE2AF-158E-4651-8E6A-684214B062C1}" srcOrd="2" destOrd="0" presId="urn:microsoft.com/office/officeart/2018/5/layout/IconCircleLabelList"/>
    <dgm:cxn modelId="{2D5368F0-1E77-46E9-B47A-33F9D5A9D4C1}" type="presParOf" srcId="{3EF7C190-1B1A-4BF0-B186-955275C66532}" destId="{65C90165-87D4-45E8-B599-E7AD8BFDF9AB}" srcOrd="3" destOrd="0" presId="urn:microsoft.com/office/officeart/2018/5/layout/IconCircleLabelList"/>
    <dgm:cxn modelId="{3472450C-0AD9-4D22-9BCC-7D45F59C852D}" type="presParOf" srcId="{646ECFE3-E723-44CE-9B88-A7B9C0C3A301}" destId="{607325A9-3F3F-4BD3-8A2D-AF1019C95BFA}" srcOrd="1" destOrd="0" presId="urn:microsoft.com/office/officeart/2018/5/layout/IconCircleLabelList"/>
    <dgm:cxn modelId="{EE765C08-AC73-439C-A031-2ED1F4D5DA5B}" type="presParOf" srcId="{646ECFE3-E723-44CE-9B88-A7B9C0C3A301}" destId="{60750DAD-F5C9-49BF-9AF5-29D65319E5C1}" srcOrd="2" destOrd="0" presId="urn:microsoft.com/office/officeart/2018/5/layout/IconCircleLabelList"/>
    <dgm:cxn modelId="{23B83CCB-C77C-4553-8712-4BDA7F4FB7BC}" type="presParOf" srcId="{60750DAD-F5C9-49BF-9AF5-29D65319E5C1}" destId="{21C3F34A-2608-4BC3-A9EA-66E39D6B85C5}" srcOrd="0" destOrd="0" presId="urn:microsoft.com/office/officeart/2018/5/layout/IconCircleLabelList"/>
    <dgm:cxn modelId="{F729ED63-B0ED-41C4-8119-BB2B9C0AFED2}" type="presParOf" srcId="{60750DAD-F5C9-49BF-9AF5-29D65319E5C1}" destId="{00CD6A3A-CCAA-425C-A164-D64BF3CAA48F}" srcOrd="1" destOrd="0" presId="urn:microsoft.com/office/officeart/2018/5/layout/IconCircleLabelList"/>
    <dgm:cxn modelId="{4D04627A-7BBD-4408-B8FD-5DCFDC13F506}" type="presParOf" srcId="{60750DAD-F5C9-49BF-9AF5-29D65319E5C1}" destId="{40951691-6F11-4955-BB68-82BFB101BB2B}" srcOrd="2" destOrd="0" presId="urn:microsoft.com/office/officeart/2018/5/layout/IconCircleLabelList"/>
    <dgm:cxn modelId="{6CB23E55-4BD1-495B-972B-3BBBE9448913}" type="presParOf" srcId="{60750DAD-F5C9-49BF-9AF5-29D65319E5C1}" destId="{771CC39E-65D9-4408-9BB6-BB8216C86C77}" srcOrd="3" destOrd="0" presId="urn:microsoft.com/office/officeart/2018/5/layout/IconCircleLabelList"/>
    <dgm:cxn modelId="{4EAA0B4C-20F9-433B-9261-5D116C285F19}" type="presParOf" srcId="{646ECFE3-E723-44CE-9B88-A7B9C0C3A301}" destId="{EDB65A72-39F5-4926-8BF0-565C78C9B982}" srcOrd="3" destOrd="0" presId="urn:microsoft.com/office/officeart/2018/5/layout/IconCircleLabelList"/>
    <dgm:cxn modelId="{4027A975-03E9-4A8F-9E25-15FC537809EE}" type="presParOf" srcId="{646ECFE3-E723-44CE-9B88-A7B9C0C3A301}" destId="{C1228D3B-B950-41E4-ADF6-028CD4A4287A}" srcOrd="4" destOrd="0" presId="urn:microsoft.com/office/officeart/2018/5/layout/IconCircleLabelList"/>
    <dgm:cxn modelId="{8052D018-8312-4C28-904E-411F7ED91326}" type="presParOf" srcId="{C1228D3B-B950-41E4-ADF6-028CD4A4287A}" destId="{D8BE0E95-9923-4294-95B6-4D140203A0A8}" srcOrd="0" destOrd="0" presId="urn:microsoft.com/office/officeart/2018/5/layout/IconCircleLabelList"/>
    <dgm:cxn modelId="{7A47F166-6D45-48A2-91BC-22ABE5F23FC3}" type="presParOf" srcId="{C1228D3B-B950-41E4-ADF6-028CD4A4287A}" destId="{42EBE4C9-4ED1-43EB-9A5A-B6EE85474D3A}" srcOrd="1" destOrd="0" presId="urn:microsoft.com/office/officeart/2018/5/layout/IconCircleLabelList"/>
    <dgm:cxn modelId="{4F3FB8A7-014E-4AFB-AC03-4006249865AE}" type="presParOf" srcId="{C1228D3B-B950-41E4-ADF6-028CD4A4287A}" destId="{A9CBECF7-7D38-4A56-BAC3-8049B8F2D8D7}" srcOrd="2" destOrd="0" presId="urn:microsoft.com/office/officeart/2018/5/layout/IconCircleLabelList"/>
    <dgm:cxn modelId="{4CBB8D09-03A8-48DC-B69D-0472C9AFFC7F}" type="presParOf" srcId="{C1228D3B-B950-41E4-ADF6-028CD4A4287A}" destId="{6CA329E9-0DC7-4EEC-84B1-4CDB9798D5C7}" srcOrd="3" destOrd="0" presId="urn:microsoft.com/office/officeart/2018/5/layout/IconCircleLabelList"/>
    <dgm:cxn modelId="{093435C9-0CCC-422E-AA5F-ECF394D7DECD}" type="presParOf" srcId="{646ECFE3-E723-44CE-9B88-A7B9C0C3A301}" destId="{A2627EAE-F419-4AB8-9C21-FD22998F680F}" srcOrd="5" destOrd="0" presId="urn:microsoft.com/office/officeart/2018/5/layout/IconCircleLabelList"/>
    <dgm:cxn modelId="{427EA463-51F0-48A9-99D2-F6F9AC9EC99B}" type="presParOf" srcId="{646ECFE3-E723-44CE-9B88-A7B9C0C3A301}" destId="{EEAEA181-3CA4-484F-A94D-2D723F8A04DE}" srcOrd="6" destOrd="0" presId="urn:microsoft.com/office/officeart/2018/5/layout/IconCircleLabelList"/>
    <dgm:cxn modelId="{48E79394-42AE-4B6B-9F2B-304897787105}" type="presParOf" srcId="{EEAEA181-3CA4-484F-A94D-2D723F8A04DE}" destId="{AB99B281-6E93-4FFB-BD20-B86AA7F819A2}" srcOrd="0" destOrd="0" presId="urn:microsoft.com/office/officeart/2018/5/layout/IconCircleLabelList"/>
    <dgm:cxn modelId="{9C49C1A1-62F5-4CBC-82B9-DB8E50B0D383}" type="presParOf" srcId="{EEAEA181-3CA4-484F-A94D-2D723F8A04DE}" destId="{20F20BC3-B585-46A9-8FD0-BD06BFBFF059}" srcOrd="1" destOrd="0" presId="urn:microsoft.com/office/officeart/2018/5/layout/IconCircleLabelList"/>
    <dgm:cxn modelId="{6FAD426B-7737-48E9-9432-5674C660FD71}" type="presParOf" srcId="{EEAEA181-3CA4-484F-A94D-2D723F8A04DE}" destId="{A0CF0500-E1E3-433C-A6CC-7381EEC75911}" srcOrd="2" destOrd="0" presId="urn:microsoft.com/office/officeart/2018/5/layout/IconCircleLabelList"/>
    <dgm:cxn modelId="{E540B34D-8B2A-4C8C-9784-F3674EADB8BB}" type="presParOf" srcId="{EEAEA181-3CA4-484F-A94D-2D723F8A04DE}" destId="{5E95AC25-AE7D-4E61-A922-B076A7BCAADE}" srcOrd="3" destOrd="0" presId="urn:microsoft.com/office/officeart/2018/5/layout/IconCircleLabelList"/>
    <dgm:cxn modelId="{37E0D264-BE5F-4752-A5BE-2A09884EA4D4}" type="presParOf" srcId="{646ECFE3-E723-44CE-9B88-A7B9C0C3A301}" destId="{8A56369C-0F97-435C-9B47-F078BADF1F83}" srcOrd="7" destOrd="0" presId="urn:microsoft.com/office/officeart/2018/5/layout/IconCircleLabelList"/>
    <dgm:cxn modelId="{5F2F96F6-474C-4CC6-8B5C-AD39443FBDD4}" type="presParOf" srcId="{646ECFE3-E723-44CE-9B88-A7B9C0C3A301}" destId="{8EF3F493-743E-420B-BD98-5919016816B5}" srcOrd="8" destOrd="0" presId="urn:microsoft.com/office/officeart/2018/5/layout/IconCircleLabelList"/>
    <dgm:cxn modelId="{8A48E014-80B3-45F9-A1E0-E7F3DB089502}" type="presParOf" srcId="{8EF3F493-743E-420B-BD98-5919016816B5}" destId="{6A1A4E47-8735-4536-B903-131D2BEEBB92}" srcOrd="0" destOrd="0" presId="urn:microsoft.com/office/officeart/2018/5/layout/IconCircleLabelList"/>
    <dgm:cxn modelId="{8B4D4744-F917-4259-B74E-55034C201EDD}" type="presParOf" srcId="{8EF3F493-743E-420B-BD98-5919016816B5}" destId="{B4732633-A4F3-4F4B-AD2D-97FB7B21572D}" srcOrd="1" destOrd="0" presId="urn:microsoft.com/office/officeart/2018/5/layout/IconCircleLabelList"/>
    <dgm:cxn modelId="{9956D265-EB8E-4EF3-80A8-935401217649}" type="presParOf" srcId="{8EF3F493-743E-420B-BD98-5919016816B5}" destId="{09AEF3E1-0E5A-4712-877D-7B714F4BE602}" srcOrd="2" destOrd="0" presId="urn:microsoft.com/office/officeart/2018/5/layout/IconCircleLabelList"/>
    <dgm:cxn modelId="{32FD5FB3-4FA6-4FF8-BE5E-FABC96009B5D}" type="presParOf" srcId="{8EF3F493-743E-420B-BD98-5919016816B5}" destId="{2AF65AB6-E72E-406D-BA8A-84234F16905E}" srcOrd="3" destOrd="0" presId="urn:microsoft.com/office/officeart/2018/5/layout/IconCircleLabelList"/>
    <dgm:cxn modelId="{A7FDD3BB-BFBB-413F-9B7A-2EA5C4BF741D}" type="presParOf" srcId="{646ECFE3-E723-44CE-9B88-A7B9C0C3A301}" destId="{35847727-AD12-4695-ABC3-CD45B3A465DA}" srcOrd="9" destOrd="0" presId="urn:microsoft.com/office/officeart/2018/5/layout/IconCircleLabelList"/>
    <dgm:cxn modelId="{E80C67B6-72EB-466B-AD51-2412A87E0A65}" type="presParOf" srcId="{646ECFE3-E723-44CE-9B88-A7B9C0C3A301}" destId="{0DDE98EC-76D4-432A-95B7-7AF4CDD6D94F}" srcOrd="10" destOrd="0" presId="urn:microsoft.com/office/officeart/2018/5/layout/IconCircleLabelList"/>
    <dgm:cxn modelId="{81B9285F-F303-4F2D-976D-2A495B04D930}" type="presParOf" srcId="{0DDE98EC-76D4-432A-95B7-7AF4CDD6D94F}" destId="{B6AD629D-DEAD-45D5-A6AE-1B00D266E0EA}" srcOrd="0" destOrd="0" presId="urn:microsoft.com/office/officeart/2018/5/layout/IconCircleLabelList"/>
    <dgm:cxn modelId="{3C97392C-5600-4B2A-942E-A285EFE5F581}" type="presParOf" srcId="{0DDE98EC-76D4-432A-95B7-7AF4CDD6D94F}" destId="{5F4BD688-003B-445F-B323-CC48A96A775D}" srcOrd="1" destOrd="0" presId="urn:microsoft.com/office/officeart/2018/5/layout/IconCircleLabelList"/>
    <dgm:cxn modelId="{B46BD645-9EDA-47C8-9C0A-62F1E25651E9}" type="presParOf" srcId="{0DDE98EC-76D4-432A-95B7-7AF4CDD6D94F}" destId="{18F80034-1D14-4A61-A047-1B20D48BE6D4}" srcOrd="2" destOrd="0" presId="urn:microsoft.com/office/officeart/2018/5/layout/IconCircleLabelList"/>
    <dgm:cxn modelId="{F1561892-94D7-4B09-925A-97B359C2B82A}" type="presParOf" srcId="{0DDE98EC-76D4-432A-95B7-7AF4CDD6D94F}" destId="{AEB081E4-B564-44EA-BDFA-CF34F5AB5381}" srcOrd="3" destOrd="0" presId="urn:microsoft.com/office/officeart/2018/5/layout/IconCircleLabelList"/>
    <dgm:cxn modelId="{3D4297D8-BE10-412E-B5C0-E67D72D57FE5}" type="presParOf" srcId="{646ECFE3-E723-44CE-9B88-A7B9C0C3A301}" destId="{C25A5F85-B1DD-43DF-9DF6-9F6145BE961E}" srcOrd="11" destOrd="0" presId="urn:microsoft.com/office/officeart/2018/5/layout/IconCircleLabelList"/>
    <dgm:cxn modelId="{66EE64D9-0CB3-401E-B32B-187E8DF2E89A}" type="presParOf" srcId="{646ECFE3-E723-44CE-9B88-A7B9C0C3A301}" destId="{60316783-87B2-486F-9FCD-BF6A0F20CDDB}" srcOrd="12" destOrd="0" presId="urn:microsoft.com/office/officeart/2018/5/layout/IconCircleLabelList"/>
    <dgm:cxn modelId="{9753EC86-EC88-421F-A09C-6D3E57494F0E}" type="presParOf" srcId="{60316783-87B2-486F-9FCD-BF6A0F20CDDB}" destId="{B047B16F-E81D-495C-8011-18C7A25BA3AA}" srcOrd="0" destOrd="0" presId="urn:microsoft.com/office/officeart/2018/5/layout/IconCircleLabelList"/>
    <dgm:cxn modelId="{C5F287E1-BAD5-4A36-A91C-FE45CA350021}" type="presParOf" srcId="{60316783-87B2-486F-9FCD-BF6A0F20CDDB}" destId="{AFEBA210-104A-4517-8536-53B6F045196C}" srcOrd="1" destOrd="0" presId="urn:microsoft.com/office/officeart/2018/5/layout/IconCircleLabelList"/>
    <dgm:cxn modelId="{7E3EC3AD-99C3-40B4-BB7F-BD97661BA4EA}" type="presParOf" srcId="{60316783-87B2-486F-9FCD-BF6A0F20CDDB}" destId="{C39253FE-87FF-47F6-9451-B2DF954B0455}" srcOrd="2" destOrd="0" presId="urn:microsoft.com/office/officeart/2018/5/layout/IconCircleLabelList"/>
    <dgm:cxn modelId="{A167BB5D-93FC-4D09-A8EE-F773CFCD495A}" type="presParOf" srcId="{60316783-87B2-486F-9FCD-BF6A0F20CDDB}" destId="{3399829E-BB74-4609-ABB8-0E922AD71CEB}" srcOrd="3" destOrd="0" presId="urn:microsoft.com/office/officeart/2018/5/layout/IconCircleLabelList"/>
    <dgm:cxn modelId="{BAF19B3C-D481-461D-BC16-09F64C5D8447}" type="presParOf" srcId="{646ECFE3-E723-44CE-9B88-A7B9C0C3A301}" destId="{C756F3FA-FF8F-40C7-B84A-938B595673F4}" srcOrd="13" destOrd="0" presId="urn:microsoft.com/office/officeart/2018/5/layout/IconCircleLabelList"/>
    <dgm:cxn modelId="{6DA7E847-2EB2-406A-BD50-E0628B34FFF8}" type="presParOf" srcId="{646ECFE3-E723-44CE-9B88-A7B9C0C3A301}" destId="{A00C9259-4B87-4718-96A7-79D661776552}" srcOrd="14" destOrd="0" presId="urn:microsoft.com/office/officeart/2018/5/layout/IconCircleLabelList"/>
    <dgm:cxn modelId="{887C4610-49B7-4D23-93DF-1384B8597E40}" type="presParOf" srcId="{A00C9259-4B87-4718-96A7-79D661776552}" destId="{9E5DA8FF-3ECD-48E3-BCF7-91010593DE76}" srcOrd="0" destOrd="0" presId="urn:microsoft.com/office/officeart/2018/5/layout/IconCircleLabelList"/>
    <dgm:cxn modelId="{D96AEADD-6D55-4878-91FC-7EE776A5E10C}" type="presParOf" srcId="{A00C9259-4B87-4718-96A7-79D661776552}" destId="{3ED08637-EC84-4135-AA7C-345173FF9519}" srcOrd="1" destOrd="0" presId="urn:microsoft.com/office/officeart/2018/5/layout/IconCircleLabelList"/>
    <dgm:cxn modelId="{A48BEF0B-B912-4076-8CF9-EE9114046563}" type="presParOf" srcId="{A00C9259-4B87-4718-96A7-79D661776552}" destId="{9A523546-99F5-4DC1-8997-ED8BC29E41C3}" srcOrd="2" destOrd="0" presId="urn:microsoft.com/office/officeart/2018/5/layout/IconCircleLabelList"/>
    <dgm:cxn modelId="{0ED4EDC3-2D32-447B-9831-BB105350C19C}" type="presParOf" srcId="{A00C9259-4B87-4718-96A7-79D661776552}" destId="{620D6C82-25B1-4836-8C59-797CCB33E3E1}" srcOrd="3" destOrd="0" presId="urn:microsoft.com/office/officeart/2018/5/layout/IconCircleLabelList"/>
    <dgm:cxn modelId="{5BBEA80E-0C86-4BB4-B967-22A02087D15E}" type="presParOf" srcId="{646ECFE3-E723-44CE-9B88-A7B9C0C3A301}" destId="{077E9DB7-E2B1-4FDE-9E5C-4110B297F05B}" srcOrd="15" destOrd="0" presId="urn:microsoft.com/office/officeart/2018/5/layout/IconCircleLabelList"/>
    <dgm:cxn modelId="{BCADADEC-C68F-4AF7-BE7D-1B8CD72C04C0}" type="presParOf" srcId="{646ECFE3-E723-44CE-9B88-A7B9C0C3A301}" destId="{8778CC7D-CAA3-4FAB-8072-97601E450823}" srcOrd="16" destOrd="0" presId="urn:microsoft.com/office/officeart/2018/5/layout/IconCircleLabelList"/>
    <dgm:cxn modelId="{A40CF1E5-A9D3-4681-A62D-A979C596E50C}" type="presParOf" srcId="{8778CC7D-CAA3-4FAB-8072-97601E450823}" destId="{E949F50F-99C5-4B3E-8F68-A0B087255238}" srcOrd="0" destOrd="0" presId="urn:microsoft.com/office/officeart/2018/5/layout/IconCircleLabelList"/>
    <dgm:cxn modelId="{C841EDC6-0A1A-4CD0-9D42-5BDD6F150F01}" type="presParOf" srcId="{8778CC7D-CAA3-4FAB-8072-97601E450823}" destId="{A36E6659-4669-43D3-B474-540C025E0C56}" srcOrd="1" destOrd="0" presId="urn:microsoft.com/office/officeart/2018/5/layout/IconCircleLabelList"/>
    <dgm:cxn modelId="{88CB70F6-6934-414D-96B6-F48FFEDBE0CA}" type="presParOf" srcId="{8778CC7D-CAA3-4FAB-8072-97601E450823}" destId="{7B0EF0C9-48BB-434D-B20C-A0BCDA59A00B}" srcOrd="2" destOrd="0" presId="urn:microsoft.com/office/officeart/2018/5/layout/IconCircleLabelList"/>
    <dgm:cxn modelId="{3FFEC793-270F-49A2-994B-F87FCABB444B}" type="presParOf" srcId="{8778CC7D-CAA3-4FAB-8072-97601E450823}" destId="{7EA540EB-4CE9-4988-8934-E4E2852C5A0B}" srcOrd="3" destOrd="0" presId="urn:microsoft.com/office/officeart/2018/5/layout/IconCircleLabelList"/>
    <dgm:cxn modelId="{7ACE0CB6-6769-4CA2-856C-69EC3D9F550F}" type="presParOf" srcId="{646ECFE3-E723-44CE-9B88-A7B9C0C3A301}" destId="{5ED93FFB-C370-472C-B95D-31EFF1F12A96}" srcOrd="17" destOrd="0" presId="urn:microsoft.com/office/officeart/2018/5/layout/IconCircleLabelList"/>
    <dgm:cxn modelId="{543F5280-E772-48EC-88AB-1A6B20076A07}" type="presParOf" srcId="{646ECFE3-E723-44CE-9B88-A7B9C0C3A301}" destId="{F929BE17-11B1-4495-B861-F978D26BC4D5}" srcOrd="18" destOrd="0" presId="urn:microsoft.com/office/officeart/2018/5/layout/IconCircleLabelList"/>
    <dgm:cxn modelId="{8EC766B2-CE4B-449C-B71C-F26574BC797B}" type="presParOf" srcId="{F929BE17-11B1-4495-B861-F978D26BC4D5}" destId="{19F87579-313A-4063-B066-8702F52FDD91}" srcOrd="0" destOrd="0" presId="urn:microsoft.com/office/officeart/2018/5/layout/IconCircleLabelList"/>
    <dgm:cxn modelId="{CE074E3A-FFC6-4D79-B930-9169CD28C3CB}" type="presParOf" srcId="{F929BE17-11B1-4495-B861-F978D26BC4D5}" destId="{2AABEBD9-D238-4CA9-B496-A125B3183771}" srcOrd="1" destOrd="0" presId="urn:microsoft.com/office/officeart/2018/5/layout/IconCircleLabelList"/>
    <dgm:cxn modelId="{7D1B8A92-69F2-48D2-9334-D9EBBF0C2472}" type="presParOf" srcId="{F929BE17-11B1-4495-B861-F978D26BC4D5}" destId="{AAED0241-A012-4195-B95C-D4E0C3739AF3}" srcOrd="2" destOrd="0" presId="urn:microsoft.com/office/officeart/2018/5/layout/IconCircleLabelList"/>
    <dgm:cxn modelId="{26487A99-3073-4299-9522-5E5BF9F086F7}" type="presParOf" srcId="{F929BE17-11B1-4495-B861-F978D26BC4D5}" destId="{F9EC383A-9509-4E2F-860C-208AAC4D42B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05/8/layout/process2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1EA69C0-E64B-40BA-B00D-50D15DEDE910}">
      <dgm:prSet custT="1"/>
      <dgm:spPr>
        <a:xfrm>
          <a:off x="114087" y="2041125"/>
          <a:ext cx="4451824" cy="679406"/>
        </a:xfrm>
        <a:solidFill>
          <a:srgbClr val="A5A5A5">
            <a:hueOff val="1355300"/>
            <a:satOff val="50000"/>
            <a:lumOff val="-735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100000"/>
            </a:lnSpc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Action log updated by Mitch</a:t>
          </a:r>
        </a:p>
      </dgm:t>
    </dgm:pt>
    <dgm:pt modelId="{376618B7-0631-491B-9D0F-EA7B94090C79}" type="parTrans" cxnId="{8BF23CFC-B00B-4B3F-8C41-F6EF676CF778}">
      <dgm:prSet/>
      <dgm:spPr/>
      <dgm:t>
        <a:bodyPr/>
        <a:lstStyle/>
        <a:p>
          <a:pPr algn="ctr"/>
          <a:endParaRPr lang="en-GB" sz="2000">
            <a:latin typeface="+mn-lt"/>
          </a:endParaRPr>
        </a:p>
      </dgm:t>
    </dgm:pt>
    <dgm:pt modelId="{1DFB506F-9649-4430-A0D2-534F9837D85C}" type="sibTrans" cxnId="{8BF23CFC-B00B-4B3F-8C41-F6EF676CF778}">
      <dgm:prSet custT="1"/>
      <dgm:spPr>
        <a:xfrm rot="5400000">
          <a:off x="2212611" y="2737516"/>
          <a:ext cx="254777" cy="305732"/>
        </a:xfrm>
        <a:solidFill>
          <a:srgbClr val="A5A5A5">
            <a:hueOff val="1807066"/>
            <a:satOff val="66667"/>
            <a:lumOff val="-9804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n-GB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5C8E25E-D6C9-46B5-9416-3FC926DEAA4B}">
      <dgm:prSet custT="1"/>
      <dgm:spPr>
        <a:xfrm>
          <a:off x="114087" y="2905"/>
          <a:ext cx="4451824" cy="679406"/>
        </a:xfr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 rtl="0">
            <a:lnSpc>
              <a:spcPct val="90000"/>
            </a:lnSpc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Calibri"/>
            </a:rPr>
            <a:t>Meeting chaired by Nurse Lead / Jennie / Pradeep</a:t>
          </a:r>
        </a:p>
      </dgm:t>
    </dgm:pt>
    <dgm:pt modelId="{A65126E5-3677-402E-A47E-9DB77AEA6156}" type="sibTrans" cxnId="{07F3C35D-2200-43DA-A334-858305AE81BC}">
      <dgm:prSet custT="1"/>
      <dgm:spPr>
        <a:xfrm rot="5400000">
          <a:off x="2212611" y="699297"/>
          <a:ext cx="254777" cy="305732"/>
        </a:xfr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n-GB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9ED65DD-6B0D-4D05-9045-BA4C517CF8BB}" type="parTrans" cxnId="{07F3C35D-2200-43DA-A334-858305AE81BC}">
      <dgm:prSet/>
      <dgm:spPr/>
      <dgm:t>
        <a:bodyPr/>
        <a:lstStyle/>
        <a:p>
          <a:pPr algn="ctr"/>
          <a:endParaRPr lang="en-GB" sz="2000">
            <a:latin typeface="+mn-lt"/>
          </a:endParaRPr>
        </a:p>
      </dgm:t>
    </dgm:pt>
    <dgm:pt modelId="{AA436A5C-3408-438C-9FF0-0B78F91677B3}">
      <dgm:prSet custT="1"/>
      <dgm:spPr>
        <a:xfrm>
          <a:off x="114087" y="3060235"/>
          <a:ext cx="4451824" cy="679406"/>
        </a:xfrm>
        <a:solidFill>
          <a:srgbClr val="A5A5A5">
            <a:hueOff val="2032949"/>
            <a:satOff val="75000"/>
            <a:lumOff val="-110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Agenda items collated by Mitch </a:t>
          </a:r>
          <a:r>
            <a:rPr lang="en-GB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(will ask week beforehand)</a:t>
          </a:r>
        </a:p>
      </dgm:t>
    </dgm:pt>
    <dgm:pt modelId="{7A7E50AE-2E15-4E31-AF3B-A2378229DF7F}" type="parTrans" cxnId="{BA46DA7F-734D-4B8B-A9C3-F7FA16222816}">
      <dgm:prSet/>
      <dgm:spPr/>
      <dgm:t>
        <a:bodyPr/>
        <a:lstStyle/>
        <a:p>
          <a:endParaRPr lang="en-GB" sz="2000">
            <a:latin typeface="+mn-lt"/>
          </a:endParaRPr>
        </a:p>
      </dgm:t>
    </dgm:pt>
    <dgm:pt modelId="{7D6B3FB9-0C9A-439D-AB7D-A3A5A7B6FBDA}" type="sibTrans" cxnId="{BA46DA7F-734D-4B8B-A9C3-F7FA16222816}">
      <dgm:prSet custT="1"/>
      <dgm:spPr>
        <a:xfrm rot="5400000">
          <a:off x="2211521" y="3758079"/>
          <a:ext cx="256956" cy="305732"/>
        </a:xfrm>
        <a:solidFill>
          <a:srgbClr val="A5A5A5">
            <a:hueOff val="2710599"/>
            <a:satOff val="100000"/>
            <a:lumOff val="-14706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84EF0B3-883A-43DA-A186-2C26D9152C0B}">
      <dgm:prSet custT="1"/>
      <dgm:spPr>
        <a:xfrm>
          <a:off x="114087" y="4082250"/>
          <a:ext cx="4451824" cy="679406"/>
        </a:xfrm>
        <a:solidFill>
          <a:srgbClr val="A5A5A5">
            <a:hueOff val="2710599"/>
            <a:satOff val="100000"/>
            <a:lumOff val="-1470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Meetings dates arranged by Mitch</a:t>
          </a:r>
        </a:p>
      </dgm:t>
    </dgm:pt>
    <dgm:pt modelId="{16613D7F-5B51-4968-9AE2-96045EF0E0D9}" type="parTrans" cxnId="{CAC0908D-8215-40A2-A7CD-10F5C175DA9E}">
      <dgm:prSet/>
      <dgm:spPr/>
      <dgm:t>
        <a:bodyPr/>
        <a:lstStyle/>
        <a:p>
          <a:endParaRPr lang="en-GB" sz="2000"/>
        </a:p>
      </dgm:t>
    </dgm:pt>
    <dgm:pt modelId="{BAC80F01-8002-47FC-8DF0-C82A181570EC}" type="sibTrans" cxnId="{CAC0908D-8215-40A2-A7CD-10F5C175DA9E}">
      <dgm:prSet/>
      <dgm:spPr/>
      <dgm:t>
        <a:bodyPr/>
        <a:lstStyle/>
        <a:p>
          <a:endParaRPr lang="en-GB" sz="2000"/>
        </a:p>
      </dgm:t>
    </dgm:pt>
    <dgm:pt modelId="{1924DDA3-0497-4328-9F54-A683FD2896ED}">
      <dgm:prSet custT="1"/>
      <dgm:spPr>
        <a:xfrm>
          <a:off x="114087" y="1022015"/>
          <a:ext cx="4451824" cy="679406"/>
        </a:xfrm>
        <a:solidFill>
          <a:srgbClr val="A5A5A5">
            <a:hueOff val="677650"/>
            <a:satOff val="25000"/>
            <a:lumOff val="-367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Minutes taken by Mitch</a:t>
          </a:r>
        </a:p>
      </dgm:t>
    </dgm:pt>
    <dgm:pt modelId="{2E0711A4-0194-4A89-9892-D0FB1ABE55A8}" type="parTrans" cxnId="{23806A61-C5F1-4057-B4C5-25A98E0928E7}">
      <dgm:prSet/>
      <dgm:spPr/>
      <dgm:t>
        <a:bodyPr/>
        <a:lstStyle/>
        <a:p>
          <a:endParaRPr lang="en-GB"/>
        </a:p>
      </dgm:t>
    </dgm:pt>
    <dgm:pt modelId="{BAA714A9-F9CA-40F7-B7E0-466037542EB8}" type="sibTrans" cxnId="{23806A61-C5F1-4057-B4C5-25A98E0928E7}">
      <dgm:prSet/>
      <dgm:spPr>
        <a:xfrm rot="5400000">
          <a:off x="2212611" y="1718407"/>
          <a:ext cx="254777" cy="305732"/>
        </a:xfr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68FC7FB-8135-4332-9B88-F714A2360735}" type="pres">
      <dgm:prSet presAssocID="{15509919-36B5-4162-8899-417A9F93473B}" presName="linearFlow" presStyleCnt="0">
        <dgm:presLayoutVars>
          <dgm:resizeHandles val="exact"/>
        </dgm:presLayoutVars>
      </dgm:prSet>
      <dgm:spPr/>
    </dgm:pt>
    <dgm:pt modelId="{2AF49CE3-3BB0-4BB6-A4B4-6B284F723E28}" type="pres">
      <dgm:prSet presAssocID="{A84EF0B3-883A-43DA-A186-2C26D9152C0B}" presName="node" presStyleLbl="node1" presStyleIdx="0" presStyleCnt="5" custScaleX="132329">
        <dgm:presLayoutVars>
          <dgm:bulletEnabled val="1"/>
        </dgm:presLayoutVars>
      </dgm:prSet>
      <dgm:spPr/>
    </dgm:pt>
    <dgm:pt modelId="{1D4D2071-1EEC-4E22-A636-F10EEFB7C667}" type="pres">
      <dgm:prSet presAssocID="{BAC80F01-8002-47FC-8DF0-C82A181570EC}" presName="sibTrans" presStyleLbl="sibTrans2D1" presStyleIdx="0" presStyleCnt="4"/>
      <dgm:spPr/>
    </dgm:pt>
    <dgm:pt modelId="{010A720A-4A92-475B-BFC3-4E572430305E}" type="pres">
      <dgm:prSet presAssocID="{BAC80F01-8002-47FC-8DF0-C82A181570EC}" presName="connectorText" presStyleLbl="sibTrans2D1" presStyleIdx="0" presStyleCnt="4"/>
      <dgm:spPr/>
    </dgm:pt>
    <dgm:pt modelId="{E5A46C8B-F7C6-4A9D-A9E5-77E4144976A3}" type="pres">
      <dgm:prSet presAssocID="{AA436A5C-3408-438C-9FF0-0B78F91677B3}" presName="node" presStyleLbl="node1" presStyleIdx="1" presStyleCnt="5" custScaleX="132329">
        <dgm:presLayoutVars>
          <dgm:bulletEnabled val="1"/>
        </dgm:presLayoutVars>
      </dgm:prSet>
      <dgm:spPr/>
    </dgm:pt>
    <dgm:pt modelId="{7E7892FC-1549-4F17-84E9-A2D54B80524A}" type="pres">
      <dgm:prSet presAssocID="{7D6B3FB9-0C9A-439D-AB7D-A3A5A7B6FBDA}" presName="sibTrans" presStyleLbl="sibTrans2D1" presStyleIdx="1" presStyleCnt="4"/>
      <dgm:spPr/>
    </dgm:pt>
    <dgm:pt modelId="{56889A43-F7EC-4FD8-826D-B95D8F3F33CD}" type="pres">
      <dgm:prSet presAssocID="{7D6B3FB9-0C9A-439D-AB7D-A3A5A7B6FBDA}" presName="connectorText" presStyleLbl="sibTrans2D1" presStyleIdx="1" presStyleCnt="4"/>
      <dgm:spPr/>
    </dgm:pt>
    <dgm:pt modelId="{754F6319-F8B3-426E-93ED-35B31DBF41FD}" type="pres">
      <dgm:prSet presAssocID="{D1EA69C0-E64B-40BA-B00D-50D15DEDE910}" presName="node" presStyleLbl="node1" presStyleIdx="2" presStyleCnt="5" custScaleX="132329">
        <dgm:presLayoutVars>
          <dgm:bulletEnabled val="1"/>
        </dgm:presLayoutVars>
      </dgm:prSet>
      <dgm:spPr/>
    </dgm:pt>
    <dgm:pt modelId="{3E7A1A55-E1E2-40B2-B09F-23AC07789D29}" type="pres">
      <dgm:prSet presAssocID="{1DFB506F-9649-4430-A0D2-534F9837D85C}" presName="sibTrans" presStyleLbl="sibTrans2D1" presStyleIdx="2" presStyleCnt="4"/>
      <dgm:spPr/>
    </dgm:pt>
    <dgm:pt modelId="{332E5701-A0BC-406A-93DD-7131E4C183F0}" type="pres">
      <dgm:prSet presAssocID="{1DFB506F-9649-4430-A0D2-534F9837D85C}" presName="connectorText" presStyleLbl="sibTrans2D1" presStyleIdx="2" presStyleCnt="4"/>
      <dgm:spPr/>
    </dgm:pt>
    <dgm:pt modelId="{4AADAF8E-3C84-4D31-A5EA-8052204572FC}" type="pres">
      <dgm:prSet presAssocID="{1924DDA3-0497-4328-9F54-A683FD2896ED}" presName="node" presStyleLbl="node1" presStyleIdx="3" presStyleCnt="5" custScaleX="132329">
        <dgm:presLayoutVars>
          <dgm:bulletEnabled val="1"/>
        </dgm:presLayoutVars>
      </dgm:prSet>
      <dgm:spPr/>
    </dgm:pt>
    <dgm:pt modelId="{CBF5815B-86A8-40FD-BB3D-379F0172DC2F}" type="pres">
      <dgm:prSet presAssocID="{BAA714A9-F9CA-40F7-B7E0-466037542EB8}" presName="sibTrans" presStyleLbl="sibTrans2D1" presStyleIdx="3" presStyleCnt="4"/>
      <dgm:spPr/>
    </dgm:pt>
    <dgm:pt modelId="{A764BFC5-8688-4ECB-956D-A04A80CDCE1D}" type="pres">
      <dgm:prSet presAssocID="{BAA714A9-F9CA-40F7-B7E0-466037542EB8}" presName="connectorText" presStyleLbl="sibTrans2D1" presStyleIdx="3" presStyleCnt="4"/>
      <dgm:spPr/>
    </dgm:pt>
    <dgm:pt modelId="{4D47F854-FC7C-47A7-97A7-0AAF130DEF98}" type="pres">
      <dgm:prSet presAssocID="{45C8E25E-D6C9-46B5-9416-3FC926DEAA4B}" presName="node" presStyleLbl="node1" presStyleIdx="4" presStyleCnt="5" custScaleX="132329">
        <dgm:presLayoutVars>
          <dgm:bulletEnabled val="1"/>
        </dgm:presLayoutVars>
      </dgm:prSet>
      <dgm:spPr/>
    </dgm:pt>
  </dgm:ptLst>
  <dgm:cxnLst>
    <dgm:cxn modelId="{780F3606-FD8F-4D57-B1EA-82B63487F96D}" type="presOf" srcId="{D1EA69C0-E64B-40BA-B00D-50D15DEDE910}" destId="{754F6319-F8B3-426E-93ED-35B31DBF41FD}" srcOrd="0" destOrd="0" presId="urn:microsoft.com/office/officeart/2005/8/layout/process2"/>
    <dgm:cxn modelId="{7483F615-C412-4EBA-A739-0B1194950C0A}" type="presOf" srcId="{7D6B3FB9-0C9A-439D-AB7D-A3A5A7B6FBDA}" destId="{56889A43-F7EC-4FD8-826D-B95D8F3F33CD}" srcOrd="1" destOrd="0" presId="urn:microsoft.com/office/officeart/2005/8/layout/process2"/>
    <dgm:cxn modelId="{A563882D-7D57-4262-858B-F87DB3979E97}" type="presOf" srcId="{BAC80F01-8002-47FC-8DF0-C82A181570EC}" destId="{010A720A-4A92-475B-BFC3-4E572430305E}" srcOrd="1" destOrd="0" presId="urn:microsoft.com/office/officeart/2005/8/layout/process2"/>
    <dgm:cxn modelId="{81285230-B733-49D7-960F-0472760CB54F}" type="presOf" srcId="{45C8E25E-D6C9-46B5-9416-3FC926DEAA4B}" destId="{4D47F854-FC7C-47A7-97A7-0AAF130DEF98}" srcOrd="0" destOrd="0" presId="urn:microsoft.com/office/officeart/2005/8/layout/process2"/>
    <dgm:cxn modelId="{BF33593A-28F3-48C3-9F3B-181619144F42}" type="presOf" srcId="{BAA714A9-F9CA-40F7-B7E0-466037542EB8}" destId="{CBF5815B-86A8-40FD-BB3D-379F0172DC2F}" srcOrd="0" destOrd="0" presId="urn:microsoft.com/office/officeart/2005/8/layout/process2"/>
    <dgm:cxn modelId="{07F3C35D-2200-43DA-A334-858305AE81BC}" srcId="{15509919-36B5-4162-8899-417A9F93473B}" destId="{45C8E25E-D6C9-46B5-9416-3FC926DEAA4B}" srcOrd="4" destOrd="0" parTransId="{B9ED65DD-6B0D-4D05-9045-BA4C517CF8BB}" sibTransId="{A65126E5-3677-402E-A47E-9DB77AEA6156}"/>
    <dgm:cxn modelId="{EFB8115F-5BB7-4ADD-9D53-E8C2ABFB9626}" type="presOf" srcId="{1DFB506F-9649-4430-A0D2-534F9837D85C}" destId="{3E7A1A55-E1E2-40B2-B09F-23AC07789D29}" srcOrd="0" destOrd="0" presId="urn:microsoft.com/office/officeart/2005/8/layout/process2"/>
    <dgm:cxn modelId="{14196341-8A38-49DF-8AE6-6A26FB44329B}" type="presOf" srcId="{15509919-36B5-4162-8899-417A9F93473B}" destId="{868FC7FB-8135-4332-9B88-F714A2360735}" srcOrd="0" destOrd="0" presId="urn:microsoft.com/office/officeart/2005/8/layout/process2"/>
    <dgm:cxn modelId="{23806A61-C5F1-4057-B4C5-25A98E0928E7}" srcId="{15509919-36B5-4162-8899-417A9F93473B}" destId="{1924DDA3-0497-4328-9F54-A683FD2896ED}" srcOrd="3" destOrd="0" parTransId="{2E0711A4-0194-4A89-9892-D0FB1ABE55A8}" sibTransId="{BAA714A9-F9CA-40F7-B7E0-466037542EB8}"/>
    <dgm:cxn modelId="{7A459854-4AD4-4510-B0A6-098C3128D62C}" type="presOf" srcId="{A84EF0B3-883A-43DA-A186-2C26D9152C0B}" destId="{2AF49CE3-3BB0-4BB6-A4B4-6B284F723E28}" srcOrd="0" destOrd="0" presId="urn:microsoft.com/office/officeart/2005/8/layout/process2"/>
    <dgm:cxn modelId="{337B557C-9E3D-43CE-B0DC-4AA191C79F1E}" type="presOf" srcId="{1924DDA3-0497-4328-9F54-A683FD2896ED}" destId="{4AADAF8E-3C84-4D31-A5EA-8052204572FC}" srcOrd="0" destOrd="0" presId="urn:microsoft.com/office/officeart/2005/8/layout/process2"/>
    <dgm:cxn modelId="{BA46DA7F-734D-4B8B-A9C3-F7FA16222816}" srcId="{15509919-36B5-4162-8899-417A9F93473B}" destId="{AA436A5C-3408-438C-9FF0-0B78F91677B3}" srcOrd="1" destOrd="0" parTransId="{7A7E50AE-2E15-4E31-AF3B-A2378229DF7F}" sibTransId="{7D6B3FB9-0C9A-439D-AB7D-A3A5A7B6FBDA}"/>
    <dgm:cxn modelId="{EA7BF789-7B31-4CB1-8D63-B44ACDCB820A}" type="presOf" srcId="{BAC80F01-8002-47FC-8DF0-C82A181570EC}" destId="{1D4D2071-1EEC-4E22-A636-F10EEFB7C667}" srcOrd="0" destOrd="0" presId="urn:microsoft.com/office/officeart/2005/8/layout/process2"/>
    <dgm:cxn modelId="{CAC0908D-8215-40A2-A7CD-10F5C175DA9E}" srcId="{15509919-36B5-4162-8899-417A9F93473B}" destId="{A84EF0B3-883A-43DA-A186-2C26D9152C0B}" srcOrd="0" destOrd="0" parTransId="{16613D7F-5B51-4968-9AE2-96045EF0E0D9}" sibTransId="{BAC80F01-8002-47FC-8DF0-C82A181570EC}"/>
    <dgm:cxn modelId="{61443B8E-98EF-4EC0-9255-B31E09665769}" type="presOf" srcId="{1DFB506F-9649-4430-A0D2-534F9837D85C}" destId="{332E5701-A0BC-406A-93DD-7131E4C183F0}" srcOrd="1" destOrd="0" presId="urn:microsoft.com/office/officeart/2005/8/layout/process2"/>
    <dgm:cxn modelId="{69FD5A94-30A3-4149-B1DC-A14ADC0E9D5A}" type="presOf" srcId="{7D6B3FB9-0C9A-439D-AB7D-A3A5A7B6FBDA}" destId="{7E7892FC-1549-4F17-84E9-A2D54B80524A}" srcOrd="0" destOrd="0" presId="urn:microsoft.com/office/officeart/2005/8/layout/process2"/>
    <dgm:cxn modelId="{6F0BD2DE-92F3-4D23-8D16-53ACE0A5072B}" type="presOf" srcId="{AA436A5C-3408-438C-9FF0-0B78F91677B3}" destId="{E5A46C8B-F7C6-4A9D-A9E5-77E4144976A3}" srcOrd="0" destOrd="0" presId="urn:microsoft.com/office/officeart/2005/8/layout/process2"/>
    <dgm:cxn modelId="{F8E01DE4-BB42-44B5-8546-BBB5F5D8947C}" type="presOf" srcId="{BAA714A9-F9CA-40F7-B7E0-466037542EB8}" destId="{A764BFC5-8688-4ECB-956D-A04A80CDCE1D}" srcOrd="1" destOrd="0" presId="urn:microsoft.com/office/officeart/2005/8/layout/process2"/>
    <dgm:cxn modelId="{8BF23CFC-B00B-4B3F-8C41-F6EF676CF778}" srcId="{15509919-36B5-4162-8899-417A9F93473B}" destId="{D1EA69C0-E64B-40BA-B00D-50D15DEDE910}" srcOrd="2" destOrd="0" parTransId="{376618B7-0631-491B-9D0F-EA7B94090C79}" sibTransId="{1DFB506F-9649-4430-A0D2-534F9837D85C}"/>
    <dgm:cxn modelId="{D8E5B223-A948-44CE-9BCC-EA86B6D736D1}" type="presParOf" srcId="{868FC7FB-8135-4332-9B88-F714A2360735}" destId="{2AF49CE3-3BB0-4BB6-A4B4-6B284F723E28}" srcOrd="0" destOrd="0" presId="urn:microsoft.com/office/officeart/2005/8/layout/process2"/>
    <dgm:cxn modelId="{6D8095BC-149A-4DB2-AF23-8C735D672925}" type="presParOf" srcId="{868FC7FB-8135-4332-9B88-F714A2360735}" destId="{1D4D2071-1EEC-4E22-A636-F10EEFB7C667}" srcOrd="1" destOrd="0" presId="urn:microsoft.com/office/officeart/2005/8/layout/process2"/>
    <dgm:cxn modelId="{1E8BA726-BD90-4573-8B66-5478F170166B}" type="presParOf" srcId="{1D4D2071-1EEC-4E22-A636-F10EEFB7C667}" destId="{010A720A-4A92-475B-BFC3-4E572430305E}" srcOrd="0" destOrd="0" presId="urn:microsoft.com/office/officeart/2005/8/layout/process2"/>
    <dgm:cxn modelId="{D59C8286-3D2D-4617-A8CA-9494BA71A28C}" type="presParOf" srcId="{868FC7FB-8135-4332-9B88-F714A2360735}" destId="{E5A46C8B-F7C6-4A9D-A9E5-77E4144976A3}" srcOrd="2" destOrd="0" presId="urn:microsoft.com/office/officeart/2005/8/layout/process2"/>
    <dgm:cxn modelId="{55A08B12-E378-4E1A-AC9D-DEAAE9A3125C}" type="presParOf" srcId="{868FC7FB-8135-4332-9B88-F714A2360735}" destId="{7E7892FC-1549-4F17-84E9-A2D54B80524A}" srcOrd="3" destOrd="0" presId="urn:microsoft.com/office/officeart/2005/8/layout/process2"/>
    <dgm:cxn modelId="{021659DE-157A-4C1C-AF0D-3934610E6444}" type="presParOf" srcId="{7E7892FC-1549-4F17-84E9-A2D54B80524A}" destId="{56889A43-F7EC-4FD8-826D-B95D8F3F33CD}" srcOrd="0" destOrd="0" presId="urn:microsoft.com/office/officeart/2005/8/layout/process2"/>
    <dgm:cxn modelId="{015672BC-8C06-4317-B65C-C7BF1DBB0026}" type="presParOf" srcId="{868FC7FB-8135-4332-9B88-F714A2360735}" destId="{754F6319-F8B3-426E-93ED-35B31DBF41FD}" srcOrd="4" destOrd="0" presId="urn:microsoft.com/office/officeart/2005/8/layout/process2"/>
    <dgm:cxn modelId="{08D9DF8D-130A-4CCA-8B17-164036BEB25F}" type="presParOf" srcId="{868FC7FB-8135-4332-9B88-F714A2360735}" destId="{3E7A1A55-E1E2-40B2-B09F-23AC07789D29}" srcOrd="5" destOrd="0" presId="urn:microsoft.com/office/officeart/2005/8/layout/process2"/>
    <dgm:cxn modelId="{5A04763A-800D-4085-8675-0C68F747E93C}" type="presParOf" srcId="{3E7A1A55-E1E2-40B2-B09F-23AC07789D29}" destId="{332E5701-A0BC-406A-93DD-7131E4C183F0}" srcOrd="0" destOrd="0" presId="urn:microsoft.com/office/officeart/2005/8/layout/process2"/>
    <dgm:cxn modelId="{3E23DC25-495F-4361-8834-3DF62A9EAC7F}" type="presParOf" srcId="{868FC7FB-8135-4332-9B88-F714A2360735}" destId="{4AADAF8E-3C84-4D31-A5EA-8052204572FC}" srcOrd="6" destOrd="0" presId="urn:microsoft.com/office/officeart/2005/8/layout/process2"/>
    <dgm:cxn modelId="{E2DD25C9-5BA6-44DC-ADDA-396EED05A12C}" type="presParOf" srcId="{868FC7FB-8135-4332-9B88-F714A2360735}" destId="{CBF5815B-86A8-40FD-BB3D-379F0172DC2F}" srcOrd="7" destOrd="0" presId="urn:microsoft.com/office/officeart/2005/8/layout/process2"/>
    <dgm:cxn modelId="{7FFC7F1A-B097-45D1-81AE-9433A865B6E8}" type="presParOf" srcId="{CBF5815B-86A8-40FD-BB3D-379F0172DC2F}" destId="{A764BFC5-8688-4ECB-956D-A04A80CDCE1D}" srcOrd="0" destOrd="0" presId="urn:microsoft.com/office/officeart/2005/8/layout/process2"/>
    <dgm:cxn modelId="{BD1379B5-1844-4137-B73A-CBCE44CD0066}" type="presParOf" srcId="{868FC7FB-8135-4332-9B88-F714A2360735}" destId="{4D47F854-FC7C-47A7-97A7-0AAF130DEF98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05/8/layout/process2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1EA69C0-E64B-40BA-B00D-50D15DEDE910}">
      <dgm:prSet custT="1"/>
      <dgm:spPr>
        <a:xfrm>
          <a:off x="650724" y="2041665"/>
          <a:ext cx="3378550" cy="679586"/>
        </a:xfrm>
        <a:solidFill>
          <a:srgbClr val="A5A5A5">
            <a:hueOff val="1355300"/>
            <a:satOff val="50000"/>
            <a:lumOff val="-735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100000"/>
            </a:lnSpc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Competencies signed off (where required) as per practice process</a:t>
          </a:r>
          <a:endParaRPr lang="en-GB" sz="2000" b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76618B7-0631-491B-9D0F-EA7B94090C79}" type="parTrans" cxnId="{8BF23CFC-B00B-4B3F-8C41-F6EF676CF778}">
      <dgm:prSet/>
      <dgm:spPr/>
      <dgm:t>
        <a:bodyPr/>
        <a:lstStyle/>
        <a:p>
          <a:pPr algn="ctr"/>
          <a:endParaRPr lang="en-GB" sz="2000">
            <a:latin typeface="+mn-lt"/>
          </a:endParaRPr>
        </a:p>
      </dgm:t>
    </dgm:pt>
    <dgm:pt modelId="{1DFB506F-9649-4430-A0D2-534F9837D85C}" type="sibTrans" cxnId="{8BF23CFC-B00B-4B3F-8C41-F6EF676CF778}">
      <dgm:prSet custT="1"/>
      <dgm:spPr>
        <a:xfrm rot="5400000">
          <a:off x="2212577" y="2738241"/>
          <a:ext cx="254844" cy="305813"/>
        </a:xfrm>
        <a:solidFill>
          <a:srgbClr val="A5A5A5">
            <a:hueOff val="1807066"/>
            <a:satOff val="66667"/>
            <a:lumOff val="-9804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n-GB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5C8E25E-D6C9-46B5-9416-3FC926DEAA4B}">
      <dgm:prSet custT="1"/>
      <dgm:spPr>
        <a:xfrm>
          <a:off x="650724" y="1022286"/>
          <a:ext cx="3378550" cy="679586"/>
        </a:xfrm>
        <a:solidFill>
          <a:srgbClr val="A5A5A5">
            <a:hueOff val="677650"/>
            <a:satOff val="25000"/>
            <a:lumOff val="-367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 rtl="0">
            <a:lnSpc>
              <a:spcPct val="90000"/>
            </a:lnSpc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Calibri"/>
            </a:rPr>
            <a:t>Nurse/HCA to book onto course once agreed</a:t>
          </a:r>
        </a:p>
      </dgm:t>
    </dgm:pt>
    <dgm:pt modelId="{A65126E5-3677-402E-A47E-9DB77AEA6156}" type="sibTrans" cxnId="{07F3C35D-2200-43DA-A334-858305AE81BC}">
      <dgm:prSet custT="1"/>
      <dgm:spPr>
        <a:xfrm rot="5400000">
          <a:off x="2212577" y="1718862"/>
          <a:ext cx="254844" cy="305813"/>
        </a:xfr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n-GB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9ED65DD-6B0D-4D05-9045-BA4C517CF8BB}" type="parTrans" cxnId="{07F3C35D-2200-43DA-A334-858305AE81BC}">
      <dgm:prSet/>
      <dgm:spPr/>
      <dgm:t>
        <a:bodyPr/>
        <a:lstStyle/>
        <a:p>
          <a:pPr algn="ctr"/>
          <a:endParaRPr lang="en-GB" sz="2000">
            <a:latin typeface="+mn-lt"/>
          </a:endParaRPr>
        </a:p>
      </dgm:t>
    </dgm:pt>
    <dgm:pt modelId="{AA436A5C-3408-438C-9FF0-0B78F91677B3}">
      <dgm:prSet custT="1"/>
      <dgm:spPr>
        <a:xfrm>
          <a:off x="650724" y="4080425"/>
          <a:ext cx="3378550" cy="679586"/>
        </a:xfrm>
        <a:solidFill>
          <a:srgbClr val="A5A5A5">
            <a:hueOff val="2710599"/>
            <a:satOff val="100000"/>
            <a:lumOff val="-1470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Training and training plans agreed with Jennie</a:t>
          </a:r>
        </a:p>
      </dgm:t>
    </dgm:pt>
    <dgm:pt modelId="{7A7E50AE-2E15-4E31-AF3B-A2378229DF7F}" type="parTrans" cxnId="{BA46DA7F-734D-4B8B-A9C3-F7FA16222816}">
      <dgm:prSet/>
      <dgm:spPr/>
      <dgm:t>
        <a:bodyPr/>
        <a:lstStyle/>
        <a:p>
          <a:endParaRPr lang="en-GB" sz="2000">
            <a:latin typeface="+mn-lt"/>
          </a:endParaRPr>
        </a:p>
      </dgm:t>
    </dgm:pt>
    <dgm:pt modelId="{7D6B3FB9-0C9A-439D-AB7D-A3A5A7B6FBDA}" type="sibTrans" cxnId="{BA46DA7F-734D-4B8B-A9C3-F7FA16222816}">
      <dgm:prSet/>
      <dgm:spPr/>
      <dgm:t>
        <a:bodyPr/>
        <a:lstStyle/>
        <a:p>
          <a:endParaRPr lang="en-GB" sz="2000">
            <a:latin typeface="+mn-lt"/>
          </a:endParaRPr>
        </a:p>
      </dgm:t>
    </dgm:pt>
    <dgm:pt modelId="{5662A7D1-23FA-4BFD-90F6-B9922386EBB0}">
      <dgm:prSet custT="1"/>
      <dgm:spPr>
        <a:xfrm>
          <a:off x="650724" y="3061045"/>
          <a:ext cx="3378550" cy="679586"/>
        </a:xfrm>
        <a:solidFill>
          <a:srgbClr val="A5A5A5">
            <a:hueOff val="2032949"/>
            <a:satOff val="75000"/>
            <a:lumOff val="-110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Training agreement put into place (where required) by Mitch</a:t>
          </a:r>
        </a:p>
      </dgm:t>
    </dgm:pt>
    <dgm:pt modelId="{53427A06-1CC0-4491-84AC-EA0EF393627A}" type="parTrans" cxnId="{BEE41A9F-E3C2-4F24-8B16-9DA656D7D25A}">
      <dgm:prSet/>
      <dgm:spPr/>
      <dgm:t>
        <a:bodyPr/>
        <a:lstStyle/>
        <a:p>
          <a:endParaRPr lang="en-GB" sz="2000"/>
        </a:p>
      </dgm:t>
    </dgm:pt>
    <dgm:pt modelId="{57DEC8DF-E501-4A39-875A-CD53B9804D56}" type="sibTrans" cxnId="{BEE41A9F-E3C2-4F24-8B16-9DA656D7D25A}">
      <dgm:prSet custT="1"/>
      <dgm:spPr>
        <a:xfrm rot="5400000">
          <a:off x="2212577" y="3757621"/>
          <a:ext cx="254844" cy="305813"/>
        </a:xfrm>
        <a:solidFill>
          <a:srgbClr val="A5A5A5">
            <a:hueOff val="2710599"/>
            <a:satOff val="100000"/>
            <a:lumOff val="-14706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4205F10-2179-49E4-AA4B-72EC629C62AB}">
      <dgm:prSet custT="1"/>
      <dgm:spPr>
        <a:xfrm>
          <a:off x="650724" y="2906"/>
          <a:ext cx="3378550" cy="679586"/>
        </a:xfr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Rotas updated as per training plan by Amanda</a:t>
          </a:r>
        </a:p>
      </dgm:t>
    </dgm:pt>
    <dgm:pt modelId="{36AA70F9-5CBD-4B03-B632-4A6211462871}" type="parTrans" cxnId="{6B2E93C1-0F2F-4AD3-A765-A9B4977A29BE}">
      <dgm:prSet/>
      <dgm:spPr/>
      <dgm:t>
        <a:bodyPr/>
        <a:lstStyle/>
        <a:p>
          <a:endParaRPr lang="en-GB"/>
        </a:p>
      </dgm:t>
    </dgm:pt>
    <dgm:pt modelId="{ECD1EF25-A1F2-4F32-94AF-5F24FA6055B7}" type="sibTrans" cxnId="{6B2E93C1-0F2F-4AD3-A765-A9B4977A29BE}">
      <dgm:prSet/>
      <dgm:spPr>
        <a:xfrm rot="5400000">
          <a:off x="2212577" y="699482"/>
          <a:ext cx="254844" cy="305813"/>
        </a:xfr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B5E69B7-4718-4988-BA70-0D946193782F}" type="pres">
      <dgm:prSet presAssocID="{15509919-36B5-4162-8899-417A9F93473B}" presName="linearFlow" presStyleCnt="0">
        <dgm:presLayoutVars>
          <dgm:resizeHandles val="exact"/>
        </dgm:presLayoutVars>
      </dgm:prSet>
      <dgm:spPr/>
    </dgm:pt>
    <dgm:pt modelId="{D617A14E-CF4D-4B88-B99C-6D7EDEF31F7E}" type="pres">
      <dgm:prSet presAssocID="{AA436A5C-3408-438C-9FF0-0B78F91677B3}" presName="node" presStyleLbl="node1" presStyleIdx="0" presStyleCnt="5" custScaleX="15035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0A8FDA4-6675-48E9-95CC-D1A813F05A3B}" type="pres">
      <dgm:prSet presAssocID="{7D6B3FB9-0C9A-439D-AB7D-A3A5A7B6FBDA}" presName="sibTrans" presStyleLbl="sibTrans2D1" presStyleIdx="0" presStyleCnt="4"/>
      <dgm:spPr/>
    </dgm:pt>
    <dgm:pt modelId="{7DA1912F-5DA1-4564-A8C9-472325B4E139}" type="pres">
      <dgm:prSet presAssocID="{7D6B3FB9-0C9A-439D-AB7D-A3A5A7B6FBDA}" presName="connectorText" presStyleLbl="sibTrans2D1" presStyleIdx="0" presStyleCnt="4"/>
      <dgm:spPr/>
    </dgm:pt>
    <dgm:pt modelId="{866B616B-07AC-4DF4-9E17-F48AE1480E0C}" type="pres">
      <dgm:prSet presAssocID="{5662A7D1-23FA-4BFD-90F6-B9922386EBB0}" presName="node" presStyleLbl="node1" presStyleIdx="1" presStyleCnt="5" custScaleX="15035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16B1B52-0F92-4013-8162-A603BEE66FA2}" type="pres">
      <dgm:prSet presAssocID="{57DEC8DF-E501-4A39-875A-CD53B9804D56}" presName="sibTrans" presStyleLbl="sibTrans2D1" presStyleIdx="1" presStyleCnt="4"/>
      <dgm:spPr>
        <a:prstGeom prst="rightArrow">
          <a:avLst>
            <a:gd name="adj1" fmla="val 60000"/>
            <a:gd name="adj2" fmla="val 50000"/>
          </a:avLst>
        </a:prstGeom>
      </dgm:spPr>
    </dgm:pt>
    <dgm:pt modelId="{1E144A5B-571A-4152-A5C2-245B37D798FE}" type="pres">
      <dgm:prSet presAssocID="{57DEC8DF-E501-4A39-875A-CD53B9804D56}" presName="connectorText" presStyleLbl="sibTrans2D1" presStyleIdx="1" presStyleCnt="4"/>
      <dgm:spPr/>
    </dgm:pt>
    <dgm:pt modelId="{90E4E0DF-65A2-480D-93F5-0368D1775661}" type="pres">
      <dgm:prSet presAssocID="{D1EA69C0-E64B-40BA-B00D-50D15DEDE910}" presName="node" presStyleLbl="node1" presStyleIdx="2" presStyleCnt="5" custScaleX="15035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81B2A138-645C-4238-8F23-5ED398BC3AEC}" type="pres">
      <dgm:prSet presAssocID="{1DFB506F-9649-4430-A0D2-534F9837D85C}" presName="sibTrans" presStyleLbl="sibTrans2D1" presStyleIdx="2" presStyleCnt="4"/>
      <dgm:spPr/>
    </dgm:pt>
    <dgm:pt modelId="{615CFFEC-633F-4BD8-A8CE-2A98CF9F36AB}" type="pres">
      <dgm:prSet presAssocID="{1DFB506F-9649-4430-A0D2-534F9837D85C}" presName="connectorText" presStyleLbl="sibTrans2D1" presStyleIdx="2" presStyleCnt="4"/>
      <dgm:spPr/>
    </dgm:pt>
    <dgm:pt modelId="{EB2BE697-E0D5-47A5-87B2-2B3C4DF28F66}" type="pres">
      <dgm:prSet presAssocID="{45C8E25E-D6C9-46B5-9416-3FC926DEAA4B}" presName="node" presStyleLbl="node1" presStyleIdx="3" presStyleCnt="5" custScaleX="15035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22CA5762-B053-49C0-B5AE-1B196E657CDA}" type="pres">
      <dgm:prSet presAssocID="{A65126E5-3677-402E-A47E-9DB77AEA6156}" presName="sibTrans" presStyleLbl="sibTrans2D1" presStyleIdx="3" presStyleCnt="4"/>
      <dgm:spPr>
        <a:prstGeom prst="rightArrow">
          <a:avLst>
            <a:gd name="adj1" fmla="val 60000"/>
            <a:gd name="adj2" fmla="val 50000"/>
          </a:avLst>
        </a:prstGeom>
      </dgm:spPr>
    </dgm:pt>
    <dgm:pt modelId="{F4219300-DE6A-4A53-8D08-552F11AD0D3E}" type="pres">
      <dgm:prSet presAssocID="{A65126E5-3677-402E-A47E-9DB77AEA6156}" presName="connectorText" presStyleLbl="sibTrans2D1" presStyleIdx="3" presStyleCnt="4"/>
      <dgm:spPr/>
    </dgm:pt>
    <dgm:pt modelId="{7883E94E-AE7C-4A30-A28A-68761F538E44}" type="pres">
      <dgm:prSet presAssocID="{04205F10-2179-49E4-AA4B-72EC629C62AB}" presName="node" presStyleLbl="node1" presStyleIdx="4" presStyleCnt="5" custScaleX="15035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D4E0021F-CD7E-4041-9A9B-49D160DB5A62}" type="presOf" srcId="{04205F10-2179-49E4-AA4B-72EC629C62AB}" destId="{7883E94E-AE7C-4A30-A28A-68761F538E44}" srcOrd="0" destOrd="0" presId="urn:microsoft.com/office/officeart/2005/8/layout/process2"/>
    <dgm:cxn modelId="{2BDD512E-7B6F-43D3-BA2F-8C643F705630}" type="presOf" srcId="{7D6B3FB9-0C9A-439D-AB7D-A3A5A7B6FBDA}" destId="{30A8FDA4-6675-48E9-95CC-D1A813F05A3B}" srcOrd="0" destOrd="0" presId="urn:microsoft.com/office/officeart/2005/8/layout/process2"/>
    <dgm:cxn modelId="{7889183B-3AF6-46C7-B0B1-EB4B383A971B}" type="presOf" srcId="{1DFB506F-9649-4430-A0D2-534F9837D85C}" destId="{81B2A138-645C-4238-8F23-5ED398BC3AEC}" srcOrd="0" destOrd="0" presId="urn:microsoft.com/office/officeart/2005/8/layout/process2"/>
    <dgm:cxn modelId="{E7A2505B-2280-4B89-9B55-F7BF4163130D}" type="presOf" srcId="{1DFB506F-9649-4430-A0D2-534F9837D85C}" destId="{615CFFEC-633F-4BD8-A8CE-2A98CF9F36AB}" srcOrd="1" destOrd="0" presId="urn:microsoft.com/office/officeart/2005/8/layout/process2"/>
    <dgm:cxn modelId="{07F3C35D-2200-43DA-A334-858305AE81BC}" srcId="{15509919-36B5-4162-8899-417A9F93473B}" destId="{45C8E25E-D6C9-46B5-9416-3FC926DEAA4B}" srcOrd="3" destOrd="0" parTransId="{B9ED65DD-6B0D-4D05-9045-BA4C517CF8BB}" sibTransId="{A65126E5-3677-402E-A47E-9DB77AEA6156}"/>
    <dgm:cxn modelId="{E7FC6360-12BD-4FB3-A882-723B9FB43289}" type="presOf" srcId="{15509919-36B5-4162-8899-417A9F93473B}" destId="{BB5E69B7-4718-4988-BA70-0D946193782F}" srcOrd="0" destOrd="0" presId="urn:microsoft.com/office/officeart/2005/8/layout/process2"/>
    <dgm:cxn modelId="{F53C3542-B269-4EDC-8988-7D4EA677D277}" type="presOf" srcId="{D1EA69C0-E64B-40BA-B00D-50D15DEDE910}" destId="{90E4E0DF-65A2-480D-93F5-0368D1775661}" srcOrd="0" destOrd="0" presId="urn:microsoft.com/office/officeart/2005/8/layout/process2"/>
    <dgm:cxn modelId="{27531063-DBA2-4FD6-A9C9-6A6A523C63CE}" type="presOf" srcId="{5662A7D1-23FA-4BFD-90F6-B9922386EBB0}" destId="{866B616B-07AC-4DF4-9E17-F48AE1480E0C}" srcOrd="0" destOrd="0" presId="urn:microsoft.com/office/officeart/2005/8/layout/process2"/>
    <dgm:cxn modelId="{E9174C6D-5493-4465-B497-E26B0A58F351}" type="presOf" srcId="{7D6B3FB9-0C9A-439D-AB7D-A3A5A7B6FBDA}" destId="{7DA1912F-5DA1-4564-A8C9-472325B4E139}" srcOrd="1" destOrd="0" presId="urn:microsoft.com/office/officeart/2005/8/layout/process2"/>
    <dgm:cxn modelId="{81D1AE6F-3817-4E53-B3C0-C337691363F2}" type="presOf" srcId="{AA436A5C-3408-438C-9FF0-0B78F91677B3}" destId="{D617A14E-CF4D-4B88-B99C-6D7EDEF31F7E}" srcOrd="0" destOrd="0" presId="urn:microsoft.com/office/officeart/2005/8/layout/process2"/>
    <dgm:cxn modelId="{618D895A-F7FB-42DE-ADB3-A499906A7447}" type="presOf" srcId="{45C8E25E-D6C9-46B5-9416-3FC926DEAA4B}" destId="{EB2BE697-E0D5-47A5-87B2-2B3C4DF28F66}" srcOrd="0" destOrd="0" presId="urn:microsoft.com/office/officeart/2005/8/layout/process2"/>
    <dgm:cxn modelId="{BA46DA7F-734D-4B8B-A9C3-F7FA16222816}" srcId="{15509919-36B5-4162-8899-417A9F93473B}" destId="{AA436A5C-3408-438C-9FF0-0B78F91677B3}" srcOrd="0" destOrd="0" parTransId="{7A7E50AE-2E15-4E31-AF3B-A2378229DF7F}" sibTransId="{7D6B3FB9-0C9A-439D-AB7D-A3A5A7B6FBDA}"/>
    <dgm:cxn modelId="{BEE41A9F-E3C2-4F24-8B16-9DA656D7D25A}" srcId="{15509919-36B5-4162-8899-417A9F93473B}" destId="{5662A7D1-23FA-4BFD-90F6-B9922386EBB0}" srcOrd="1" destOrd="0" parTransId="{53427A06-1CC0-4491-84AC-EA0EF393627A}" sibTransId="{57DEC8DF-E501-4A39-875A-CD53B9804D56}"/>
    <dgm:cxn modelId="{F396D8B0-8D6F-4FB1-AACF-3C098141B39A}" type="presOf" srcId="{57DEC8DF-E501-4A39-875A-CD53B9804D56}" destId="{116B1B52-0F92-4013-8162-A603BEE66FA2}" srcOrd="0" destOrd="0" presId="urn:microsoft.com/office/officeart/2005/8/layout/process2"/>
    <dgm:cxn modelId="{6B2E93C1-0F2F-4AD3-A765-A9B4977A29BE}" srcId="{15509919-36B5-4162-8899-417A9F93473B}" destId="{04205F10-2179-49E4-AA4B-72EC629C62AB}" srcOrd="4" destOrd="0" parTransId="{36AA70F9-5CBD-4B03-B632-4A6211462871}" sibTransId="{ECD1EF25-A1F2-4F32-94AF-5F24FA6055B7}"/>
    <dgm:cxn modelId="{C7F2BCCA-10B6-485B-8676-A5042926F746}" type="presOf" srcId="{A65126E5-3677-402E-A47E-9DB77AEA6156}" destId="{22CA5762-B053-49C0-B5AE-1B196E657CDA}" srcOrd="0" destOrd="0" presId="urn:microsoft.com/office/officeart/2005/8/layout/process2"/>
    <dgm:cxn modelId="{0EE661F3-9E55-42B1-B573-4F5ACF4E0F28}" type="presOf" srcId="{57DEC8DF-E501-4A39-875A-CD53B9804D56}" destId="{1E144A5B-571A-4152-A5C2-245B37D798FE}" srcOrd="1" destOrd="0" presId="urn:microsoft.com/office/officeart/2005/8/layout/process2"/>
    <dgm:cxn modelId="{A21083FB-0462-4404-A825-B83DC24D96BA}" type="presOf" srcId="{A65126E5-3677-402E-A47E-9DB77AEA6156}" destId="{F4219300-DE6A-4A53-8D08-552F11AD0D3E}" srcOrd="1" destOrd="0" presId="urn:microsoft.com/office/officeart/2005/8/layout/process2"/>
    <dgm:cxn modelId="{8BF23CFC-B00B-4B3F-8C41-F6EF676CF778}" srcId="{15509919-36B5-4162-8899-417A9F93473B}" destId="{D1EA69C0-E64B-40BA-B00D-50D15DEDE910}" srcOrd="2" destOrd="0" parTransId="{376618B7-0631-491B-9D0F-EA7B94090C79}" sibTransId="{1DFB506F-9649-4430-A0D2-534F9837D85C}"/>
    <dgm:cxn modelId="{91E61698-BE93-4A80-944A-BBA57B768E09}" type="presParOf" srcId="{BB5E69B7-4718-4988-BA70-0D946193782F}" destId="{D617A14E-CF4D-4B88-B99C-6D7EDEF31F7E}" srcOrd="0" destOrd="0" presId="urn:microsoft.com/office/officeart/2005/8/layout/process2"/>
    <dgm:cxn modelId="{F2978DFE-BBD5-4745-B564-93868A91E73E}" type="presParOf" srcId="{BB5E69B7-4718-4988-BA70-0D946193782F}" destId="{30A8FDA4-6675-48E9-95CC-D1A813F05A3B}" srcOrd="1" destOrd="0" presId="urn:microsoft.com/office/officeart/2005/8/layout/process2"/>
    <dgm:cxn modelId="{7E574A66-B4B5-46D2-B87A-0435CB49DDC4}" type="presParOf" srcId="{30A8FDA4-6675-48E9-95CC-D1A813F05A3B}" destId="{7DA1912F-5DA1-4564-A8C9-472325B4E139}" srcOrd="0" destOrd="0" presId="urn:microsoft.com/office/officeart/2005/8/layout/process2"/>
    <dgm:cxn modelId="{E6373DF0-B488-4AD0-8AF2-A6DE8A79D452}" type="presParOf" srcId="{BB5E69B7-4718-4988-BA70-0D946193782F}" destId="{866B616B-07AC-4DF4-9E17-F48AE1480E0C}" srcOrd="2" destOrd="0" presId="urn:microsoft.com/office/officeart/2005/8/layout/process2"/>
    <dgm:cxn modelId="{D2A2D49C-4A04-4D25-ABC2-E857F6CB5A34}" type="presParOf" srcId="{BB5E69B7-4718-4988-BA70-0D946193782F}" destId="{116B1B52-0F92-4013-8162-A603BEE66FA2}" srcOrd="3" destOrd="0" presId="urn:microsoft.com/office/officeart/2005/8/layout/process2"/>
    <dgm:cxn modelId="{280F468E-F534-4D49-BC79-0D868E2DD03C}" type="presParOf" srcId="{116B1B52-0F92-4013-8162-A603BEE66FA2}" destId="{1E144A5B-571A-4152-A5C2-245B37D798FE}" srcOrd="0" destOrd="0" presId="urn:microsoft.com/office/officeart/2005/8/layout/process2"/>
    <dgm:cxn modelId="{94D6AE67-FF16-461E-AC60-741562AA05AA}" type="presParOf" srcId="{BB5E69B7-4718-4988-BA70-0D946193782F}" destId="{90E4E0DF-65A2-480D-93F5-0368D1775661}" srcOrd="4" destOrd="0" presId="urn:microsoft.com/office/officeart/2005/8/layout/process2"/>
    <dgm:cxn modelId="{EC85F126-CA4B-4E16-9CF1-E5966BABD908}" type="presParOf" srcId="{BB5E69B7-4718-4988-BA70-0D946193782F}" destId="{81B2A138-645C-4238-8F23-5ED398BC3AEC}" srcOrd="5" destOrd="0" presId="urn:microsoft.com/office/officeart/2005/8/layout/process2"/>
    <dgm:cxn modelId="{CB5F0D8F-BA7E-4166-9D39-B3086B702DFB}" type="presParOf" srcId="{81B2A138-645C-4238-8F23-5ED398BC3AEC}" destId="{615CFFEC-633F-4BD8-A8CE-2A98CF9F36AB}" srcOrd="0" destOrd="0" presId="urn:microsoft.com/office/officeart/2005/8/layout/process2"/>
    <dgm:cxn modelId="{B8B45356-DF25-468E-A6F1-E61C08F96701}" type="presParOf" srcId="{BB5E69B7-4718-4988-BA70-0D946193782F}" destId="{EB2BE697-E0D5-47A5-87B2-2B3C4DF28F66}" srcOrd="6" destOrd="0" presId="urn:microsoft.com/office/officeart/2005/8/layout/process2"/>
    <dgm:cxn modelId="{A7A2F9DE-CA42-4089-BA3D-89928EE7B646}" type="presParOf" srcId="{BB5E69B7-4718-4988-BA70-0D946193782F}" destId="{22CA5762-B053-49C0-B5AE-1B196E657CDA}" srcOrd="7" destOrd="0" presId="urn:microsoft.com/office/officeart/2005/8/layout/process2"/>
    <dgm:cxn modelId="{2871C0D4-C665-4355-85C5-CEEB140A6972}" type="presParOf" srcId="{22CA5762-B053-49C0-B5AE-1B196E657CDA}" destId="{F4219300-DE6A-4A53-8D08-552F11AD0D3E}" srcOrd="0" destOrd="0" presId="urn:microsoft.com/office/officeart/2005/8/layout/process2"/>
    <dgm:cxn modelId="{E128DA37-8585-4CAD-92D3-6514DC6D583A}" type="presParOf" srcId="{BB5E69B7-4718-4988-BA70-0D946193782F}" destId="{7883E94E-AE7C-4A30-A28A-68761F538E4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05/8/layout/process2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1EA69C0-E64B-40BA-B00D-50D15DEDE910}">
      <dgm:prSet custT="1"/>
      <dgm:spPr>
        <a:xfrm>
          <a:off x="114087" y="2041125"/>
          <a:ext cx="4451824" cy="679406"/>
        </a:xfrm>
        <a:prstGeom prst="roundRect">
          <a:avLst>
            <a:gd name="adj" fmla="val 10000"/>
          </a:avLst>
        </a:prstGeom>
        <a:solidFill>
          <a:srgbClr val="A5A5A5">
            <a:hueOff val="1355300"/>
            <a:satOff val="50000"/>
            <a:lumOff val="-735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100000"/>
            </a:lnSpc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3 month and 6-month reviews coordinated by Mitch (Jennie/Pradeep)</a:t>
          </a:r>
          <a:endParaRPr lang="en-GB" sz="2000" b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76618B7-0631-491B-9D0F-EA7B94090C79}" type="parTrans" cxnId="{8BF23CFC-B00B-4B3F-8C41-F6EF676CF778}">
      <dgm:prSet/>
      <dgm:spPr/>
      <dgm:t>
        <a:bodyPr/>
        <a:lstStyle/>
        <a:p>
          <a:pPr algn="ctr"/>
          <a:endParaRPr lang="en-GB" sz="2000">
            <a:latin typeface="+mn-lt"/>
          </a:endParaRPr>
        </a:p>
      </dgm:t>
    </dgm:pt>
    <dgm:pt modelId="{1DFB506F-9649-4430-A0D2-534F9837D85C}" type="sibTrans" cxnId="{8BF23CFC-B00B-4B3F-8C41-F6EF676CF778}">
      <dgm:prSet custT="1"/>
      <dgm:spPr>
        <a:xfrm rot="5400000">
          <a:off x="2212611" y="2737516"/>
          <a:ext cx="254777" cy="305732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1807066"/>
            <a:satOff val="66667"/>
            <a:lumOff val="-9804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n-GB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5C8E25E-D6C9-46B5-9416-3FC926DEAA4B}">
      <dgm:prSet custT="1"/>
      <dgm:spPr>
        <a:xfrm>
          <a:off x="114087" y="2905"/>
          <a:ext cx="4451824" cy="679406"/>
        </a:xfrm>
        <a:prstGeom prst="roundRect">
          <a:avLst>
            <a:gd name="adj" fmla="val 1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 rtl="0">
            <a:lnSpc>
              <a:spcPct val="90000"/>
            </a:lnSpc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Calibri"/>
            </a:rPr>
            <a:t>HR support &amp; issues picked up by Jennie</a:t>
          </a:r>
        </a:p>
      </dgm:t>
    </dgm:pt>
    <dgm:pt modelId="{A65126E5-3677-402E-A47E-9DB77AEA6156}" type="sibTrans" cxnId="{07F3C35D-2200-43DA-A334-858305AE81BC}">
      <dgm:prSet custT="1"/>
      <dgm:spPr>
        <a:xfrm rot="5400000">
          <a:off x="2212611" y="699297"/>
          <a:ext cx="254777" cy="305732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n-GB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9ED65DD-6B0D-4D05-9045-BA4C517CF8BB}" type="parTrans" cxnId="{07F3C35D-2200-43DA-A334-858305AE81BC}">
      <dgm:prSet/>
      <dgm:spPr/>
      <dgm:t>
        <a:bodyPr/>
        <a:lstStyle/>
        <a:p>
          <a:pPr algn="ctr"/>
          <a:endParaRPr lang="en-GB" sz="2000">
            <a:latin typeface="+mn-lt"/>
          </a:endParaRPr>
        </a:p>
      </dgm:t>
    </dgm:pt>
    <dgm:pt modelId="{AA436A5C-3408-438C-9FF0-0B78F91677B3}">
      <dgm:prSet custT="1"/>
      <dgm:spPr>
        <a:xfrm>
          <a:off x="114087" y="3060235"/>
          <a:ext cx="4451824" cy="679406"/>
        </a:xfrm>
        <a:prstGeom prst="roundRect">
          <a:avLst>
            <a:gd name="adj" fmla="val 10000"/>
          </a:avLst>
        </a:prstGeom>
        <a:solidFill>
          <a:srgbClr val="A5A5A5">
            <a:hueOff val="2032949"/>
            <a:satOff val="75000"/>
            <a:lumOff val="-110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Annual Appraisal and 6-month check in coordinated by Mitch (Jennie/Pradeep)</a:t>
          </a:r>
        </a:p>
      </dgm:t>
    </dgm:pt>
    <dgm:pt modelId="{7A7E50AE-2E15-4E31-AF3B-A2378229DF7F}" type="parTrans" cxnId="{BA46DA7F-734D-4B8B-A9C3-F7FA16222816}">
      <dgm:prSet/>
      <dgm:spPr/>
      <dgm:t>
        <a:bodyPr/>
        <a:lstStyle/>
        <a:p>
          <a:endParaRPr lang="en-GB" sz="2000">
            <a:latin typeface="+mn-lt"/>
          </a:endParaRPr>
        </a:p>
      </dgm:t>
    </dgm:pt>
    <dgm:pt modelId="{7D6B3FB9-0C9A-439D-AB7D-A3A5A7B6FBDA}" type="sibTrans" cxnId="{BA46DA7F-734D-4B8B-A9C3-F7FA16222816}">
      <dgm:prSet custT="1"/>
      <dgm:spPr>
        <a:xfrm rot="5400000">
          <a:off x="2211521" y="3758079"/>
          <a:ext cx="256956" cy="305732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84EF0B3-883A-43DA-A186-2C26D9152C0B}">
      <dgm:prSet custT="1"/>
      <dgm:spPr>
        <a:xfrm>
          <a:off x="114087" y="4082250"/>
          <a:ext cx="4451824" cy="679406"/>
        </a:xfrm>
        <a:prstGeom prst="roundRect">
          <a:avLst>
            <a:gd name="adj" fmla="val 1000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Rota updated with slots blocked out for reviews/appraisal by Amanda</a:t>
          </a:r>
        </a:p>
      </dgm:t>
    </dgm:pt>
    <dgm:pt modelId="{16613D7F-5B51-4968-9AE2-96045EF0E0D9}" type="parTrans" cxnId="{CAC0908D-8215-40A2-A7CD-10F5C175DA9E}">
      <dgm:prSet/>
      <dgm:spPr/>
      <dgm:t>
        <a:bodyPr/>
        <a:lstStyle/>
        <a:p>
          <a:endParaRPr lang="en-GB" sz="2000"/>
        </a:p>
      </dgm:t>
    </dgm:pt>
    <dgm:pt modelId="{BAC80F01-8002-47FC-8DF0-C82A181570EC}" type="sibTrans" cxnId="{CAC0908D-8215-40A2-A7CD-10F5C175DA9E}">
      <dgm:prSet/>
      <dgm:spPr/>
      <dgm:t>
        <a:bodyPr/>
        <a:lstStyle/>
        <a:p>
          <a:endParaRPr lang="en-GB" sz="2000"/>
        </a:p>
      </dgm:t>
    </dgm:pt>
    <dgm:pt modelId="{1924DDA3-0497-4328-9F54-A683FD2896ED}">
      <dgm:prSet custT="1"/>
      <dgm:spPr>
        <a:xfrm>
          <a:off x="114087" y="1022015"/>
          <a:ext cx="4451824" cy="679406"/>
        </a:xfrm>
        <a:prstGeom prst="roundRect">
          <a:avLst>
            <a:gd name="adj" fmla="val 10000"/>
          </a:avLst>
        </a:prstGeom>
        <a:solidFill>
          <a:srgbClr val="A5A5A5">
            <a:hueOff val="677650"/>
            <a:satOff val="25000"/>
            <a:lumOff val="-367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New starter/Student Nurse induction plans set up by Amanda </a:t>
          </a:r>
          <a:r>
            <a:rPr lang="en-GB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(agreed with Jennie)</a:t>
          </a:r>
        </a:p>
      </dgm:t>
    </dgm:pt>
    <dgm:pt modelId="{2E0711A4-0194-4A89-9892-D0FB1ABE55A8}" type="parTrans" cxnId="{23806A61-C5F1-4057-B4C5-25A98E0928E7}">
      <dgm:prSet/>
      <dgm:spPr/>
      <dgm:t>
        <a:bodyPr/>
        <a:lstStyle/>
        <a:p>
          <a:endParaRPr lang="en-GB"/>
        </a:p>
      </dgm:t>
    </dgm:pt>
    <dgm:pt modelId="{BAA714A9-F9CA-40F7-B7E0-466037542EB8}" type="sibTrans" cxnId="{23806A61-C5F1-4057-B4C5-25A98E0928E7}">
      <dgm:prSet/>
      <dgm:spPr>
        <a:xfrm rot="5400000">
          <a:off x="2212611" y="1718407"/>
          <a:ext cx="254777" cy="305732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CB64A95-AA8A-40FC-B52C-B3CA1E6D58D8}" type="pres">
      <dgm:prSet presAssocID="{15509919-36B5-4162-8899-417A9F93473B}" presName="linearFlow" presStyleCnt="0">
        <dgm:presLayoutVars>
          <dgm:resizeHandles val="exact"/>
        </dgm:presLayoutVars>
      </dgm:prSet>
      <dgm:spPr/>
    </dgm:pt>
    <dgm:pt modelId="{4954407B-BB1A-4559-B7B4-154629177362}" type="pres">
      <dgm:prSet presAssocID="{45C8E25E-D6C9-46B5-9416-3FC926DEAA4B}" presName="node" presStyleLbl="node1" presStyleIdx="0" presStyleCnt="5" custScaleX="163813">
        <dgm:presLayoutVars>
          <dgm:bulletEnabled val="1"/>
        </dgm:presLayoutVars>
      </dgm:prSet>
      <dgm:spPr/>
    </dgm:pt>
    <dgm:pt modelId="{35FDF85E-4977-428A-A18F-58416BB3BD72}" type="pres">
      <dgm:prSet presAssocID="{A65126E5-3677-402E-A47E-9DB77AEA6156}" presName="sibTrans" presStyleLbl="sibTrans2D1" presStyleIdx="0" presStyleCnt="4"/>
      <dgm:spPr/>
    </dgm:pt>
    <dgm:pt modelId="{AF363D70-24D2-4AEB-AB04-582BF0104D40}" type="pres">
      <dgm:prSet presAssocID="{A65126E5-3677-402E-A47E-9DB77AEA6156}" presName="connectorText" presStyleLbl="sibTrans2D1" presStyleIdx="0" presStyleCnt="4"/>
      <dgm:spPr/>
    </dgm:pt>
    <dgm:pt modelId="{B64C2D58-391D-482E-8755-A3EF293346FD}" type="pres">
      <dgm:prSet presAssocID="{1924DDA3-0497-4328-9F54-A683FD2896ED}" presName="node" presStyleLbl="node1" presStyleIdx="1" presStyleCnt="5" custScaleX="163813">
        <dgm:presLayoutVars>
          <dgm:bulletEnabled val="1"/>
        </dgm:presLayoutVars>
      </dgm:prSet>
      <dgm:spPr/>
    </dgm:pt>
    <dgm:pt modelId="{728A2A51-0D99-4E7A-9C67-C728E5C8BFF5}" type="pres">
      <dgm:prSet presAssocID="{BAA714A9-F9CA-40F7-B7E0-466037542EB8}" presName="sibTrans" presStyleLbl="sibTrans2D1" presStyleIdx="1" presStyleCnt="4"/>
      <dgm:spPr/>
    </dgm:pt>
    <dgm:pt modelId="{1867C230-93E5-4694-8BC4-AA2AC6C6AE81}" type="pres">
      <dgm:prSet presAssocID="{BAA714A9-F9CA-40F7-B7E0-466037542EB8}" presName="connectorText" presStyleLbl="sibTrans2D1" presStyleIdx="1" presStyleCnt="4"/>
      <dgm:spPr/>
    </dgm:pt>
    <dgm:pt modelId="{28C0B1A5-3C33-4121-9554-88AACF8D77A8}" type="pres">
      <dgm:prSet presAssocID="{D1EA69C0-E64B-40BA-B00D-50D15DEDE910}" presName="node" presStyleLbl="node1" presStyleIdx="2" presStyleCnt="5" custScaleX="163813">
        <dgm:presLayoutVars>
          <dgm:bulletEnabled val="1"/>
        </dgm:presLayoutVars>
      </dgm:prSet>
      <dgm:spPr/>
    </dgm:pt>
    <dgm:pt modelId="{4509B4F1-9B35-408B-99C2-C18A616562C6}" type="pres">
      <dgm:prSet presAssocID="{1DFB506F-9649-4430-A0D2-534F9837D85C}" presName="sibTrans" presStyleLbl="sibTrans2D1" presStyleIdx="2" presStyleCnt="4"/>
      <dgm:spPr/>
    </dgm:pt>
    <dgm:pt modelId="{1E4C4FA6-4C18-4ED3-B851-3A8930778C84}" type="pres">
      <dgm:prSet presAssocID="{1DFB506F-9649-4430-A0D2-534F9837D85C}" presName="connectorText" presStyleLbl="sibTrans2D1" presStyleIdx="2" presStyleCnt="4"/>
      <dgm:spPr/>
    </dgm:pt>
    <dgm:pt modelId="{EDF994A0-4153-4FC9-82E3-30A4E1E0AE4D}" type="pres">
      <dgm:prSet presAssocID="{AA436A5C-3408-438C-9FF0-0B78F91677B3}" presName="node" presStyleLbl="node1" presStyleIdx="3" presStyleCnt="5" custScaleX="163813">
        <dgm:presLayoutVars>
          <dgm:bulletEnabled val="1"/>
        </dgm:presLayoutVars>
      </dgm:prSet>
      <dgm:spPr/>
    </dgm:pt>
    <dgm:pt modelId="{D95A9202-2477-4206-BBD4-7FEF55E89C17}" type="pres">
      <dgm:prSet presAssocID="{7D6B3FB9-0C9A-439D-AB7D-A3A5A7B6FBDA}" presName="sibTrans" presStyleLbl="sibTrans2D1" presStyleIdx="3" presStyleCnt="4"/>
      <dgm:spPr/>
    </dgm:pt>
    <dgm:pt modelId="{5F319440-A884-4508-90F3-E0BF594DBB07}" type="pres">
      <dgm:prSet presAssocID="{7D6B3FB9-0C9A-439D-AB7D-A3A5A7B6FBDA}" presName="connectorText" presStyleLbl="sibTrans2D1" presStyleIdx="3" presStyleCnt="4"/>
      <dgm:spPr/>
    </dgm:pt>
    <dgm:pt modelId="{11F8B879-C6C6-4591-842C-827E9FDD9C13}" type="pres">
      <dgm:prSet presAssocID="{A84EF0B3-883A-43DA-A186-2C26D9152C0B}" presName="node" presStyleLbl="node1" presStyleIdx="4" presStyleCnt="5" custScaleX="163813" custLinFactNeighborY="3307">
        <dgm:presLayoutVars>
          <dgm:bulletEnabled val="1"/>
        </dgm:presLayoutVars>
      </dgm:prSet>
      <dgm:spPr/>
    </dgm:pt>
  </dgm:ptLst>
  <dgm:cxnLst>
    <dgm:cxn modelId="{DD4D9501-B3E2-476A-83F0-2255FF2A89F4}" type="presOf" srcId="{A84EF0B3-883A-43DA-A186-2C26D9152C0B}" destId="{11F8B879-C6C6-4591-842C-827E9FDD9C13}" srcOrd="0" destOrd="0" presId="urn:microsoft.com/office/officeart/2005/8/layout/process2"/>
    <dgm:cxn modelId="{E5407117-3ADD-4EE8-8D4F-072274A9DF28}" type="presOf" srcId="{1DFB506F-9649-4430-A0D2-534F9837D85C}" destId="{4509B4F1-9B35-408B-99C2-C18A616562C6}" srcOrd="0" destOrd="0" presId="urn:microsoft.com/office/officeart/2005/8/layout/process2"/>
    <dgm:cxn modelId="{4B0CEA21-CF50-40FE-9B4A-AF5718560F7A}" type="presOf" srcId="{7D6B3FB9-0C9A-439D-AB7D-A3A5A7B6FBDA}" destId="{D95A9202-2477-4206-BBD4-7FEF55E89C17}" srcOrd="0" destOrd="0" presId="urn:microsoft.com/office/officeart/2005/8/layout/process2"/>
    <dgm:cxn modelId="{0CBBE234-2B11-4AC7-B5D3-4EE5AFA75832}" type="presOf" srcId="{A65126E5-3677-402E-A47E-9DB77AEA6156}" destId="{35FDF85E-4977-428A-A18F-58416BB3BD72}" srcOrd="0" destOrd="0" presId="urn:microsoft.com/office/officeart/2005/8/layout/process2"/>
    <dgm:cxn modelId="{1DDE6D40-E6F1-468B-8B8D-9F05AFE7627E}" type="presOf" srcId="{D1EA69C0-E64B-40BA-B00D-50D15DEDE910}" destId="{28C0B1A5-3C33-4121-9554-88AACF8D77A8}" srcOrd="0" destOrd="0" presId="urn:microsoft.com/office/officeart/2005/8/layout/process2"/>
    <dgm:cxn modelId="{07F3C35D-2200-43DA-A334-858305AE81BC}" srcId="{15509919-36B5-4162-8899-417A9F93473B}" destId="{45C8E25E-D6C9-46B5-9416-3FC926DEAA4B}" srcOrd="0" destOrd="0" parTransId="{B9ED65DD-6B0D-4D05-9045-BA4C517CF8BB}" sibTransId="{A65126E5-3677-402E-A47E-9DB77AEA6156}"/>
    <dgm:cxn modelId="{23806A61-C5F1-4057-B4C5-25A98E0928E7}" srcId="{15509919-36B5-4162-8899-417A9F93473B}" destId="{1924DDA3-0497-4328-9F54-A683FD2896ED}" srcOrd="1" destOrd="0" parTransId="{2E0711A4-0194-4A89-9892-D0FB1ABE55A8}" sibTransId="{BAA714A9-F9CA-40F7-B7E0-466037542EB8}"/>
    <dgm:cxn modelId="{20E66867-D9FA-4333-B3AE-47DB3A34A120}" type="presOf" srcId="{1924DDA3-0497-4328-9F54-A683FD2896ED}" destId="{B64C2D58-391D-482E-8755-A3EF293346FD}" srcOrd="0" destOrd="0" presId="urn:microsoft.com/office/officeart/2005/8/layout/process2"/>
    <dgm:cxn modelId="{3477CE49-08C2-45D2-90F0-194EED273014}" type="presOf" srcId="{7D6B3FB9-0C9A-439D-AB7D-A3A5A7B6FBDA}" destId="{5F319440-A884-4508-90F3-E0BF594DBB07}" srcOrd="1" destOrd="0" presId="urn:microsoft.com/office/officeart/2005/8/layout/process2"/>
    <dgm:cxn modelId="{74CEAB74-11D6-46A1-8F2D-6750BECBCD98}" type="presOf" srcId="{BAA714A9-F9CA-40F7-B7E0-466037542EB8}" destId="{728A2A51-0D99-4E7A-9C67-C728E5C8BFF5}" srcOrd="0" destOrd="0" presId="urn:microsoft.com/office/officeart/2005/8/layout/process2"/>
    <dgm:cxn modelId="{BA46DA7F-734D-4B8B-A9C3-F7FA16222816}" srcId="{15509919-36B5-4162-8899-417A9F93473B}" destId="{AA436A5C-3408-438C-9FF0-0B78F91677B3}" srcOrd="3" destOrd="0" parTransId="{7A7E50AE-2E15-4E31-AF3B-A2378229DF7F}" sibTransId="{7D6B3FB9-0C9A-439D-AB7D-A3A5A7B6FBDA}"/>
    <dgm:cxn modelId="{0753DE88-5A2A-4297-9897-4A6944114B18}" type="presOf" srcId="{BAA714A9-F9CA-40F7-B7E0-466037542EB8}" destId="{1867C230-93E5-4694-8BC4-AA2AC6C6AE81}" srcOrd="1" destOrd="0" presId="urn:microsoft.com/office/officeart/2005/8/layout/process2"/>
    <dgm:cxn modelId="{CAC0908D-8215-40A2-A7CD-10F5C175DA9E}" srcId="{15509919-36B5-4162-8899-417A9F93473B}" destId="{A84EF0B3-883A-43DA-A186-2C26D9152C0B}" srcOrd="4" destOrd="0" parTransId="{16613D7F-5B51-4968-9AE2-96045EF0E0D9}" sibTransId="{BAC80F01-8002-47FC-8DF0-C82A181570EC}"/>
    <dgm:cxn modelId="{970F37B8-8369-4CD1-9533-12E5D6B2234C}" type="presOf" srcId="{1DFB506F-9649-4430-A0D2-534F9837D85C}" destId="{1E4C4FA6-4C18-4ED3-B851-3A8930778C84}" srcOrd="1" destOrd="0" presId="urn:microsoft.com/office/officeart/2005/8/layout/process2"/>
    <dgm:cxn modelId="{33ABF5CA-9593-4193-9C17-2FC00EA9F499}" type="presOf" srcId="{A65126E5-3677-402E-A47E-9DB77AEA6156}" destId="{AF363D70-24D2-4AEB-AB04-582BF0104D40}" srcOrd="1" destOrd="0" presId="urn:microsoft.com/office/officeart/2005/8/layout/process2"/>
    <dgm:cxn modelId="{7E7805DF-DD79-41DC-AFAC-EEFFECECA039}" type="presOf" srcId="{15509919-36B5-4162-8899-417A9F93473B}" destId="{4CB64A95-AA8A-40FC-B52C-B3CA1E6D58D8}" srcOrd="0" destOrd="0" presId="urn:microsoft.com/office/officeart/2005/8/layout/process2"/>
    <dgm:cxn modelId="{6899EBEC-1F9F-47E1-84F1-63609535742A}" type="presOf" srcId="{45C8E25E-D6C9-46B5-9416-3FC926DEAA4B}" destId="{4954407B-BB1A-4559-B7B4-154629177362}" srcOrd="0" destOrd="0" presId="urn:microsoft.com/office/officeart/2005/8/layout/process2"/>
    <dgm:cxn modelId="{71B59BF1-2073-4581-BA0B-F7FAF7A8AA71}" type="presOf" srcId="{AA436A5C-3408-438C-9FF0-0B78F91677B3}" destId="{EDF994A0-4153-4FC9-82E3-30A4E1E0AE4D}" srcOrd="0" destOrd="0" presId="urn:microsoft.com/office/officeart/2005/8/layout/process2"/>
    <dgm:cxn modelId="{8BF23CFC-B00B-4B3F-8C41-F6EF676CF778}" srcId="{15509919-36B5-4162-8899-417A9F93473B}" destId="{D1EA69C0-E64B-40BA-B00D-50D15DEDE910}" srcOrd="2" destOrd="0" parTransId="{376618B7-0631-491B-9D0F-EA7B94090C79}" sibTransId="{1DFB506F-9649-4430-A0D2-534F9837D85C}"/>
    <dgm:cxn modelId="{CF1F2388-7C71-4690-A445-F69CC497D1BA}" type="presParOf" srcId="{4CB64A95-AA8A-40FC-B52C-B3CA1E6D58D8}" destId="{4954407B-BB1A-4559-B7B4-154629177362}" srcOrd="0" destOrd="0" presId="urn:microsoft.com/office/officeart/2005/8/layout/process2"/>
    <dgm:cxn modelId="{70F9B02B-C0B6-4057-A291-F194C53725D7}" type="presParOf" srcId="{4CB64A95-AA8A-40FC-B52C-B3CA1E6D58D8}" destId="{35FDF85E-4977-428A-A18F-58416BB3BD72}" srcOrd="1" destOrd="0" presId="urn:microsoft.com/office/officeart/2005/8/layout/process2"/>
    <dgm:cxn modelId="{DA281ECB-E02A-4A37-BBD8-8BCA7E970EF7}" type="presParOf" srcId="{35FDF85E-4977-428A-A18F-58416BB3BD72}" destId="{AF363D70-24D2-4AEB-AB04-582BF0104D40}" srcOrd="0" destOrd="0" presId="urn:microsoft.com/office/officeart/2005/8/layout/process2"/>
    <dgm:cxn modelId="{4A7B08F1-A66F-4849-A301-25D7F0BDA249}" type="presParOf" srcId="{4CB64A95-AA8A-40FC-B52C-B3CA1E6D58D8}" destId="{B64C2D58-391D-482E-8755-A3EF293346FD}" srcOrd="2" destOrd="0" presId="urn:microsoft.com/office/officeart/2005/8/layout/process2"/>
    <dgm:cxn modelId="{987BC98A-3034-4FD5-8D44-113718C1B3D4}" type="presParOf" srcId="{4CB64A95-AA8A-40FC-B52C-B3CA1E6D58D8}" destId="{728A2A51-0D99-4E7A-9C67-C728E5C8BFF5}" srcOrd="3" destOrd="0" presId="urn:microsoft.com/office/officeart/2005/8/layout/process2"/>
    <dgm:cxn modelId="{643D3F61-A62D-4FE4-8F2C-C969F1670553}" type="presParOf" srcId="{728A2A51-0D99-4E7A-9C67-C728E5C8BFF5}" destId="{1867C230-93E5-4694-8BC4-AA2AC6C6AE81}" srcOrd="0" destOrd="0" presId="urn:microsoft.com/office/officeart/2005/8/layout/process2"/>
    <dgm:cxn modelId="{4FB04C5C-1EF7-4858-BCE6-27F7D5D82567}" type="presParOf" srcId="{4CB64A95-AA8A-40FC-B52C-B3CA1E6D58D8}" destId="{28C0B1A5-3C33-4121-9554-88AACF8D77A8}" srcOrd="4" destOrd="0" presId="urn:microsoft.com/office/officeart/2005/8/layout/process2"/>
    <dgm:cxn modelId="{00E0DD9D-E008-4E3B-8FF7-A729FF6E1EB9}" type="presParOf" srcId="{4CB64A95-AA8A-40FC-B52C-B3CA1E6D58D8}" destId="{4509B4F1-9B35-408B-99C2-C18A616562C6}" srcOrd="5" destOrd="0" presId="urn:microsoft.com/office/officeart/2005/8/layout/process2"/>
    <dgm:cxn modelId="{CAFDE378-F3AC-434F-A822-BF81CD1890CA}" type="presParOf" srcId="{4509B4F1-9B35-408B-99C2-C18A616562C6}" destId="{1E4C4FA6-4C18-4ED3-B851-3A8930778C84}" srcOrd="0" destOrd="0" presId="urn:microsoft.com/office/officeart/2005/8/layout/process2"/>
    <dgm:cxn modelId="{FB4793FF-58CE-4375-A057-6DDCA4E6D6A3}" type="presParOf" srcId="{4CB64A95-AA8A-40FC-B52C-B3CA1E6D58D8}" destId="{EDF994A0-4153-4FC9-82E3-30A4E1E0AE4D}" srcOrd="6" destOrd="0" presId="urn:microsoft.com/office/officeart/2005/8/layout/process2"/>
    <dgm:cxn modelId="{E33DAAF4-BE1B-4DFD-9098-D05C1FFFC6F2}" type="presParOf" srcId="{4CB64A95-AA8A-40FC-B52C-B3CA1E6D58D8}" destId="{D95A9202-2477-4206-BBD4-7FEF55E89C17}" srcOrd="7" destOrd="0" presId="urn:microsoft.com/office/officeart/2005/8/layout/process2"/>
    <dgm:cxn modelId="{3CC19AA7-8537-4F34-825A-1C5FE2BA382E}" type="presParOf" srcId="{D95A9202-2477-4206-BBD4-7FEF55E89C17}" destId="{5F319440-A884-4508-90F3-E0BF594DBB07}" srcOrd="0" destOrd="0" presId="urn:microsoft.com/office/officeart/2005/8/layout/process2"/>
    <dgm:cxn modelId="{F464F5C7-F7F3-43AA-8F4E-492947665B59}" type="presParOf" srcId="{4CB64A95-AA8A-40FC-B52C-B3CA1E6D58D8}" destId="{11F8B879-C6C6-4591-842C-827E9FDD9C13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6BB9C9-AFCB-4F9B-9B6D-88A90B93408E}" type="doc">
      <dgm:prSet loTypeId="urn:microsoft.com/office/officeart/2005/8/layout/radial4" loCatId="relationship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D9358F7-C1F4-4851-9F89-15E9D89AFB6B}">
      <dgm:prSet phldrT="[Text]" custT="1"/>
      <dgm:spPr/>
      <dgm:t>
        <a:bodyPr/>
        <a:lstStyle/>
        <a:p>
          <a:r>
            <a:rPr lang="en-GB" sz="2200" b="1" dirty="0">
              <a:latin typeface="Arial" panose="020B0604020202020204" pitchFamily="34" charset="0"/>
              <a:cs typeface="Arial" panose="020B0604020202020204" pitchFamily="34" charset="0"/>
            </a:rPr>
            <a:t>Saturated System Needs to Change</a:t>
          </a:r>
          <a:endParaRPr lang="en-GB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E336C-BE9D-4E9A-839F-91BCD8172187}" type="parTrans" cxnId="{7BAC4F8B-A476-49CC-809B-C177872D7972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E231BD-8CC1-4056-9E1F-AAFE4AC66B23}" type="sibTrans" cxnId="{7BAC4F8B-A476-49CC-809B-C177872D7972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A7AA5-737A-4C16-BF67-DEF902FDCCC3}">
      <dgm:prSet phldrT="[Text]" custT="1"/>
      <dgm:spPr/>
    </dgm:pt>
    <dgm:pt modelId="{3D80211D-62CD-4BE6-B7C9-A6C801DD7F0E}" type="parTrans" cxnId="{72145DE3-0482-42D3-9A65-ED5D3F66F9ED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A0DE7D-F3FC-430C-8984-11AF03A31230}" type="sibTrans" cxnId="{72145DE3-0482-42D3-9A65-ED5D3F66F9ED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27CE08-986A-4269-ACC1-FBF2AA55022E}">
      <dgm:prSet phldrT="[Text]" custT="1"/>
      <dgm:spPr/>
    </dgm:pt>
    <dgm:pt modelId="{5235CAAB-6DFC-4127-8B0B-D02CB9160279}" type="parTrans" cxnId="{7E3736D7-B424-4047-8DAE-785A5B7BE2B4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692C01-33D9-4958-9D4A-DDDE409C5AE1}" type="sibTrans" cxnId="{7E3736D7-B424-4047-8DAE-785A5B7BE2B4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2A244D-D164-4327-A39C-BD83DA7D2D6D}">
      <dgm:prSet phldrT="[Text]" custT="1"/>
      <dgm:spPr/>
    </dgm:pt>
    <dgm:pt modelId="{18EFE5C8-F19D-4C47-9E62-D596000ADEF0}" type="parTrans" cxnId="{06FB2617-A9DE-489F-9070-96404B07447F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BDE4E-5620-46AB-8025-6B20BD1351F2}" type="sibTrans" cxnId="{06FB2617-A9DE-489F-9070-96404B07447F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B844F9-9BAC-4F4C-B7D5-EF36D013EF9C}">
      <dgm:prSet phldrT="[Text]" custT="1"/>
      <dgm:spPr/>
    </dgm:pt>
    <dgm:pt modelId="{EA7EC3F6-5906-4363-B6D8-D3B25DA908BA}" type="parTrans" cxnId="{5F96F43F-2525-41E2-B069-7283027E4F59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3F626-6ABF-4D76-BFBE-917444EEC699}" type="sibTrans" cxnId="{5F96F43F-2525-41E2-B069-7283027E4F59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9B944-AD7B-4945-B877-B7D910BBC970}">
      <dgm:prSet custT="1"/>
      <dgm:spPr/>
      <dgm:t>
        <a:bodyPr/>
        <a:lstStyle/>
        <a:p>
          <a:r>
            <a:rPr lang="en-GB" sz="1500" dirty="0"/>
            <a:t>Reintroduce Sit &amp; Wait</a:t>
          </a:r>
        </a:p>
      </dgm:t>
    </dgm:pt>
    <dgm:pt modelId="{1C7C41FA-3C61-4940-8EE4-40263A4E9F76}" type="parTrans" cxnId="{ACBDB58E-17AD-400B-8BF6-C91D9FBEAEAD}">
      <dgm:prSet/>
      <dgm:spPr/>
      <dgm:t>
        <a:bodyPr/>
        <a:lstStyle/>
        <a:p>
          <a:endParaRPr lang="en-GB"/>
        </a:p>
      </dgm:t>
    </dgm:pt>
    <dgm:pt modelId="{43692771-A68E-4864-A84E-9F996F225E93}" type="sibTrans" cxnId="{ACBDB58E-17AD-400B-8BF6-C91D9FBEAEAD}">
      <dgm:prSet/>
      <dgm:spPr/>
      <dgm:t>
        <a:bodyPr/>
        <a:lstStyle/>
        <a:p>
          <a:endParaRPr lang="en-GB"/>
        </a:p>
      </dgm:t>
    </dgm:pt>
    <dgm:pt modelId="{4748EC7D-6B2F-46AF-8183-7355188F30AE}">
      <dgm:prSet custT="1"/>
      <dgm:spPr/>
      <dgm:t>
        <a:bodyPr/>
        <a:lstStyle/>
        <a:p>
          <a:r>
            <a:rPr lang="en-GB" sz="1500" dirty="0"/>
            <a:t>Refocus Ring Back Slots</a:t>
          </a:r>
        </a:p>
      </dgm:t>
    </dgm:pt>
    <dgm:pt modelId="{6748D9CB-5EB1-4CCD-918E-46C90ED572C1}" type="parTrans" cxnId="{FF101CF7-0DFA-479A-B3D3-5A31681CA9CC}">
      <dgm:prSet/>
      <dgm:spPr/>
      <dgm:t>
        <a:bodyPr/>
        <a:lstStyle/>
        <a:p>
          <a:endParaRPr lang="en-GB"/>
        </a:p>
      </dgm:t>
    </dgm:pt>
    <dgm:pt modelId="{3B94B9E2-9B27-4BB5-9DF3-458293D81B00}" type="sibTrans" cxnId="{FF101CF7-0DFA-479A-B3D3-5A31681CA9CC}">
      <dgm:prSet/>
      <dgm:spPr/>
      <dgm:t>
        <a:bodyPr/>
        <a:lstStyle/>
        <a:p>
          <a:endParaRPr lang="en-GB"/>
        </a:p>
      </dgm:t>
    </dgm:pt>
    <dgm:pt modelId="{0CD93CDA-6E38-4E57-BA56-115EA0C66B89}">
      <dgm:prSet custT="1"/>
      <dgm:spPr/>
      <dgm:t>
        <a:bodyPr/>
        <a:lstStyle/>
        <a:p>
          <a:r>
            <a:rPr lang="en-GB" sz="1500" dirty="0"/>
            <a:t>Patient Education</a:t>
          </a:r>
        </a:p>
      </dgm:t>
    </dgm:pt>
    <dgm:pt modelId="{5617198C-97AF-445F-9E25-5D88F0A0ABEA}" type="parTrans" cxnId="{C52818E5-61ED-44E2-8A01-F5C3B6E2C384}">
      <dgm:prSet/>
      <dgm:spPr/>
      <dgm:t>
        <a:bodyPr/>
        <a:lstStyle/>
        <a:p>
          <a:endParaRPr lang="en-GB"/>
        </a:p>
      </dgm:t>
    </dgm:pt>
    <dgm:pt modelId="{EE0978F0-7164-416C-8E40-48DEF496CDA8}" type="sibTrans" cxnId="{C52818E5-61ED-44E2-8A01-F5C3B6E2C384}">
      <dgm:prSet/>
      <dgm:spPr/>
      <dgm:t>
        <a:bodyPr/>
        <a:lstStyle/>
        <a:p>
          <a:endParaRPr lang="en-GB"/>
        </a:p>
      </dgm:t>
    </dgm:pt>
    <dgm:pt modelId="{E75AF402-3316-4E9B-9196-0234AB4ABAE5}">
      <dgm:prSet custT="1"/>
      <dgm:spPr/>
      <dgm:t>
        <a:bodyPr/>
        <a:lstStyle/>
        <a:p>
          <a:r>
            <a:rPr lang="en-GB" sz="1500" dirty="0"/>
            <a:t>Blood Results Process</a:t>
          </a:r>
        </a:p>
      </dgm:t>
    </dgm:pt>
    <dgm:pt modelId="{ABDCB9EC-ECFE-4EBB-99CC-4E3844F2A77F}" type="parTrans" cxnId="{BACC077A-5E08-4061-9F2D-3D51554E2E29}">
      <dgm:prSet/>
      <dgm:spPr/>
      <dgm:t>
        <a:bodyPr/>
        <a:lstStyle/>
        <a:p>
          <a:endParaRPr lang="en-GB"/>
        </a:p>
      </dgm:t>
    </dgm:pt>
    <dgm:pt modelId="{B14C689D-3F80-4925-AD98-B5BF8558246C}" type="sibTrans" cxnId="{BACC077A-5E08-4061-9F2D-3D51554E2E29}">
      <dgm:prSet/>
      <dgm:spPr/>
      <dgm:t>
        <a:bodyPr/>
        <a:lstStyle/>
        <a:p>
          <a:endParaRPr lang="en-GB"/>
        </a:p>
      </dgm:t>
    </dgm:pt>
    <dgm:pt modelId="{025EEFC1-764A-47F7-B729-90E80C5FAE47}">
      <dgm:prSet custT="1"/>
      <dgm:spPr/>
      <dgm:t>
        <a:bodyPr/>
        <a:lstStyle/>
        <a:p>
          <a:r>
            <a:rPr lang="en-GB" sz="1500" dirty="0"/>
            <a:t>Online Booking</a:t>
          </a:r>
        </a:p>
      </dgm:t>
    </dgm:pt>
    <dgm:pt modelId="{D20466A9-205A-4B2E-B1F2-2F4648A4C194}" type="parTrans" cxnId="{BB23BDB1-262D-4288-8480-8E1E7E86CB79}">
      <dgm:prSet/>
      <dgm:spPr/>
      <dgm:t>
        <a:bodyPr/>
        <a:lstStyle/>
        <a:p>
          <a:endParaRPr lang="en-GB"/>
        </a:p>
      </dgm:t>
    </dgm:pt>
    <dgm:pt modelId="{84052A84-256F-4FB3-90D6-F0AA00510E49}" type="sibTrans" cxnId="{BB23BDB1-262D-4288-8480-8E1E7E86CB79}">
      <dgm:prSet/>
      <dgm:spPr/>
      <dgm:t>
        <a:bodyPr/>
        <a:lstStyle/>
        <a:p>
          <a:endParaRPr lang="en-GB"/>
        </a:p>
      </dgm:t>
    </dgm:pt>
    <dgm:pt modelId="{CA8D8EB9-1757-4980-B540-653093FC1391}">
      <dgm:prSet custT="1"/>
      <dgm:spPr/>
      <dgm:t>
        <a:bodyPr/>
        <a:lstStyle/>
        <a:p>
          <a:r>
            <a:rPr lang="en-GB" sz="1500" dirty="0"/>
            <a:t>Review Proportion of Prebookables</a:t>
          </a:r>
        </a:p>
      </dgm:t>
    </dgm:pt>
    <dgm:pt modelId="{FFA455F8-3FF0-47E5-A527-C7D58A2E8C2A}" type="parTrans" cxnId="{7C8C67BE-5A4C-488B-9B51-36627BA78468}">
      <dgm:prSet/>
      <dgm:spPr/>
      <dgm:t>
        <a:bodyPr/>
        <a:lstStyle/>
        <a:p>
          <a:endParaRPr lang="en-GB"/>
        </a:p>
      </dgm:t>
    </dgm:pt>
    <dgm:pt modelId="{144CB96C-72FB-4E70-8C31-91CDFF335321}" type="sibTrans" cxnId="{7C8C67BE-5A4C-488B-9B51-36627BA78468}">
      <dgm:prSet/>
      <dgm:spPr/>
      <dgm:t>
        <a:bodyPr/>
        <a:lstStyle/>
        <a:p>
          <a:endParaRPr lang="en-GB"/>
        </a:p>
      </dgm:t>
    </dgm:pt>
    <dgm:pt modelId="{663142B7-273F-4F9C-84C9-2DA3AA1CAFCD}">
      <dgm:prSet custT="1"/>
      <dgm:spPr/>
      <dgm:t>
        <a:bodyPr/>
        <a:lstStyle/>
        <a:p>
          <a:r>
            <a:rPr lang="en-GB" sz="1500" dirty="0"/>
            <a:t>Duty Dr Task List</a:t>
          </a:r>
        </a:p>
      </dgm:t>
    </dgm:pt>
    <dgm:pt modelId="{4EE125D2-B4D6-4FF8-831B-3452C97F41AA}" type="parTrans" cxnId="{9A8CCE94-F94F-4DDB-A75E-D06A002E3020}">
      <dgm:prSet/>
      <dgm:spPr/>
      <dgm:t>
        <a:bodyPr/>
        <a:lstStyle/>
        <a:p>
          <a:endParaRPr lang="en-GB"/>
        </a:p>
      </dgm:t>
    </dgm:pt>
    <dgm:pt modelId="{38A057D2-F202-4DC0-A777-D48DC1D1D72C}" type="sibTrans" cxnId="{9A8CCE94-F94F-4DDB-A75E-D06A002E3020}">
      <dgm:prSet/>
      <dgm:spPr/>
      <dgm:t>
        <a:bodyPr/>
        <a:lstStyle/>
        <a:p>
          <a:endParaRPr lang="en-GB"/>
        </a:p>
      </dgm:t>
    </dgm:pt>
    <dgm:pt modelId="{EFCF5BC4-7C11-49E2-9827-DA6F51886F14}">
      <dgm:prSet custT="1"/>
      <dgm:spPr/>
      <dgm:t>
        <a:bodyPr/>
        <a:lstStyle/>
        <a:p>
          <a:r>
            <a:rPr lang="en-GB" sz="1500" dirty="0"/>
            <a:t>Active Signposting Reinvigorate</a:t>
          </a:r>
        </a:p>
      </dgm:t>
    </dgm:pt>
    <dgm:pt modelId="{1A0296E7-8D87-46F6-9021-730B1F5B84B3}" type="parTrans" cxnId="{4B7B7621-C74C-4F2E-ABA5-90D216E139E4}">
      <dgm:prSet/>
      <dgm:spPr/>
      <dgm:t>
        <a:bodyPr/>
        <a:lstStyle/>
        <a:p>
          <a:endParaRPr lang="en-GB"/>
        </a:p>
      </dgm:t>
    </dgm:pt>
    <dgm:pt modelId="{D61371CA-F133-413A-B8CD-A793BBE89B2F}" type="sibTrans" cxnId="{4B7B7621-C74C-4F2E-ABA5-90D216E139E4}">
      <dgm:prSet/>
      <dgm:spPr/>
      <dgm:t>
        <a:bodyPr/>
        <a:lstStyle/>
        <a:p>
          <a:endParaRPr lang="en-GB"/>
        </a:p>
      </dgm:t>
    </dgm:pt>
    <dgm:pt modelId="{0BFECADF-AA4C-4372-8A27-A613CF5A1D4C}" type="pres">
      <dgm:prSet presAssocID="{CF6BB9C9-AFCB-4F9B-9B6D-88A90B9340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BE3446-2068-4E0C-8426-BD6AABFB4DAD}" type="pres">
      <dgm:prSet presAssocID="{5D9358F7-C1F4-4851-9F89-15E9D89AFB6B}" presName="centerShape" presStyleLbl="node0" presStyleIdx="0" presStyleCnt="1"/>
      <dgm:spPr/>
    </dgm:pt>
    <dgm:pt modelId="{21A9A522-5D20-47CC-A729-13F64F91F308}" type="pres">
      <dgm:prSet presAssocID="{1C7C41FA-3C61-4940-8EE4-40263A4E9F76}" presName="parTrans" presStyleLbl="bgSibTrans2D1" presStyleIdx="0" presStyleCnt="8"/>
      <dgm:spPr/>
    </dgm:pt>
    <dgm:pt modelId="{11F4C9F1-F71F-4E9B-965F-9E4DF9CE8D37}" type="pres">
      <dgm:prSet presAssocID="{B689B944-AD7B-4945-B877-B7D910BBC970}" presName="node" presStyleLbl="node1" presStyleIdx="0" presStyleCnt="8" custScaleX="104789">
        <dgm:presLayoutVars>
          <dgm:bulletEnabled val="1"/>
        </dgm:presLayoutVars>
      </dgm:prSet>
      <dgm:spPr/>
    </dgm:pt>
    <dgm:pt modelId="{585FA72B-2176-4A20-82A5-87BB623DD1C7}" type="pres">
      <dgm:prSet presAssocID="{6748D9CB-5EB1-4CCD-918E-46C90ED572C1}" presName="parTrans" presStyleLbl="bgSibTrans2D1" presStyleIdx="1" presStyleCnt="8"/>
      <dgm:spPr/>
    </dgm:pt>
    <dgm:pt modelId="{58FFB239-E79C-4EC4-B9E9-D2B677D350F9}" type="pres">
      <dgm:prSet presAssocID="{4748EC7D-6B2F-46AF-8183-7355188F30AE}" presName="node" presStyleLbl="node1" presStyleIdx="1" presStyleCnt="8" custScaleX="104789">
        <dgm:presLayoutVars>
          <dgm:bulletEnabled val="1"/>
        </dgm:presLayoutVars>
      </dgm:prSet>
      <dgm:spPr/>
    </dgm:pt>
    <dgm:pt modelId="{C2164369-98BF-47A7-A67F-BE7220A373C6}" type="pres">
      <dgm:prSet presAssocID="{4EE125D2-B4D6-4FF8-831B-3452C97F41AA}" presName="parTrans" presStyleLbl="bgSibTrans2D1" presStyleIdx="2" presStyleCnt="8"/>
      <dgm:spPr/>
    </dgm:pt>
    <dgm:pt modelId="{F975BC22-4CED-4388-BCCB-F80FA513F093}" type="pres">
      <dgm:prSet presAssocID="{663142B7-273F-4F9C-84C9-2DA3AA1CAFCD}" presName="node" presStyleLbl="node1" presStyleIdx="2" presStyleCnt="8" custScaleX="104789">
        <dgm:presLayoutVars>
          <dgm:bulletEnabled val="1"/>
        </dgm:presLayoutVars>
      </dgm:prSet>
      <dgm:spPr/>
    </dgm:pt>
    <dgm:pt modelId="{A74B359A-908D-4CF6-9B65-C4280078C4CE}" type="pres">
      <dgm:prSet presAssocID="{FFA455F8-3FF0-47E5-A527-C7D58A2E8C2A}" presName="parTrans" presStyleLbl="bgSibTrans2D1" presStyleIdx="3" presStyleCnt="8"/>
      <dgm:spPr/>
    </dgm:pt>
    <dgm:pt modelId="{D1F5DE60-46E0-47DD-9309-B0DDB907A405}" type="pres">
      <dgm:prSet presAssocID="{CA8D8EB9-1757-4980-B540-653093FC1391}" presName="node" presStyleLbl="node1" presStyleIdx="3" presStyleCnt="8" custScaleX="104789">
        <dgm:presLayoutVars>
          <dgm:bulletEnabled val="1"/>
        </dgm:presLayoutVars>
      </dgm:prSet>
      <dgm:spPr/>
    </dgm:pt>
    <dgm:pt modelId="{4DE440AE-45A5-4ADB-984A-8340F0F0FFBF}" type="pres">
      <dgm:prSet presAssocID="{1A0296E7-8D87-46F6-9021-730B1F5B84B3}" presName="parTrans" presStyleLbl="bgSibTrans2D1" presStyleIdx="4" presStyleCnt="8"/>
      <dgm:spPr/>
    </dgm:pt>
    <dgm:pt modelId="{27673F84-433F-40A5-9EF5-370716E3802D}" type="pres">
      <dgm:prSet presAssocID="{EFCF5BC4-7C11-49E2-9827-DA6F51886F14}" presName="node" presStyleLbl="node1" presStyleIdx="4" presStyleCnt="8" custScaleX="104789">
        <dgm:presLayoutVars>
          <dgm:bulletEnabled val="1"/>
        </dgm:presLayoutVars>
      </dgm:prSet>
      <dgm:spPr/>
    </dgm:pt>
    <dgm:pt modelId="{FCEC6B13-2DD9-4AE3-843B-9636EB8D8C85}" type="pres">
      <dgm:prSet presAssocID="{ABDCB9EC-ECFE-4EBB-99CC-4E3844F2A77F}" presName="parTrans" presStyleLbl="bgSibTrans2D1" presStyleIdx="5" presStyleCnt="8"/>
      <dgm:spPr/>
    </dgm:pt>
    <dgm:pt modelId="{4C234D70-BF77-4BD1-8DEF-A8E56ABFED17}" type="pres">
      <dgm:prSet presAssocID="{E75AF402-3316-4E9B-9196-0234AB4ABAE5}" presName="node" presStyleLbl="node1" presStyleIdx="5" presStyleCnt="8" custScaleX="104789">
        <dgm:presLayoutVars>
          <dgm:bulletEnabled val="1"/>
        </dgm:presLayoutVars>
      </dgm:prSet>
      <dgm:spPr/>
    </dgm:pt>
    <dgm:pt modelId="{053E365C-1761-49BD-B291-7565DDCA07A0}" type="pres">
      <dgm:prSet presAssocID="{D20466A9-205A-4B2E-B1F2-2F4648A4C194}" presName="parTrans" presStyleLbl="bgSibTrans2D1" presStyleIdx="6" presStyleCnt="8"/>
      <dgm:spPr/>
    </dgm:pt>
    <dgm:pt modelId="{90A81A08-1C62-41B7-AAB3-F358FCB1CEBF}" type="pres">
      <dgm:prSet presAssocID="{025EEFC1-764A-47F7-B729-90E80C5FAE47}" presName="node" presStyleLbl="node1" presStyleIdx="6" presStyleCnt="8" custScaleX="104789">
        <dgm:presLayoutVars>
          <dgm:bulletEnabled val="1"/>
        </dgm:presLayoutVars>
      </dgm:prSet>
      <dgm:spPr/>
    </dgm:pt>
    <dgm:pt modelId="{1FCA1860-0543-4801-B347-C73F3BD35400}" type="pres">
      <dgm:prSet presAssocID="{5617198C-97AF-445F-9E25-5D88F0A0ABEA}" presName="parTrans" presStyleLbl="bgSibTrans2D1" presStyleIdx="7" presStyleCnt="8"/>
      <dgm:spPr/>
    </dgm:pt>
    <dgm:pt modelId="{9CF422DB-4452-4849-B41C-1C29AF673C71}" type="pres">
      <dgm:prSet presAssocID="{0CD93CDA-6E38-4E57-BA56-115EA0C66B89}" presName="node" presStyleLbl="node1" presStyleIdx="7" presStyleCnt="8" custScaleX="104789">
        <dgm:presLayoutVars>
          <dgm:bulletEnabled val="1"/>
        </dgm:presLayoutVars>
      </dgm:prSet>
      <dgm:spPr/>
    </dgm:pt>
  </dgm:ptLst>
  <dgm:cxnLst>
    <dgm:cxn modelId="{3FEB7701-AF24-483F-9F69-1C54EDF73821}" type="presOf" srcId="{D20466A9-205A-4B2E-B1F2-2F4648A4C194}" destId="{053E365C-1761-49BD-B291-7565DDCA07A0}" srcOrd="0" destOrd="0" presId="urn:microsoft.com/office/officeart/2005/8/layout/radial4"/>
    <dgm:cxn modelId="{920B4007-6CF2-4728-B63A-3F992A24C047}" type="presOf" srcId="{CF6BB9C9-AFCB-4F9B-9B6D-88A90B93408E}" destId="{0BFECADF-AA4C-4372-8A27-A613CF5A1D4C}" srcOrd="0" destOrd="0" presId="urn:microsoft.com/office/officeart/2005/8/layout/radial4"/>
    <dgm:cxn modelId="{C8DC8708-D5E6-4965-A718-109C33855EEB}" type="presOf" srcId="{4748EC7D-6B2F-46AF-8183-7355188F30AE}" destId="{58FFB239-E79C-4EC4-B9E9-D2B677D350F9}" srcOrd="0" destOrd="0" presId="urn:microsoft.com/office/officeart/2005/8/layout/radial4"/>
    <dgm:cxn modelId="{06FB2617-A9DE-489F-9070-96404B07447F}" srcId="{CF6BB9C9-AFCB-4F9B-9B6D-88A90B93408E}" destId="{592A244D-D164-4327-A39C-BD83DA7D2D6D}" srcOrd="3" destOrd="0" parTransId="{18EFE5C8-F19D-4C47-9E62-D596000ADEF0}" sibTransId="{2A2BDE4E-5620-46AB-8025-6B20BD1351F2}"/>
    <dgm:cxn modelId="{4B7B7621-C74C-4F2E-ABA5-90D216E139E4}" srcId="{5D9358F7-C1F4-4851-9F89-15E9D89AFB6B}" destId="{EFCF5BC4-7C11-49E2-9827-DA6F51886F14}" srcOrd="4" destOrd="0" parTransId="{1A0296E7-8D87-46F6-9021-730B1F5B84B3}" sibTransId="{D61371CA-F133-413A-B8CD-A793BBE89B2F}"/>
    <dgm:cxn modelId="{5F96F43F-2525-41E2-B069-7283027E4F59}" srcId="{CF6BB9C9-AFCB-4F9B-9B6D-88A90B93408E}" destId="{9DB844F9-9BAC-4F4C-B7D5-EF36D013EF9C}" srcOrd="4" destOrd="0" parTransId="{EA7EC3F6-5906-4363-B6D8-D3B25DA908BA}" sibTransId="{2613F626-6ABF-4D76-BFBE-917444EEC699}"/>
    <dgm:cxn modelId="{F515BB5E-1050-435A-8759-F4889E95C39D}" type="presOf" srcId="{FFA455F8-3FF0-47E5-A527-C7D58A2E8C2A}" destId="{A74B359A-908D-4CF6-9B65-C4280078C4CE}" srcOrd="0" destOrd="0" presId="urn:microsoft.com/office/officeart/2005/8/layout/radial4"/>
    <dgm:cxn modelId="{8EA75344-BFA6-4C98-9509-45633C58D975}" type="presOf" srcId="{B689B944-AD7B-4945-B877-B7D910BBC970}" destId="{11F4C9F1-F71F-4E9B-965F-9E4DF9CE8D37}" srcOrd="0" destOrd="0" presId="urn:microsoft.com/office/officeart/2005/8/layout/radial4"/>
    <dgm:cxn modelId="{D65A4648-EF4F-4D7D-A5DF-55BBC4C4F5EA}" type="presOf" srcId="{CA8D8EB9-1757-4980-B540-653093FC1391}" destId="{D1F5DE60-46E0-47DD-9309-B0DDB907A405}" srcOrd="0" destOrd="0" presId="urn:microsoft.com/office/officeart/2005/8/layout/radial4"/>
    <dgm:cxn modelId="{41099B57-1270-4A60-8394-FC797022E636}" type="presOf" srcId="{1A0296E7-8D87-46F6-9021-730B1F5B84B3}" destId="{4DE440AE-45A5-4ADB-984A-8340F0F0FFBF}" srcOrd="0" destOrd="0" presId="urn:microsoft.com/office/officeart/2005/8/layout/radial4"/>
    <dgm:cxn modelId="{D8466679-9212-451E-9B4E-2B8811000FD0}" type="presOf" srcId="{5617198C-97AF-445F-9E25-5D88F0A0ABEA}" destId="{1FCA1860-0543-4801-B347-C73F3BD35400}" srcOrd="0" destOrd="0" presId="urn:microsoft.com/office/officeart/2005/8/layout/radial4"/>
    <dgm:cxn modelId="{BACC077A-5E08-4061-9F2D-3D51554E2E29}" srcId="{5D9358F7-C1F4-4851-9F89-15E9D89AFB6B}" destId="{E75AF402-3316-4E9B-9196-0234AB4ABAE5}" srcOrd="5" destOrd="0" parTransId="{ABDCB9EC-ECFE-4EBB-99CC-4E3844F2A77F}" sibTransId="{B14C689D-3F80-4925-AD98-B5BF8558246C}"/>
    <dgm:cxn modelId="{055D3A7D-7656-4F28-BD65-078EEAF3AEFA}" type="presOf" srcId="{6748D9CB-5EB1-4CCD-918E-46C90ED572C1}" destId="{585FA72B-2176-4A20-82A5-87BB623DD1C7}" srcOrd="0" destOrd="0" presId="urn:microsoft.com/office/officeart/2005/8/layout/radial4"/>
    <dgm:cxn modelId="{12B00285-7BF1-4D94-B8BB-F76A2CAADB55}" type="presOf" srcId="{1C7C41FA-3C61-4940-8EE4-40263A4E9F76}" destId="{21A9A522-5D20-47CC-A729-13F64F91F308}" srcOrd="0" destOrd="0" presId="urn:microsoft.com/office/officeart/2005/8/layout/radial4"/>
    <dgm:cxn modelId="{76DBDB88-4D80-4363-BE48-8AAB3BAEE06A}" type="presOf" srcId="{025EEFC1-764A-47F7-B729-90E80C5FAE47}" destId="{90A81A08-1C62-41B7-AAB3-F358FCB1CEBF}" srcOrd="0" destOrd="0" presId="urn:microsoft.com/office/officeart/2005/8/layout/radial4"/>
    <dgm:cxn modelId="{7BAC4F8B-A476-49CC-809B-C177872D7972}" srcId="{CF6BB9C9-AFCB-4F9B-9B6D-88A90B93408E}" destId="{5D9358F7-C1F4-4851-9F89-15E9D89AFB6B}" srcOrd="0" destOrd="0" parTransId="{085E336C-BE9D-4E9A-839F-91BCD8172187}" sibTransId="{BFE231BD-8CC1-4056-9E1F-AAFE4AC66B23}"/>
    <dgm:cxn modelId="{ACBDB58E-17AD-400B-8BF6-C91D9FBEAEAD}" srcId="{5D9358F7-C1F4-4851-9F89-15E9D89AFB6B}" destId="{B689B944-AD7B-4945-B877-B7D910BBC970}" srcOrd="0" destOrd="0" parTransId="{1C7C41FA-3C61-4940-8EE4-40263A4E9F76}" sibTransId="{43692771-A68E-4864-A84E-9F996F225E93}"/>
    <dgm:cxn modelId="{9A8CCE94-F94F-4DDB-A75E-D06A002E3020}" srcId="{5D9358F7-C1F4-4851-9F89-15E9D89AFB6B}" destId="{663142B7-273F-4F9C-84C9-2DA3AA1CAFCD}" srcOrd="2" destOrd="0" parTransId="{4EE125D2-B4D6-4FF8-831B-3452C97F41AA}" sibTransId="{38A057D2-F202-4DC0-A777-D48DC1D1D72C}"/>
    <dgm:cxn modelId="{BB23BDB1-262D-4288-8480-8E1E7E86CB79}" srcId="{5D9358F7-C1F4-4851-9F89-15E9D89AFB6B}" destId="{025EEFC1-764A-47F7-B729-90E80C5FAE47}" srcOrd="6" destOrd="0" parTransId="{D20466A9-205A-4B2E-B1F2-2F4648A4C194}" sibTransId="{84052A84-256F-4FB3-90D6-F0AA00510E49}"/>
    <dgm:cxn modelId="{7EF3E0B2-37F3-48A6-A761-5BB2DF31D389}" type="presOf" srcId="{E75AF402-3316-4E9B-9196-0234AB4ABAE5}" destId="{4C234D70-BF77-4BD1-8DEF-A8E56ABFED17}" srcOrd="0" destOrd="0" presId="urn:microsoft.com/office/officeart/2005/8/layout/radial4"/>
    <dgm:cxn modelId="{378A42BD-A219-4B3F-ACE0-F0233F3D63C8}" type="presOf" srcId="{0CD93CDA-6E38-4E57-BA56-115EA0C66B89}" destId="{9CF422DB-4452-4849-B41C-1C29AF673C71}" srcOrd="0" destOrd="0" presId="urn:microsoft.com/office/officeart/2005/8/layout/radial4"/>
    <dgm:cxn modelId="{7C8C67BE-5A4C-488B-9B51-36627BA78468}" srcId="{5D9358F7-C1F4-4851-9F89-15E9D89AFB6B}" destId="{CA8D8EB9-1757-4980-B540-653093FC1391}" srcOrd="3" destOrd="0" parTransId="{FFA455F8-3FF0-47E5-A527-C7D58A2E8C2A}" sibTransId="{144CB96C-72FB-4E70-8C31-91CDFF335321}"/>
    <dgm:cxn modelId="{7E3736D7-B424-4047-8DAE-785A5B7BE2B4}" srcId="{CF6BB9C9-AFCB-4F9B-9B6D-88A90B93408E}" destId="{BD27CE08-986A-4269-ACC1-FBF2AA55022E}" srcOrd="2" destOrd="0" parTransId="{5235CAAB-6DFC-4127-8B0B-D02CB9160279}" sibTransId="{A1692C01-33D9-4958-9D4A-DDDE409C5AE1}"/>
    <dgm:cxn modelId="{B46328DA-DA1B-4B04-B713-0BB620419726}" type="presOf" srcId="{663142B7-273F-4F9C-84C9-2DA3AA1CAFCD}" destId="{F975BC22-4CED-4388-BCCB-F80FA513F093}" srcOrd="0" destOrd="0" presId="urn:microsoft.com/office/officeart/2005/8/layout/radial4"/>
    <dgm:cxn modelId="{FF0948DF-DDC6-4841-A510-3C7AB4504BEF}" type="presOf" srcId="{4EE125D2-B4D6-4FF8-831B-3452C97F41AA}" destId="{C2164369-98BF-47A7-A67F-BE7220A373C6}" srcOrd="0" destOrd="0" presId="urn:microsoft.com/office/officeart/2005/8/layout/radial4"/>
    <dgm:cxn modelId="{6C6D09E1-7908-4AA2-B50F-0DF4957686CC}" type="presOf" srcId="{EFCF5BC4-7C11-49E2-9827-DA6F51886F14}" destId="{27673F84-433F-40A5-9EF5-370716E3802D}" srcOrd="0" destOrd="0" presId="urn:microsoft.com/office/officeart/2005/8/layout/radial4"/>
    <dgm:cxn modelId="{72145DE3-0482-42D3-9A65-ED5D3F66F9ED}" srcId="{CF6BB9C9-AFCB-4F9B-9B6D-88A90B93408E}" destId="{3FAA7AA5-737A-4C16-BF67-DEF902FDCCC3}" srcOrd="1" destOrd="0" parTransId="{3D80211D-62CD-4BE6-B7C9-A6C801DD7F0E}" sibTransId="{13A0DE7D-F3FC-430C-8984-11AF03A31230}"/>
    <dgm:cxn modelId="{C52818E5-61ED-44E2-8A01-F5C3B6E2C384}" srcId="{5D9358F7-C1F4-4851-9F89-15E9D89AFB6B}" destId="{0CD93CDA-6E38-4E57-BA56-115EA0C66B89}" srcOrd="7" destOrd="0" parTransId="{5617198C-97AF-445F-9E25-5D88F0A0ABEA}" sibTransId="{EE0978F0-7164-416C-8E40-48DEF496CDA8}"/>
    <dgm:cxn modelId="{6CD7BFE5-CB2A-411C-A2FC-4B5FCCA65AF0}" type="presOf" srcId="{5D9358F7-C1F4-4851-9F89-15E9D89AFB6B}" destId="{B7BE3446-2068-4E0C-8426-BD6AABFB4DAD}" srcOrd="0" destOrd="0" presId="urn:microsoft.com/office/officeart/2005/8/layout/radial4"/>
    <dgm:cxn modelId="{2B35DBE8-7C52-4859-91D4-8224F27ABF50}" type="presOf" srcId="{ABDCB9EC-ECFE-4EBB-99CC-4E3844F2A77F}" destId="{FCEC6B13-2DD9-4AE3-843B-9636EB8D8C85}" srcOrd="0" destOrd="0" presId="urn:microsoft.com/office/officeart/2005/8/layout/radial4"/>
    <dgm:cxn modelId="{FF101CF7-0DFA-479A-B3D3-5A31681CA9CC}" srcId="{5D9358F7-C1F4-4851-9F89-15E9D89AFB6B}" destId="{4748EC7D-6B2F-46AF-8183-7355188F30AE}" srcOrd="1" destOrd="0" parTransId="{6748D9CB-5EB1-4CCD-918E-46C90ED572C1}" sibTransId="{3B94B9E2-9B27-4BB5-9DF3-458293D81B00}"/>
    <dgm:cxn modelId="{C1090C08-0AF8-4044-95E8-B930A2BC4F61}" type="presParOf" srcId="{0BFECADF-AA4C-4372-8A27-A613CF5A1D4C}" destId="{B7BE3446-2068-4E0C-8426-BD6AABFB4DAD}" srcOrd="0" destOrd="0" presId="urn:microsoft.com/office/officeart/2005/8/layout/radial4"/>
    <dgm:cxn modelId="{8425A72F-393F-4707-9C38-CC7261642E1B}" type="presParOf" srcId="{0BFECADF-AA4C-4372-8A27-A613CF5A1D4C}" destId="{21A9A522-5D20-47CC-A729-13F64F91F308}" srcOrd="1" destOrd="0" presId="urn:microsoft.com/office/officeart/2005/8/layout/radial4"/>
    <dgm:cxn modelId="{4F401CBB-BCEC-40F0-9268-7E0AA6EC36BE}" type="presParOf" srcId="{0BFECADF-AA4C-4372-8A27-A613CF5A1D4C}" destId="{11F4C9F1-F71F-4E9B-965F-9E4DF9CE8D37}" srcOrd="2" destOrd="0" presId="urn:microsoft.com/office/officeart/2005/8/layout/radial4"/>
    <dgm:cxn modelId="{70938C07-AEC8-4FDD-9831-4393D6CBD2AB}" type="presParOf" srcId="{0BFECADF-AA4C-4372-8A27-A613CF5A1D4C}" destId="{585FA72B-2176-4A20-82A5-87BB623DD1C7}" srcOrd="3" destOrd="0" presId="urn:microsoft.com/office/officeart/2005/8/layout/radial4"/>
    <dgm:cxn modelId="{042B6E36-7C14-48E2-B367-F382BD315E67}" type="presParOf" srcId="{0BFECADF-AA4C-4372-8A27-A613CF5A1D4C}" destId="{58FFB239-E79C-4EC4-B9E9-D2B677D350F9}" srcOrd="4" destOrd="0" presId="urn:microsoft.com/office/officeart/2005/8/layout/radial4"/>
    <dgm:cxn modelId="{CEE09F96-372D-486D-A58B-7B073D00C805}" type="presParOf" srcId="{0BFECADF-AA4C-4372-8A27-A613CF5A1D4C}" destId="{C2164369-98BF-47A7-A67F-BE7220A373C6}" srcOrd="5" destOrd="0" presId="urn:microsoft.com/office/officeart/2005/8/layout/radial4"/>
    <dgm:cxn modelId="{DD6317D6-8CA4-4B9B-A3DC-389896A02033}" type="presParOf" srcId="{0BFECADF-AA4C-4372-8A27-A613CF5A1D4C}" destId="{F975BC22-4CED-4388-BCCB-F80FA513F093}" srcOrd="6" destOrd="0" presId="urn:microsoft.com/office/officeart/2005/8/layout/radial4"/>
    <dgm:cxn modelId="{7BF4F26C-F8F6-449D-9BEA-ADF293C3F1DE}" type="presParOf" srcId="{0BFECADF-AA4C-4372-8A27-A613CF5A1D4C}" destId="{A74B359A-908D-4CF6-9B65-C4280078C4CE}" srcOrd="7" destOrd="0" presId="urn:microsoft.com/office/officeart/2005/8/layout/radial4"/>
    <dgm:cxn modelId="{CE8BEB2B-81CB-466A-A715-6040C6617D52}" type="presParOf" srcId="{0BFECADF-AA4C-4372-8A27-A613CF5A1D4C}" destId="{D1F5DE60-46E0-47DD-9309-B0DDB907A405}" srcOrd="8" destOrd="0" presId="urn:microsoft.com/office/officeart/2005/8/layout/radial4"/>
    <dgm:cxn modelId="{74A26AEE-1631-4ADF-83E0-EE1731759FA4}" type="presParOf" srcId="{0BFECADF-AA4C-4372-8A27-A613CF5A1D4C}" destId="{4DE440AE-45A5-4ADB-984A-8340F0F0FFBF}" srcOrd="9" destOrd="0" presId="urn:microsoft.com/office/officeart/2005/8/layout/radial4"/>
    <dgm:cxn modelId="{45476C7E-FE46-4276-83A0-76055DF98C55}" type="presParOf" srcId="{0BFECADF-AA4C-4372-8A27-A613CF5A1D4C}" destId="{27673F84-433F-40A5-9EF5-370716E3802D}" srcOrd="10" destOrd="0" presId="urn:microsoft.com/office/officeart/2005/8/layout/radial4"/>
    <dgm:cxn modelId="{D5A04303-537A-4494-B384-21085AA740AC}" type="presParOf" srcId="{0BFECADF-AA4C-4372-8A27-A613CF5A1D4C}" destId="{FCEC6B13-2DD9-4AE3-843B-9636EB8D8C85}" srcOrd="11" destOrd="0" presId="urn:microsoft.com/office/officeart/2005/8/layout/radial4"/>
    <dgm:cxn modelId="{F150090B-C0E5-4A27-93E0-06A068848EC3}" type="presParOf" srcId="{0BFECADF-AA4C-4372-8A27-A613CF5A1D4C}" destId="{4C234D70-BF77-4BD1-8DEF-A8E56ABFED17}" srcOrd="12" destOrd="0" presId="urn:microsoft.com/office/officeart/2005/8/layout/radial4"/>
    <dgm:cxn modelId="{B457A669-0585-4577-A7D7-981460459467}" type="presParOf" srcId="{0BFECADF-AA4C-4372-8A27-A613CF5A1D4C}" destId="{053E365C-1761-49BD-B291-7565DDCA07A0}" srcOrd="13" destOrd="0" presId="urn:microsoft.com/office/officeart/2005/8/layout/radial4"/>
    <dgm:cxn modelId="{984A7625-A548-444C-BB90-0E1F085A8259}" type="presParOf" srcId="{0BFECADF-AA4C-4372-8A27-A613CF5A1D4C}" destId="{90A81A08-1C62-41B7-AAB3-F358FCB1CEBF}" srcOrd="14" destOrd="0" presId="urn:microsoft.com/office/officeart/2005/8/layout/radial4"/>
    <dgm:cxn modelId="{6D76D63C-17BA-4567-BC51-FA954B98C75E}" type="presParOf" srcId="{0BFECADF-AA4C-4372-8A27-A613CF5A1D4C}" destId="{1FCA1860-0543-4801-B347-C73F3BD35400}" srcOrd="15" destOrd="0" presId="urn:microsoft.com/office/officeart/2005/8/layout/radial4"/>
    <dgm:cxn modelId="{E550AC65-426F-4EED-804A-D3B65BCBFE4E}" type="presParOf" srcId="{0BFECADF-AA4C-4372-8A27-A613CF5A1D4C}" destId="{9CF422DB-4452-4849-B41C-1C29AF673C71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83EB543-9255-4C98-9ED0-A3D8EBCC7E7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005E99-AD46-4119-9BF3-9CB3C98FB770}">
      <dgm:prSet phldrT="[Text]"/>
      <dgm:spPr/>
      <dgm:t>
        <a:bodyPr/>
        <a:lstStyle/>
        <a:p>
          <a:r>
            <a:rPr lang="en-GB" dirty="0"/>
            <a:t>Still access through link on website</a:t>
          </a:r>
        </a:p>
      </dgm:t>
    </dgm:pt>
    <dgm:pt modelId="{D807CA82-3642-4CF4-BE4A-AF9004C23C62}" type="parTrans" cxnId="{776BDB15-8F29-4B94-9EC3-54D4B4D209D2}">
      <dgm:prSet/>
      <dgm:spPr/>
      <dgm:t>
        <a:bodyPr/>
        <a:lstStyle/>
        <a:p>
          <a:endParaRPr lang="en-GB"/>
        </a:p>
      </dgm:t>
    </dgm:pt>
    <dgm:pt modelId="{8361DBF2-1FAE-4998-BA90-C67F84D5F0BD}" type="sibTrans" cxnId="{776BDB15-8F29-4B94-9EC3-54D4B4D209D2}">
      <dgm:prSet/>
      <dgm:spPr/>
      <dgm:t>
        <a:bodyPr/>
        <a:lstStyle/>
        <a:p>
          <a:endParaRPr lang="en-GB" dirty="0"/>
        </a:p>
      </dgm:t>
    </dgm:pt>
    <dgm:pt modelId="{D88DBD8E-FC8B-4A4B-87B2-B430E4A1F86F}">
      <dgm:prSet phldrT="[Text]"/>
      <dgm:spPr/>
      <dgm:t>
        <a:bodyPr/>
        <a:lstStyle/>
        <a:p>
          <a:r>
            <a:rPr lang="en-GB" dirty="0"/>
            <a:t>System is more streamlined, easier to use</a:t>
          </a:r>
        </a:p>
      </dgm:t>
    </dgm:pt>
    <dgm:pt modelId="{2673E05B-EE03-488E-BAAC-D2A77F85A8EF}" type="parTrans" cxnId="{20C9374C-2986-48CB-9414-68D3FE678CF0}">
      <dgm:prSet/>
      <dgm:spPr/>
      <dgm:t>
        <a:bodyPr/>
        <a:lstStyle/>
        <a:p>
          <a:endParaRPr lang="en-GB"/>
        </a:p>
      </dgm:t>
    </dgm:pt>
    <dgm:pt modelId="{1B8C77BA-F2FC-40A0-A79A-26099BFEEC15}" type="sibTrans" cxnId="{20C9374C-2986-48CB-9414-68D3FE678CF0}">
      <dgm:prSet/>
      <dgm:spPr/>
      <dgm:t>
        <a:bodyPr/>
        <a:lstStyle/>
        <a:p>
          <a:endParaRPr lang="en-GB" dirty="0"/>
        </a:p>
      </dgm:t>
    </dgm:pt>
    <dgm:pt modelId="{06AD5C55-25DF-4A7B-B6F0-E073DA4D8D1C}">
      <dgm:prSet phldrT="[Text]"/>
      <dgm:spPr/>
      <dgm:t>
        <a:bodyPr/>
        <a:lstStyle/>
        <a:p>
          <a:r>
            <a:rPr lang="en-GB" dirty="0"/>
            <a:t>Options for Admin, Medical, Sick notes and Prescriptions available</a:t>
          </a:r>
        </a:p>
      </dgm:t>
    </dgm:pt>
    <dgm:pt modelId="{3B813B92-61F2-4F51-9BE8-02E6C61ED56E}" type="parTrans" cxnId="{BBF40CA1-C84E-4D29-9C59-AC2421AE74FA}">
      <dgm:prSet/>
      <dgm:spPr/>
      <dgm:t>
        <a:bodyPr/>
        <a:lstStyle/>
        <a:p>
          <a:endParaRPr lang="en-GB"/>
        </a:p>
      </dgm:t>
    </dgm:pt>
    <dgm:pt modelId="{FF9204E2-1D37-4E0C-9BF4-D83564A0DA4A}" type="sibTrans" cxnId="{BBF40CA1-C84E-4D29-9C59-AC2421AE74FA}">
      <dgm:prSet/>
      <dgm:spPr/>
      <dgm:t>
        <a:bodyPr/>
        <a:lstStyle/>
        <a:p>
          <a:endParaRPr lang="en-GB"/>
        </a:p>
      </dgm:t>
    </dgm:pt>
    <dgm:pt modelId="{B2408F2A-4ACA-4A23-85BA-7D98F7B1ACF3}">
      <dgm:prSet/>
      <dgm:spPr/>
      <dgm:t>
        <a:bodyPr/>
        <a:lstStyle/>
        <a:p>
          <a:r>
            <a:rPr lang="en-GB" dirty="0"/>
            <a:t>Medical page askes less questions</a:t>
          </a:r>
        </a:p>
      </dgm:t>
    </dgm:pt>
    <dgm:pt modelId="{5D4A8997-0213-4F27-ACBA-E6F2D2734F0E}" type="parTrans" cxnId="{E398E266-70AC-42B6-A127-DC20DBFD4610}">
      <dgm:prSet/>
      <dgm:spPr/>
      <dgm:t>
        <a:bodyPr/>
        <a:lstStyle/>
        <a:p>
          <a:endParaRPr lang="en-GB"/>
        </a:p>
      </dgm:t>
    </dgm:pt>
    <dgm:pt modelId="{4E6AFA19-69E0-4254-BC30-58258852A3E0}" type="sibTrans" cxnId="{E398E266-70AC-42B6-A127-DC20DBFD4610}">
      <dgm:prSet/>
      <dgm:spPr/>
      <dgm:t>
        <a:bodyPr/>
        <a:lstStyle/>
        <a:p>
          <a:endParaRPr lang="en-GB"/>
        </a:p>
      </dgm:t>
    </dgm:pt>
    <dgm:pt modelId="{AE962EDD-0B9B-4C5D-AF9B-2F7BC29A4B1D}">
      <dgm:prSet/>
      <dgm:spPr/>
      <dgm:t>
        <a:bodyPr/>
        <a:lstStyle/>
        <a:p>
          <a:r>
            <a:rPr lang="en-GB" dirty="0"/>
            <a:t>We have populated with self-referral options locally</a:t>
          </a:r>
        </a:p>
      </dgm:t>
    </dgm:pt>
    <dgm:pt modelId="{1F0D67F1-BF5D-4898-85A2-631480082EE5}" type="parTrans" cxnId="{165A9F93-6F5C-4F80-B513-F3A81AA1177B}">
      <dgm:prSet/>
      <dgm:spPr/>
      <dgm:t>
        <a:bodyPr/>
        <a:lstStyle/>
        <a:p>
          <a:endParaRPr lang="en-GB"/>
        </a:p>
      </dgm:t>
    </dgm:pt>
    <dgm:pt modelId="{A7FC0C1C-2543-43CD-81BB-20F1B2AF8308}" type="sibTrans" cxnId="{165A9F93-6F5C-4F80-B513-F3A81AA1177B}">
      <dgm:prSet/>
      <dgm:spPr/>
      <dgm:t>
        <a:bodyPr/>
        <a:lstStyle/>
        <a:p>
          <a:endParaRPr lang="en-GB"/>
        </a:p>
      </dgm:t>
    </dgm:pt>
    <dgm:pt modelId="{87ADD928-729B-4103-9376-C8114140B101}" type="pres">
      <dgm:prSet presAssocID="{D83EB543-9255-4C98-9ED0-A3D8EBCC7E77}" presName="linearFlow" presStyleCnt="0">
        <dgm:presLayoutVars>
          <dgm:resizeHandles val="exact"/>
        </dgm:presLayoutVars>
      </dgm:prSet>
      <dgm:spPr/>
    </dgm:pt>
    <dgm:pt modelId="{416F7300-E025-4315-AD95-1676E12EEA25}" type="pres">
      <dgm:prSet presAssocID="{22005E99-AD46-4119-9BF3-9CB3C98FB770}" presName="node" presStyleLbl="node1" presStyleIdx="0" presStyleCnt="5">
        <dgm:presLayoutVars>
          <dgm:bulletEnabled val="1"/>
        </dgm:presLayoutVars>
      </dgm:prSet>
      <dgm:spPr/>
    </dgm:pt>
    <dgm:pt modelId="{045DCCFB-6AF9-41C0-A042-43183A1612DE}" type="pres">
      <dgm:prSet presAssocID="{8361DBF2-1FAE-4998-BA90-C67F84D5F0BD}" presName="sibTrans" presStyleLbl="sibTrans2D1" presStyleIdx="0" presStyleCnt="4"/>
      <dgm:spPr/>
    </dgm:pt>
    <dgm:pt modelId="{5B7D182C-2B62-417C-9526-5264A0F94DE0}" type="pres">
      <dgm:prSet presAssocID="{8361DBF2-1FAE-4998-BA90-C67F84D5F0BD}" presName="connectorText" presStyleLbl="sibTrans2D1" presStyleIdx="0" presStyleCnt="4"/>
      <dgm:spPr/>
    </dgm:pt>
    <dgm:pt modelId="{A66F218F-0A16-4353-B473-9A8D80C4521F}" type="pres">
      <dgm:prSet presAssocID="{D88DBD8E-FC8B-4A4B-87B2-B430E4A1F86F}" presName="node" presStyleLbl="node1" presStyleIdx="1" presStyleCnt="5">
        <dgm:presLayoutVars>
          <dgm:bulletEnabled val="1"/>
        </dgm:presLayoutVars>
      </dgm:prSet>
      <dgm:spPr/>
    </dgm:pt>
    <dgm:pt modelId="{65178D7B-045B-4077-88B5-594E8BD9D8BC}" type="pres">
      <dgm:prSet presAssocID="{1B8C77BA-F2FC-40A0-A79A-26099BFEEC15}" presName="sibTrans" presStyleLbl="sibTrans2D1" presStyleIdx="1" presStyleCnt="4"/>
      <dgm:spPr/>
    </dgm:pt>
    <dgm:pt modelId="{8C960842-4EC4-453C-98DA-4D0136B53B01}" type="pres">
      <dgm:prSet presAssocID="{1B8C77BA-F2FC-40A0-A79A-26099BFEEC15}" presName="connectorText" presStyleLbl="sibTrans2D1" presStyleIdx="1" presStyleCnt="4"/>
      <dgm:spPr/>
    </dgm:pt>
    <dgm:pt modelId="{22B46A44-8067-491A-A7DC-F1304B366CFF}" type="pres">
      <dgm:prSet presAssocID="{06AD5C55-25DF-4A7B-B6F0-E073DA4D8D1C}" presName="node" presStyleLbl="node1" presStyleIdx="2" presStyleCnt="5">
        <dgm:presLayoutVars>
          <dgm:bulletEnabled val="1"/>
        </dgm:presLayoutVars>
      </dgm:prSet>
      <dgm:spPr/>
    </dgm:pt>
    <dgm:pt modelId="{BBF5AC67-EB8C-4A14-8C6C-874766AFEE08}" type="pres">
      <dgm:prSet presAssocID="{FF9204E2-1D37-4E0C-9BF4-D83564A0DA4A}" presName="sibTrans" presStyleLbl="sibTrans2D1" presStyleIdx="2" presStyleCnt="4"/>
      <dgm:spPr/>
    </dgm:pt>
    <dgm:pt modelId="{D70A7FD4-5333-495E-8D51-520384524298}" type="pres">
      <dgm:prSet presAssocID="{FF9204E2-1D37-4E0C-9BF4-D83564A0DA4A}" presName="connectorText" presStyleLbl="sibTrans2D1" presStyleIdx="2" presStyleCnt="4"/>
      <dgm:spPr/>
    </dgm:pt>
    <dgm:pt modelId="{4486FB67-DF09-4662-82A6-82D8AD699CD5}" type="pres">
      <dgm:prSet presAssocID="{AE962EDD-0B9B-4C5D-AF9B-2F7BC29A4B1D}" presName="node" presStyleLbl="node1" presStyleIdx="3" presStyleCnt="5">
        <dgm:presLayoutVars>
          <dgm:bulletEnabled val="1"/>
        </dgm:presLayoutVars>
      </dgm:prSet>
      <dgm:spPr/>
    </dgm:pt>
    <dgm:pt modelId="{9E4E3029-D711-4443-B4D7-474B442903C3}" type="pres">
      <dgm:prSet presAssocID="{A7FC0C1C-2543-43CD-81BB-20F1B2AF8308}" presName="sibTrans" presStyleLbl="sibTrans2D1" presStyleIdx="3" presStyleCnt="4"/>
      <dgm:spPr/>
    </dgm:pt>
    <dgm:pt modelId="{8D75B89E-403D-42A6-93A3-37D6EF5D2746}" type="pres">
      <dgm:prSet presAssocID="{A7FC0C1C-2543-43CD-81BB-20F1B2AF8308}" presName="connectorText" presStyleLbl="sibTrans2D1" presStyleIdx="3" presStyleCnt="4"/>
      <dgm:spPr/>
    </dgm:pt>
    <dgm:pt modelId="{1B187437-D16A-4BB2-83B2-61D43305BA89}" type="pres">
      <dgm:prSet presAssocID="{B2408F2A-4ACA-4A23-85BA-7D98F7B1ACF3}" presName="node" presStyleLbl="node1" presStyleIdx="4" presStyleCnt="5">
        <dgm:presLayoutVars>
          <dgm:bulletEnabled val="1"/>
        </dgm:presLayoutVars>
      </dgm:prSet>
      <dgm:spPr/>
    </dgm:pt>
  </dgm:ptLst>
  <dgm:cxnLst>
    <dgm:cxn modelId="{5D1EF302-8FFD-4BD8-A656-7BE3B559EBB5}" type="presOf" srcId="{1B8C77BA-F2FC-40A0-A79A-26099BFEEC15}" destId="{65178D7B-045B-4077-88B5-594E8BD9D8BC}" srcOrd="0" destOrd="0" presId="urn:microsoft.com/office/officeart/2005/8/layout/process2"/>
    <dgm:cxn modelId="{776BDB15-8F29-4B94-9EC3-54D4B4D209D2}" srcId="{D83EB543-9255-4C98-9ED0-A3D8EBCC7E77}" destId="{22005E99-AD46-4119-9BF3-9CB3C98FB770}" srcOrd="0" destOrd="0" parTransId="{D807CA82-3642-4CF4-BE4A-AF9004C23C62}" sibTransId="{8361DBF2-1FAE-4998-BA90-C67F84D5F0BD}"/>
    <dgm:cxn modelId="{D787DB1E-8FA0-4814-BE13-DBCE6C920FCC}" type="presOf" srcId="{06AD5C55-25DF-4A7B-B6F0-E073DA4D8D1C}" destId="{22B46A44-8067-491A-A7DC-F1304B366CFF}" srcOrd="0" destOrd="0" presId="urn:microsoft.com/office/officeart/2005/8/layout/process2"/>
    <dgm:cxn modelId="{D82E1221-9DE2-489A-89D5-56203E993655}" type="presOf" srcId="{8361DBF2-1FAE-4998-BA90-C67F84D5F0BD}" destId="{045DCCFB-6AF9-41C0-A042-43183A1612DE}" srcOrd="0" destOrd="0" presId="urn:microsoft.com/office/officeart/2005/8/layout/process2"/>
    <dgm:cxn modelId="{8A821160-DD11-4ABA-8FF8-BF058BB436B8}" type="presOf" srcId="{8361DBF2-1FAE-4998-BA90-C67F84D5F0BD}" destId="{5B7D182C-2B62-417C-9526-5264A0F94DE0}" srcOrd="1" destOrd="0" presId="urn:microsoft.com/office/officeart/2005/8/layout/process2"/>
    <dgm:cxn modelId="{0B935D60-18B7-4052-97E0-064B7F5A7CBA}" type="presOf" srcId="{B2408F2A-4ACA-4A23-85BA-7D98F7B1ACF3}" destId="{1B187437-D16A-4BB2-83B2-61D43305BA89}" srcOrd="0" destOrd="0" presId="urn:microsoft.com/office/officeart/2005/8/layout/process2"/>
    <dgm:cxn modelId="{E398E266-70AC-42B6-A127-DC20DBFD4610}" srcId="{D83EB543-9255-4C98-9ED0-A3D8EBCC7E77}" destId="{B2408F2A-4ACA-4A23-85BA-7D98F7B1ACF3}" srcOrd="4" destOrd="0" parTransId="{5D4A8997-0213-4F27-ACBA-E6F2D2734F0E}" sibTransId="{4E6AFA19-69E0-4254-BC30-58258852A3E0}"/>
    <dgm:cxn modelId="{20C9374C-2986-48CB-9414-68D3FE678CF0}" srcId="{D83EB543-9255-4C98-9ED0-A3D8EBCC7E77}" destId="{D88DBD8E-FC8B-4A4B-87B2-B430E4A1F86F}" srcOrd="1" destOrd="0" parTransId="{2673E05B-EE03-488E-BAAC-D2A77F85A8EF}" sibTransId="{1B8C77BA-F2FC-40A0-A79A-26099BFEEC15}"/>
    <dgm:cxn modelId="{7399937F-7614-4E0B-9B9E-E5FE361BC10A}" type="presOf" srcId="{FF9204E2-1D37-4E0C-9BF4-D83564A0DA4A}" destId="{BBF5AC67-EB8C-4A14-8C6C-874766AFEE08}" srcOrd="0" destOrd="0" presId="urn:microsoft.com/office/officeart/2005/8/layout/process2"/>
    <dgm:cxn modelId="{9B8B3D8B-30DC-4F4C-816B-382910D29323}" type="presOf" srcId="{1B8C77BA-F2FC-40A0-A79A-26099BFEEC15}" destId="{8C960842-4EC4-453C-98DA-4D0136B53B01}" srcOrd="1" destOrd="0" presId="urn:microsoft.com/office/officeart/2005/8/layout/process2"/>
    <dgm:cxn modelId="{02EB4F91-C29B-4AB2-8CFB-7A3D8A96EA8E}" type="presOf" srcId="{AE962EDD-0B9B-4C5D-AF9B-2F7BC29A4B1D}" destId="{4486FB67-DF09-4662-82A6-82D8AD699CD5}" srcOrd="0" destOrd="0" presId="urn:microsoft.com/office/officeart/2005/8/layout/process2"/>
    <dgm:cxn modelId="{165A9F93-6F5C-4F80-B513-F3A81AA1177B}" srcId="{D83EB543-9255-4C98-9ED0-A3D8EBCC7E77}" destId="{AE962EDD-0B9B-4C5D-AF9B-2F7BC29A4B1D}" srcOrd="3" destOrd="0" parTransId="{1F0D67F1-BF5D-4898-85A2-631480082EE5}" sibTransId="{A7FC0C1C-2543-43CD-81BB-20F1B2AF8308}"/>
    <dgm:cxn modelId="{4FD55996-A7F9-4321-9E43-FEA1C0884088}" type="presOf" srcId="{A7FC0C1C-2543-43CD-81BB-20F1B2AF8308}" destId="{8D75B89E-403D-42A6-93A3-37D6EF5D2746}" srcOrd="1" destOrd="0" presId="urn:microsoft.com/office/officeart/2005/8/layout/process2"/>
    <dgm:cxn modelId="{BBF40CA1-C84E-4D29-9C59-AC2421AE74FA}" srcId="{D83EB543-9255-4C98-9ED0-A3D8EBCC7E77}" destId="{06AD5C55-25DF-4A7B-B6F0-E073DA4D8D1C}" srcOrd="2" destOrd="0" parTransId="{3B813B92-61F2-4F51-9BE8-02E6C61ED56E}" sibTransId="{FF9204E2-1D37-4E0C-9BF4-D83564A0DA4A}"/>
    <dgm:cxn modelId="{C3B51EBC-BD59-489D-ADC9-1A284B95B2B2}" type="presOf" srcId="{D83EB543-9255-4C98-9ED0-A3D8EBCC7E77}" destId="{87ADD928-729B-4103-9376-C8114140B101}" srcOrd="0" destOrd="0" presId="urn:microsoft.com/office/officeart/2005/8/layout/process2"/>
    <dgm:cxn modelId="{E23F65D8-266C-4804-8F1D-583C89D3B7CF}" type="presOf" srcId="{D88DBD8E-FC8B-4A4B-87B2-B430E4A1F86F}" destId="{A66F218F-0A16-4353-B473-9A8D80C4521F}" srcOrd="0" destOrd="0" presId="urn:microsoft.com/office/officeart/2005/8/layout/process2"/>
    <dgm:cxn modelId="{BC7A4DD9-E0DE-4C76-8AA4-86152DF94DDA}" type="presOf" srcId="{FF9204E2-1D37-4E0C-9BF4-D83564A0DA4A}" destId="{D70A7FD4-5333-495E-8D51-520384524298}" srcOrd="1" destOrd="0" presId="urn:microsoft.com/office/officeart/2005/8/layout/process2"/>
    <dgm:cxn modelId="{B12BF4E6-3F30-4B7C-9E74-7F80602D78C8}" type="presOf" srcId="{A7FC0C1C-2543-43CD-81BB-20F1B2AF8308}" destId="{9E4E3029-D711-4443-B4D7-474B442903C3}" srcOrd="0" destOrd="0" presId="urn:microsoft.com/office/officeart/2005/8/layout/process2"/>
    <dgm:cxn modelId="{BCB936FF-1FC0-4FAA-AAD8-2663E9139672}" type="presOf" srcId="{22005E99-AD46-4119-9BF3-9CB3C98FB770}" destId="{416F7300-E025-4315-AD95-1676E12EEA25}" srcOrd="0" destOrd="0" presId="urn:microsoft.com/office/officeart/2005/8/layout/process2"/>
    <dgm:cxn modelId="{DECB2856-D218-4AF5-B616-04728098CD21}" type="presParOf" srcId="{87ADD928-729B-4103-9376-C8114140B101}" destId="{416F7300-E025-4315-AD95-1676E12EEA25}" srcOrd="0" destOrd="0" presId="urn:microsoft.com/office/officeart/2005/8/layout/process2"/>
    <dgm:cxn modelId="{A9133AE9-CA1A-435C-B179-0CAA5FF9E0C6}" type="presParOf" srcId="{87ADD928-729B-4103-9376-C8114140B101}" destId="{045DCCFB-6AF9-41C0-A042-43183A1612DE}" srcOrd="1" destOrd="0" presId="urn:microsoft.com/office/officeart/2005/8/layout/process2"/>
    <dgm:cxn modelId="{6FC984B4-CB09-4F6B-B6BC-D171880BB85B}" type="presParOf" srcId="{045DCCFB-6AF9-41C0-A042-43183A1612DE}" destId="{5B7D182C-2B62-417C-9526-5264A0F94DE0}" srcOrd="0" destOrd="0" presId="urn:microsoft.com/office/officeart/2005/8/layout/process2"/>
    <dgm:cxn modelId="{3915D2F3-214C-4B44-895E-7DC4CC02D42A}" type="presParOf" srcId="{87ADD928-729B-4103-9376-C8114140B101}" destId="{A66F218F-0A16-4353-B473-9A8D80C4521F}" srcOrd="2" destOrd="0" presId="urn:microsoft.com/office/officeart/2005/8/layout/process2"/>
    <dgm:cxn modelId="{3FD7CCFF-2E06-4CB6-811A-59651952E829}" type="presParOf" srcId="{87ADD928-729B-4103-9376-C8114140B101}" destId="{65178D7B-045B-4077-88B5-594E8BD9D8BC}" srcOrd="3" destOrd="0" presId="urn:microsoft.com/office/officeart/2005/8/layout/process2"/>
    <dgm:cxn modelId="{88F4CCC0-90F7-4C16-9F15-93341041DEFA}" type="presParOf" srcId="{65178D7B-045B-4077-88B5-594E8BD9D8BC}" destId="{8C960842-4EC4-453C-98DA-4D0136B53B01}" srcOrd="0" destOrd="0" presId="urn:microsoft.com/office/officeart/2005/8/layout/process2"/>
    <dgm:cxn modelId="{F6FC857F-35D0-4BAD-8B3B-6082860446E2}" type="presParOf" srcId="{87ADD928-729B-4103-9376-C8114140B101}" destId="{22B46A44-8067-491A-A7DC-F1304B366CFF}" srcOrd="4" destOrd="0" presId="urn:microsoft.com/office/officeart/2005/8/layout/process2"/>
    <dgm:cxn modelId="{95B9CF41-AF47-4112-BF71-C43EA47F786D}" type="presParOf" srcId="{87ADD928-729B-4103-9376-C8114140B101}" destId="{BBF5AC67-EB8C-4A14-8C6C-874766AFEE08}" srcOrd="5" destOrd="0" presId="urn:microsoft.com/office/officeart/2005/8/layout/process2"/>
    <dgm:cxn modelId="{7EA0BC70-4A4A-4B3E-B880-205B3351A08B}" type="presParOf" srcId="{BBF5AC67-EB8C-4A14-8C6C-874766AFEE08}" destId="{D70A7FD4-5333-495E-8D51-520384524298}" srcOrd="0" destOrd="0" presId="urn:microsoft.com/office/officeart/2005/8/layout/process2"/>
    <dgm:cxn modelId="{CE5549AD-AD00-4942-9142-47D5AEFE89EB}" type="presParOf" srcId="{87ADD928-729B-4103-9376-C8114140B101}" destId="{4486FB67-DF09-4662-82A6-82D8AD699CD5}" srcOrd="6" destOrd="0" presId="urn:microsoft.com/office/officeart/2005/8/layout/process2"/>
    <dgm:cxn modelId="{2F488E8B-086D-4CC8-A2E3-AB2B399DB4DC}" type="presParOf" srcId="{87ADD928-729B-4103-9376-C8114140B101}" destId="{9E4E3029-D711-4443-B4D7-474B442903C3}" srcOrd="7" destOrd="0" presId="urn:microsoft.com/office/officeart/2005/8/layout/process2"/>
    <dgm:cxn modelId="{9177B13A-A377-4F99-9F55-6CDDA90CBC78}" type="presParOf" srcId="{9E4E3029-D711-4443-B4D7-474B442903C3}" destId="{8D75B89E-403D-42A6-93A3-37D6EF5D2746}" srcOrd="0" destOrd="0" presId="urn:microsoft.com/office/officeart/2005/8/layout/process2"/>
    <dgm:cxn modelId="{BFC4F18A-6D61-470C-BD1E-516E10F04EBE}" type="presParOf" srcId="{87ADD928-729B-4103-9376-C8114140B101}" destId="{1B187437-D16A-4BB2-83B2-61D43305BA89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3A365DA-1A72-4387-9A21-2EC33BC6B9D6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CF88D34-3C8A-4F2C-8BA8-216E0B755E46}">
      <dgm:prSet phldrT="[Text]"/>
      <dgm:spPr/>
      <dgm:t>
        <a:bodyPr/>
        <a:lstStyle/>
        <a:p>
          <a:r>
            <a:rPr lang="en-GB" dirty="0"/>
            <a:t>LLR ICB funds our solution</a:t>
          </a:r>
        </a:p>
      </dgm:t>
    </dgm:pt>
    <dgm:pt modelId="{CC9F0022-2576-45F6-A407-682CAA677235}" type="parTrans" cxnId="{5DBE6B60-AF32-4D0D-936C-DB590B06A358}">
      <dgm:prSet/>
      <dgm:spPr/>
      <dgm:t>
        <a:bodyPr/>
        <a:lstStyle/>
        <a:p>
          <a:endParaRPr lang="en-GB"/>
        </a:p>
      </dgm:t>
    </dgm:pt>
    <dgm:pt modelId="{75FF5756-45AB-4417-B7F5-DA3877B15317}" type="sibTrans" cxnId="{5DBE6B60-AF32-4D0D-936C-DB590B06A358}">
      <dgm:prSet/>
      <dgm:spPr/>
      <dgm:t>
        <a:bodyPr/>
        <a:lstStyle/>
        <a:p>
          <a:endParaRPr lang="en-GB"/>
        </a:p>
      </dgm:t>
    </dgm:pt>
    <dgm:pt modelId="{35696FA4-606D-48DF-B5F8-458D0AB2239D}">
      <dgm:prSet phldrT="[Text]"/>
      <dgm:spPr/>
      <dgm:t>
        <a:bodyPr/>
        <a:lstStyle/>
        <a:p>
          <a:r>
            <a:rPr lang="en-GB" dirty="0"/>
            <a:t>Contract term came to an end</a:t>
          </a:r>
        </a:p>
      </dgm:t>
    </dgm:pt>
    <dgm:pt modelId="{28A50181-7CAB-425F-B26E-C64B8BB910FF}" type="parTrans" cxnId="{15B02BD4-3242-4A0A-8958-1AD98E544425}">
      <dgm:prSet/>
      <dgm:spPr/>
      <dgm:t>
        <a:bodyPr/>
        <a:lstStyle/>
        <a:p>
          <a:endParaRPr lang="en-GB"/>
        </a:p>
      </dgm:t>
    </dgm:pt>
    <dgm:pt modelId="{B860C1BE-42AE-4410-9098-67CA878663F2}" type="sibTrans" cxnId="{15B02BD4-3242-4A0A-8958-1AD98E544425}">
      <dgm:prSet/>
      <dgm:spPr/>
      <dgm:t>
        <a:bodyPr/>
        <a:lstStyle/>
        <a:p>
          <a:endParaRPr lang="en-GB"/>
        </a:p>
      </dgm:t>
    </dgm:pt>
    <dgm:pt modelId="{8A58BFE1-EF42-48E8-8CFE-515B59D87EFE}">
      <dgm:prSet phldrT="[Text]"/>
      <dgm:spPr/>
      <dgm:t>
        <a:bodyPr/>
        <a:lstStyle/>
        <a:p>
          <a:r>
            <a:rPr lang="en-GB" dirty="0"/>
            <a:t>No option to extend contract</a:t>
          </a:r>
        </a:p>
      </dgm:t>
    </dgm:pt>
    <dgm:pt modelId="{7525C614-8697-4F64-9511-F9EFA76E1253}" type="parTrans" cxnId="{7A8ECC33-F8C2-437A-AFA6-82B86D080843}">
      <dgm:prSet/>
      <dgm:spPr/>
      <dgm:t>
        <a:bodyPr/>
        <a:lstStyle/>
        <a:p>
          <a:endParaRPr lang="en-GB"/>
        </a:p>
      </dgm:t>
    </dgm:pt>
    <dgm:pt modelId="{918878D0-8484-4EB2-9913-C2C419FA72FE}" type="sibTrans" cxnId="{7A8ECC33-F8C2-437A-AFA6-82B86D080843}">
      <dgm:prSet/>
      <dgm:spPr/>
      <dgm:t>
        <a:bodyPr/>
        <a:lstStyle/>
        <a:p>
          <a:endParaRPr lang="en-GB"/>
        </a:p>
      </dgm:t>
    </dgm:pt>
    <dgm:pt modelId="{9BFBF3D1-9FA3-4D5E-8DE5-A4E79CCA5459}">
      <dgm:prSet phldrT="[Text]"/>
      <dgm:spPr/>
      <dgm:t>
        <a:bodyPr/>
        <a:lstStyle/>
        <a:p>
          <a:r>
            <a:rPr lang="en-GB" dirty="0"/>
            <a:t>National procurement process had to be followed</a:t>
          </a:r>
        </a:p>
      </dgm:t>
    </dgm:pt>
    <dgm:pt modelId="{A4FCC5B7-5603-48C1-AB47-BCB9AB3BB143}" type="parTrans" cxnId="{B74EE5D2-011A-4AD6-B68F-35825F69529B}">
      <dgm:prSet/>
      <dgm:spPr/>
      <dgm:t>
        <a:bodyPr/>
        <a:lstStyle/>
        <a:p>
          <a:endParaRPr lang="en-GB"/>
        </a:p>
      </dgm:t>
    </dgm:pt>
    <dgm:pt modelId="{A1D843E1-E175-4338-9F29-C5C1ED45B737}" type="sibTrans" cxnId="{B74EE5D2-011A-4AD6-B68F-35825F69529B}">
      <dgm:prSet/>
      <dgm:spPr/>
      <dgm:t>
        <a:bodyPr/>
        <a:lstStyle/>
        <a:p>
          <a:endParaRPr lang="en-GB"/>
        </a:p>
      </dgm:t>
    </dgm:pt>
    <dgm:pt modelId="{73C6E60A-B636-4532-91E1-ECDC85BD5E20}">
      <dgm:prSet phldrT="[Text]"/>
      <dgm:spPr/>
      <dgm:t>
        <a:bodyPr/>
        <a:lstStyle/>
        <a:p>
          <a:r>
            <a:rPr lang="en-GB" dirty="0"/>
            <a:t>3 solutions were made available</a:t>
          </a:r>
        </a:p>
      </dgm:t>
    </dgm:pt>
    <dgm:pt modelId="{3EB36B86-01A0-423D-9C0B-B91DA3568C07}" type="parTrans" cxnId="{2B21D49C-E3AD-478E-A2B3-B777F28DE7D4}">
      <dgm:prSet/>
      <dgm:spPr/>
      <dgm:t>
        <a:bodyPr/>
        <a:lstStyle/>
        <a:p>
          <a:endParaRPr lang="en-GB"/>
        </a:p>
      </dgm:t>
    </dgm:pt>
    <dgm:pt modelId="{F7A1B6CA-F8A9-4035-B6B5-3B291D6134EE}" type="sibTrans" cxnId="{2B21D49C-E3AD-478E-A2B3-B777F28DE7D4}">
      <dgm:prSet/>
      <dgm:spPr/>
      <dgm:t>
        <a:bodyPr/>
        <a:lstStyle/>
        <a:p>
          <a:endParaRPr lang="en-GB"/>
        </a:p>
      </dgm:t>
    </dgm:pt>
    <dgm:pt modelId="{A30EB36B-4E45-4E6B-BB53-BE8AC9B54E75}">
      <dgm:prSet/>
      <dgm:spPr/>
      <dgm:t>
        <a:bodyPr/>
        <a:lstStyle/>
        <a:p>
          <a:r>
            <a:rPr lang="en-GB" dirty="0"/>
            <a:t>We could only pick one</a:t>
          </a:r>
        </a:p>
      </dgm:t>
    </dgm:pt>
    <dgm:pt modelId="{8484057A-A6CC-4BC7-B5B0-6541820F3AC4}" type="parTrans" cxnId="{648EC19A-45B0-42E7-9210-F825F47BDB2E}">
      <dgm:prSet/>
      <dgm:spPr/>
      <dgm:t>
        <a:bodyPr/>
        <a:lstStyle/>
        <a:p>
          <a:endParaRPr lang="en-GB"/>
        </a:p>
      </dgm:t>
    </dgm:pt>
    <dgm:pt modelId="{7312F1F8-FAC6-48E4-934B-CC0F36ED75A0}" type="sibTrans" cxnId="{648EC19A-45B0-42E7-9210-F825F47BDB2E}">
      <dgm:prSet/>
      <dgm:spPr/>
      <dgm:t>
        <a:bodyPr/>
        <a:lstStyle/>
        <a:p>
          <a:endParaRPr lang="en-GB"/>
        </a:p>
      </dgm:t>
    </dgm:pt>
    <dgm:pt modelId="{F915DAE0-6C1D-4AE2-8272-A771CBC64C3B}">
      <dgm:prSet/>
      <dgm:spPr/>
      <dgm:t>
        <a:bodyPr/>
        <a:lstStyle/>
        <a:p>
          <a:r>
            <a:rPr lang="en-GB" dirty="0"/>
            <a:t>Moved from Engage Consult to AccuRx 1</a:t>
          </a:r>
          <a:r>
            <a:rPr lang="en-GB" baseline="30000" dirty="0"/>
            <a:t>st</a:t>
          </a:r>
          <a:r>
            <a:rPr lang="en-GB" dirty="0"/>
            <a:t> July</a:t>
          </a:r>
        </a:p>
      </dgm:t>
    </dgm:pt>
    <dgm:pt modelId="{8B2DBBB3-15D9-41F1-9FC4-3551B4333AC1}" type="parTrans" cxnId="{8717A7A7-0587-47D8-82BB-3DD45E0B66A3}">
      <dgm:prSet/>
      <dgm:spPr/>
      <dgm:t>
        <a:bodyPr/>
        <a:lstStyle/>
        <a:p>
          <a:endParaRPr lang="en-GB"/>
        </a:p>
      </dgm:t>
    </dgm:pt>
    <dgm:pt modelId="{B28482E0-5D5F-402F-ADEA-030A28820741}" type="sibTrans" cxnId="{8717A7A7-0587-47D8-82BB-3DD45E0B66A3}">
      <dgm:prSet/>
      <dgm:spPr/>
      <dgm:t>
        <a:bodyPr/>
        <a:lstStyle/>
        <a:p>
          <a:endParaRPr lang="en-GB"/>
        </a:p>
      </dgm:t>
    </dgm:pt>
    <dgm:pt modelId="{5D559298-93F2-4FC2-B969-D32977EC2CDC}" type="pres">
      <dgm:prSet presAssocID="{63A365DA-1A72-4387-9A21-2EC33BC6B9D6}" presName="Name0" presStyleCnt="0">
        <dgm:presLayoutVars>
          <dgm:dir/>
          <dgm:resizeHandles val="exact"/>
        </dgm:presLayoutVars>
      </dgm:prSet>
      <dgm:spPr/>
    </dgm:pt>
    <dgm:pt modelId="{60F0DF66-119A-4395-AD49-4D7EAF1FFB7A}" type="pres">
      <dgm:prSet presAssocID="{63A365DA-1A72-4387-9A21-2EC33BC6B9D6}" presName="cycle" presStyleCnt="0"/>
      <dgm:spPr/>
    </dgm:pt>
    <dgm:pt modelId="{BEDAB7E9-2A69-49BA-B2B3-1B959E7DF2A4}" type="pres">
      <dgm:prSet presAssocID="{CCF88D34-3C8A-4F2C-8BA8-216E0B755E46}" presName="nodeFirstNode" presStyleLbl="node1" presStyleIdx="0" presStyleCnt="7">
        <dgm:presLayoutVars>
          <dgm:bulletEnabled val="1"/>
        </dgm:presLayoutVars>
      </dgm:prSet>
      <dgm:spPr/>
    </dgm:pt>
    <dgm:pt modelId="{E9747973-722F-48D2-82F2-F25B01FAB51C}" type="pres">
      <dgm:prSet presAssocID="{75FF5756-45AB-4417-B7F5-DA3877B15317}" presName="sibTransFirstNode" presStyleLbl="bgShp" presStyleIdx="0" presStyleCnt="1"/>
      <dgm:spPr/>
    </dgm:pt>
    <dgm:pt modelId="{4E7AB164-645E-4AE7-9AA7-7ECE597B44ED}" type="pres">
      <dgm:prSet presAssocID="{35696FA4-606D-48DF-B5F8-458D0AB2239D}" presName="nodeFollowingNodes" presStyleLbl="node1" presStyleIdx="1" presStyleCnt="7">
        <dgm:presLayoutVars>
          <dgm:bulletEnabled val="1"/>
        </dgm:presLayoutVars>
      </dgm:prSet>
      <dgm:spPr/>
    </dgm:pt>
    <dgm:pt modelId="{7B0DC6E8-8732-452E-A6B7-69756E4409D2}" type="pres">
      <dgm:prSet presAssocID="{8A58BFE1-EF42-48E8-8CFE-515B59D87EFE}" presName="nodeFollowingNodes" presStyleLbl="node1" presStyleIdx="2" presStyleCnt="7">
        <dgm:presLayoutVars>
          <dgm:bulletEnabled val="1"/>
        </dgm:presLayoutVars>
      </dgm:prSet>
      <dgm:spPr/>
    </dgm:pt>
    <dgm:pt modelId="{AA286107-AB41-440F-9E86-57EE9F9AB686}" type="pres">
      <dgm:prSet presAssocID="{9BFBF3D1-9FA3-4D5E-8DE5-A4E79CCA5459}" presName="nodeFollowingNodes" presStyleLbl="node1" presStyleIdx="3" presStyleCnt="7">
        <dgm:presLayoutVars>
          <dgm:bulletEnabled val="1"/>
        </dgm:presLayoutVars>
      </dgm:prSet>
      <dgm:spPr/>
    </dgm:pt>
    <dgm:pt modelId="{99828B67-8A1A-49FF-8FE4-A596A156ABE7}" type="pres">
      <dgm:prSet presAssocID="{73C6E60A-B636-4532-91E1-ECDC85BD5E20}" presName="nodeFollowingNodes" presStyleLbl="node1" presStyleIdx="4" presStyleCnt="7">
        <dgm:presLayoutVars>
          <dgm:bulletEnabled val="1"/>
        </dgm:presLayoutVars>
      </dgm:prSet>
      <dgm:spPr/>
    </dgm:pt>
    <dgm:pt modelId="{20FBA7EF-061A-4062-B2E7-AFF991585D4D}" type="pres">
      <dgm:prSet presAssocID="{A30EB36B-4E45-4E6B-BB53-BE8AC9B54E75}" presName="nodeFollowingNodes" presStyleLbl="node1" presStyleIdx="5" presStyleCnt="7">
        <dgm:presLayoutVars>
          <dgm:bulletEnabled val="1"/>
        </dgm:presLayoutVars>
      </dgm:prSet>
      <dgm:spPr/>
    </dgm:pt>
    <dgm:pt modelId="{ABA1B4D5-2881-4A59-9A15-B95B2EF05D5C}" type="pres">
      <dgm:prSet presAssocID="{F915DAE0-6C1D-4AE2-8272-A771CBC64C3B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154E5028-0F87-4622-8AF7-8815CF38355F}" type="presOf" srcId="{A30EB36B-4E45-4E6B-BB53-BE8AC9B54E75}" destId="{20FBA7EF-061A-4062-B2E7-AFF991585D4D}" srcOrd="0" destOrd="0" presId="urn:microsoft.com/office/officeart/2005/8/layout/cycle3"/>
    <dgm:cxn modelId="{7A8ECC33-F8C2-437A-AFA6-82B86D080843}" srcId="{63A365DA-1A72-4387-9A21-2EC33BC6B9D6}" destId="{8A58BFE1-EF42-48E8-8CFE-515B59D87EFE}" srcOrd="2" destOrd="0" parTransId="{7525C614-8697-4F64-9511-F9EFA76E1253}" sibTransId="{918878D0-8484-4EB2-9913-C2C419FA72FE}"/>
    <dgm:cxn modelId="{5DBE6B60-AF32-4D0D-936C-DB590B06A358}" srcId="{63A365DA-1A72-4387-9A21-2EC33BC6B9D6}" destId="{CCF88D34-3C8A-4F2C-8BA8-216E0B755E46}" srcOrd="0" destOrd="0" parTransId="{CC9F0022-2576-45F6-A407-682CAA677235}" sibTransId="{75FF5756-45AB-4417-B7F5-DA3877B15317}"/>
    <dgm:cxn modelId="{14812363-13D2-4FBB-8B23-CD524218A53E}" type="presOf" srcId="{CCF88D34-3C8A-4F2C-8BA8-216E0B755E46}" destId="{BEDAB7E9-2A69-49BA-B2B3-1B959E7DF2A4}" srcOrd="0" destOrd="0" presId="urn:microsoft.com/office/officeart/2005/8/layout/cycle3"/>
    <dgm:cxn modelId="{E6BE2343-6045-4DE4-9DE4-B1CBF74230B8}" type="presOf" srcId="{8A58BFE1-EF42-48E8-8CFE-515B59D87EFE}" destId="{7B0DC6E8-8732-452E-A6B7-69756E4409D2}" srcOrd="0" destOrd="0" presId="urn:microsoft.com/office/officeart/2005/8/layout/cycle3"/>
    <dgm:cxn modelId="{648EC19A-45B0-42E7-9210-F825F47BDB2E}" srcId="{63A365DA-1A72-4387-9A21-2EC33BC6B9D6}" destId="{A30EB36B-4E45-4E6B-BB53-BE8AC9B54E75}" srcOrd="5" destOrd="0" parTransId="{8484057A-A6CC-4BC7-B5B0-6541820F3AC4}" sibTransId="{7312F1F8-FAC6-48E4-934B-CC0F36ED75A0}"/>
    <dgm:cxn modelId="{2B21D49C-E3AD-478E-A2B3-B777F28DE7D4}" srcId="{63A365DA-1A72-4387-9A21-2EC33BC6B9D6}" destId="{73C6E60A-B636-4532-91E1-ECDC85BD5E20}" srcOrd="4" destOrd="0" parTransId="{3EB36B86-01A0-423D-9C0B-B91DA3568C07}" sibTransId="{F7A1B6CA-F8A9-4035-B6B5-3B291D6134EE}"/>
    <dgm:cxn modelId="{8717A7A7-0587-47D8-82BB-3DD45E0B66A3}" srcId="{63A365DA-1A72-4387-9A21-2EC33BC6B9D6}" destId="{F915DAE0-6C1D-4AE2-8272-A771CBC64C3B}" srcOrd="6" destOrd="0" parTransId="{8B2DBBB3-15D9-41F1-9FC4-3551B4333AC1}" sibTransId="{B28482E0-5D5F-402F-ADEA-030A28820741}"/>
    <dgm:cxn modelId="{5D324EC0-D164-4B53-89E6-5EAC16CEFD59}" type="presOf" srcId="{F915DAE0-6C1D-4AE2-8272-A771CBC64C3B}" destId="{ABA1B4D5-2881-4A59-9A15-B95B2EF05D5C}" srcOrd="0" destOrd="0" presId="urn:microsoft.com/office/officeart/2005/8/layout/cycle3"/>
    <dgm:cxn modelId="{3B44B5CF-8B88-4C31-8943-BE8D6338FAF0}" type="presOf" srcId="{63A365DA-1A72-4387-9A21-2EC33BC6B9D6}" destId="{5D559298-93F2-4FC2-B969-D32977EC2CDC}" srcOrd="0" destOrd="0" presId="urn:microsoft.com/office/officeart/2005/8/layout/cycle3"/>
    <dgm:cxn modelId="{B74EE5D2-011A-4AD6-B68F-35825F69529B}" srcId="{63A365DA-1A72-4387-9A21-2EC33BC6B9D6}" destId="{9BFBF3D1-9FA3-4D5E-8DE5-A4E79CCA5459}" srcOrd="3" destOrd="0" parTransId="{A4FCC5B7-5603-48C1-AB47-BCB9AB3BB143}" sibTransId="{A1D843E1-E175-4338-9F29-C5C1ED45B737}"/>
    <dgm:cxn modelId="{15B02BD4-3242-4A0A-8958-1AD98E544425}" srcId="{63A365DA-1A72-4387-9A21-2EC33BC6B9D6}" destId="{35696FA4-606D-48DF-B5F8-458D0AB2239D}" srcOrd="1" destOrd="0" parTransId="{28A50181-7CAB-425F-B26E-C64B8BB910FF}" sibTransId="{B860C1BE-42AE-4410-9098-67CA878663F2}"/>
    <dgm:cxn modelId="{B26FB9DA-A7F2-41AE-A30C-A3004485F117}" type="presOf" srcId="{75FF5756-45AB-4417-B7F5-DA3877B15317}" destId="{E9747973-722F-48D2-82F2-F25B01FAB51C}" srcOrd="0" destOrd="0" presId="urn:microsoft.com/office/officeart/2005/8/layout/cycle3"/>
    <dgm:cxn modelId="{0ED203EF-228C-4339-9B0A-05BA3F3A6D58}" type="presOf" srcId="{73C6E60A-B636-4532-91E1-ECDC85BD5E20}" destId="{99828B67-8A1A-49FF-8FE4-A596A156ABE7}" srcOrd="0" destOrd="0" presId="urn:microsoft.com/office/officeart/2005/8/layout/cycle3"/>
    <dgm:cxn modelId="{05FDB0F8-C2D0-48C0-A096-43BA42A108B8}" type="presOf" srcId="{9BFBF3D1-9FA3-4D5E-8DE5-A4E79CCA5459}" destId="{AA286107-AB41-440F-9E86-57EE9F9AB686}" srcOrd="0" destOrd="0" presId="urn:microsoft.com/office/officeart/2005/8/layout/cycle3"/>
    <dgm:cxn modelId="{A674BCFD-1F71-4741-84ED-9A4C24A8CEAF}" type="presOf" srcId="{35696FA4-606D-48DF-B5F8-458D0AB2239D}" destId="{4E7AB164-645E-4AE7-9AA7-7ECE597B44ED}" srcOrd="0" destOrd="0" presId="urn:microsoft.com/office/officeart/2005/8/layout/cycle3"/>
    <dgm:cxn modelId="{ACE63D9F-EE98-4680-B179-412546621090}" type="presParOf" srcId="{5D559298-93F2-4FC2-B969-D32977EC2CDC}" destId="{60F0DF66-119A-4395-AD49-4D7EAF1FFB7A}" srcOrd="0" destOrd="0" presId="urn:microsoft.com/office/officeart/2005/8/layout/cycle3"/>
    <dgm:cxn modelId="{AE366770-A584-4B40-8453-91E51912BE29}" type="presParOf" srcId="{60F0DF66-119A-4395-AD49-4D7EAF1FFB7A}" destId="{BEDAB7E9-2A69-49BA-B2B3-1B959E7DF2A4}" srcOrd="0" destOrd="0" presId="urn:microsoft.com/office/officeart/2005/8/layout/cycle3"/>
    <dgm:cxn modelId="{F11635E1-1C53-4573-80F0-80E4B26DC7AC}" type="presParOf" srcId="{60F0DF66-119A-4395-AD49-4D7EAF1FFB7A}" destId="{E9747973-722F-48D2-82F2-F25B01FAB51C}" srcOrd="1" destOrd="0" presId="urn:microsoft.com/office/officeart/2005/8/layout/cycle3"/>
    <dgm:cxn modelId="{6A207579-F935-4230-A3C8-3398F44809FC}" type="presParOf" srcId="{60F0DF66-119A-4395-AD49-4D7EAF1FFB7A}" destId="{4E7AB164-645E-4AE7-9AA7-7ECE597B44ED}" srcOrd="2" destOrd="0" presId="urn:microsoft.com/office/officeart/2005/8/layout/cycle3"/>
    <dgm:cxn modelId="{C1EB7898-F52A-40A5-9296-5488BAC901B5}" type="presParOf" srcId="{60F0DF66-119A-4395-AD49-4D7EAF1FFB7A}" destId="{7B0DC6E8-8732-452E-A6B7-69756E4409D2}" srcOrd="3" destOrd="0" presId="urn:microsoft.com/office/officeart/2005/8/layout/cycle3"/>
    <dgm:cxn modelId="{182F2EFF-CAE3-491B-9084-11E1FD051ABB}" type="presParOf" srcId="{60F0DF66-119A-4395-AD49-4D7EAF1FFB7A}" destId="{AA286107-AB41-440F-9E86-57EE9F9AB686}" srcOrd="4" destOrd="0" presId="urn:microsoft.com/office/officeart/2005/8/layout/cycle3"/>
    <dgm:cxn modelId="{57276267-0505-479F-BD21-3B10468AC9C9}" type="presParOf" srcId="{60F0DF66-119A-4395-AD49-4D7EAF1FFB7A}" destId="{99828B67-8A1A-49FF-8FE4-A596A156ABE7}" srcOrd="5" destOrd="0" presId="urn:microsoft.com/office/officeart/2005/8/layout/cycle3"/>
    <dgm:cxn modelId="{1F970A01-8529-4EC7-A1CD-11C28CDA351A}" type="presParOf" srcId="{60F0DF66-119A-4395-AD49-4D7EAF1FFB7A}" destId="{20FBA7EF-061A-4062-B2E7-AFF991585D4D}" srcOrd="6" destOrd="0" presId="urn:microsoft.com/office/officeart/2005/8/layout/cycle3"/>
    <dgm:cxn modelId="{F46ECA43-A3F9-4CD9-AD1D-0E668A4F2E52}" type="presParOf" srcId="{60F0DF66-119A-4395-AD49-4D7EAF1FFB7A}" destId="{ABA1B4D5-2881-4A59-9A15-B95B2EF05D5C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7EC1409-4518-474F-BB72-2CA453E39578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</dgm:pt>
    <dgm:pt modelId="{A54D3519-DAF5-4599-B390-3F28D377BAF2}">
      <dgm:prSet custT="1"/>
      <dgm:spPr/>
      <dgm:t>
        <a:bodyPr/>
        <a:lstStyle/>
        <a:p>
          <a:pPr algn="ctr"/>
          <a:r>
            <a:rPr lang="en-GB" sz="2600" b="0" dirty="0"/>
            <a:t>Phased Approach to Reintroduction</a:t>
          </a:r>
        </a:p>
      </dgm:t>
    </dgm:pt>
    <dgm:pt modelId="{D943F75A-7843-4599-A23D-7CDE337F033D}" type="parTrans" cxnId="{7ADB11F1-0D00-4DF1-AB1C-6481BF06C092}">
      <dgm:prSet/>
      <dgm:spPr/>
      <dgm:t>
        <a:bodyPr/>
        <a:lstStyle/>
        <a:p>
          <a:endParaRPr lang="en-GB" sz="2600"/>
        </a:p>
      </dgm:t>
    </dgm:pt>
    <dgm:pt modelId="{8424D45A-9DC3-4045-8616-AF64F9AD6844}" type="sibTrans" cxnId="{7ADB11F1-0D00-4DF1-AB1C-6481BF06C092}">
      <dgm:prSet custT="1"/>
      <dgm:spPr/>
      <dgm:t>
        <a:bodyPr/>
        <a:lstStyle/>
        <a:p>
          <a:endParaRPr lang="en-GB" sz="2600"/>
        </a:p>
      </dgm:t>
    </dgm:pt>
    <dgm:pt modelId="{EE576D78-5F0E-44E3-8406-D4B3EEE41A14}" type="pres">
      <dgm:prSet presAssocID="{67EC1409-4518-474F-BB72-2CA453E39578}" presName="outerComposite" presStyleCnt="0">
        <dgm:presLayoutVars>
          <dgm:chMax val="5"/>
          <dgm:dir/>
          <dgm:resizeHandles val="exact"/>
        </dgm:presLayoutVars>
      </dgm:prSet>
      <dgm:spPr/>
    </dgm:pt>
    <dgm:pt modelId="{1B778084-FFAA-4BE9-ABA3-41C2338C5D49}" type="pres">
      <dgm:prSet presAssocID="{67EC1409-4518-474F-BB72-2CA453E39578}" presName="dummyMaxCanvas" presStyleCnt="0">
        <dgm:presLayoutVars/>
      </dgm:prSet>
      <dgm:spPr/>
    </dgm:pt>
    <dgm:pt modelId="{EFDDDEB8-4AE5-4180-9FE6-38761A318CDA}" type="pres">
      <dgm:prSet presAssocID="{67EC1409-4518-474F-BB72-2CA453E39578}" presName="OneNode_1" presStyleLbl="node1" presStyleIdx="0" presStyleCnt="1" custScaleY="130482" custLinFactNeighborX="348" custLinFactNeighborY="1944">
        <dgm:presLayoutVars>
          <dgm:bulletEnabled val="1"/>
        </dgm:presLayoutVars>
      </dgm:prSet>
      <dgm:spPr/>
    </dgm:pt>
  </dgm:ptLst>
  <dgm:cxnLst>
    <dgm:cxn modelId="{DB14F374-D46A-4AA2-AE57-0A49B35C0C5B}" type="presOf" srcId="{67EC1409-4518-474F-BB72-2CA453E39578}" destId="{EE576D78-5F0E-44E3-8406-D4B3EEE41A14}" srcOrd="0" destOrd="0" presId="urn:microsoft.com/office/officeart/2005/8/layout/vProcess5"/>
    <dgm:cxn modelId="{06A3EF99-4A38-454C-897D-3226E2C79A53}" type="presOf" srcId="{A54D3519-DAF5-4599-B390-3F28D377BAF2}" destId="{EFDDDEB8-4AE5-4180-9FE6-38761A318CDA}" srcOrd="0" destOrd="0" presId="urn:microsoft.com/office/officeart/2005/8/layout/vProcess5"/>
    <dgm:cxn modelId="{7ADB11F1-0D00-4DF1-AB1C-6481BF06C092}" srcId="{67EC1409-4518-474F-BB72-2CA453E39578}" destId="{A54D3519-DAF5-4599-B390-3F28D377BAF2}" srcOrd="0" destOrd="0" parTransId="{D943F75A-7843-4599-A23D-7CDE337F033D}" sibTransId="{8424D45A-9DC3-4045-8616-AF64F9AD6844}"/>
    <dgm:cxn modelId="{63293757-2881-487F-852C-6976EF8E6A13}" type="presParOf" srcId="{EE576D78-5F0E-44E3-8406-D4B3EEE41A14}" destId="{1B778084-FFAA-4BE9-ABA3-41C2338C5D49}" srcOrd="0" destOrd="0" presId="urn:microsoft.com/office/officeart/2005/8/layout/vProcess5"/>
    <dgm:cxn modelId="{DED94A78-EA52-4155-8342-35639BE33B36}" type="presParOf" srcId="{EE576D78-5F0E-44E3-8406-D4B3EEE41A14}" destId="{EFDDDEB8-4AE5-4180-9FE6-38761A318CD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F6BB9C9-AFCB-4F9B-9B6D-88A90B93408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D9358F7-C1F4-4851-9F89-15E9D89AFB6B}">
      <dgm:prSet phldrT="[Text]" custT="1"/>
      <dgm:spPr/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Use remote booking for:-</a:t>
          </a:r>
        </a:p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Flu, Shingles, </a:t>
          </a:r>
          <a:r>
            <a:rPr lang="en-GB" sz="1200" dirty="0" err="1">
              <a:latin typeface="Arial" panose="020B0604020202020204" pitchFamily="34" charset="0"/>
              <a:cs typeface="Arial" panose="020B0604020202020204" pitchFamily="34" charset="0"/>
            </a:rPr>
            <a:t>Pneumo</a:t>
          </a:r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LTC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Smears</a:t>
          </a:r>
        </a:p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E336C-BE9D-4E9A-839F-91BCD8172187}" type="parTrans" cxnId="{7BAC4F8B-A476-49CC-809B-C177872D7972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E231BD-8CC1-4056-9E1F-AAFE4AC66B23}" type="sibTrans" cxnId="{7BAC4F8B-A476-49CC-809B-C177872D7972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A7AA5-737A-4C16-BF67-DEF902FDCCC3}">
      <dgm:prSet phldrT="[Text]" custT="1"/>
      <dgm:spPr/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Phase 1 (June)</a:t>
          </a:r>
        </a:p>
        <a:p>
          <a:endParaRPr lang="en-GB" sz="12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Smears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ANP 7.30-8.30 / 8.00-9.00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Registrars 14.00-15.00</a:t>
          </a:r>
        </a:p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80211D-62CD-4BE6-B7C9-A6C801DD7F0E}" type="parTrans" cxnId="{72145DE3-0482-42D3-9A65-ED5D3F66F9ED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A0DE7D-F3FC-430C-8984-11AF03A31230}" type="sibTrans" cxnId="{72145DE3-0482-42D3-9A65-ED5D3F66F9ED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27CE08-986A-4269-ACC1-FBF2AA55022E}">
      <dgm:prSet phldrT="[Text]" custT="1"/>
      <dgm:spPr/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Phase 2 (July)</a:t>
          </a:r>
        </a:p>
        <a:p>
          <a:endParaRPr lang="en-GB" sz="12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Expand ANP slots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Expand Registrar slots</a:t>
          </a:r>
        </a:p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35CAAB-6DFC-4127-8B0B-D02CB9160279}" type="parTrans" cxnId="{7E3736D7-B424-4047-8DAE-785A5B7BE2B4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692C01-33D9-4958-9D4A-DDDE409C5AE1}" type="sibTrans" cxnId="{7E3736D7-B424-4047-8DAE-785A5B7BE2B4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2A244D-D164-4327-A39C-BD83DA7D2D6D}">
      <dgm:prSet phldrT="[Text]" custT="1"/>
      <dgm:spPr/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Phase 3 (August)</a:t>
          </a:r>
        </a:p>
        <a:p>
          <a:endParaRPr lang="en-GB" sz="12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GPs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Pharmacist</a:t>
          </a:r>
        </a:p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GB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FE5C8-F19D-4C47-9E62-D596000ADEF0}" type="parTrans" cxnId="{06FB2617-A9DE-489F-9070-96404B07447F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BDE4E-5620-46AB-8025-6B20BD1351F2}" type="sibTrans" cxnId="{06FB2617-A9DE-489F-9070-96404B07447F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B844F9-9BAC-4F4C-B7D5-EF36D013EF9C}">
      <dgm:prSet phldrT="[Text]" custT="1"/>
      <dgm:spPr/>
      <dgm:t>
        <a:bodyPr/>
        <a:lstStyle/>
        <a:p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Exclusions</a:t>
          </a:r>
        </a:p>
        <a:p>
          <a:endParaRPr lang="en-GB" sz="12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GP Ringbacks slots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Nurse / HCA slots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Duty screen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Minor Surgery / Coils / Implants</a:t>
          </a:r>
        </a:p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Residential Homes</a:t>
          </a:r>
        </a:p>
      </dgm:t>
    </dgm:pt>
    <dgm:pt modelId="{EA7EC3F6-5906-4363-B6D8-D3B25DA908BA}" type="parTrans" cxnId="{5F96F43F-2525-41E2-B069-7283027E4F59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3F626-6ABF-4D76-BFBE-917444EEC699}" type="sibTrans" cxnId="{5F96F43F-2525-41E2-B069-7283027E4F59}">
      <dgm:prSet/>
      <dgm:spPr/>
      <dgm:t>
        <a:bodyPr/>
        <a:lstStyle/>
        <a:p>
          <a:endParaRPr lang="en-GB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418421-F51B-4B94-AC62-B9E486103827}" type="pres">
      <dgm:prSet presAssocID="{CF6BB9C9-AFCB-4F9B-9B6D-88A90B93408E}" presName="diagram" presStyleCnt="0">
        <dgm:presLayoutVars>
          <dgm:dir/>
          <dgm:resizeHandles val="exact"/>
        </dgm:presLayoutVars>
      </dgm:prSet>
      <dgm:spPr/>
    </dgm:pt>
    <dgm:pt modelId="{6E5711B8-FAB8-4C1D-BB86-13DB0B53FDE8}" type="pres">
      <dgm:prSet presAssocID="{5D9358F7-C1F4-4851-9F89-15E9D89AFB6B}" presName="node" presStyleLbl="node1" presStyleIdx="0" presStyleCnt="5" custScaleY="111629">
        <dgm:presLayoutVars>
          <dgm:bulletEnabled val="1"/>
        </dgm:presLayoutVars>
      </dgm:prSet>
      <dgm:spPr/>
    </dgm:pt>
    <dgm:pt modelId="{076E0F4C-27B0-4987-86C1-D6291F93ED2F}" type="pres">
      <dgm:prSet presAssocID="{BFE231BD-8CC1-4056-9E1F-AAFE4AC66B23}" presName="sibTrans" presStyleCnt="0"/>
      <dgm:spPr/>
    </dgm:pt>
    <dgm:pt modelId="{62BE8D0B-9B44-4C48-AF16-D821CD5367F3}" type="pres">
      <dgm:prSet presAssocID="{3FAA7AA5-737A-4C16-BF67-DEF902FDCCC3}" presName="node" presStyleLbl="node1" presStyleIdx="1" presStyleCnt="5" custScaleY="111629">
        <dgm:presLayoutVars>
          <dgm:bulletEnabled val="1"/>
        </dgm:presLayoutVars>
      </dgm:prSet>
      <dgm:spPr/>
    </dgm:pt>
    <dgm:pt modelId="{39A80500-C948-4E07-BC2D-831A966966F6}" type="pres">
      <dgm:prSet presAssocID="{13A0DE7D-F3FC-430C-8984-11AF03A31230}" presName="sibTrans" presStyleCnt="0"/>
      <dgm:spPr/>
    </dgm:pt>
    <dgm:pt modelId="{DE917DE7-CADC-4694-B716-D2A65E027524}" type="pres">
      <dgm:prSet presAssocID="{BD27CE08-986A-4269-ACC1-FBF2AA55022E}" presName="node" presStyleLbl="node1" presStyleIdx="2" presStyleCnt="5" custScaleY="111629">
        <dgm:presLayoutVars>
          <dgm:bulletEnabled val="1"/>
        </dgm:presLayoutVars>
      </dgm:prSet>
      <dgm:spPr/>
    </dgm:pt>
    <dgm:pt modelId="{78090D9C-6081-4EAA-86A4-80F01298895C}" type="pres">
      <dgm:prSet presAssocID="{A1692C01-33D9-4958-9D4A-DDDE409C5AE1}" presName="sibTrans" presStyleCnt="0"/>
      <dgm:spPr/>
    </dgm:pt>
    <dgm:pt modelId="{EAF793C4-2BB1-4C30-8D53-09188C3EA196}" type="pres">
      <dgm:prSet presAssocID="{592A244D-D164-4327-A39C-BD83DA7D2D6D}" presName="node" presStyleLbl="node1" presStyleIdx="3" presStyleCnt="5" custScaleY="111629">
        <dgm:presLayoutVars>
          <dgm:bulletEnabled val="1"/>
        </dgm:presLayoutVars>
      </dgm:prSet>
      <dgm:spPr/>
    </dgm:pt>
    <dgm:pt modelId="{13D2C3E3-7669-419E-BAA8-CAA6589706CC}" type="pres">
      <dgm:prSet presAssocID="{2A2BDE4E-5620-46AB-8025-6B20BD1351F2}" presName="sibTrans" presStyleCnt="0"/>
      <dgm:spPr/>
    </dgm:pt>
    <dgm:pt modelId="{F511CFDD-5F2D-4F0C-AE5C-A7341C92D6F5}" type="pres">
      <dgm:prSet presAssocID="{9DB844F9-9BAC-4F4C-B7D5-EF36D013EF9C}" presName="node" presStyleLbl="node1" presStyleIdx="4" presStyleCnt="5" custScaleY="111629">
        <dgm:presLayoutVars>
          <dgm:bulletEnabled val="1"/>
        </dgm:presLayoutVars>
      </dgm:prSet>
      <dgm:spPr/>
    </dgm:pt>
  </dgm:ptLst>
  <dgm:cxnLst>
    <dgm:cxn modelId="{17220A16-69EB-4C7E-A88B-1520C4CD346C}" type="presOf" srcId="{3FAA7AA5-737A-4C16-BF67-DEF902FDCCC3}" destId="{62BE8D0B-9B44-4C48-AF16-D821CD5367F3}" srcOrd="0" destOrd="0" presId="urn:microsoft.com/office/officeart/2005/8/layout/default"/>
    <dgm:cxn modelId="{06FB2617-A9DE-489F-9070-96404B07447F}" srcId="{CF6BB9C9-AFCB-4F9B-9B6D-88A90B93408E}" destId="{592A244D-D164-4327-A39C-BD83DA7D2D6D}" srcOrd="3" destOrd="0" parTransId="{18EFE5C8-F19D-4C47-9E62-D596000ADEF0}" sibTransId="{2A2BDE4E-5620-46AB-8025-6B20BD1351F2}"/>
    <dgm:cxn modelId="{5F96F43F-2525-41E2-B069-7283027E4F59}" srcId="{CF6BB9C9-AFCB-4F9B-9B6D-88A90B93408E}" destId="{9DB844F9-9BAC-4F4C-B7D5-EF36D013EF9C}" srcOrd="4" destOrd="0" parTransId="{EA7EC3F6-5906-4363-B6D8-D3B25DA908BA}" sibTransId="{2613F626-6ABF-4D76-BFBE-917444EEC699}"/>
    <dgm:cxn modelId="{AD09B84B-C448-4CBA-A251-AA6DD0D5264B}" type="presOf" srcId="{BD27CE08-986A-4269-ACC1-FBF2AA55022E}" destId="{DE917DE7-CADC-4694-B716-D2A65E027524}" srcOrd="0" destOrd="0" presId="urn:microsoft.com/office/officeart/2005/8/layout/default"/>
    <dgm:cxn modelId="{EBF3AB6D-6871-428F-97AB-6F50E73BF586}" type="presOf" srcId="{592A244D-D164-4327-A39C-BD83DA7D2D6D}" destId="{EAF793C4-2BB1-4C30-8D53-09188C3EA196}" srcOrd="0" destOrd="0" presId="urn:microsoft.com/office/officeart/2005/8/layout/default"/>
    <dgm:cxn modelId="{C55A4F50-B111-41A0-9649-6DCC79567259}" type="presOf" srcId="{9DB844F9-9BAC-4F4C-B7D5-EF36D013EF9C}" destId="{F511CFDD-5F2D-4F0C-AE5C-A7341C92D6F5}" srcOrd="0" destOrd="0" presId="urn:microsoft.com/office/officeart/2005/8/layout/default"/>
    <dgm:cxn modelId="{7BAC4F8B-A476-49CC-809B-C177872D7972}" srcId="{CF6BB9C9-AFCB-4F9B-9B6D-88A90B93408E}" destId="{5D9358F7-C1F4-4851-9F89-15E9D89AFB6B}" srcOrd="0" destOrd="0" parTransId="{085E336C-BE9D-4E9A-839F-91BCD8172187}" sibTransId="{BFE231BD-8CC1-4056-9E1F-AAFE4AC66B23}"/>
    <dgm:cxn modelId="{BFB4C294-C379-4E8A-B627-FE86FFB1C9C5}" type="presOf" srcId="{5D9358F7-C1F4-4851-9F89-15E9D89AFB6B}" destId="{6E5711B8-FAB8-4C1D-BB86-13DB0B53FDE8}" srcOrd="0" destOrd="0" presId="urn:microsoft.com/office/officeart/2005/8/layout/default"/>
    <dgm:cxn modelId="{8456EDB3-5F45-4905-AA31-7BC01CF1502E}" type="presOf" srcId="{CF6BB9C9-AFCB-4F9B-9B6D-88A90B93408E}" destId="{B5418421-F51B-4B94-AC62-B9E486103827}" srcOrd="0" destOrd="0" presId="urn:microsoft.com/office/officeart/2005/8/layout/default"/>
    <dgm:cxn modelId="{7E3736D7-B424-4047-8DAE-785A5B7BE2B4}" srcId="{CF6BB9C9-AFCB-4F9B-9B6D-88A90B93408E}" destId="{BD27CE08-986A-4269-ACC1-FBF2AA55022E}" srcOrd="2" destOrd="0" parTransId="{5235CAAB-6DFC-4127-8B0B-D02CB9160279}" sibTransId="{A1692C01-33D9-4958-9D4A-DDDE409C5AE1}"/>
    <dgm:cxn modelId="{72145DE3-0482-42D3-9A65-ED5D3F66F9ED}" srcId="{CF6BB9C9-AFCB-4F9B-9B6D-88A90B93408E}" destId="{3FAA7AA5-737A-4C16-BF67-DEF902FDCCC3}" srcOrd="1" destOrd="0" parTransId="{3D80211D-62CD-4BE6-B7C9-A6C801DD7F0E}" sibTransId="{13A0DE7D-F3FC-430C-8984-11AF03A31230}"/>
    <dgm:cxn modelId="{0D5EF085-74FB-4C2B-9DE7-6B5259747568}" type="presParOf" srcId="{B5418421-F51B-4B94-AC62-B9E486103827}" destId="{6E5711B8-FAB8-4C1D-BB86-13DB0B53FDE8}" srcOrd="0" destOrd="0" presId="urn:microsoft.com/office/officeart/2005/8/layout/default"/>
    <dgm:cxn modelId="{6A03033A-2B0A-4886-8512-3CE037D23FDB}" type="presParOf" srcId="{B5418421-F51B-4B94-AC62-B9E486103827}" destId="{076E0F4C-27B0-4987-86C1-D6291F93ED2F}" srcOrd="1" destOrd="0" presId="urn:microsoft.com/office/officeart/2005/8/layout/default"/>
    <dgm:cxn modelId="{B79F8E32-0819-4549-8A51-884D956313B8}" type="presParOf" srcId="{B5418421-F51B-4B94-AC62-B9E486103827}" destId="{62BE8D0B-9B44-4C48-AF16-D821CD5367F3}" srcOrd="2" destOrd="0" presId="urn:microsoft.com/office/officeart/2005/8/layout/default"/>
    <dgm:cxn modelId="{2B226C4D-76D9-42C0-A205-FA26031836B6}" type="presParOf" srcId="{B5418421-F51B-4B94-AC62-B9E486103827}" destId="{39A80500-C948-4E07-BC2D-831A966966F6}" srcOrd="3" destOrd="0" presId="urn:microsoft.com/office/officeart/2005/8/layout/default"/>
    <dgm:cxn modelId="{E382BDA5-0C3B-4E97-8F12-753FC5E53B4F}" type="presParOf" srcId="{B5418421-F51B-4B94-AC62-B9E486103827}" destId="{DE917DE7-CADC-4694-B716-D2A65E027524}" srcOrd="4" destOrd="0" presId="urn:microsoft.com/office/officeart/2005/8/layout/default"/>
    <dgm:cxn modelId="{48C607E4-ABBE-486D-AC47-A49A456E4C9E}" type="presParOf" srcId="{B5418421-F51B-4B94-AC62-B9E486103827}" destId="{78090D9C-6081-4EAA-86A4-80F01298895C}" srcOrd="5" destOrd="0" presId="urn:microsoft.com/office/officeart/2005/8/layout/default"/>
    <dgm:cxn modelId="{205D7EDD-9FBA-42DE-B587-CD2DBD8F086B}" type="presParOf" srcId="{B5418421-F51B-4B94-AC62-B9E486103827}" destId="{EAF793C4-2BB1-4C30-8D53-09188C3EA196}" srcOrd="6" destOrd="0" presId="urn:microsoft.com/office/officeart/2005/8/layout/default"/>
    <dgm:cxn modelId="{A60EFC06-7187-4CB9-BC7A-6FE99936688C}" type="presParOf" srcId="{B5418421-F51B-4B94-AC62-B9E486103827}" destId="{13D2C3E3-7669-419E-BAA8-CAA6589706CC}" srcOrd="7" destOrd="0" presId="urn:microsoft.com/office/officeart/2005/8/layout/default"/>
    <dgm:cxn modelId="{CC256D2C-48CE-4837-AE58-1C8DBFA2B39D}" type="presParOf" srcId="{B5418421-F51B-4B94-AC62-B9E486103827}" destId="{F511CFDD-5F2D-4F0C-AE5C-A7341C92D6F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7EC1409-4518-474F-BB72-2CA453E3957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</dgm:pt>
    <dgm:pt modelId="{A54D3519-DAF5-4599-B390-3F28D377BAF2}">
      <dgm:prSet custT="1"/>
      <dgm:spPr/>
      <dgm:t>
        <a:bodyPr/>
        <a:lstStyle/>
        <a:p>
          <a:pPr algn="ctr"/>
          <a:r>
            <a:rPr lang="en-GB" sz="2600" b="0" dirty="0"/>
            <a:t>From 31</a:t>
          </a:r>
          <a:r>
            <a:rPr lang="en-GB" sz="2600" b="0" baseline="30000" dirty="0"/>
            <a:t>st</a:t>
          </a:r>
          <a:r>
            <a:rPr lang="en-GB" sz="2600" b="0" dirty="0"/>
            <a:t> July 2023</a:t>
          </a:r>
        </a:p>
      </dgm:t>
    </dgm:pt>
    <dgm:pt modelId="{D943F75A-7843-4599-A23D-7CDE337F033D}" type="parTrans" cxnId="{7ADB11F1-0D00-4DF1-AB1C-6481BF06C092}">
      <dgm:prSet/>
      <dgm:spPr/>
      <dgm:t>
        <a:bodyPr/>
        <a:lstStyle/>
        <a:p>
          <a:endParaRPr lang="en-GB" sz="2600"/>
        </a:p>
      </dgm:t>
    </dgm:pt>
    <dgm:pt modelId="{8424D45A-9DC3-4045-8616-AF64F9AD6844}" type="sibTrans" cxnId="{7ADB11F1-0D00-4DF1-AB1C-6481BF06C092}">
      <dgm:prSet custT="1"/>
      <dgm:spPr/>
      <dgm:t>
        <a:bodyPr/>
        <a:lstStyle/>
        <a:p>
          <a:endParaRPr lang="en-GB" sz="2600"/>
        </a:p>
      </dgm:t>
    </dgm:pt>
    <dgm:pt modelId="{EE576D78-5F0E-44E3-8406-D4B3EEE41A14}" type="pres">
      <dgm:prSet presAssocID="{67EC1409-4518-474F-BB72-2CA453E39578}" presName="outerComposite" presStyleCnt="0">
        <dgm:presLayoutVars>
          <dgm:chMax val="5"/>
          <dgm:dir/>
          <dgm:resizeHandles val="exact"/>
        </dgm:presLayoutVars>
      </dgm:prSet>
      <dgm:spPr/>
    </dgm:pt>
    <dgm:pt modelId="{1B778084-FFAA-4BE9-ABA3-41C2338C5D49}" type="pres">
      <dgm:prSet presAssocID="{67EC1409-4518-474F-BB72-2CA453E39578}" presName="dummyMaxCanvas" presStyleCnt="0">
        <dgm:presLayoutVars/>
      </dgm:prSet>
      <dgm:spPr/>
    </dgm:pt>
    <dgm:pt modelId="{EFDDDEB8-4AE5-4180-9FE6-38761A318CDA}" type="pres">
      <dgm:prSet presAssocID="{67EC1409-4518-474F-BB72-2CA453E39578}" presName="OneNode_1" presStyleLbl="node1" presStyleIdx="0" presStyleCnt="1" custScaleY="130482" custLinFactNeighborX="348" custLinFactNeighborY="2431">
        <dgm:presLayoutVars>
          <dgm:bulletEnabled val="1"/>
        </dgm:presLayoutVars>
      </dgm:prSet>
      <dgm:spPr/>
    </dgm:pt>
  </dgm:ptLst>
  <dgm:cxnLst>
    <dgm:cxn modelId="{DB14F374-D46A-4AA2-AE57-0A49B35C0C5B}" type="presOf" srcId="{67EC1409-4518-474F-BB72-2CA453E39578}" destId="{EE576D78-5F0E-44E3-8406-D4B3EEE41A14}" srcOrd="0" destOrd="0" presId="urn:microsoft.com/office/officeart/2005/8/layout/vProcess5"/>
    <dgm:cxn modelId="{06A3EF99-4A38-454C-897D-3226E2C79A53}" type="presOf" srcId="{A54D3519-DAF5-4599-B390-3F28D377BAF2}" destId="{EFDDDEB8-4AE5-4180-9FE6-38761A318CDA}" srcOrd="0" destOrd="0" presId="urn:microsoft.com/office/officeart/2005/8/layout/vProcess5"/>
    <dgm:cxn modelId="{7ADB11F1-0D00-4DF1-AB1C-6481BF06C092}" srcId="{67EC1409-4518-474F-BB72-2CA453E39578}" destId="{A54D3519-DAF5-4599-B390-3F28D377BAF2}" srcOrd="0" destOrd="0" parTransId="{D943F75A-7843-4599-A23D-7CDE337F033D}" sibTransId="{8424D45A-9DC3-4045-8616-AF64F9AD6844}"/>
    <dgm:cxn modelId="{63293757-2881-487F-852C-6976EF8E6A13}" type="presParOf" srcId="{EE576D78-5F0E-44E3-8406-D4B3EEE41A14}" destId="{1B778084-FFAA-4BE9-ABA3-41C2338C5D49}" srcOrd="0" destOrd="0" presId="urn:microsoft.com/office/officeart/2005/8/layout/vProcess5"/>
    <dgm:cxn modelId="{DED94A78-EA52-4155-8342-35639BE33B36}" type="presParOf" srcId="{EE576D78-5F0E-44E3-8406-D4B3EEE41A14}" destId="{EFDDDEB8-4AE5-4180-9FE6-38761A318CD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6BB9C9-AFCB-4F9B-9B6D-88A90B93408E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D9358F7-C1F4-4851-9F89-15E9D89AFB6B}">
      <dgm:prSet phldrT="[Text]"/>
      <dgm:spPr/>
      <dgm:t>
        <a:bodyPr/>
        <a:lstStyle/>
        <a:p>
          <a:r>
            <a:rPr lang="en-GB" b="1" dirty="0"/>
            <a:t>PST less likely to make a mistake</a:t>
          </a:r>
        </a:p>
      </dgm:t>
    </dgm:pt>
    <dgm:pt modelId="{085E336C-BE9D-4E9A-839F-91BCD8172187}" type="parTrans" cxnId="{7BAC4F8B-A476-49CC-809B-C177872D7972}">
      <dgm:prSet/>
      <dgm:spPr/>
      <dgm:t>
        <a:bodyPr/>
        <a:lstStyle/>
        <a:p>
          <a:endParaRPr lang="en-GB" b="1"/>
        </a:p>
      </dgm:t>
    </dgm:pt>
    <dgm:pt modelId="{BFE231BD-8CC1-4056-9E1F-AAFE4AC66B23}" type="sibTrans" cxnId="{7BAC4F8B-A476-49CC-809B-C177872D7972}">
      <dgm:prSet/>
      <dgm:spPr/>
      <dgm:t>
        <a:bodyPr/>
        <a:lstStyle/>
        <a:p>
          <a:endParaRPr lang="en-GB" b="1"/>
        </a:p>
      </dgm:t>
    </dgm:pt>
    <dgm:pt modelId="{592A244D-D164-4327-A39C-BD83DA7D2D6D}">
      <dgm:prSet phldrT="[Text]"/>
      <dgm:spPr/>
      <dgm:t>
        <a:bodyPr/>
        <a:lstStyle/>
        <a:p>
          <a:r>
            <a:rPr lang="en-GB" b="1" dirty="0"/>
            <a:t>Removes the need for double appts &amp; catch ups</a:t>
          </a:r>
        </a:p>
      </dgm:t>
    </dgm:pt>
    <dgm:pt modelId="{18EFE5C8-F19D-4C47-9E62-D596000ADEF0}" type="parTrans" cxnId="{06FB2617-A9DE-489F-9070-96404B07447F}">
      <dgm:prSet/>
      <dgm:spPr/>
      <dgm:t>
        <a:bodyPr/>
        <a:lstStyle/>
        <a:p>
          <a:endParaRPr lang="en-GB" b="1"/>
        </a:p>
      </dgm:t>
    </dgm:pt>
    <dgm:pt modelId="{2A2BDE4E-5620-46AB-8025-6B20BD1351F2}" type="sibTrans" cxnId="{06FB2617-A9DE-489F-9070-96404B07447F}">
      <dgm:prSet/>
      <dgm:spPr/>
      <dgm:t>
        <a:bodyPr/>
        <a:lstStyle/>
        <a:p>
          <a:endParaRPr lang="en-GB" b="1"/>
        </a:p>
      </dgm:t>
    </dgm:pt>
    <dgm:pt modelId="{46439149-B463-4FA8-8649-E0580C63724A}">
      <dgm:prSet/>
      <dgm:spPr/>
      <dgm:t>
        <a:bodyPr/>
        <a:lstStyle/>
        <a:p>
          <a:r>
            <a:rPr lang="en-GB" b="1" dirty="0"/>
            <a:t>Adjust Slot Times to 15 Mins</a:t>
          </a:r>
        </a:p>
      </dgm:t>
    </dgm:pt>
    <dgm:pt modelId="{E409C58E-7591-4B56-AE90-3D56EDB82561}" type="parTrans" cxnId="{52B0C3F6-F2A1-4D89-A9CD-AB0401AD7512}">
      <dgm:prSet/>
      <dgm:spPr/>
      <dgm:t>
        <a:bodyPr/>
        <a:lstStyle/>
        <a:p>
          <a:endParaRPr lang="en-GB" b="1"/>
        </a:p>
      </dgm:t>
    </dgm:pt>
    <dgm:pt modelId="{58D24A50-B83F-460A-B6ED-44EF0A6D4C83}" type="sibTrans" cxnId="{52B0C3F6-F2A1-4D89-A9CD-AB0401AD7512}">
      <dgm:prSet/>
      <dgm:spPr/>
      <dgm:t>
        <a:bodyPr/>
        <a:lstStyle/>
        <a:p>
          <a:endParaRPr lang="en-GB" b="1"/>
        </a:p>
      </dgm:t>
    </dgm:pt>
    <dgm:pt modelId="{263510AB-19A4-4E18-9209-20A2BF295758}">
      <dgm:prSet/>
      <dgm:spPr/>
      <dgm:t>
        <a:bodyPr/>
        <a:lstStyle/>
        <a:p>
          <a:r>
            <a:rPr lang="en-GB" b="1" dirty="0"/>
            <a:t>Do a 3-month trial and we can re-audit</a:t>
          </a:r>
        </a:p>
      </dgm:t>
    </dgm:pt>
    <dgm:pt modelId="{EAA7F67C-A1F3-4652-80A7-FBC99064B6BB}" type="parTrans" cxnId="{C05E06C5-1E28-40EF-9477-370AC1D2E604}">
      <dgm:prSet/>
      <dgm:spPr/>
      <dgm:t>
        <a:bodyPr/>
        <a:lstStyle/>
        <a:p>
          <a:endParaRPr lang="en-GB"/>
        </a:p>
      </dgm:t>
    </dgm:pt>
    <dgm:pt modelId="{823B8CEE-A0E5-4082-B060-1D6D6C39A214}" type="sibTrans" cxnId="{C05E06C5-1E28-40EF-9477-370AC1D2E604}">
      <dgm:prSet/>
      <dgm:spPr/>
      <dgm:t>
        <a:bodyPr/>
        <a:lstStyle/>
        <a:p>
          <a:endParaRPr lang="en-GB"/>
        </a:p>
      </dgm:t>
    </dgm:pt>
    <dgm:pt modelId="{8424E777-9FC5-43A0-9237-62DB91C5962C}">
      <dgm:prSet/>
      <dgm:spPr/>
      <dgm:t>
        <a:bodyPr/>
        <a:lstStyle/>
        <a:p>
          <a:r>
            <a:rPr lang="en-GB" b="1" dirty="0"/>
            <a:t>Move from 39 Appts to 32 Appts</a:t>
          </a:r>
        </a:p>
      </dgm:t>
    </dgm:pt>
    <dgm:pt modelId="{6B43B6D8-7328-4AF8-B0D6-BF81E5EABB0C}" type="parTrans" cxnId="{7737E109-F9B2-486F-B15E-0976CB8D980D}">
      <dgm:prSet/>
      <dgm:spPr/>
      <dgm:t>
        <a:bodyPr/>
        <a:lstStyle/>
        <a:p>
          <a:endParaRPr lang="en-GB"/>
        </a:p>
      </dgm:t>
    </dgm:pt>
    <dgm:pt modelId="{7E8F8D7A-5F54-44BE-AE84-415A389DBF1A}" type="sibTrans" cxnId="{7737E109-F9B2-486F-B15E-0976CB8D980D}">
      <dgm:prSet/>
      <dgm:spPr/>
      <dgm:t>
        <a:bodyPr/>
        <a:lstStyle/>
        <a:p>
          <a:endParaRPr lang="en-GB"/>
        </a:p>
      </dgm:t>
    </dgm:pt>
    <dgm:pt modelId="{527746BE-1F35-45DE-9634-C8BEF367FD8B}" type="pres">
      <dgm:prSet presAssocID="{CF6BB9C9-AFCB-4F9B-9B6D-88A90B93408E}" presName="CompostProcess" presStyleCnt="0">
        <dgm:presLayoutVars>
          <dgm:dir/>
          <dgm:resizeHandles val="exact"/>
        </dgm:presLayoutVars>
      </dgm:prSet>
      <dgm:spPr/>
    </dgm:pt>
    <dgm:pt modelId="{5EAE6167-CC31-4DB1-BBEF-2814545102F4}" type="pres">
      <dgm:prSet presAssocID="{CF6BB9C9-AFCB-4F9B-9B6D-88A90B93408E}" presName="arrow" presStyleLbl="bgShp" presStyleIdx="0" presStyleCnt="1"/>
      <dgm:spPr/>
    </dgm:pt>
    <dgm:pt modelId="{7724E0AC-AF77-41D4-8C77-1140FCD60F60}" type="pres">
      <dgm:prSet presAssocID="{CF6BB9C9-AFCB-4F9B-9B6D-88A90B93408E}" presName="linearProcess" presStyleCnt="0"/>
      <dgm:spPr/>
    </dgm:pt>
    <dgm:pt modelId="{0C43EBE6-F9E1-4FC4-9118-884965ABB1D4}" type="pres">
      <dgm:prSet presAssocID="{46439149-B463-4FA8-8649-E0580C63724A}" presName="textNode" presStyleLbl="node1" presStyleIdx="0" presStyleCnt="5">
        <dgm:presLayoutVars>
          <dgm:bulletEnabled val="1"/>
        </dgm:presLayoutVars>
      </dgm:prSet>
      <dgm:spPr/>
    </dgm:pt>
    <dgm:pt modelId="{A4299F58-8660-4ACF-B971-83901233B80C}" type="pres">
      <dgm:prSet presAssocID="{58D24A50-B83F-460A-B6ED-44EF0A6D4C83}" presName="sibTrans" presStyleCnt="0"/>
      <dgm:spPr/>
    </dgm:pt>
    <dgm:pt modelId="{484F4A1C-8EFD-4669-A8D0-DBB1BDC1999B}" type="pres">
      <dgm:prSet presAssocID="{8424E777-9FC5-43A0-9237-62DB91C5962C}" presName="textNode" presStyleLbl="node1" presStyleIdx="1" presStyleCnt="5">
        <dgm:presLayoutVars>
          <dgm:bulletEnabled val="1"/>
        </dgm:presLayoutVars>
      </dgm:prSet>
      <dgm:spPr/>
    </dgm:pt>
    <dgm:pt modelId="{B7485370-6A0D-45B3-942B-465722E0D383}" type="pres">
      <dgm:prSet presAssocID="{7E8F8D7A-5F54-44BE-AE84-415A389DBF1A}" presName="sibTrans" presStyleCnt="0"/>
      <dgm:spPr/>
    </dgm:pt>
    <dgm:pt modelId="{34C99093-8E3B-4EF9-8D81-27A00C70F034}" type="pres">
      <dgm:prSet presAssocID="{592A244D-D164-4327-A39C-BD83DA7D2D6D}" presName="textNode" presStyleLbl="node1" presStyleIdx="2" presStyleCnt="5">
        <dgm:presLayoutVars>
          <dgm:bulletEnabled val="1"/>
        </dgm:presLayoutVars>
      </dgm:prSet>
      <dgm:spPr/>
    </dgm:pt>
    <dgm:pt modelId="{25609A6E-8848-42BF-80D9-EB39A3062E10}" type="pres">
      <dgm:prSet presAssocID="{2A2BDE4E-5620-46AB-8025-6B20BD1351F2}" presName="sibTrans" presStyleCnt="0"/>
      <dgm:spPr/>
    </dgm:pt>
    <dgm:pt modelId="{C82528B2-6237-4CB1-A192-05C056194FD6}" type="pres">
      <dgm:prSet presAssocID="{5D9358F7-C1F4-4851-9F89-15E9D89AFB6B}" presName="textNode" presStyleLbl="node1" presStyleIdx="3" presStyleCnt="5">
        <dgm:presLayoutVars>
          <dgm:bulletEnabled val="1"/>
        </dgm:presLayoutVars>
      </dgm:prSet>
      <dgm:spPr/>
    </dgm:pt>
    <dgm:pt modelId="{9825400E-4EE2-4DB5-9EA2-B883234321FE}" type="pres">
      <dgm:prSet presAssocID="{BFE231BD-8CC1-4056-9E1F-AAFE4AC66B23}" presName="sibTrans" presStyleCnt="0"/>
      <dgm:spPr/>
    </dgm:pt>
    <dgm:pt modelId="{96E80850-DB9F-4095-8C86-E91ECA7133F2}" type="pres">
      <dgm:prSet presAssocID="{263510AB-19A4-4E18-9209-20A2BF29575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737E109-F9B2-486F-B15E-0976CB8D980D}" srcId="{CF6BB9C9-AFCB-4F9B-9B6D-88A90B93408E}" destId="{8424E777-9FC5-43A0-9237-62DB91C5962C}" srcOrd="1" destOrd="0" parTransId="{6B43B6D8-7328-4AF8-B0D6-BF81E5EABB0C}" sibTransId="{7E8F8D7A-5F54-44BE-AE84-415A389DBF1A}"/>
    <dgm:cxn modelId="{681F650D-0BC5-4D63-BE5A-E711B571883F}" type="presOf" srcId="{5D9358F7-C1F4-4851-9F89-15E9D89AFB6B}" destId="{C82528B2-6237-4CB1-A192-05C056194FD6}" srcOrd="0" destOrd="0" presId="urn:microsoft.com/office/officeart/2005/8/layout/hProcess9"/>
    <dgm:cxn modelId="{ADBEA70F-A5C8-4344-86FD-0F4B1C933DDD}" type="presOf" srcId="{8424E777-9FC5-43A0-9237-62DB91C5962C}" destId="{484F4A1C-8EFD-4669-A8D0-DBB1BDC1999B}" srcOrd="0" destOrd="0" presId="urn:microsoft.com/office/officeart/2005/8/layout/hProcess9"/>
    <dgm:cxn modelId="{06EBF913-A387-432C-8F45-ECABAA06E251}" type="presOf" srcId="{CF6BB9C9-AFCB-4F9B-9B6D-88A90B93408E}" destId="{527746BE-1F35-45DE-9634-C8BEF367FD8B}" srcOrd="0" destOrd="0" presId="urn:microsoft.com/office/officeart/2005/8/layout/hProcess9"/>
    <dgm:cxn modelId="{06FB2617-A9DE-489F-9070-96404B07447F}" srcId="{CF6BB9C9-AFCB-4F9B-9B6D-88A90B93408E}" destId="{592A244D-D164-4327-A39C-BD83DA7D2D6D}" srcOrd="2" destOrd="0" parTransId="{18EFE5C8-F19D-4C47-9E62-D596000ADEF0}" sibTransId="{2A2BDE4E-5620-46AB-8025-6B20BD1351F2}"/>
    <dgm:cxn modelId="{0519F419-95B1-4FE7-9ABD-B739308C72D3}" type="presOf" srcId="{263510AB-19A4-4E18-9209-20A2BF295758}" destId="{96E80850-DB9F-4095-8C86-E91ECA7133F2}" srcOrd="0" destOrd="0" presId="urn:microsoft.com/office/officeart/2005/8/layout/hProcess9"/>
    <dgm:cxn modelId="{54EA3665-053F-40F3-8CB9-A4DADCEFF800}" type="presOf" srcId="{46439149-B463-4FA8-8649-E0580C63724A}" destId="{0C43EBE6-F9E1-4FC4-9118-884965ABB1D4}" srcOrd="0" destOrd="0" presId="urn:microsoft.com/office/officeart/2005/8/layout/hProcess9"/>
    <dgm:cxn modelId="{7BAC4F8B-A476-49CC-809B-C177872D7972}" srcId="{CF6BB9C9-AFCB-4F9B-9B6D-88A90B93408E}" destId="{5D9358F7-C1F4-4851-9F89-15E9D89AFB6B}" srcOrd="3" destOrd="0" parTransId="{085E336C-BE9D-4E9A-839F-91BCD8172187}" sibTransId="{BFE231BD-8CC1-4056-9E1F-AAFE4AC66B23}"/>
    <dgm:cxn modelId="{C05E06C5-1E28-40EF-9477-370AC1D2E604}" srcId="{CF6BB9C9-AFCB-4F9B-9B6D-88A90B93408E}" destId="{263510AB-19A4-4E18-9209-20A2BF295758}" srcOrd="4" destOrd="0" parTransId="{EAA7F67C-A1F3-4652-80A7-FBC99064B6BB}" sibTransId="{823B8CEE-A0E5-4082-B060-1D6D6C39A214}"/>
    <dgm:cxn modelId="{360414D5-B85D-4B97-A0A2-DF4C9B450E59}" type="presOf" srcId="{592A244D-D164-4327-A39C-BD83DA7D2D6D}" destId="{34C99093-8E3B-4EF9-8D81-27A00C70F034}" srcOrd="0" destOrd="0" presId="urn:microsoft.com/office/officeart/2005/8/layout/hProcess9"/>
    <dgm:cxn modelId="{52B0C3F6-F2A1-4D89-A9CD-AB0401AD7512}" srcId="{CF6BB9C9-AFCB-4F9B-9B6D-88A90B93408E}" destId="{46439149-B463-4FA8-8649-E0580C63724A}" srcOrd="0" destOrd="0" parTransId="{E409C58E-7591-4B56-AE90-3D56EDB82561}" sibTransId="{58D24A50-B83F-460A-B6ED-44EF0A6D4C83}"/>
    <dgm:cxn modelId="{73583D9A-1CF6-4845-AD11-3536ADB6A75F}" type="presParOf" srcId="{527746BE-1F35-45DE-9634-C8BEF367FD8B}" destId="{5EAE6167-CC31-4DB1-BBEF-2814545102F4}" srcOrd="0" destOrd="0" presId="urn:microsoft.com/office/officeart/2005/8/layout/hProcess9"/>
    <dgm:cxn modelId="{9D65182B-E7A1-44DD-9754-78C72716A365}" type="presParOf" srcId="{527746BE-1F35-45DE-9634-C8BEF367FD8B}" destId="{7724E0AC-AF77-41D4-8C77-1140FCD60F60}" srcOrd="1" destOrd="0" presId="urn:microsoft.com/office/officeart/2005/8/layout/hProcess9"/>
    <dgm:cxn modelId="{992C95B1-BE59-48B3-BC95-A0FD292D3C85}" type="presParOf" srcId="{7724E0AC-AF77-41D4-8C77-1140FCD60F60}" destId="{0C43EBE6-F9E1-4FC4-9118-884965ABB1D4}" srcOrd="0" destOrd="0" presId="urn:microsoft.com/office/officeart/2005/8/layout/hProcess9"/>
    <dgm:cxn modelId="{47DD4D1C-4B03-4B9A-A388-DB2143DA7017}" type="presParOf" srcId="{7724E0AC-AF77-41D4-8C77-1140FCD60F60}" destId="{A4299F58-8660-4ACF-B971-83901233B80C}" srcOrd="1" destOrd="0" presId="urn:microsoft.com/office/officeart/2005/8/layout/hProcess9"/>
    <dgm:cxn modelId="{B92AA743-DB47-470E-B325-4AC214F1277A}" type="presParOf" srcId="{7724E0AC-AF77-41D4-8C77-1140FCD60F60}" destId="{484F4A1C-8EFD-4669-A8D0-DBB1BDC1999B}" srcOrd="2" destOrd="0" presId="urn:microsoft.com/office/officeart/2005/8/layout/hProcess9"/>
    <dgm:cxn modelId="{C6309767-5A2D-4467-83DF-B74BBB0C6E53}" type="presParOf" srcId="{7724E0AC-AF77-41D4-8C77-1140FCD60F60}" destId="{B7485370-6A0D-45B3-942B-465722E0D383}" srcOrd="3" destOrd="0" presId="urn:microsoft.com/office/officeart/2005/8/layout/hProcess9"/>
    <dgm:cxn modelId="{155CDD3B-2982-4DCB-87A9-FF4512BC8476}" type="presParOf" srcId="{7724E0AC-AF77-41D4-8C77-1140FCD60F60}" destId="{34C99093-8E3B-4EF9-8D81-27A00C70F034}" srcOrd="4" destOrd="0" presId="urn:microsoft.com/office/officeart/2005/8/layout/hProcess9"/>
    <dgm:cxn modelId="{1DA1C8D8-2D77-4E89-B0FE-9455C79D0D70}" type="presParOf" srcId="{7724E0AC-AF77-41D4-8C77-1140FCD60F60}" destId="{25609A6E-8848-42BF-80D9-EB39A3062E10}" srcOrd="5" destOrd="0" presId="urn:microsoft.com/office/officeart/2005/8/layout/hProcess9"/>
    <dgm:cxn modelId="{4A899709-A049-4C86-B03D-76D01F3132E1}" type="presParOf" srcId="{7724E0AC-AF77-41D4-8C77-1140FCD60F60}" destId="{C82528B2-6237-4CB1-A192-05C056194FD6}" srcOrd="6" destOrd="0" presId="urn:microsoft.com/office/officeart/2005/8/layout/hProcess9"/>
    <dgm:cxn modelId="{FDB3149B-E1D9-4B14-A2FF-7537F175743A}" type="presParOf" srcId="{7724E0AC-AF77-41D4-8C77-1140FCD60F60}" destId="{9825400E-4EE2-4DB5-9EA2-B883234321FE}" srcOrd="7" destOrd="0" presId="urn:microsoft.com/office/officeart/2005/8/layout/hProcess9"/>
    <dgm:cxn modelId="{51F481E2-0EAD-4E58-92FC-90E23754C865}" type="presParOf" srcId="{7724E0AC-AF77-41D4-8C77-1140FCD60F60}" destId="{96E80850-DB9F-4095-8C86-E91ECA7133F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98FCE-B4BB-4392-907A-C6629A54035A}" type="doc">
      <dgm:prSet loTypeId="urn:microsoft.com/office/officeart/2005/8/layout/architecture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7E8CFB5-4227-4B56-8A47-6A083962D372}">
      <dgm:prSet phldrT="[Text]" custT="1"/>
      <dgm:spPr>
        <a:solidFill>
          <a:srgbClr val="3D67B1"/>
        </a:solidFill>
        <a:ln>
          <a:solidFill>
            <a:srgbClr val="3D67B1"/>
          </a:solidFill>
        </a:ln>
      </dgm:spPr>
      <dgm:t>
        <a:bodyPr/>
        <a:lstStyle/>
        <a:p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Care Co-Ordinator / GPA Joint Responsibilities</a:t>
          </a:r>
        </a:p>
        <a:p>
          <a:endParaRPr lang="en-GB" sz="15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Champions for Carers &amp; Veterans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Process Exercise &amp; Weight Management Referrals for TR</a:t>
          </a:r>
        </a:p>
      </dgm:t>
    </dgm:pt>
    <dgm:pt modelId="{F01F286C-CFB7-44DD-A667-58EA678A0280}" type="parTrans" cxnId="{6E2F09C9-EF5E-4F27-9E6F-909911E58FAD}">
      <dgm:prSet/>
      <dgm:spPr/>
      <dgm:t>
        <a:bodyPr/>
        <a:lstStyle/>
        <a:p>
          <a:endParaRPr lang="en-GB"/>
        </a:p>
      </dgm:t>
    </dgm:pt>
    <dgm:pt modelId="{EA4A3921-ADAA-4BE6-A542-3134A9C501DC}" type="sibTrans" cxnId="{6E2F09C9-EF5E-4F27-9E6F-909911E58FAD}">
      <dgm:prSet/>
      <dgm:spPr/>
      <dgm:t>
        <a:bodyPr/>
        <a:lstStyle/>
        <a:p>
          <a:endParaRPr lang="en-GB"/>
        </a:p>
      </dgm:t>
    </dgm:pt>
    <dgm:pt modelId="{D5A85D26-DAD3-4A2B-B92D-4E259D7FCF52}">
      <dgm:prSet phldrT="[Text]" custT="1"/>
      <dgm:spPr>
        <a:solidFill>
          <a:srgbClr val="5B9BD5"/>
        </a:solidFill>
        <a:ln>
          <a:solidFill>
            <a:srgbClr val="5B9BD5"/>
          </a:solidFill>
        </a:ln>
      </dgm:spPr>
      <dgm:t>
        <a:bodyPr/>
        <a:lstStyle/>
        <a:p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Care Co-Ordinator</a:t>
          </a:r>
        </a:p>
        <a:p>
          <a:endParaRPr lang="en-GB" sz="15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Active Signposting (With Nic W)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Arrange Cancer QOF Reviews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Care Home &amp; Care Planning Support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Coil / Implant Consents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Deaf Awareness Lead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Monitor Lithium Patients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Recalls for Pessaries</a:t>
          </a:r>
        </a:p>
      </dgm:t>
    </dgm:pt>
    <dgm:pt modelId="{42BD5BA1-CA00-41AF-8F0F-5A4EEDEB0010}" type="parTrans" cxnId="{606E29D2-7C8E-4591-A686-C950FBE76B3B}">
      <dgm:prSet/>
      <dgm:spPr/>
      <dgm:t>
        <a:bodyPr/>
        <a:lstStyle/>
        <a:p>
          <a:endParaRPr lang="en-GB"/>
        </a:p>
      </dgm:t>
    </dgm:pt>
    <dgm:pt modelId="{52096AFC-9DE6-45D2-8404-B598613B0058}" type="sibTrans" cxnId="{606E29D2-7C8E-4591-A686-C950FBE76B3B}">
      <dgm:prSet/>
      <dgm:spPr/>
      <dgm:t>
        <a:bodyPr/>
        <a:lstStyle/>
        <a:p>
          <a:endParaRPr lang="en-GB"/>
        </a:p>
      </dgm:t>
    </dgm:pt>
    <dgm:pt modelId="{5F60D8E9-341E-4E46-8D29-D8833648C677}">
      <dgm:prSet phldrT="[Text]" custT="1"/>
      <dgm:spPr>
        <a:solidFill>
          <a:srgbClr val="4DC58D"/>
        </a:solidFill>
        <a:ln>
          <a:solidFill>
            <a:srgbClr val="4DC58D"/>
          </a:solidFill>
        </a:ln>
      </dgm:spPr>
      <dgm:t>
        <a:bodyPr/>
        <a:lstStyle/>
        <a:p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GPA</a:t>
          </a:r>
        </a:p>
        <a:p>
          <a:endParaRPr lang="en-GB" sz="15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Childhood Imms Ordering Support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DOAC Reviews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Dressing Ordering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GP Safety Alerts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Home BP Reading Averaging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Insulin Dose Change Waiting List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Medicines Reconciliation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Employment Support Allowance Forms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Personal Independence Payment (PIP) Forms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Practice Incoming Tasks / OOH Reports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Prescription Exemption Forms</a:t>
          </a:r>
        </a:p>
        <a:p>
          <a:r>
            <a:rPr lang="en-GB" sz="1500" dirty="0">
              <a:latin typeface="Arial" panose="020B0604020202020204" pitchFamily="34" charset="0"/>
              <a:cs typeface="Arial" panose="020B0604020202020204" pitchFamily="34" charset="0"/>
            </a:rPr>
            <a:t>Smear Results Filing</a:t>
          </a:r>
        </a:p>
      </dgm:t>
    </dgm:pt>
    <dgm:pt modelId="{CC9BB4A1-BFBA-4B0B-9A8F-577EF3B3BFFB}" type="parTrans" cxnId="{A108B4D3-3948-4886-8FC8-80D5E70A1E44}">
      <dgm:prSet/>
      <dgm:spPr/>
      <dgm:t>
        <a:bodyPr/>
        <a:lstStyle/>
        <a:p>
          <a:endParaRPr lang="en-GB"/>
        </a:p>
      </dgm:t>
    </dgm:pt>
    <dgm:pt modelId="{34953289-4B62-4839-8A04-BAB75BE694F0}" type="sibTrans" cxnId="{A108B4D3-3948-4886-8FC8-80D5E70A1E44}">
      <dgm:prSet/>
      <dgm:spPr/>
      <dgm:t>
        <a:bodyPr/>
        <a:lstStyle/>
        <a:p>
          <a:endParaRPr lang="en-GB"/>
        </a:p>
      </dgm:t>
    </dgm:pt>
    <dgm:pt modelId="{6A9D2A36-097C-41C3-B6FE-8D0E9CF77720}" type="pres">
      <dgm:prSet presAssocID="{AD598FCE-B4BB-4392-907A-C6629A54035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B5266D-6EF1-4CBA-AFFB-85FC3EF94AD1}" type="pres">
      <dgm:prSet presAssocID="{E7E8CFB5-4227-4B56-8A47-6A083962D372}" presName="vertOne" presStyleCnt="0"/>
      <dgm:spPr/>
    </dgm:pt>
    <dgm:pt modelId="{AB5728A0-549D-4088-9075-A42640055741}" type="pres">
      <dgm:prSet presAssocID="{E7E8CFB5-4227-4B56-8A47-6A083962D372}" presName="txOne" presStyleLbl="node0" presStyleIdx="0" presStyleCnt="1" custScaleY="62268">
        <dgm:presLayoutVars>
          <dgm:chPref val="3"/>
        </dgm:presLayoutVars>
      </dgm:prSet>
      <dgm:spPr/>
    </dgm:pt>
    <dgm:pt modelId="{7F0ADC3B-EBDB-47E7-9FC7-3BC53A9F036B}" type="pres">
      <dgm:prSet presAssocID="{E7E8CFB5-4227-4B56-8A47-6A083962D372}" presName="parTransOne" presStyleCnt="0"/>
      <dgm:spPr/>
    </dgm:pt>
    <dgm:pt modelId="{86A30FFF-E7CF-45D8-B26A-2660E5E0F86D}" type="pres">
      <dgm:prSet presAssocID="{E7E8CFB5-4227-4B56-8A47-6A083962D372}" presName="horzOne" presStyleCnt="0"/>
      <dgm:spPr/>
    </dgm:pt>
    <dgm:pt modelId="{491C4D2C-4F06-44F1-BB9A-59C25AF023CC}" type="pres">
      <dgm:prSet presAssocID="{D5A85D26-DAD3-4A2B-B92D-4E259D7FCF52}" presName="vertTwo" presStyleCnt="0"/>
      <dgm:spPr/>
    </dgm:pt>
    <dgm:pt modelId="{F228CF0E-AD51-460F-9CD7-637923F64629}" type="pres">
      <dgm:prSet presAssocID="{D5A85D26-DAD3-4A2B-B92D-4E259D7FCF52}" presName="txTwo" presStyleLbl="node2" presStyleIdx="0" presStyleCnt="2" custScaleY="249259">
        <dgm:presLayoutVars>
          <dgm:chPref val="3"/>
        </dgm:presLayoutVars>
      </dgm:prSet>
      <dgm:spPr/>
    </dgm:pt>
    <dgm:pt modelId="{30F58375-9E85-443E-977E-48BA926B14C2}" type="pres">
      <dgm:prSet presAssocID="{D5A85D26-DAD3-4A2B-B92D-4E259D7FCF52}" presName="horzTwo" presStyleCnt="0"/>
      <dgm:spPr/>
    </dgm:pt>
    <dgm:pt modelId="{3F2E967E-2675-4E2F-B24E-DF603C272362}" type="pres">
      <dgm:prSet presAssocID="{52096AFC-9DE6-45D2-8404-B598613B0058}" presName="sibSpaceTwo" presStyleCnt="0"/>
      <dgm:spPr/>
    </dgm:pt>
    <dgm:pt modelId="{0C0FE296-7979-482A-A623-02D79182BD76}" type="pres">
      <dgm:prSet presAssocID="{5F60D8E9-341E-4E46-8D29-D8833648C677}" presName="vertTwo" presStyleCnt="0"/>
      <dgm:spPr/>
    </dgm:pt>
    <dgm:pt modelId="{56D2FD8F-D545-431D-A145-AC258C9FD3B1}" type="pres">
      <dgm:prSet presAssocID="{5F60D8E9-341E-4E46-8D29-D8833648C677}" presName="txTwo" presStyleLbl="node2" presStyleIdx="1" presStyleCnt="2" custScaleY="249259">
        <dgm:presLayoutVars>
          <dgm:chPref val="3"/>
        </dgm:presLayoutVars>
      </dgm:prSet>
      <dgm:spPr/>
    </dgm:pt>
    <dgm:pt modelId="{4928657A-8834-4626-BBD1-F969E784647C}" type="pres">
      <dgm:prSet presAssocID="{5F60D8E9-341E-4E46-8D29-D8833648C677}" presName="horzTwo" presStyleCnt="0"/>
      <dgm:spPr/>
    </dgm:pt>
  </dgm:ptLst>
  <dgm:cxnLst>
    <dgm:cxn modelId="{F891A013-BE83-471D-8B71-1E4B054F0561}" type="presOf" srcId="{E7E8CFB5-4227-4B56-8A47-6A083962D372}" destId="{AB5728A0-549D-4088-9075-A42640055741}" srcOrd="0" destOrd="0" presId="urn:microsoft.com/office/officeart/2005/8/layout/architecture"/>
    <dgm:cxn modelId="{23BC9C63-2ECE-4DDD-8012-8D215F8649AD}" type="presOf" srcId="{D5A85D26-DAD3-4A2B-B92D-4E259D7FCF52}" destId="{F228CF0E-AD51-460F-9CD7-637923F64629}" srcOrd="0" destOrd="0" presId="urn:microsoft.com/office/officeart/2005/8/layout/architecture"/>
    <dgm:cxn modelId="{18559A8F-966A-4CB8-B41C-8CF1F50243AE}" type="presOf" srcId="{AD598FCE-B4BB-4392-907A-C6629A54035A}" destId="{6A9D2A36-097C-41C3-B6FE-8D0E9CF77720}" srcOrd="0" destOrd="0" presId="urn:microsoft.com/office/officeart/2005/8/layout/architecture"/>
    <dgm:cxn modelId="{6E2F09C9-EF5E-4F27-9E6F-909911E58FAD}" srcId="{AD598FCE-B4BB-4392-907A-C6629A54035A}" destId="{E7E8CFB5-4227-4B56-8A47-6A083962D372}" srcOrd="0" destOrd="0" parTransId="{F01F286C-CFB7-44DD-A667-58EA678A0280}" sibTransId="{EA4A3921-ADAA-4BE6-A542-3134A9C501DC}"/>
    <dgm:cxn modelId="{606E29D2-7C8E-4591-A686-C950FBE76B3B}" srcId="{E7E8CFB5-4227-4B56-8A47-6A083962D372}" destId="{D5A85D26-DAD3-4A2B-B92D-4E259D7FCF52}" srcOrd="0" destOrd="0" parTransId="{42BD5BA1-CA00-41AF-8F0F-5A4EEDEB0010}" sibTransId="{52096AFC-9DE6-45D2-8404-B598613B0058}"/>
    <dgm:cxn modelId="{A108B4D3-3948-4886-8FC8-80D5E70A1E44}" srcId="{E7E8CFB5-4227-4B56-8A47-6A083962D372}" destId="{5F60D8E9-341E-4E46-8D29-D8833648C677}" srcOrd="1" destOrd="0" parTransId="{CC9BB4A1-BFBA-4B0B-9A8F-577EF3B3BFFB}" sibTransId="{34953289-4B62-4839-8A04-BAB75BE694F0}"/>
    <dgm:cxn modelId="{743800FC-BB64-4596-9E4A-F42B684A94F8}" type="presOf" srcId="{5F60D8E9-341E-4E46-8D29-D8833648C677}" destId="{56D2FD8F-D545-431D-A145-AC258C9FD3B1}" srcOrd="0" destOrd="0" presId="urn:microsoft.com/office/officeart/2005/8/layout/architecture"/>
    <dgm:cxn modelId="{A53F7012-7EEB-4B3A-834C-87EA940005EA}" type="presParOf" srcId="{6A9D2A36-097C-41C3-B6FE-8D0E9CF77720}" destId="{DEB5266D-6EF1-4CBA-AFFB-85FC3EF94AD1}" srcOrd="0" destOrd="0" presId="urn:microsoft.com/office/officeart/2005/8/layout/architecture"/>
    <dgm:cxn modelId="{C5842A2C-3A36-4ABC-A46A-5DA160A3CF6F}" type="presParOf" srcId="{DEB5266D-6EF1-4CBA-AFFB-85FC3EF94AD1}" destId="{AB5728A0-549D-4088-9075-A42640055741}" srcOrd="0" destOrd="0" presId="urn:microsoft.com/office/officeart/2005/8/layout/architecture"/>
    <dgm:cxn modelId="{F5BF1D9C-A033-4207-A929-EDB10316CCDA}" type="presParOf" srcId="{DEB5266D-6EF1-4CBA-AFFB-85FC3EF94AD1}" destId="{7F0ADC3B-EBDB-47E7-9FC7-3BC53A9F036B}" srcOrd="1" destOrd="0" presId="urn:microsoft.com/office/officeart/2005/8/layout/architecture"/>
    <dgm:cxn modelId="{B110E4C5-DC4C-4164-AEE5-90A547469461}" type="presParOf" srcId="{DEB5266D-6EF1-4CBA-AFFB-85FC3EF94AD1}" destId="{86A30FFF-E7CF-45D8-B26A-2660E5E0F86D}" srcOrd="2" destOrd="0" presId="urn:microsoft.com/office/officeart/2005/8/layout/architecture"/>
    <dgm:cxn modelId="{B81A02A2-54EB-4671-8969-F2ECDD7A6838}" type="presParOf" srcId="{86A30FFF-E7CF-45D8-B26A-2660E5E0F86D}" destId="{491C4D2C-4F06-44F1-BB9A-59C25AF023CC}" srcOrd="0" destOrd="0" presId="urn:microsoft.com/office/officeart/2005/8/layout/architecture"/>
    <dgm:cxn modelId="{DA77256E-AD26-4CBB-A0B5-1F44524760BD}" type="presParOf" srcId="{491C4D2C-4F06-44F1-BB9A-59C25AF023CC}" destId="{F228CF0E-AD51-460F-9CD7-637923F64629}" srcOrd="0" destOrd="0" presId="urn:microsoft.com/office/officeart/2005/8/layout/architecture"/>
    <dgm:cxn modelId="{7525D263-090D-4EC8-9348-7D9EB6F1E49F}" type="presParOf" srcId="{491C4D2C-4F06-44F1-BB9A-59C25AF023CC}" destId="{30F58375-9E85-443E-977E-48BA926B14C2}" srcOrd="1" destOrd="0" presId="urn:microsoft.com/office/officeart/2005/8/layout/architecture"/>
    <dgm:cxn modelId="{687E2575-952F-425E-AAA7-5EE42BCEF7C1}" type="presParOf" srcId="{86A30FFF-E7CF-45D8-B26A-2660E5E0F86D}" destId="{3F2E967E-2675-4E2F-B24E-DF603C272362}" srcOrd="1" destOrd="0" presId="urn:microsoft.com/office/officeart/2005/8/layout/architecture"/>
    <dgm:cxn modelId="{877C1024-C16E-43BA-ACC6-0A5842965620}" type="presParOf" srcId="{86A30FFF-E7CF-45D8-B26A-2660E5E0F86D}" destId="{0C0FE296-7979-482A-A623-02D79182BD76}" srcOrd="2" destOrd="0" presId="urn:microsoft.com/office/officeart/2005/8/layout/architecture"/>
    <dgm:cxn modelId="{B871293D-14B4-4679-AF5A-3D4D3E16E95C}" type="presParOf" srcId="{0C0FE296-7979-482A-A623-02D79182BD76}" destId="{56D2FD8F-D545-431D-A145-AC258C9FD3B1}" srcOrd="0" destOrd="0" presId="urn:microsoft.com/office/officeart/2005/8/layout/architecture"/>
    <dgm:cxn modelId="{764E63C0-99B6-4E8F-8AD1-894E57F9BB28}" type="presParOf" srcId="{0C0FE296-7979-482A-A623-02D79182BD76}" destId="{4928657A-8834-4626-BBD1-F969E784647C}" srcOrd="1" destOrd="0" presId="urn:microsoft.com/office/officeart/2005/8/layout/architectur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3A365DA-1A72-4387-9A21-2EC33BC6B9D6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CF88D34-3C8A-4F2C-8BA8-216E0B755E46}">
      <dgm:prSet phldrT="[Text]"/>
      <dgm:spPr/>
      <dgm:t>
        <a:bodyPr/>
        <a:lstStyle/>
        <a:p>
          <a:r>
            <a:rPr lang="en-GB" dirty="0"/>
            <a:t>Restarts from 7</a:t>
          </a:r>
          <a:r>
            <a:rPr lang="en-GB" baseline="30000" dirty="0"/>
            <a:t>th</a:t>
          </a:r>
          <a:r>
            <a:rPr lang="en-GB" dirty="0"/>
            <a:t> August</a:t>
          </a:r>
        </a:p>
        <a:p>
          <a:r>
            <a:rPr lang="en-GB" dirty="0"/>
            <a:t>8.00 to 10.30 &amp; 13.30 – 15.00</a:t>
          </a:r>
        </a:p>
      </dgm:t>
    </dgm:pt>
    <dgm:pt modelId="{CC9F0022-2576-45F6-A407-682CAA677235}" type="parTrans" cxnId="{5DBE6B60-AF32-4D0D-936C-DB590B06A358}">
      <dgm:prSet/>
      <dgm:spPr/>
      <dgm:t>
        <a:bodyPr/>
        <a:lstStyle/>
        <a:p>
          <a:endParaRPr lang="en-GB"/>
        </a:p>
      </dgm:t>
    </dgm:pt>
    <dgm:pt modelId="{75FF5756-45AB-4417-B7F5-DA3877B15317}" type="sibTrans" cxnId="{5DBE6B60-AF32-4D0D-936C-DB590B06A358}">
      <dgm:prSet/>
      <dgm:spPr/>
      <dgm:t>
        <a:bodyPr/>
        <a:lstStyle/>
        <a:p>
          <a:endParaRPr lang="en-GB"/>
        </a:p>
      </dgm:t>
    </dgm:pt>
    <dgm:pt modelId="{35696FA4-606D-48DF-B5F8-458D0AB2239D}">
      <dgm:prSet phldrT="[Text]"/>
      <dgm:spPr/>
      <dgm:t>
        <a:bodyPr/>
        <a:lstStyle/>
        <a:p>
          <a:r>
            <a:rPr lang="en-GB" dirty="0"/>
            <a:t>Staffed by ANP, </a:t>
          </a:r>
          <a:r>
            <a:rPr lang="en-GB" dirty="0" err="1"/>
            <a:t>ECP</a:t>
          </a:r>
          <a:r>
            <a:rPr lang="en-GB" dirty="0"/>
            <a:t>, Paramedic or GP</a:t>
          </a:r>
        </a:p>
      </dgm:t>
    </dgm:pt>
    <dgm:pt modelId="{28A50181-7CAB-425F-B26E-C64B8BB910FF}" type="parTrans" cxnId="{15B02BD4-3242-4A0A-8958-1AD98E544425}">
      <dgm:prSet/>
      <dgm:spPr/>
      <dgm:t>
        <a:bodyPr/>
        <a:lstStyle/>
        <a:p>
          <a:endParaRPr lang="en-GB"/>
        </a:p>
      </dgm:t>
    </dgm:pt>
    <dgm:pt modelId="{B860C1BE-42AE-4410-9098-67CA878663F2}" type="sibTrans" cxnId="{15B02BD4-3242-4A0A-8958-1AD98E544425}">
      <dgm:prSet/>
      <dgm:spPr/>
      <dgm:t>
        <a:bodyPr/>
        <a:lstStyle/>
        <a:p>
          <a:endParaRPr lang="en-GB"/>
        </a:p>
      </dgm:t>
    </dgm:pt>
    <dgm:pt modelId="{8A58BFE1-EF42-48E8-8CFE-515B59D87EFE}">
      <dgm:prSet phldrT="[Text]"/>
      <dgm:spPr/>
      <dgm:t>
        <a:bodyPr/>
        <a:lstStyle/>
        <a:p>
          <a:r>
            <a:rPr lang="en-GB" dirty="0"/>
            <a:t>HCA slots available alongside this for urgent bloods/ECG</a:t>
          </a:r>
        </a:p>
      </dgm:t>
    </dgm:pt>
    <dgm:pt modelId="{7525C614-8697-4F64-9511-F9EFA76E1253}" type="parTrans" cxnId="{7A8ECC33-F8C2-437A-AFA6-82B86D080843}">
      <dgm:prSet/>
      <dgm:spPr/>
      <dgm:t>
        <a:bodyPr/>
        <a:lstStyle/>
        <a:p>
          <a:endParaRPr lang="en-GB"/>
        </a:p>
      </dgm:t>
    </dgm:pt>
    <dgm:pt modelId="{918878D0-8484-4EB2-9913-C2C419FA72FE}" type="sibTrans" cxnId="{7A8ECC33-F8C2-437A-AFA6-82B86D080843}">
      <dgm:prSet/>
      <dgm:spPr/>
      <dgm:t>
        <a:bodyPr/>
        <a:lstStyle/>
        <a:p>
          <a:endParaRPr lang="en-GB"/>
        </a:p>
      </dgm:t>
    </dgm:pt>
    <dgm:pt modelId="{9BFBF3D1-9FA3-4D5E-8DE5-A4E79CCA5459}">
      <dgm:prSet phldrT="[Text]"/>
      <dgm:spPr/>
      <dgm:t>
        <a:bodyPr/>
        <a:lstStyle/>
        <a:p>
          <a:r>
            <a:rPr lang="en-GB" dirty="0"/>
            <a:t>If problem suitable for CPCS onward referral made</a:t>
          </a:r>
        </a:p>
      </dgm:t>
    </dgm:pt>
    <dgm:pt modelId="{A4FCC5B7-5603-48C1-AB47-BCB9AB3BB143}" type="parTrans" cxnId="{B74EE5D2-011A-4AD6-B68F-35825F69529B}">
      <dgm:prSet/>
      <dgm:spPr/>
      <dgm:t>
        <a:bodyPr/>
        <a:lstStyle/>
        <a:p>
          <a:endParaRPr lang="en-GB"/>
        </a:p>
      </dgm:t>
    </dgm:pt>
    <dgm:pt modelId="{A1D843E1-E175-4338-9F29-C5C1ED45B737}" type="sibTrans" cxnId="{B74EE5D2-011A-4AD6-B68F-35825F69529B}">
      <dgm:prSet/>
      <dgm:spPr/>
      <dgm:t>
        <a:bodyPr/>
        <a:lstStyle/>
        <a:p>
          <a:endParaRPr lang="en-GB"/>
        </a:p>
      </dgm:t>
    </dgm:pt>
    <dgm:pt modelId="{A30EB36B-4E45-4E6B-BB53-BE8AC9B54E75}">
      <dgm:prSet/>
      <dgm:spPr/>
      <dgm:t>
        <a:bodyPr/>
        <a:lstStyle/>
        <a:p>
          <a:r>
            <a:rPr lang="en-GB" dirty="0"/>
            <a:t>Single problem, too urgent to wait until next available appt</a:t>
          </a:r>
        </a:p>
      </dgm:t>
    </dgm:pt>
    <dgm:pt modelId="{8484057A-A6CC-4BC7-B5B0-6541820F3AC4}" type="parTrans" cxnId="{648EC19A-45B0-42E7-9210-F825F47BDB2E}">
      <dgm:prSet/>
      <dgm:spPr/>
      <dgm:t>
        <a:bodyPr/>
        <a:lstStyle/>
        <a:p>
          <a:endParaRPr lang="en-GB"/>
        </a:p>
      </dgm:t>
    </dgm:pt>
    <dgm:pt modelId="{7312F1F8-FAC6-48E4-934B-CC0F36ED75A0}" type="sibTrans" cxnId="{648EC19A-45B0-42E7-9210-F825F47BDB2E}">
      <dgm:prSet/>
      <dgm:spPr/>
      <dgm:t>
        <a:bodyPr/>
        <a:lstStyle/>
        <a:p>
          <a:endParaRPr lang="en-GB"/>
        </a:p>
      </dgm:t>
    </dgm:pt>
    <dgm:pt modelId="{F915DAE0-6C1D-4AE2-8272-A771CBC64C3B}">
      <dgm:prSet custT="1"/>
      <dgm:spPr/>
      <dgm:t>
        <a:bodyPr/>
        <a:lstStyle/>
        <a:p>
          <a:r>
            <a:rPr lang="en-GB" sz="1100" dirty="0"/>
            <a:t>Breathing difficulties, lumps in breast, severe pain, chest infections, blood in stools</a:t>
          </a:r>
        </a:p>
      </dgm:t>
    </dgm:pt>
    <dgm:pt modelId="{8B2DBBB3-15D9-41F1-9FC4-3551B4333AC1}" type="parTrans" cxnId="{8717A7A7-0587-47D8-82BB-3DD45E0B66A3}">
      <dgm:prSet/>
      <dgm:spPr/>
      <dgm:t>
        <a:bodyPr/>
        <a:lstStyle/>
        <a:p>
          <a:endParaRPr lang="en-GB"/>
        </a:p>
      </dgm:t>
    </dgm:pt>
    <dgm:pt modelId="{B28482E0-5D5F-402F-ADEA-030A28820741}" type="sibTrans" cxnId="{8717A7A7-0587-47D8-82BB-3DD45E0B66A3}">
      <dgm:prSet/>
      <dgm:spPr/>
      <dgm:t>
        <a:bodyPr/>
        <a:lstStyle/>
        <a:p>
          <a:endParaRPr lang="en-GB"/>
        </a:p>
      </dgm:t>
    </dgm:pt>
    <dgm:pt modelId="{881BF60D-30F1-41A6-B37C-297D0E5837FF}">
      <dgm:prSet custT="1"/>
      <dgm:spPr/>
      <dgm:t>
        <a:bodyPr/>
        <a:lstStyle/>
        <a:p>
          <a:r>
            <a:rPr lang="en-GB" sz="1100" dirty="0"/>
            <a:t>Patient added to list with reason, patients seen in order of priority</a:t>
          </a:r>
        </a:p>
      </dgm:t>
    </dgm:pt>
    <dgm:pt modelId="{88792188-9BC0-47AC-99E0-23711531E6CB}" type="parTrans" cxnId="{631D6468-1669-4642-98E8-E3EF5DBBCA3C}">
      <dgm:prSet/>
      <dgm:spPr/>
      <dgm:t>
        <a:bodyPr/>
        <a:lstStyle/>
        <a:p>
          <a:endParaRPr lang="en-GB"/>
        </a:p>
      </dgm:t>
    </dgm:pt>
    <dgm:pt modelId="{E256681A-23B3-42E4-80FA-FFB90ACC7517}" type="sibTrans" cxnId="{631D6468-1669-4642-98E8-E3EF5DBBCA3C}">
      <dgm:prSet/>
      <dgm:spPr/>
      <dgm:t>
        <a:bodyPr/>
        <a:lstStyle/>
        <a:p>
          <a:endParaRPr lang="en-GB"/>
        </a:p>
      </dgm:t>
    </dgm:pt>
    <dgm:pt modelId="{57E68E13-9C86-408B-BDC5-952244CF27C1}" type="pres">
      <dgm:prSet presAssocID="{63A365DA-1A72-4387-9A21-2EC33BC6B9D6}" presName="compositeShape" presStyleCnt="0">
        <dgm:presLayoutVars>
          <dgm:chMax val="7"/>
          <dgm:dir/>
          <dgm:resizeHandles val="exact"/>
        </dgm:presLayoutVars>
      </dgm:prSet>
      <dgm:spPr/>
    </dgm:pt>
    <dgm:pt modelId="{F6B70E8E-F587-4C9C-87AA-6FD9043DBD93}" type="pres">
      <dgm:prSet presAssocID="{63A365DA-1A72-4387-9A21-2EC33BC6B9D6}" presName="wedge1" presStyleLbl="node1" presStyleIdx="0" presStyleCnt="7"/>
      <dgm:spPr/>
    </dgm:pt>
    <dgm:pt modelId="{0F5ACCDA-E9BF-4287-96B1-5246912C277F}" type="pres">
      <dgm:prSet presAssocID="{63A365DA-1A72-4387-9A21-2EC33BC6B9D6}" presName="dummy1a" presStyleCnt="0"/>
      <dgm:spPr/>
    </dgm:pt>
    <dgm:pt modelId="{37729FB1-AB57-4B76-8FB5-2B9AF2A1724F}" type="pres">
      <dgm:prSet presAssocID="{63A365DA-1A72-4387-9A21-2EC33BC6B9D6}" presName="dummy1b" presStyleCnt="0"/>
      <dgm:spPr/>
    </dgm:pt>
    <dgm:pt modelId="{62488A2B-258C-4F49-9A95-79E9348B07F5}" type="pres">
      <dgm:prSet presAssocID="{63A365DA-1A72-4387-9A21-2EC33BC6B9D6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F0F0CEB7-09D2-436F-B6A9-489B20B12C9D}" type="pres">
      <dgm:prSet presAssocID="{63A365DA-1A72-4387-9A21-2EC33BC6B9D6}" presName="wedge2" presStyleLbl="node1" presStyleIdx="1" presStyleCnt="7"/>
      <dgm:spPr/>
    </dgm:pt>
    <dgm:pt modelId="{4EFC76DC-87E9-48BE-A282-D048BC02570D}" type="pres">
      <dgm:prSet presAssocID="{63A365DA-1A72-4387-9A21-2EC33BC6B9D6}" presName="dummy2a" presStyleCnt="0"/>
      <dgm:spPr/>
    </dgm:pt>
    <dgm:pt modelId="{F5DE56BF-02BB-4660-A125-9B2DB33349F1}" type="pres">
      <dgm:prSet presAssocID="{63A365DA-1A72-4387-9A21-2EC33BC6B9D6}" presName="dummy2b" presStyleCnt="0"/>
      <dgm:spPr/>
    </dgm:pt>
    <dgm:pt modelId="{E7F15CE0-A78D-4B83-9EFE-01BB05DA1F4B}" type="pres">
      <dgm:prSet presAssocID="{63A365DA-1A72-4387-9A21-2EC33BC6B9D6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315B1342-49A3-471F-B849-CC89E34FB00D}" type="pres">
      <dgm:prSet presAssocID="{63A365DA-1A72-4387-9A21-2EC33BC6B9D6}" presName="wedge3" presStyleLbl="node1" presStyleIdx="2" presStyleCnt="7"/>
      <dgm:spPr/>
    </dgm:pt>
    <dgm:pt modelId="{3652A8CC-CA2B-4A5B-9CF7-767DB862CC76}" type="pres">
      <dgm:prSet presAssocID="{63A365DA-1A72-4387-9A21-2EC33BC6B9D6}" presName="dummy3a" presStyleCnt="0"/>
      <dgm:spPr/>
    </dgm:pt>
    <dgm:pt modelId="{8031D09F-DBF7-4185-A13A-A8CE8B002CF4}" type="pres">
      <dgm:prSet presAssocID="{63A365DA-1A72-4387-9A21-2EC33BC6B9D6}" presName="dummy3b" presStyleCnt="0"/>
      <dgm:spPr/>
    </dgm:pt>
    <dgm:pt modelId="{6DBCD45D-3680-4652-9343-A72CE5A15E86}" type="pres">
      <dgm:prSet presAssocID="{63A365DA-1A72-4387-9A21-2EC33BC6B9D6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BD86A084-F275-46D9-942B-4564148C128D}" type="pres">
      <dgm:prSet presAssocID="{63A365DA-1A72-4387-9A21-2EC33BC6B9D6}" presName="wedge4" presStyleLbl="node1" presStyleIdx="3" presStyleCnt="7"/>
      <dgm:spPr/>
    </dgm:pt>
    <dgm:pt modelId="{3F022E6F-3F48-4A13-A136-461BC58C0ABC}" type="pres">
      <dgm:prSet presAssocID="{63A365DA-1A72-4387-9A21-2EC33BC6B9D6}" presName="dummy4a" presStyleCnt="0"/>
      <dgm:spPr/>
    </dgm:pt>
    <dgm:pt modelId="{E9C8FC88-8177-4195-BB74-E8C79BCDD816}" type="pres">
      <dgm:prSet presAssocID="{63A365DA-1A72-4387-9A21-2EC33BC6B9D6}" presName="dummy4b" presStyleCnt="0"/>
      <dgm:spPr/>
    </dgm:pt>
    <dgm:pt modelId="{BA0E726D-2CCC-43E2-A515-AFB3BB6C5628}" type="pres">
      <dgm:prSet presAssocID="{63A365DA-1A72-4387-9A21-2EC33BC6B9D6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82545B8D-CA31-4C8B-BFAE-0090A298D640}" type="pres">
      <dgm:prSet presAssocID="{63A365DA-1A72-4387-9A21-2EC33BC6B9D6}" presName="wedge5" presStyleLbl="node1" presStyleIdx="4" presStyleCnt="7"/>
      <dgm:spPr/>
    </dgm:pt>
    <dgm:pt modelId="{25A56ED5-9984-4B98-BC4E-901FFD0ACD92}" type="pres">
      <dgm:prSet presAssocID="{63A365DA-1A72-4387-9A21-2EC33BC6B9D6}" presName="dummy5a" presStyleCnt="0"/>
      <dgm:spPr/>
    </dgm:pt>
    <dgm:pt modelId="{E763784F-5B9E-4A16-BDB9-2FED67CA2006}" type="pres">
      <dgm:prSet presAssocID="{63A365DA-1A72-4387-9A21-2EC33BC6B9D6}" presName="dummy5b" presStyleCnt="0"/>
      <dgm:spPr/>
    </dgm:pt>
    <dgm:pt modelId="{9B5D9FD2-75F9-465B-A9A9-91F7E5A0D604}" type="pres">
      <dgm:prSet presAssocID="{63A365DA-1A72-4387-9A21-2EC33BC6B9D6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B5FB3BE4-9316-40CD-AD73-FB71E20A1AC7}" type="pres">
      <dgm:prSet presAssocID="{63A365DA-1A72-4387-9A21-2EC33BC6B9D6}" presName="wedge6" presStyleLbl="node1" presStyleIdx="5" presStyleCnt="7"/>
      <dgm:spPr/>
    </dgm:pt>
    <dgm:pt modelId="{28DA6859-72E5-4423-98D7-27231256E2FF}" type="pres">
      <dgm:prSet presAssocID="{63A365DA-1A72-4387-9A21-2EC33BC6B9D6}" presName="dummy6a" presStyleCnt="0"/>
      <dgm:spPr/>
    </dgm:pt>
    <dgm:pt modelId="{A139F1F7-2CB0-4596-B718-0C0C31F1D7AE}" type="pres">
      <dgm:prSet presAssocID="{63A365DA-1A72-4387-9A21-2EC33BC6B9D6}" presName="dummy6b" presStyleCnt="0"/>
      <dgm:spPr/>
    </dgm:pt>
    <dgm:pt modelId="{16F0B57E-54AD-4A73-8220-FEA019CA53DE}" type="pres">
      <dgm:prSet presAssocID="{63A365DA-1A72-4387-9A21-2EC33BC6B9D6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5608E907-1069-4AB4-A2EB-F099B437BD85}" type="pres">
      <dgm:prSet presAssocID="{63A365DA-1A72-4387-9A21-2EC33BC6B9D6}" presName="wedge7" presStyleLbl="node1" presStyleIdx="6" presStyleCnt="7"/>
      <dgm:spPr/>
    </dgm:pt>
    <dgm:pt modelId="{7EB76AD5-E9FF-4BAD-A042-DD59513F6298}" type="pres">
      <dgm:prSet presAssocID="{63A365DA-1A72-4387-9A21-2EC33BC6B9D6}" presName="dummy7a" presStyleCnt="0"/>
      <dgm:spPr/>
    </dgm:pt>
    <dgm:pt modelId="{99C7E72D-34B9-4620-825C-1522CC3A3400}" type="pres">
      <dgm:prSet presAssocID="{63A365DA-1A72-4387-9A21-2EC33BC6B9D6}" presName="dummy7b" presStyleCnt="0"/>
      <dgm:spPr/>
    </dgm:pt>
    <dgm:pt modelId="{F518ABE0-870C-4559-AB15-B8693AB8B901}" type="pres">
      <dgm:prSet presAssocID="{63A365DA-1A72-4387-9A21-2EC33BC6B9D6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5B8C5D67-FED8-4AB3-A605-85392F477ECA}" type="pres">
      <dgm:prSet presAssocID="{75FF5756-45AB-4417-B7F5-DA3877B15317}" presName="arrowWedge1" presStyleLbl="fgSibTrans2D1" presStyleIdx="0" presStyleCnt="7"/>
      <dgm:spPr/>
    </dgm:pt>
    <dgm:pt modelId="{CE63A420-008E-4F18-8A6B-96EA1D092614}" type="pres">
      <dgm:prSet presAssocID="{918878D0-8484-4EB2-9913-C2C419FA72FE}" presName="arrowWedge2" presStyleLbl="fgSibTrans2D1" presStyleIdx="1" presStyleCnt="7"/>
      <dgm:spPr/>
    </dgm:pt>
    <dgm:pt modelId="{140DB5CA-91F3-447C-A313-78968477CA88}" type="pres">
      <dgm:prSet presAssocID="{B860C1BE-42AE-4410-9098-67CA878663F2}" presName="arrowWedge3" presStyleLbl="fgSibTrans2D1" presStyleIdx="2" presStyleCnt="7"/>
      <dgm:spPr/>
    </dgm:pt>
    <dgm:pt modelId="{73BEC7F8-397E-4D2E-AF31-986C0F11B1CF}" type="pres">
      <dgm:prSet presAssocID="{A1D843E1-E175-4338-9F29-C5C1ED45B737}" presName="arrowWedge4" presStyleLbl="fgSibTrans2D1" presStyleIdx="3" presStyleCnt="7"/>
      <dgm:spPr/>
    </dgm:pt>
    <dgm:pt modelId="{749129DC-DD78-441E-A143-5303FFF924F2}" type="pres">
      <dgm:prSet presAssocID="{7312F1F8-FAC6-48E4-934B-CC0F36ED75A0}" presName="arrowWedge5" presStyleLbl="fgSibTrans2D1" presStyleIdx="4" presStyleCnt="7"/>
      <dgm:spPr/>
    </dgm:pt>
    <dgm:pt modelId="{5A86EDCC-6858-4235-84A8-17C5385549BE}" type="pres">
      <dgm:prSet presAssocID="{B28482E0-5D5F-402F-ADEA-030A28820741}" presName="arrowWedge6" presStyleLbl="fgSibTrans2D1" presStyleIdx="5" presStyleCnt="7"/>
      <dgm:spPr/>
    </dgm:pt>
    <dgm:pt modelId="{DE1EE21F-B8AA-46C5-B6EE-09AAC7377796}" type="pres">
      <dgm:prSet presAssocID="{E256681A-23B3-42E4-80FA-FFB90ACC7517}" presName="arrowWedge7" presStyleLbl="fgSibTrans2D1" presStyleIdx="6" presStyleCnt="7"/>
      <dgm:spPr/>
    </dgm:pt>
  </dgm:ptLst>
  <dgm:cxnLst>
    <dgm:cxn modelId="{AC24640E-0D69-4C94-967D-56846E9BB94D}" type="presOf" srcId="{9BFBF3D1-9FA3-4D5E-8DE5-A4E79CCA5459}" destId="{BA0E726D-2CCC-43E2-A515-AFB3BB6C5628}" srcOrd="1" destOrd="0" presId="urn:microsoft.com/office/officeart/2005/8/layout/cycle8"/>
    <dgm:cxn modelId="{A3BECD16-2CF5-4220-AFEE-F29E31BDF460}" type="presOf" srcId="{CCF88D34-3C8A-4F2C-8BA8-216E0B755E46}" destId="{F6B70E8E-F587-4C9C-87AA-6FD9043DBD93}" srcOrd="0" destOrd="0" presId="urn:microsoft.com/office/officeart/2005/8/layout/cycle8"/>
    <dgm:cxn modelId="{8184F12E-C19E-45CC-92C2-CA91CE3F890B}" type="presOf" srcId="{F915DAE0-6C1D-4AE2-8272-A771CBC64C3B}" destId="{16F0B57E-54AD-4A73-8220-FEA019CA53DE}" srcOrd="1" destOrd="0" presId="urn:microsoft.com/office/officeart/2005/8/layout/cycle8"/>
    <dgm:cxn modelId="{BD6E8131-9704-42BD-BE34-0A52179F60BD}" type="presOf" srcId="{881BF60D-30F1-41A6-B37C-297D0E5837FF}" destId="{F518ABE0-870C-4559-AB15-B8693AB8B901}" srcOrd="1" destOrd="0" presId="urn:microsoft.com/office/officeart/2005/8/layout/cycle8"/>
    <dgm:cxn modelId="{7A8ECC33-F8C2-437A-AFA6-82B86D080843}" srcId="{63A365DA-1A72-4387-9A21-2EC33BC6B9D6}" destId="{8A58BFE1-EF42-48E8-8CFE-515B59D87EFE}" srcOrd="1" destOrd="0" parTransId="{7525C614-8697-4F64-9511-F9EFA76E1253}" sibTransId="{918878D0-8484-4EB2-9913-C2C419FA72FE}"/>
    <dgm:cxn modelId="{0B9DBC38-4872-4389-826A-5BEEE9BAAF4E}" type="presOf" srcId="{8A58BFE1-EF42-48E8-8CFE-515B59D87EFE}" destId="{F0F0CEB7-09D2-436F-B6A9-489B20B12C9D}" srcOrd="0" destOrd="0" presId="urn:microsoft.com/office/officeart/2005/8/layout/cycle8"/>
    <dgm:cxn modelId="{F163203D-9E21-4DA6-BFA7-95BB5569FBD1}" type="presOf" srcId="{8A58BFE1-EF42-48E8-8CFE-515B59D87EFE}" destId="{E7F15CE0-A78D-4B83-9EFE-01BB05DA1F4B}" srcOrd="1" destOrd="0" presId="urn:microsoft.com/office/officeart/2005/8/layout/cycle8"/>
    <dgm:cxn modelId="{5DBE6B60-AF32-4D0D-936C-DB590B06A358}" srcId="{63A365DA-1A72-4387-9A21-2EC33BC6B9D6}" destId="{CCF88D34-3C8A-4F2C-8BA8-216E0B755E46}" srcOrd="0" destOrd="0" parTransId="{CC9F0022-2576-45F6-A407-682CAA677235}" sibTransId="{75FF5756-45AB-4417-B7F5-DA3877B15317}"/>
    <dgm:cxn modelId="{AF3D9967-C751-4CA3-8B91-A84BDA6656F7}" type="presOf" srcId="{35696FA4-606D-48DF-B5F8-458D0AB2239D}" destId="{315B1342-49A3-471F-B849-CC89E34FB00D}" srcOrd="0" destOrd="0" presId="urn:microsoft.com/office/officeart/2005/8/layout/cycle8"/>
    <dgm:cxn modelId="{631D6468-1669-4642-98E8-E3EF5DBBCA3C}" srcId="{63A365DA-1A72-4387-9A21-2EC33BC6B9D6}" destId="{881BF60D-30F1-41A6-B37C-297D0E5837FF}" srcOrd="6" destOrd="0" parTransId="{88792188-9BC0-47AC-99E0-23711531E6CB}" sibTransId="{E256681A-23B3-42E4-80FA-FFB90ACC7517}"/>
    <dgm:cxn modelId="{CFED906C-6EEB-4968-88C0-3DDFA62CE76E}" type="presOf" srcId="{A30EB36B-4E45-4E6B-BB53-BE8AC9B54E75}" destId="{9B5D9FD2-75F9-465B-A9A9-91F7E5A0D604}" srcOrd="1" destOrd="0" presId="urn:microsoft.com/office/officeart/2005/8/layout/cycle8"/>
    <dgm:cxn modelId="{F982FE4E-14D4-4706-BBB5-4AE7AC73E3ED}" type="presOf" srcId="{35696FA4-606D-48DF-B5F8-458D0AB2239D}" destId="{6DBCD45D-3680-4652-9343-A72CE5A15E86}" srcOrd="1" destOrd="0" presId="urn:microsoft.com/office/officeart/2005/8/layout/cycle8"/>
    <dgm:cxn modelId="{648EC19A-45B0-42E7-9210-F825F47BDB2E}" srcId="{63A365DA-1A72-4387-9A21-2EC33BC6B9D6}" destId="{A30EB36B-4E45-4E6B-BB53-BE8AC9B54E75}" srcOrd="4" destOrd="0" parTransId="{8484057A-A6CC-4BC7-B5B0-6541820F3AC4}" sibTransId="{7312F1F8-FAC6-48E4-934B-CC0F36ED75A0}"/>
    <dgm:cxn modelId="{8717A7A7-0587-47D8-82BB-3DD45E0B66A3}" srcId="{63A365DA-1A72-4387-9A21-2EC33BC6B9D6}" destId="{F915DAE0-6C1D-4AE2-8272-A771CBC64C3B}" srcOrd="5" destOrd="0" parTransId="{8B2DBBB3-15D9-41F1-9FC4-3551B4333AC1}" sibTransId="{B28482E0-5D5F-402F-ADEA-030A28820741}"/>
    <dgm:cxn modelId="{A17F38C3-6619-4D16-9F16-30BA8BECAC54}" type="presOf" srcId="{F915DAE0-6C1D-4AE2-8272-A771CBC64C3B}" destId="{B5FB3BE4-9316-40CD-AD73-FB71E20A1AC7}" srcOrd="0" destOrd="0" presId="urn:microsoft.com/office/officeart/2005/8/layout/cycle8"/>
    <dgm:cxn modelId="{0651E8D1-5200-4ABB-AD18-D9C1F447A471}" type="presOf" srcId="{881BF60D-30F1-41A6-B37C-297D0E5837FF}" destId="{5608E907-1069-4AB4-A2EB-F099B437BD85}" srcOrd="0" destOrd="0" presId="urn:microsoft.com/office/officeart/2005/8/layout/cycle8"/>
    <dgm:cxn modelId="{B74EE5D2-011A-4AD6-B68F-35825F69529B}" srcId="{63A365DA-1A72-4387-9A21-2EC33BC6B9D6}" destId="{9BFBF3D1-9FA3-4D5E-8DE5-A4E79CCA5459}" srcOrd="3" destOrd="0" parTransId="{A4FCC5B7-5603-48C1-AB47-BCB9AB3BB143}" sibTransId="{A1D843E1-E175-4338-9F29-C5C1ED45B737}"/>
    <dgm:cxn modelId="{15B02BD4-3242-4A0A-8958-1AD98E544425}" srcId="{63A365DA-1A72-4387-9A21-2EC33BC6B9D6}" destId="{35696FA4-606D-48DF-B5F8-458D0AB2239D}" srcOrd="2" destOrd="0" parTransId="{28A50181-7CAB-425F-B26E-C64B8BB910FF}" sibTransId="{B860C1BE-42AE-4410-9098-67CA878663F2}"/>
    <dgm:cxn modelId="{7C3131DB-51C8-4E87-ACDC-D3CCAF673E79}" type="presOf" srcId="{9BFBF3D1-9FA3-4D5E-8DE5-A4E79CCA5459}" destId="{BD86A084-F275-46D9-942B-4564148C128D}" srcOrd="0" destOrd="0" presId="urn:microsoft.com/office/officeart/2005/8/layout/cycle8"/>
    <dgm:cxn modelId="{04B51BDC-A748-44C9-A70D-E808AB66A671}" type="presOf" srcId="{CCF88D34-3C8A-4F2C-8BA8-216E0B755E46}" destId="{62488A2B-258C-4F49-9A95-79E9348B07F5}" srcOrd="1" destOrd="0" presId="urn:microsoft.com/office/officeart/2005/8/layout/cycle8"/>
    <dgm:cxn modelId="{57DF89E8-DDA8-4611-8866-5C746DABC149}" type="presOf" srcId="{63A365DA-1A72-4387-9A21-2EC33BC6B9D6}" destId="{57E68E13-9C86-408B-BDC5-952244CF27C1}" srcOrd="0" destOrd="0" presId="urn:microsoft.com/office/officeart/2005/8/layout/cycle8"/>
    <dgm:cxn modelId="{FA0D6EEB-1150-47F3-9BEA-7116EAB73EBE}" type="presOf" srcId="{A30EB36B-4E45-4E6B-BB53-BE8AC9B54E75}" destId="{82545B8D-CA31-4C8B-BFAE-0090A298D640}" srcOrd="0" destOrd="0" presId="urn:microsoft.com/office/officeart/2005/8/layout/cycle8"/>
    <dgm:cxn modelId="{A6BD28BD-06A3-43A7-8D93-4DE56D3F8CBA}" type="presParOf" srcId="{57E68E13-9C86-408B-BDC5-952244CF27C1}" destId="{F6B70E8E-F587-4C9C-87AA-6FD9043DBD93}" srcOrd="0" destOrd="0" presId="urn:microsoft.com/office/officeart/2005/8/layout/cycle8"/>
    <dgm:cxn modelId="{606F7949-93F2-496F-ABB9-E910FE8CCAD3}" type="presParOf" srcId="{57E68E13-9C86-408B-BDC5-952244CF27C1}" destId="{0F5ACCDA-E9BF-4287-96B1-5246912C277F}" srcOrd="1" destOrd="0" presId="urn:microsoft.com/office/officeart/2005/8/layout/cycle8"/>
    <dgm:cxn modelId="{69902FEA-359F-4F7E-B7DA-10E63E31C13E}" type="presParOf" srcId="{57E68E13-9C86-408B-BDC5-952244CF27C1}" destId="{37729FB1-AB57-4B76-8FB5-2B9AF2A1724F}" srcOrd="2" destOrd="0" presId="urn:microsoft.com/office/officeart/2005/8/layout/cycle8"/>
    <dgm:cxn modelId="{F8B4D112-52F6-456D-89BC-7B71F19BCEC0}" type="presParOf" srcId="{57E68E13-9C86-408B-BDC5-952244CF27C1}" destId="{62488A2B-258C-4F49-9A95-79E9348B07F5}" srcOrd="3" destOrd="0" presId="urn:microsoft.com/office/officeart/2005/8/layout/cycle8"/>
    <dgm:cxn modelId="{9B5579C2-B424-4820-8138-4B5800B1888A}" type="presParOf" srcId="{57E68E13-9C86-408B-BDC5-952244CF27C1}" destId="{F0F0CEB7-09D2-436F-B6A9-489B20B12C9D}" srcOrd="4" destOrd="0" presId="urn:microsoft.com/office/officeart/2005/8/layout/cycle8"/>
    <dgm:cxn modelId="{20536883-F837-4FBB-93EF-30EDEAD422B2}" type="presParOf" srcId="{57E68E13-9C86-408B-BDC5-952244CF27C1}" destId="{4EFC76DC-87E9-48BE-A282-D048BC02570D}" srcOrd="5" destOrd="0" presId="urn:microsoft.com/office/officeart/2005/8/layout/cycle8"/>
    <dgm:cxn modelId="{7620AA00-79B7-4260-845D-4C3F5B0C4B5A}" type="presParOf" srcId="{57E68E13-9C86-408B-BDC5-952244CF27C1}" destId="{F5DE56BF-02BB-4660-A125-9B2DB33349F1}" srcOrd="6" destOrd="0" presId="urn:microsoft.com/office/officeart/2005/8/layout/cycle8"/>
    <dgm:cxn modelId="{21108B72-354F-4503-9608-B3F0F09829F2}" type="presParOf" srcId="{57E68E13-9C86-408B-BDC5-952244CF27C1}" destId="{E7F15CE0-A78D-4B83-9EFE-01BB05DA1F4B}" srcOrd="7" destOrd="0" presId="urn:microsoft.com/office/officeart/2005/8/layout/cycle8"/>
    <dgm:cxn modelId="{EA0B1F05-35B2-4BC7-BFCA-8DD523D630C9}" type="presParOf" srcId="{57E68E13-9C86-408B-BDC5-952244CF27C1}" destId="{315B1342-49A3-471F-B849-CC89E34FB00D}" srcOrd="8" destOrd="0" presId="urn:microsoft.com/office/officeart/2005/8/layout/cycle8"/>
    <dgm:cxn modelId="{88CEBACC-497C-45E1-A450-9D68953A7215}" type="presParOf" srcId="{57E68E13-9C86-408B-BDC5-952244CF27C1}" destId="{3652A8CC-CA2B-4A5B-9CF7-767DB862CC76}" srcOrd="9" destOrd="0" presId="urn:microsoft.com/office/officeart/2005/8/layout/cycle8"/>
    <dgm:cxn modelId="{E58E7411-183F-4DF7-925A-2EAA2DD23497}" type="presParOf" srcId="{57E68E13-9C86-408B-BDC5-952244CF27C1}" destId="{8031D09F-DBF7-4185-A13A-A8CE8B002CF4}" srcOrd="10" destOrd="0" presId="urn:microsoft.com/office/officeart/2005/8/layout/cycle8"/>
    <dgm:cxn modelId="{FF0A9153-AB4C-49E7-B0E0-805CB93D60C7}" type="presParOf" srcId="{57E68E13-9C86-408B-BDC5-952244CF27C1}" destId="{6DBCD45D-3680-4652-9343-A72CE5A15E86}" srcOrd="11" destOrd="0" presId="urn:microsoft.com/office/officeart/2005/8/layout/cycle8"/>
    <dgm:cxn modelId="{0BBC9887-3ABB-465B-ACB1-8FA5A1371D41}" type="presParOf" srcId="{57E68E13-9C86-408B-BDC5-952244CF27C1}" destId="{BD86A084-F275-46D9-942B-4564148C128D}" srcOrd="12" destOrd="0" presId="urn:microsoft.com/office/officeart/2005/8/layout/cycle8"/>
    <dgm:cxn modelId="{8FDDBE5F-8BA4-412A-B3E0-9CC22368EF9D}" type="presParOf" srcId="{57E68E13-9C86-408B-BDC5-952244CF27C1}" destId="{3F022E6F-3F48-4A13-A136-461BC58C0ABC}" srcOrd="13" destOrd="0" presId="urn:microsoft.com/office/officeart/2005/8/layout/cycle8"/>
    <dgm:cxn modelId="{CACE812F-EC2E-484C-B90B-C6D0710595AE}" type="presParOf" srcId="{57E68E13-9C86-408B-BDC5-952244CF27C1}" destId="{E9C8FC88-8177-4195-BB74-E8C79BCDD816}" srcOrd="14" destOrd="0" presId="urn:microsoft.com/office/officeart/2005/8/layout/cycle8"/>
    <dgm:cxn modelId="{992D01DB-6DC3-4323-8ADD-FC7E15F82598}" type="presParOf" srcId="{57E68E13-9C86-408B-BDC5-952244CF27C1}" destId="{BA0E726D-2CCC-43E2-A515-AFB3BB6C5628}" srcOrd="15" destOrd="0" presId="urn:microsoft.com/office/officeart/2005/8/layout/cycle8"/>
    <dgm:cxn modelId="{D456870B-E386-46E4-9769-3309066B2EAA}" type="presParOf" srcId="{57E68E13-9C86-408B-BDC5-952244CF27C1}" destId="{82545B8D-CA31-4C8B-BFAE-0090A298D640}" srcOrd="16" destOrd="0" presId="urn:microsoft.com/office/officeart/2005/8/layout/cycle8"/>
    <dgm:cxn modelId="{147226B2-B23F-46AE-A7DF-13A6DB897E7C}" type="presParOf" srcId="{57E68E13-9C86-408B-BDC5-952244CF27C1}" destId="{25A56ED5-9984-4B98-BC4E-901FFD0ACD92}" srcOrd="17" destOrd="0" presId="urn:microsoft.com/office/officeart/2005/8/layout/cycle8"/>
    <dgm:cxn modelId="{0FEA4EC1-A34A-4A1D-99D4-3D65D2B70400}" type="presParOf" srcId="{57E68E13-9C86-408B-BDC5-952244CF27C1}" destId="{E763784F-5B9E-4A16-BDB9-2FED67CA2006}" srcOrd="18" destOrd="0" presId="urn:microsoft.com/office/officeart/2005/8/layout/cycle8"/>
    <dgm:cxn modelId="{3AFC0653-2962-4529-997B-AA7E1B60F1F9}" type="presParOf" srcId="{57E68E13-9C86-408B-BDC5-952244CF27C1}" destId="{9B5D9FD2-75F9-465B-A9A9-91F7E5A0D604}" srcOrd="19" destOrd="0" presId="urn:microsoft.com/office/officeart/2005/8/layout/cycle8"/>
    <dgm:cxn modelId="{A81963D5-B027-47EC-8241-FF9EC014E183}" type="presParOf" srcId="{57E68E13-9C86-408B-BDC5-952244CF27C1}" destId="{B5FB3BE4-9316-40CD-AD73-FB71E20A1AC7}" srcOrd="20" destOrd="0" presId="urn:microsoft.com/office/officeart/2005/8/layout/cycle8"/>
    <dgm:cxn modelId="{0D6A4251-5A04-4364-A7E0-AF5C104A63C6}" type="presParOf" srcId="{57E68E13-9C86-408B-BDC5-952244CF27C1}" destId="{28DA6859-72E5-4423-98D7-27231256E2FF}" srcOrd="21" destOrd="0" presId="urn:microsoft.com/office/officeart/2005/8/layout/cycle8"/>
    <dgm:cxn modelId="{B27BEF8B-AA16-4DA9-9AF2-6E030374D904}" type="presParOf" srcId="{57E68E13-9C86-408B-BDC5-952244CF27C1}" destId="{A139F1F7-2CB0-4596-B718-0C0C31F1D7AE}" srcOrd="22" destOrd="0" presId="urn:microsoft.com/office/officeart/2005/8/layout/cycle8"/>
    <dgm:cxn modelId="{1530E6AD-1A6B-47E0-9ECA-C04C3BC21C04}" type="presParOf" srcId="{57E68E13-9C86-408B-BDC5-952244CF27C1}" destId="{16F0B57E-54AD-4A73-8220-FEA019CA53DE}" srcOrd="23" destOrd="0" presId="urn:microsoft.com/office/officeart/2005/8/layout/cycle8"/>
    <dgm:cxn modelId="{1D93A3B2-306A-48D5-98BC-0F015F589E19}" type="presParOf" srcId="{57E68E13-9C86-408B-BDC5-952244CF27C1}" destId="{5608E907-1069-4AB4-A2EB-F099B437BD85}" srcOrd="24" destOrd="0" presId="urn:microsoft.com/office/officeart/2005/8/layout/cycle8"/>
    <dgm:cxn modelId="{7CD06D18-6110-4DBE-A1FD-84087D724553}" type="presParOf" srcId="{57E68E13-9C86-408B-BDC5-952244CF27C1}" destId="{7EB76AD5-E9FF-4BAD-A042-DD59513F6298}" srcOrd="25" destOrd="0" presId="urn:microsoft.com/office/officeart/2005/8/layout/cycle8"/>
    <dgm:cxn modelId="{A452588C-2D4C-4820-A590-0F71589E90CF}" type="presParOf" srcId="{57E68E13-9C86-408B-BDC5-952244CF27C1}" destId="{99C7E72D-34B9-4620-825C-1522CC3A3400}" srcOrd="26" destOrd="0" presId="urn:microsoft.com/office/officeart/2005/8/layout/cycle8"/>
    <dgm:cxn modelId="{1F6C916E-F27A-4016-B004-DEDD6F1A2414}" type="presParOf" srcId="{57E68E13-9C86-408B-BDC5-952244CF27C1}" destId="{F518ABE0-870C-4559-AB15-B8693AB8B901}" srcOrd="27" destOrd="0" presId="urn:microsoft.com/office/officeart/2005/8/layout/cycle8"/>
    <dgm:cxn modelId="{83AA8F92-E02B-47C3-A343-8F35AF848976}" type="presParOf" srcId="{57E68E13-9C86-408B-BDC5-952244CF27C1}" destId="{5B8C5D67-FED8-4AB3-A605-85392F477ECA}" srcOrd="28" destOrd="0" presId="urn:microsoft.com/office/officeart/2005/8/layout/cycle8"/>
    <dgm:cxn modelId="{01B261A1-29B4-4A79-919E-78D672E74D32}" type="presParOf" srcId="{57E68E13-9C86-408B-BDC5-952244CF27C1}" destId="{CE63A420-008E-4F18-8A6B-96EA1D092614}" srcOrd="29" destOrd="0" presId="urn:microsoft.com/office/officeart/2005/8/layout/cycle8"/>
    <dgm:cxn modelId="{D71FEE06-13B4-4F97-96B1-2CD76FDF20D0}" type="presParOf" srcId="{57E68E13-9C86-408B-BDC5-952244CF27C1}" destId="{140DB5CA-91F3-447C-A313-78968477CA88}" srcOrd="30" destOrd="0" presId="urn:microsoft.com/office/officeart/2005/8/layout/cycle8"/>
    <dgm:cxn modelId="{32EEA7CE-BB3E-4CD4-927C-40A110B8E8B7}" type="presParOf" srcId="{57E68E13-9C86-408B-BDC5-952244CF27C1}" destId="{73BEC7F8-397E-4D2E-AF31-986C0F11B1CF}" srcOrd="31" destOrd="0" presId="urn:microsoft.com/office/officeart/2005/8/layout/cycle8"/>
    <dgm:cxn modelId="{023FA60C-1F04-4552-9B70-96DEDE6E1391}" type="presParOf" srcId="{57E68E13-9C86-408B-BDC5-952244CF27C1}" destId="{749129DC-DD78-441E-A143-5303FFF924F2}" srcOrd="32" destOrd="0" presId="urn:microsoft.com/office/officeart/2005/8/layout/cycle8"/>
    <dgm:cxn modelId="{9FEACBAF-9526-4F3F-91BB-199911B69693}" type="presParOf" srcId="{57E68E13-9C86-408B-BDC5-952244CF27C1}" destId="{5A86EDCC-6858-4235-84A8-17C5385549BE}" srcOrd="33" destOrd="0" presId="urn:microsoft.com/office/officeart/2005/8/layout/cycle8"/>
    <dgm:cxn modelId="{BA85C55D-DFC7-4A2B-BEC6-4675A5830BAB}" type="presParOf" srcId="{57E68E13-9C86-408B-BDC5-952244CF27C1}" destId="{DE1EE21F-B8AA-46C5-B6EE-09AAC7377796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3A365DA-1A72-4387-9A21-2EC33BC6B9D6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CF88D34-3C8A-4F2C-8BA8-216E0B755E46}">
      <dgm:prSet phldrT="[Text]"/>
      <dgm:spPr/>
      <dgm:t>
        <a:bodyPr/>
        <a:lstStyle/>
        <a:p>
          <a:r>
            <a:rPr lang="en-GB" dirty="0"/>
            <a:t>Ring back only</a:t>
          </a:r>
        </a:p>
      </dgm:t>
    </dgm:pt>
    <dgm:pt modelId="{CC9F0022-2576-45F6-A407-682CAA677235}" type="parTrans" cxnId="{5DBE6B60-AF32-4D0D-936C-DB590B06A358}">
      <dgm:prSet/>
      <dgm:spPr/>
      <dgm:t>
        <a:bodyPr/>
        <a:lstStyle/>
        <a:p>
          <a:endParaRPr lang="en-GB"/>
        </a:p>
      </dgm:t>
    </dgm:pt>
    <dgm:pt modelId="{75FF5756-45AB-4417-B7F5-DA3877B15317}" type="sibTrans" cxnId="{5DBE6B60-AF32-4D0D-936C-DB590B06A358}">
      <dgm:prSet/>
      <dgm:spPr/>
      <dgm:t>
        <a:bodyPr/>
        <a:lstStyle/>
        <a:p>
          <a:endParaRPr lang="en-GB"/>
        </a:p>
      </dgm:t>
    </dgm:pt>
    <dgm:pt modelId="{35696FA4-606D-48DF-B5F8-458D0AB2239D}">
      <dgm:prSet phldrT="[Text]"/>
      <dgm:spPr/>
      <dgm:t>
        <a:bodyPr/>
        <a:lstStyle/>
        <a:p>
          <a:r>
            <a:rPr lang="en-GB" dirty="0"/>
            <a:t>Decline or struggling with Mental Health</a:t>
          </a:r>
        </a:p>
      </dgm:t>
    </dgm:pt>
    <dgm:pt modelId="{28A50181-7CAB-425F-B26E-C64B8BB910FF}" type="parTrans" cxnId="{15B02BD4-3242-4A0A-8958-1AD98E544425}">
      <dgm:prSet/>
      <dgm:spPr/>
      <dgm:t>
        <a:bodyPr/>
        <a:lstStyle/>
        <a:p>
          <a:endParaRPr lang="en-GB"/>
        </a:p>
      </dgm:t>
    </dgm:pt>
    <dgm:pt modelId="{B860C1BE-42AE-4410-9098-67CA878663F2}" type="sibTrans" cxnId="{15B02BD4-3242-4A0A-8958-1AD98E544425}">
      <dgm:prSet/>
      <dgm:spPr/>
      <dgm:t>
        <a:bodyPr/>
        <a:lstStyle/>
        <a:p>
          <a:endParaRPr lang="en-GB"/>
        </a:p>
      </dgm:t>
    </dgm:pt>
    <dgm:pt modelId="{8A58BFE1-EF42-48E8-8CFE-515B59D87EFE}">
      <dgm:prSet phldrT="[Text]"/>
      <dgm:spPr/>
      <dgm:t>
        <a:bodyPr/>
        <a:lstStyle/>
        <a:p>
          <a:r>
            <a:rPr lang="en-GB" dirty="0"/>
            <a:t>Staffed by GP</a:t>
          </a:r>
        </a:p>
      </dgm:t>
    </dgm:pt>
    <dgm:pt modelId="{7525C614-8697-4F64-9511-F9EFA76E1253}" type="parTrans" cxnId="{7A8ECC33-F8C2-437A-AFA6-82B86D080843}">
      <dgm:prSet/>
      <dgm:spPr/>
      <dgm:t>
        <a:bodyPr/>
        <a:lstStyle/>
        <a:p>
          <a:endParaRPr lang="en-GB"/>
        </a:p>
      </dgm:t>
    </dgm:pt>
    <dgm:pt modelId="{918878D0-8484-4EB2-9913-C2C419FA72FE}" type="sibTrans" cxnId="{7A8ECC33-F8C2-437A-AFA6-82B86D080843}">
      <dgm:prSet/>
      <dgm:spPr/>
      <dgm:t>
        <a:bodyPr/>
        <a:lstStyle/>
        <a:p>
          <a:endParaRPr lang="en-GB"/>
        </a:p>
      </dgm:t>
    </dgm:pt>
    <dgm:pt modelId="{9BFBF3D1-9FA3-4D5E-8DE5-A4E79CCA5459}">
      <dgm:prSet phldrT="[Text]"/>
      <dgm:spPr/>
      <dgm:t>
        <a:bodyPr/>
        <a:lstStyle/>
        <a:p>
          <a:r>
            <a:rPr lang="en-GB" dirty="0"/>
            <a:t>Pain relief not working</a:t>
          </a:r>
        </a:p>
      </dgm:t>
    </dgm:pt>
    <dgm:pt modelId="{A4FCC5B7-5603-48C1-AB47-BCB9AB3BB143}" type="parTrans" cxnId="{B74EE5D2-011A-4AD6-B68F-35825F69529B}">
      <dgm:prSet/>
      <dgm:spPr/>
      <dgm:t>
        <a:bodyPr/>
        <a:lstStyle/>
        <a:p>
          <a:endParaRPr lang="en-GB"/>
        </a:p>
      </dgm:t>
    </dgm:pt>
    <dgm:pt modelId="{A1D843E1-E175-4338-9F29-C5C1ED45B737}" type="sibTrans" cxnId="{B74EE5D2-011A-4AD6-B68F-35825F69529B}">
      <dgm:prSet/>
      <dgm:spPr/>
      <dgm:t>
        <a:bodyPr/>
        <a:lstStyle/>
        <a:p>
          <a:endParaRPr lang="en-GB"/>
        </a:p>
      </dgm:t>
    </dgm:pt>
    <dgm:pt modelId="{A30EB36B-4E45-4E6B-BB53-BE8AC9B54E75}">
      <dgm:prSet/>
      <dgm:spPr/>
      <dgm:t>
        <a:bodyPr/>
        <a:lstStyle/>
        <a:p>
          <a:r>
            <a:rPr lang="en-GB" dirty="0"/>
            <a:t>Requesting a home visit</a:t>
          </a:r>
        </a:p>
      </dgm:t>
    </dgm:pt>
    <dgm:pt modelId="{8484057A-A6CC-4BC7-B5B0-6541820F3AC4}" type="parTrans" cxnId="{648EC19A-45B0-42E7-9210-F825F47BDB2E}">
      <dgm:prSet/>
      <dgm:spPr/>
      <dgm:t>
        <a:bodyPr/>
        <a:lstStyle/>
        <a:p>
          <a:endParaRPr lang="en-GB"/>
        </a:p>
      </dgm:t>
    </dgm:pt>
    <dgm:pt modelId="{7312F1F8-FAC6-48E4-934B-CC0F36ED75A0}" type="sibTrans" cxnId="{648EC19A-45B0-42E7-9210-F825F47BDB2E}">
      <dgm:prSet/>
      <dgm:spPr/>
      <dgm:t>
        <a:bodyPr/>
        <a:lstStyle/>
        <a:p>
          <a:endParaRPr lang="en-GB"/>
        </a:p>
      </dgm:t>
    </dgm:pt>
    <dgm:pt modelId="{F915DAE0-6C1D-4AE2-8272-A771CBC64C3B}">
      <dgm:prSet custT="1"/>
      <dgm:spPr/>
      <dgm:t>
        <a:bodyPr/>
        <a:lstStyle/>
        <a:p>
          <a:r>
            <a:rPr lang="en-GB" sz="1300" dirty="0"/>
            <a:t>Declined a recent admission</a:t>
          </a:r>
        </a:p>
      </dgm:t>
    </dgm:pt>
    <dgm:pt modelId="{8B2DBBB3-15D9-41F1-9FC4-3551B4333AC1}" type="parTrans" cxnId="{8717A7A7-0587-47D8-82BB-3DD45E0B66A3}">
      <dgm:prSet/>
      <dgm:spPr/>
      <dgm:t>
        <a:bodyPr/>
        <a:lstStyle/>
        <a:p>
          <a:endParaRPr lang="en-GB"/>
        </a:p>
      </dgm:t>
    </dgm:pt>
    <dgm:pt modelId="{B28482E0-5D5F-402F-ADEA-030A28820741}" type="sibTrans" cxnId="{8717A7A7-0587-47D8-82BB-3DD45E0B66A3}">
      <dgm:prSet/>
      <dgm:spPr/>
      <dgm:t>
        <a:bodyPr/>
        <a:lstStyle/>
        <a:p>
          <a:endParaRPr lang="en-GB"/>
        </a:p>
      </dgm:t>
    </dgm:pt>
    <dgm:pt modelId="{57E68E13-9C86-408B-BDC5-952244CF27C1}" type="pres">
      <dgm:prSet presAssocID="{63A365DA-1A72-4387-9A21-2EC33BC6B9D6}" presName="compositeShape" presStyleCnt="0">
        <dgm:presLayoutVars>
          <dgm:chMax val="7"/>
          <dgm:dir/>
          <dgm:resizeHandles val="exact"/>
        </dgm:presLayoutVars>
      </dgm:prSet>
      <dgm:spPr/>
    </dgm:pt>
    <dgm:pt modelId="{F6B70E8E-F587-4C9C-87AA-6FD9043DBD93}" type="pres">
      <dgm:prSet presAssocID="{63A365DA-1A72-4387-9A21-2EC33BC6B9D6}" presName="wedge1" presStyleLbl="node1" presStyleIdx="0" presStyleCnt="6"/>
      <dgm:spPr/>
    </dgm:pt>
    <dgm:pt modelId="{0F5ACCDA-E9BF-4287-96B1-5246912C277F}" type="pres">
      <dgm:prSet presAssocID="{63A365DA-1A72-4387-9A21-2EC33BC6B9D6}" presName="dummy1a" presStyleCnt="0"/>
      <dgm:spPr/>
    </dgm:pt>
    <dgm:pt modelId="{37729FB1-AB57-4B76-8FB5-2B9AF2A1724F}" type="pres">
      <dgm:prSet presAssocID="{63A365DA-1A72-4387-9A21-2EC33BC6B9D6}" presName="dummy1b" presStyleCnt="0"/>
      <dgm:spPr/>
    </dgm:pt>
    <dgm:pt modelId="{62488A2B-258C-4F49-9A95-79E9348B07F5}" type="pres">
      <dgm:prSet presAssocID="{63A365DA-1A72-4387-9A21-2EC33BC6B9D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0F0CEB7-09D2-436F-B6A9-489B20B12C9D}" type="pres">
      <dgm:prSet presAssocID="{63A365DA-1A72-4387-9A21-2EC33BC6B9D6}" presName="wedge2" presStyleLbl="node1" presStyleIdx="1" presStyleCnt="6"/>
      <dgm:spPr/>
    </dgm:pt>
    <dgm:pt modelId="{4EFC76DC-87E9-48BE-A282-D048BC02570D}" type="pres">
      <dgm:prSet presAssocID="{63A365DA-1A72-4387-9A21-2EC33BC6B9D6}" presName="dummy2a" presStyleCnt="0"/>
      <dgm:spPr/>
    </dgm:pt>
    <dgm:pt modelId="{F5DE56BF-02BB-4660-A125-9B2DB33349F1}" type="pres">
      <dgm:prSet presAssocID="{63A365DA-1A72-4387-9A21-2EC33BC6B9D6}" presName="dummy2b" presStyleCnt="0"/>
      <dgm:spPr/>
    </dgm:pt>
    <dgm:pt modelId="{E7F15CE0-A78D-4B83-9EFE-01BB05DA1F4B}" type="pres">
      <dgm:prSet presAssocID="{63A365DA-1A72-4387-9A21-2EC33BC6B9D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15B1342-49A3-471F-B849-CC89E34FB00D}" type="pres">
      <dgm:prSet presAssocID="{63A365DA-1A72-4387-9A21-2EC33BC6B9D6}" presName="wedge3" presStyleLbl="node1" presStyleIdx="2" presStyleCnt="6"/>
      <dgm:spPr/>
    </dgm:pt>
    <dgm:pt modelId="{3652A8CC-CA2B-4A5B-9CF7-767DB862CC76}" type="pres">
      <dgm:prSet presAssocID="{63A365DA-1A72-4387-9A21-2EC33BC6B9D6}" presName="dummy3a" presStyleCnt="0"/>
      <dgm:spPr/>
    </dgm:pt>
    <dgm:pt modelId="{8031D09F-DBF7-4185-A13A-A8CE8B002CF4}" type="pres">
      <dgm:prSet presAssocID="{63A365DA-1A72-4387-9A21-2EC33BC6B9D6}" presName="dummy3b" presStyleCnt="0"/>
      <dgm:spPr/>
    </dgm:pt>
    <dgm:pt modelId="{6DBCD45D-3680-4652-9343-A72CE5A15E86}" type="pres">
      <dgm:prSet presAssocID="{63A365DA-1A72-4387-9A21-2EC33BC6B9D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D86A084-F275-46D9-942B-4564148C128D}" type="pres">
      <dgm:prSet presAssocID="{63A365DA-1A72-4387-9A21-2EC33BC6B9D6}" presName="wedge4" presStyleLbl="node1" presStyleIdx="3" presStyleCnt="6"/>
      <dgm:spPr/>
    </dgm:pt>
    <dgm:pt modelId="{3F022E6F-3F48-4A13-A136-461BC58C0ABC}" type="pres">
      <dgm:prSet presAssocID="{63A365DA-1A72-4387-9A21-2EC33BC6B9D6}" presName="dummy4a" presStyleCnt="0"/>
      <dgm:spPr/>
    </dgm:pt>
    <dgm:pt modelId="{E9C8FC88-8177-4195-BB74-E8C79BCDD816}" type="pres">
      <dgm:prSet presAssocID="{63A365DA-1A72-4387-9A21-2EC33BC6B9D6}" presName="dummy4b" presStyleCnt="0"/>
      <dgm:spPr/>
    </dgm:pt>
    <dgm:pt modelId="{BA0E726D-2CCC-43E2-A515-AFB3BB6C5628}" type="pres">
      <dgm:prSet presAssocID="{63A365DA-1A72-4387-9A21-2EC33BC6B9D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2545B8D-CA31-4C8B-BFAE-0090A298D640}" type="pres">
      <dgm:prSet presAssocID="{63A365DA-1A72-4387-9A21-2EC33BC6B9D6}" presName="wedge5" presStyleLbl="node1" presStyleIdx="4" presStyleCnt="6"/>
      <dgm:spPr/>
    </dgm:pt>
    <dgm:pt modelId="{25A56ED5-9984-4B98-BC4E-901FFD0ACD92}" type="pres">
      <dgm:prSet presAssocID="{63A365DA-1A72-4387-9A21-2EC33BC6B9D6}" presName="dummy5a" presStyleCnt="0"/>
      <dgm:spPr/>
    </dgm:pt>
    <dgm:pt modelId="{E763784F-5B9E-4A16-BDB9-2FED67CA2006}" type="pres">
      <dgm:prSet presAssocID="{63A365DA-1A72-4387-9A21-2EC33BC6B9D6}" presName="dummy5b" presStyleCnt="0"/>
      <dgm:spPr/>
    </dgm:pt>
    <dgm:pt modelId="{9B5D9FD2-75F9-465B-A9A9-91F7E5A0D604}" type="pres">
      <dgm:prSet presAssocID="{63A365DA-1A72-4387-9A21-2EC33BC6B9D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5FB3BE4-9316-40CD-AD73-FB71E20A1AC7}" type="pres">
      <dgm:prSet presAssocID="{63A365DA-1A72-4387-9A21-2EC33BC6B9D6}" presName="wedge6" presStyleLbl="node1" presStyleIdx="5" presStyleCnt="6"/>
      <dgm:spPr/>
    </dgm:pt>
    <dgm:pt modelId="{28DA6859-72E5-4423-98D7-27231256E2FF}" type="pres">
      <dgm:prSet presAssocID="{63A365DA-1A72-4387-9A21-2EC33BC6B9D6}" presName="dummy6a" presStyleCnt="0"/>
      <dgm:spPr/>
    </dgm:pt>
    <dgm:pt modelId="{A139F1F7-2CB0-4596-B718-0C0C31F1D7AE}" type="pres">
      <dgm:prSet presAssocID="{63A365DA-1A72-4387-9A21-2EC33BC6B9D6}" presName="dummy6b" presStyleCnt="0"/>
      <dgm:spPr/>
    </dgm:pt>
    <dgm:pt modelId="{16F0B57E-54AD-4A73-8220-FEA019CA53DE}" type="pres">
      <dgm:prSet presAssocID="{63A365DA-1A72-4387-9A21-2EC33BC6B9D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5B8C5D67-FED8-4AB3-A605-85392F477ECA}" type="pres">
      <dgm:prSet presAssocID="{75FF5756-45AB-4417-B7F5-DA3877B15317}" presName="arrowWedge1" presStyleLbl="fgSibTrans2D1" presStyleIdx="0" presStyleCnt="6"/>
      <dgm:spPr/>
    </dgm:pt>
    <dgm:pt modelId="{CE63A420-008E-4F18-8A6B-96EA1D092614}" type="pres">
      <dgm:prSet presAssocID="{918878D0-8484-4EB2-9913-C2C419FA72FE}" presName="arrowWedge2" presStyleLbl="fgSibTrans2D1" presStyleIdx="1" presStyleCnt="6"/>
      <dgm:spPr/>
    </dgm:pt>
    <dgm:pt modelId="{140DB5CA-91F3-447C-A313-78968477CA88}" type="pres">
      <dgm:prSet presAssocID="{B860C1BE-42AE-4410-9098-67CA878663F2}" presName="arrowWedge3" presStyleLbl="fgSibTrans2D1" presStyleIdx="2" presStyleCnt="6"/>
      <dgm:spPr/>
    </dgm:pt>
    <dgm:pt modelId="{73BEC7F8-397E-4D2E-AF31-986C0F11B1CF}" type="pres">
      <dgm:prSet presAssocID="{A1D843E1-E175-4338-9F29-C5C1ED45B737}" presName="arrowWedge4" presStyleLbl="fgSibTrans2D1" presStyleIdx="3" presStyleCnt="6"/>
      <dgm:spPr/>
    </dgm:pt>
    <dgm:pt modelId="{749129DC-DD78-441E-A143-5303FFF924F2}" type="pres">
      <dgm:prSet presAssocID="{7312F1F8-FAC6-48E4-934B-CC0F36ED75A0}" presName="arrowWedge5" presStyleLbl="fgSibTrans2D1" presStyleIdx="4" presStyleCnt="6"/>
      <dgm:spPr/>
    </dgm:pt>
    <dgm:pt modelId="{5A86EDCC-6858-4235-84A8-17C5385549BE}" type="pres">
      <dgm:prSet presAssocID="{B28482E0-5D5F-402F-ADEA-030A28820741}" presName="arrowWedge6" presStyleLbl="fgSibTrans2D1" presStyleIdx="5" presStyleCnt="6"/>
      <dgm:spPr/>
    </dgm:pt>
  </dgm:ptLst>
  <dgm:cxnLst>
    <dgm:cxn modelId="{AC24640E-0D69-4C94-967D-56846E9BB94D}" type="presOf" srcId="{9BFBF3D1-9FA3-4D5E-8DE5-A4E79CCA5459}" destId="{BA0E726D-2CCC-43E2-A515-AFB3BB6C5628}" srcOrd="1" destOrd="0" presId="urn:microsoft.com/office/officeart/2005/8/layout/cycle8"/>
    <dgm:cxn modelId="{A3BECD16-2CF5-4220-AFEE-F29E31BDF460}" type="presOf" srcId="{CCF88D34-3C8A-4F2C-8BA8-216E0B755E46}" destId="{F6B70E8E-F587-4C9C-87AA-6FD9043DBD93}" srcOrd="0" destOrd="0" presId="urn:microsoft.com/office/officeart/2005/8/layout/cycle8"/>
    <dgm:cxn modelId="{8184F12E-C19E-45CC-92C2-CA91CE3F890B}" type="presOf" srcId="{F915DAE0-6C1D-4AE2-8272-A771CBC64C3B}" destId="{16F0B57E-54AD-4A73-8220-FEA019CA53DE}" srcOrd="1" destOrd="0" presId="urn:microsoft.com/office/officeart/2005/8/layout/cycle8"/>
    <dgm:cxn modelId="{7A8ECC33-F8C2-437A-AFA6-82B86D080843}" srcId="{63A365DA-1A72-4387-9A21-2EC33BC6B9D6}" destId="{8A58BFE1-EF42-48E8-8CFE-515B59D87EFE}" srcOrd="1" destOrd="0" parTransId="{7525C614-8697-4F64-9511-F9EFA76E1253}" sibTransId="{918878D0-8484-4EB2-9913-C2C419FA72FE}"/>
    <dgm:cxn modelId="{0B9DBC38-4872-4389-826A-5BEEE9BAAF4E}" type="presOf" srcId="{8A58BFE1-EF42-48E8-8CFE-515B59D87EFE}" destId="{F0F0CEB7-09D2-436F-B6A9-489B20B12C9D}" srcOrd="0" destOrd="0" presId="urn:microsoft.com/office/officeart/2005/8/layout/cycle8"/>
    <dgm:cxn modelId="{F163203D-9E21-4DA6-BFA7-95BB5569FBD1}" type="presOf" srcId="{8A58BFE1-EF42-48E8-8CFE-515B59D87EFE}" destId="{E7F15CE0-A78D-4B83-9EFE-01BB05DA1F4B}" srcOrd="1" destOrd="0" presId="urn:microsoft.com/office/officeart/2005/8/layout/cycle8"/>
    <dgm:cxn modelId="{5DBE6B60-AF32-4D0D-936C-DB590B06A358}" srcId="{63A365DA-1A72-4387-9A21-2EC33BC6B9D6}" destId="{CCF88D34-3C8A-4F2C-8BA8-216E0B755E46}" srcOrd="0" destOrd="0" parTransId="{CC9F0022-2576-45F6-A407-682CAA677235}" sibTransId="{75FF5756-45AB-4417-B7F5-DA3877B15317}"/>
    <dgm:cxn modelId="{AF3D9967-C751-4CA3-8B91-A84BDA6656F7}" type="presOf" srcId="{35696FA4-606D-48DF-B5F8-458D0AB2239D}" destId="{315B1342-49A3-471F-B849-CC89E34FB00D}" srcOrd="0" destOrd="0" presId="urn:microsoft.com/office/officeart/2005/8/layout/cycle8"/>
    <dgm:cxn modelId="{CFED906C-6EEB-4968-88C0-3DDFA62CE76E}" type="presOf" srcId="{A30EB36B-4E45-4E6B-BB53-BE8AC9B54E75}" destId="{9B5D9FD2-75F9-465B-A9A9-91F7E5A0D604}" srcOrd="1" destOrd="0" presId="urn:microsoft.com/office/officeart/2005/8/layout/cycle8"/>
    <dgm:cxn modelId="{F982FE4E-14D4-4706-BBB5-4AE7AC73E3ED}" type="presOf" srcId="{35696FA4-606D-48DF-B5F8-458D0AB2239D}" destId="{6DBCD45D-3680-4652-9343-A72CE5A15E86}" srcOrd="1" destOrd="0" presId="urn:microsoft.com/office/officeart/2005/8/layout/cycle8"/>
    <dgm:cxn modelId="{648EC19A-45B0-42E7-9210-F825F47BDB2E}" srcId="{63A365DA-1A72-4387-9A21-2EC33BC6B9D6}" destId="{A30EB36B-4E45-4E6B-BB53-BE8AC9B54E75}" srcOrd="4" destOrd="0" parTransId="{8484057A-A6CC-4BC7-B5B0-6541820F3AC4}" sibTransId="{7312F1F8-FAC6-48E4-934B-CC0F36ED75A0}"/>
    <dgm:cxn modelId="{8717A7A7-0587-47D8-82BB-3DD45E0B66A3}" srcId="{63A365DA-1A72-4387-9A21-2EC33BC6B9D6}" destId="{F915DAE0-6C1D-4AE2-8272-A771CBC64C3B}" srcOrd="5" destOrd="0" parTransId="{8B2DBBB3-15D9-41F1-9FC4-3551B4333AC1}" sibTransId="{B28482E0-5D5F-402F-ADEA-030A28820741}"/>
    <dgm:cxn modelId="{A17F38C3-6619-4D16-9F16-30BA8BECAC54}" type="presOf" srcId="{F915DAE0-6C1D-4AE2-8272-A771CBC64C3B}" destId="{B5FB3BE4-9316-40CD-AD73-FB71E20A1AC7}" srcOrd="0" destOrd="0" presId="urn:microsoft.com/office/officeart/2005/8/layout/cycle8"/>
    <dgm:cxn modelId="{B74EE5D2-011A-4AD6-B68F-35825F69529B}" srcId="{63A365DA-1A72-4387-9A21-2EC33BC6B9D6}" destId="{9BFBF3D1-9FA3-4D5E-8DE5-A4E79CCA5459}" srcOrd="3" destOrd="0" parTransId="{A4FCC5B7-5603-48C1-AB47-BCB9AB3BB143}" sibTransId="{A1D843E1-E175-4338-9F29-C5C1ED45B737}"/>
    <dgm:cxn modelId="{15B02BD4-3242-4A0A-8958-1AD98E544425}" srcId="{63A365DA-1A72-4387-9A21-2EC33BC6B9D6}" destId="{35696FA4-606D-48DF-B5F8-458D0AB2239D}" srcOrd="2" destOrd="0" parTransId="{28A50181-7CAB-425F-B26E-C64B8BB910FF}" sibTransId="{B860C1BE-42AE-4410-9098-67CA878663F2}"/>
    <dgm:cxn modelId="{7C3131DB-51C8-4E87-ACDC-D3CCAF673E79}" type="presOf" srcId="{9BFBF3D1-9FA3-4D5E-8DE5-A4E79CCA5459}" destId="{BD86A084-F275-46D9-942B-4564148C128D}" srcOrd="0" destOrd="0" presId="urn:microsoft.com/office/officeart/2005/8/layout/cycle8"/>
    <dgm:cxn modelId="{04B51BDC-A748-44C9-A70D-E808AB66A671}" type="presOf" srcId="{CCF88D34-3C8A-4F2C-8BA8-216E0B755E46}" destId="{62488A2B-258C-4F49-9A95-79E9348B07F5}" srcOrd="1" destOrd="0" presId="urn:microsoft.com/office/officeart/2005/8/layout/cycle8"/>
    <dgm:cxn modelId="{57DF89E8-DDA8-4611-8866-5C746DABC149}" type="presOf" srcId="{63A365DA-1A72-4387-9A21-2EC33BC6B9D6}" destId="{57E68E13-9C86-408B-BDC5-952244CF27C1}" srcOrd="0" destOrd="0" presId="urn:microsoft.com/office/officeart/2005/8/layout/cycle8"/>
    <dgm:cxn modelId="{FA0D6EEB-1150-47F3-9BEA-7116EAB73EBE}" type="presOf" srcId="{A30EB36B-4E45-4E6B-BB53-BE8AC9B54E75}" destId="{82545B8D-CA31-4C8B-BFAE-0090A298D640}" srcOrd="0" destOrd="0" presId="urn:microsoft.com/office/officeart/2005/8/layout/cycle8"/>
    <dgm:cxn modelId="{A6BD28BD-06A3-43A7-8D93-4DE56D3F8CBA}" type="presParOf" srcId="{57E68E13-9C86-408B-BDC5-952244CF27C1}" destId="{F6B70E8E-F587-4C9C-87AA-6FD9043DBD93}" srcOrd="0" destOrd="0" presId="urn:microsoft.com/office/officeart/2005/8/layout/cycle8"/>
    <dgm:cxn modelId="{606F7949-93F2-496F-ABB9-E910FE8CCAD3}" type="presParOf" srcId="{57E68E13-9C86-408B-BDC5-952244CF27C1}" destId="{0F5ACCDA-E9BF-4287-96B1-5246912C277F}" srcOrd="1" destOrd="0" presId="urn:microsoft.com/office/officeart/2005/8/layout/cycle8"/>
    <dgm:cxn modelId="{69902FEA-359F-4F7E-B7DA-10E63E31C13E}" type="presParOf" srcId="{57E68E13-9C86-408B-BDC5-952244CF27C1}" destId="{37729FB1-AB57-4B76-8FB5-2B9AF2A1724F}" srcOrd="2" destOrd="0" presId="urn:microsoft.com/office/officeart/2005/8/layout/cycle8"/>
    <dgm:cxn modelId="{F8B4D112-52F6-456D-89BC-7B71F19BCEC0}" type="presParOf" srcId="{57E68E13-9C86-408B-BDC5-952244CF27C1}" destId="{62488A2B-258C-4F49-9A95-79E9348B07F5}" srcOrd="3" destOrd="0" presId="urn:microsoft.com/office/officeart/2005/8/layout/cycle8"/>
    <dgm:cxn modelId="{9B5579C2-B424-4820-8138-4B5800B1888A}" type="presParOf" srcId="{57E68E13-9C86-408B-BDC5-952244CF27C1}" destId="{F0F0CEB7-09D2-436F-B6A9-489B20B12C9D}" srcOrd="4" destOrd="0" presId="urn:microsoft.com/office/officeart/2005/8/layout/cycle8"/>
    <dgm:cxn modelId="{20536883-F837-4FBB-93EF-30EDEAD422B2}" type="presParOf" srcId="{57E68E13-9C86-408B-BDC5-952244CF27C1}" destId="{4EFC76DC-87E9-48BE-A282-D048BC02570D}" srcOrd="5" destOrd="0" presId="urn:microsoft.com/office/officeart/2005/8/layout/cycle8"/>
    <dgm:cxn modelId="{7620AA00-79B7-4260-845D-4C3F5B0C4B5A}" type="presParOf" srcId="{57E68E13-9C86-408B-BDC5-952244CF27C1}" destId="{F5DE56BF-02BB-4660-A125-9B2DB33349F1}" srcOrd="6" destOrd="0" presId="urn:microsoft.com/office/officeart/2005/8/layout/cycle8"/>
    <dgm:cxn modelId="{21108B72-354F-4503-9608-B3F0F09829F2}" type="presParOf" srcId="{57E68E13-9C86-408B-BDC5-952244CF27C1}" destId="{E7F15CE0-A78D-4B83-9EFE-01BB05DA1F4B}" srcOrd="7" destOrd="0" presId="urn:microsoft.com/office/officeart/2005/8/layout/cycle8"/>
    <dgm:cxn modelId="{EA0B1F05-35B2-4BC7-BFCA-8DD523D630C9}" type="presParOf" srcId="{57E68E13-9C86-408B-BDC5-952244CF27C1}" destId="{315B1342-49A3-471F-B849-CC89E34FB00D}" srcOrd="8" destOrd="0" presId="urn:microsoft.com/office/officeart/2005/8/layout/cycle8"/>
    <dgm:cxn modelId="{88CEBACC-497C-45E1-A450-9D68953A7215}" type="presParOf" srcId="{57E68E13-9C86-408B-BDC5-952244CF27C1}" destId="{3652A8CC-CA2B-4A5B-9CF7-767DB862CC76}" srcOrd="9" destOrd="0" presId="urn:microsoft.com/office/officeart/2005/8/layout/cycle8"/>
    <dgm:cxn modelId="{E58E7411-183F-4DF7-925A-2EAA2DD23497}" type="presParOf" srcId="{57E68E13-9C86-408B-BDC5-952244CF27C1}" destId="{8031D09F-DBF7-4185-A13A-A8CE8B002CF4}" srcOrd="10" destOrd="0" presId="urn:microsoft.com/office/officeart/2005/8/layout/cycle8"/>
    <dgm:cxn modelId="{FF0A9153-AB4C-49E7-B0E0-805CB93D60C7}" type="presParOf" srcId="{57E68E13-9C86-408B-BDC5-952244CF27C1}" destId="{6DBCD45D-3680-4652-9343-A72CE5A15E86}" srcOrd="11" destOrd="0" presId="urn:microsoft.com/office/officeart/2005/8/layout/cycle8"/>
    <dgm:cxn modelId="{0BBC9887-3ABB-465B-ACB1-8FA5A1371D41}" type="presParOf" srcId="{57E68E13-9C86-408B-BDC5-952244CF27C1}" destId="{BD86A084-F275-46D9-942B-4564148C128D}" srcOrd="12" destOrd="0" presId="urn:microsoft.com/office/officeart/2005/8/layout/cycle8"/>
    <dgm:cxn modelId="{8FDDBE5F-8BA4-412A-B3E0-9CC22368EF9D}" type="presParOf" srcId="{57E68E13-9C86-408B-BDC5-952244CF27C1}" destId="{3F022E6F-3F48-4A13-A136-461BC58C0ABC}" srcOrd="13" destOrd="0" presId="urn:microsoft.com/office/officeart/2005/8/layout/cycle8"/>
    <dgm:cxn modelId="{CACE812F-EC2E-484C-B90B-C6D0710595AE}" type="presParOf" srcId="{57E68E13-9C86-408B-BDC5-952244CF27C1}" destId="{E9C8FC88-8177-4195-BB74-E8C79BCDD816}" srcOrd="14" destOrd="0" presId="urn:microsoft.com/office/officeart/2005/8/layout/cycle8"/>
    <dgm:cxn modelId="{992D01DB-6DC3-4323-8ADD-FC7E15F82598}" type="presParOf" srcId="{57E68E13-9C86-408B-BDC5-952244CF27C1}" destId="{BA0E726D-2CCC-43E2-A515-AFB3BB6C5628}" srcOrd="15" destOrd="0" presId="urn:microsoft.com/office/officeart/2005/8/layout/cycle8"/>
    <dgm:cxn modelId="{D456870B-E386-46E4-9769-3309066B2EAA}" type="presParOf" srcId="{57E68E13-9C86-408B-BDC5-952244CF27C1}" destId="{82545B8D-CA31-4C8B-BFAE-0090A298D640}" srcOrd="16" destOrd="0" presId="urn:microsoft.com/office/officeart/2005/8/layout/cycle8"/>
    <dgm:cxn modelId="{147226B2-B23F-46AE-A7DF-13A6DB897E7C}" type="presParOf" srcId="{57E68E13-9C86-408B-BDC5-952244CF27C1}" destId="{25A56ED5-9984-4B98-BC4E-901FFD0ACD92}" srcOrd="17" destOrd="0" presId="urn:microsoft.com/office/officeart/2005/8/layout/cycle8"/>
    <dgm:cxn modelId="{0FEA4EC1-A34A-4A1D-99D4-3D65D2B70400}" type="presParOf" srcId="{57E68E13-9C86-408B-BDC5-952244CF27C1}" destId="{E763784F-5B9E-4A16-BDB9-2FED67CA2006}" srcOrd="18" destOrd="0" presId="urn:microsoft.com/office/officeart/2005/8/layout/cycle8"/>
    <dgm:cxn modelId="{3AFC0653-2962-4529-997B-AA7E1B60F1F9}" type="presParOf" srcId="{57E68E13-9C86-408B-BDC5-952244CF27C1}" destId="{9B5D9FD2-75F9-465B-A9A9-91F7E5A0D604}" srcOrd="19" destOrd="0" presId="urn:microsoft.com/office/officeart/2005/8/layout/cycle8"/>
    <dgm:cxn modelId="{A81963D5-B027-47EC-8241-FF9EC014E183}" type="presParOf" srcId="{57E68E13-9C86-408B-BDC5-952244CF27C1}" destId="{B5FB3BE4-9316-40CD-AD73-FB71E20A1AC7}" srcOrd="20" destOrd="0" presId="urn:microsoft.com/office/officeart/2005/8/layout/cycle8"/>
    <dgm:cxn modelId="{0D6A4251-5A04-4364-A7E0-AF5C104A63C6}" type="presParOf" srcId="{57E68E13-9C86-408B-BDC5-952244CF27C1}" destId="{28DA6859-72E5-4423-98D7-27231256E2FF}" srcOrd="21" destOrd="0" presId="urn:microsoft.com/office/officeart/2005/8/layout/cycle8"/>
    <dgm:cxn modelId="{B27BEF8B-AA16-4DA9-9AF2-6E030374D904}" type="presParOf" srcId="{57E68E13-9C86-408B-BDC5-952244CF27C1}" destId="{A139F1F7-2CB0-4596-B718-0C0C31F1D7AE}" srcOrd="22" destOrd="0" presId="urn:microsoft.com/office/officeart/2005/8/layout/cycle8"/>
    <dgm:cxn modelId="{1530E6AD-1A6B-47E0-9ECA-C04C3BC21C04}" type="presParOf" srcId="{57E68E13-9C86-408B-BDC5-952244CF27C1}" destId="{16F0B57E-54AD-4A73-8220-FEA019CA53DE}" srcOrd="23" destOrd="0" presId="urn:microsoft.com/office/officeart/2005/8/layout/cycle8"/>
    <dgm:cxn modelId="{83AA8F92-E02B-47C3-A343-8F35AF848976}" type="presParOf" srcId="{57E68E13-9C86-408B-BDC5-952244CF27C1}" destId="{5B8C5D67-FED8-4AB3-A605-85392F477ECA}" srcOrd="24" destOrd="0" presId="urn:microsoft.com/office/officeart/2005/8/layout/cycle8"/>
    <dgm:cxn modelId="{01B261A1-29B4-4A79-919E-78D672E74D32}" type="presParOf" srcId="{57E68E13-9C86-408B-BDC5-952244CF27C1}" destId="{CE63A420-008E-4F18-8A6B-96EA1D092614}" srcOrd="25" destOrd="0" presId="urn:microsoft.com/office/officeart/2005/8/layout/cycle8"/>
    <dgm:cxn modelId="{D71FEE06-13B4-4F97-96B1-2CD76FDF20D0}" type="presParOf" srcId="{57E68E13-9C86-408B-BDC5-952244CF27C1}" destId="{140DB5CA-91F3-447C-A313-78968477CA88}" srcOrd="26" destOrd="0" presId="urn:microsoft.com/office/officeart/2005/8/layout/cycle8"/>
    <dgm:cxn modelId="{32EEA7CE-BB3E-4CD4-927C-40A110B8E8B7}" type="presParOf" srcId="{57E68E13-9C86-408B-BDC5-952244CF27C1}" destId="{73BEC7F8-397E-4D2E-AF31-986C0F11B1CF}" srcOrd="27" destOrd="0" presId="urn:microsoft.com/office/officeart/2005/8/layout/cycle8"/>
    <dgm:cxn modelId="{023FA60C-1F04-4552-9B70-96DEDE6E1391}" type="presParOf" srcId="{57E68E13-9C86-408B-BDC5-952244CF27C1}" destId="{749129DC-DD78-441E-A143-5303FFF924F2}" srcOrd="28" destOrd="0" presId="urn:microsoft.com/office/officeart/2005/8/layout/cycle8"/>
    <dgm:cxn modelId="{9FEACBAF-9526-4F3F-91BB-199911B69693}" type="presParOf" srcId="{57E68E13-9C86-408B-BDC5-952244CF27C1}" destId="{5A86EDCC-6858-4235-84A8-17C5385549BE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3A365DA-1A72-4387-9A21-2EC33BC6B9D6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CF88D34-3C8A-4F2C-8BA8-216E0B755E46}">
      <dgm:prSet phldrT="[Text]"/>
      <dgm:spPr/>
      <dgm:t>
        <a:bodyPr/>
        <a:lstStyle/>
        <a:p>
          <a:r>
            <a:rPr lang="en-GB" dirty="0"/>
            <a:t>Urgent query from patient</a:t>
          </a:r>
        </a:p>
      </dgm:t>
    </dgm:pt>
    <dgm:pt modelId="{CC9F0022-2576-45F6-A407-682CAA677235}" type="parTrans" cxnId="{5DBE6B60-AF32-4D0D-936C-DB590B06A358}">
      <dgm:prSet/>
      <dgm:spPr/>
      <dgm:t>
        <a:bodyPr/>
        <a:lstStyle/>
        <a:p>
          <a:endParaRPr lang="en-GB"/>
        </a:p>
      </dgm:t>
    </dgm:pt>
    <dgm:pt modelId="{75FF5756-45AB-4417-B7F5-DA3877B15317}" type="sibTrans" cxnId="{5DBE6B60-AF32-4D0D-936C-DB590B06A358}">
      <dgm:prSet/>
      <dgm:spPr/>
      <dgm:t>
        <a:bodyPr/>
        <a:lstStyle/>
        <a:p>
          <a:endParaRPr lang="en-GB"/>
        </a:p>
      </dgm:t>
    </dgm:pt>
    <dgm:pt modelId="{35696FA4-606D-48DF-B5F8-458D0AB2239D}">
      <dgm:prSet phldrT="[Text]"/>
      <dgm:spPr/>
      <dgm:t>
        <a:bodyPr/>
        <a:lstStyle/>
        <a:p>
          <a:r>
            <a:rPr lang="en-GB" dirty="0"/>
            <a:t>Urgent Medication Queries sent to PMT</a:t>
          </a:r>
        </a:p>
      </dgm:t>
    </dgm:pt>
    <dgm:pt modelId="{28A50181-7CAB-425F-B26E-C64B8BB910FF}" type="parTrans" cxnId="{15B02BD4-3242-4A0A-8958-1AD98E544425}">
      <dgm:prSet/>
      <dgm:spPr/>
      <dgm:t>
        <a:bodyPr/>
        <a:lstStyle/>
        <a:p>
          <a:endParaRPr lang="en-GB"/>
        </a:p>
      </dgm:t>
    </dgm:pt>
    <dgm:pt modelId="{B860C1BE-42AE-4410-9098-67CA878663F2}" type="sibTrans" cxnId="{15B02BD4-3242-4A0A-8958-1AD98E544425}">
      <dgm:prSet/>
      <dgm:spPr/>
      <dgm:t>
        <a:bodyPr/>
        <a:lstStyle/>
        <a:p>
          <a:endParaRPr lang="en-GB"/>
        </a:p>
      </dgm:t>
    </dgm:pt>
    <dgm:pt modelId="{8A58BFE1-EF42-48E8-8CFE-515B59D87EFE}">
      <dgm:prSet phldrT="[Text]"/>
      <dgm:spPr/>
      <dgm:t>
        <a:bodyPr/>
        <a:lstStyle/>
        <a:p>
          <a:r>
            <a:rPr lang="en-GB" dirty="0"/>
            <a:t>Added to the urgent task session</a:t>
          </a:r>
        </a:p>
      </dgm:t>
    </dgm:pt>
    <dgm:pt modelId="{7525C614-8697-4F64-9511-F9EFA76E1253}" type="parTrans" cxnId="{7A8ECC33-F8C2-437A-AFA6-82B86D080843}">
      <dgm:prSet/>
      <dgm:spPr/>
      <dgm:t>
        <a:bodyPr/>
        <a:lstStyle/>
        <a:p>
          <a:endParaRPr lang="en-GB"/>
        </a:p>
      </dgm:t>
    </dgm:pt>
    <dgm:pt modelId="{918878D0-8484-4EB2-9913-C2C419FA72FE}" type="sibTrans" cxnId="{7A8ECC33-F8C2-437A-AFA6-82B86D080843}">
      <dgm:prSet/>
      <dgm:spPr/>
      <dgm:t>
        <a:bodyPr/>
        <a:lstStyle/>
        <a:p>
          <a:endParaRPr lang="en-GB"/>
        </a:p>
      </dgm:t>
    </dgm:pt>
    <dgm:pt modelId="{9BFBF3D1-9FA3-4D5E-8DE5-A4E79CCA5459}">
      <dgm:prSet phldrT="[Text]"/>
      <dgm:spPr/>
      <dgm:t>
        <a:bodyPr/>
        <a:lstStyle/>
        <a:p>
          <a:r>
            <a:rPr lang="en-GB" dirty="0"/>
            <a:t>EOL medications</a:t>
          </a:r>
        </a:p>
      </dgm:t>
    </dgm:pt>
    <dgm:pt modelId="{A4FCC5B7-5603-48C1-AB47-BCB9AB3BB143}" type="parTrans" cxnId="{B74EE5D2-011A-4AD6-B68F-35825F69529B}">
      <dgm:prSet/>
      <dgm:spPr/>
      <dgm:t>
        <a:bodyPr/>
        <a:lstStyle/>
        <a:p>
          <a:endParaRPr lang="en-GB"/>
        </a:p>
      </dgm:t>
    </dgm:pt>
    <dgm:pt modelId="{A1D843E1-E175-4338-9F29-C5C1ED45B737}" type="sibTrans" cxnId="{B74EE5D2-011A-4AD6-B68F-35825F69529B}">
      <dgm:prSet/>
      <dgm:spPr/>
      <dgm:t>
        <a:bodyPr/>
        <a:lstStyle/>
        <a:p>
          <a:endParaRPr lang="en-GB"/>
        </a:p>
      </dgm:t>
    </dgm:pt>
    <dgm:pt modelId="{A30EB36B-4E45-4E6B-BB53-BE8AC9B54E75}">
      <dgm:prSet/>
      <dgm:spPr/>
      <dgm:t>
        <a:bodyPr/>
        <a:lstStyle/>
        <a:p>
          <a:r>
            <a:rPr lang="en-GB" dirty="0"/>
            <a:t>Urgent authorisation for medication e.g. DN</a:t>
          </a:r>
        </a:p>
      </dgm:t>
    </dgm:pt>
    <dgm:pt modelId="{8484057A-A6CC-4BC7-B5B0-6541820F3AC4}" type="parTrans" cxnId="{648EC19A-45B0-42E7-9210-F825F47BDB2E}">
      <dgm:prSet/>
      <dgm:spPr/>
      <dgm:t>
        <a:bodyPr/>
        <a:lstStyle/>
        <a:p>
          <a:endParaRPr lang="en-GB"/>
        </a:p>
      </dgm:t>
    </dgm:pt>
    <dgm:pt modelId="{7312F1F8-FAC6-48E4-934B-CC0F36ED75A0}" type="sibTrans" cxnId="{648EC19A-45B0-42E7-9210-F825F47BDB2E}">
      <dgm:prSet/>
      <dgm:spPr/>
      <dgm:t>
        <a:bodyPr/>
        <a:lstStyle/>
        <a:p>
          <a:endParaRPr lang="en-GB"/>
        </a:p>
      </dgm:t>
    </dgm:pt>
    <dgm:pt modelId="{F915DAE0-6C1D-4AE2-8272-A771CBC64C3B}">
      <dgm:prSet custT="1"/>
      <dgm:spPr/>
      <dgm:t>
        <a:bodyPr/>
        <a:lstStyle/>
        <a:p>
          <a:r>
            <a:rPr lang="en-GB" sz="1300" dirty="0"/>
            <a:t>Not for Med 3 complete template as normal</a:t>
          </a:r>
        </a:p>
      </dgm:t>
    </dgm:pt>
    <dgm:pt modelId="{8B2DBBB3-15D9-41F1-9FC4-3551B4333AC1}" type="parTrans" cxnId="{8717A7A7-0587-47D8-82BB-3DD45E0B66A3}">
      <dgm:prSet/>
      <dgm:spPr/>
      <dgm:t>
        <a:bodyPr/>
        <a:lstStyle/>
        <a:p>
          <a:endParaRPr lang="en-GB"/>
        </a:p>
      </dgm:t>
    </dgm:pt>
    <dgm:pt modelId="{B28482E0-5D5F-402F-ADEA-030A28820741}" type="sibTrans" cxnId="{8717A7A7-0587-47D8-82BB-3DD45E0B66A3}">
      <dgm:prSet/>
      <dgm:spPr/>
      <dgm:t>
        <a:bodyPr/>
        <a:lstStyle/>
        <a:p>
          <a:endParaRPr lang="en-GB"/>
        </a:p>
      </dgm:t>
    </dgm:pt>
    <dgm:pt modelId="{57E68E13-9C86-408B-BDC5-952244CF27C1}" type="pres">
      <dgm:prSet presAssocID="{63A365DA-1A72-4387-9A21-2EC33BC6B9D6}" presName="compositeShape" presStyleCnt="0">
        <dgm:presLayoutVars>
          <dgm:chMax val="7"/>
          <dgm:dir/>
          <dgm:resizeHandles val="exact"/>
        </dgm:presLayoutVars>
      </dgm:prSet>
      <dgm:spPr/>
    </dgm:pt>
    <dgm:pt modelId="{F6B70E8E-F587-4C9C-87AA-6FD9043DBD93}" type="pres">
      <dgm:prSet presAssocID="{63A365DA-1A72-4387-9A21-2EC33BC6B9D6}" presName="wedge1" presStyleLbl="node1" presStyleIdx="0" presStyleCnt="6"/>
      <dgm:spPr/>
    </dgm:pt>
    <dgm:pt modelId="{0F5ACCDA-E9BF-4287-96B1-5246912C277F}" type="pres">
      <dgm:prSet presAssocID="{63A365DA-1A72-4387-9A21-2EC33BC6B9D6}" presName="dummy1a" presStyleCnt="0"/>
      <dgm:spPr/>
    </dgm:pt>
    <dgm:pt modelId="{37729FB1-AB57-4B76-8FB5-2B9AF2A1724F}" type="pres">
      <dgm:prSet presAssocID="{63A365DA-1A72-4387-9A21-2EC33BC6B9D6}" presName="dummy1b" presStyleCnt="0"/>
      <dgm:spPr/>
    </dgm:pt>
    <dgm:pt modelId="{62488A2B-258C-4F49-9A95-79E9348B07F5}" type="pres">
      <dgm:prSet presAssocID="{63A365DA-1A72-4387-9A21-2EC33BC6B9D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0F0CEB7-09D2-436F-B6A9-489B20B12C9D}" type="pres">
      <dgm:prSet presAssocID="{63A365DA-1A72-4387-9A21-2EC33BC6B9D6}" presName="wedge2" presStyleLbl="node1" presStyleIdx="1" presStyleCnt="6"/>
      <dgm:spPr/>
    </dgm:pt>
    <dgm:pt modelId="{4EFC76DC-87E9-48BE-A282-D048BC02570D}" type="pres">
      <dgm:prSet presAssocID="{63A365DA-1A72-4387-9A21-2EC33BC6B9D6}" presName="dummy2a" presStyleCnt="0"/>
      <dgm:spPr/>
    </dgm:pt>
    <dgm:pt modelId="{F5DE56BF-02BB-4660-A125-9B2DB33349F1}" type="pres">
      <dgm:prSet presAssocID="{63A365DA-1A72-4387-9A21-2EC33BC6B9D6}" presName="dummy2b" presStyleCnt="0"/>
      <dgm:spPr/>
    </dgm:pt>
    <dgm:pt modelId="{E7F15CE0-A78D-4B83-9EFE-01BB05DA1F4B}" type="pres">
      <dgm:prSet presAssocID="{63A365DA-1A72-4387-9A21-2EC33BC6B9D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15B1342-49A3-471F-B849-CC89E34FB00D}" type="pres">
      <dgm:prSet presAssocID="{63A365DA-1A72-4387-9A21-2EC33BC6B9D6}" presName="wedge3" presStyleLbl="node1" presStyleIdx="2" presStyleCnt="6"/>
      <dgm:spPr/>
    </dgm:pt>
    <dgm:pt modelId="{3652A8CC-CA2B-4A5B-9CF7-767DB862CC76}" type="pres">
      <dgm:prSet presAssocID="{63A365DA-1A72-4387-9A21-2EC33BC6B9D6}" presName="dummy3a" presStyleCnt="0"/>
      <dgm:spPr/>
    </dgm:pt>
    <dgm:pt modelId="{8031D09F-DBF7-4185-A13A-A8CE8B002CF4}" type="pres">
      <dgm:prSet presAssocID="{63A365DA-1A72-4387-9A21-2EC33BC6B9D6}" presName="dummy3b" presStyleCnt="0"/>
      <dgm:spPr/>
    </dgm:pt>
    <dgm:pt modelId="{6DBCD45D-3680-4652-9343-A72CE5A15E86}" type="pres">
      <dgm:prSet presAssocID="{63A365DA-1A72-4387-9A21-2EC33BC6B9D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D86A084-F275-46D9-942B-4564148C128D}" type="pres">
      <dgm:prSet presAssocID="{63A365DA-1A72-4387-9A21-2EC33BC6B9D6}" presName="wedge4" presStyleLbl="node1" presStyleIdx="3" presStyleCnt="6"/>
      <dgm:spPr/>
    </dgm:pt>
    <dgm:pt modelId="{3F022E6F-3F48-4A13-A136-461BC58C0ABC}" type="pres">
      <dgm:prSet presAssocID="{63A365DA-1A72-4387-9A21-2EC33BC6B9D6}" presName="dummy4a" presStyleCnt="0"/>
      <dgm:spPr/>
    </dgm:pt>
    <dgm:pt modelId="{E9C8FC88-8177-4195-BB74-E8C79BCDD816}" type="pres">
      <dgm:prSet presAssocID="{63A365DA-1A72-4387-9A21-2EC33BC6B9D6}" presName="dummy4b" presStyleCnt="0"/>
      <dgm:spPr/>
    </dgm:pt>
    <dgm:pt modelId="{BA0E726D-2CCC-43E2-A515-AFB3BB6C5628}" type="pres">
      <dgm:prSet presAssocID="{63A365DA-1A72-4387-9A21-2EC33BC6B9D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2545B8D-CA31-4C8B-BFAE-0090A298D640}" type="pres">
      <dgm:prSet presAssocID="{63A365DA-1A72-4387-9A21-2EC33BC6B9D6}" presName="wedge5" presStyleLbl="node1" presStyleIdx="4" presStyleCnt="6"/>
      <dgm:spPr/>
    </dgm:pt>
    <dgm:pt modelId="{25A56ED5-9984-4B98-BC4E-901FFD0ACD92}" type="pres">
      <dgm:prSet presAssocID="{63A365DA-1A72-4387-9A21-2EC33BC6B9D6}" presName="dummy5a" presStyleCnt="0"/>
      <dgm:spPr/>
    </dgm:pt>
    <dgm:pt modelId="{E763784F-5B9E-4A16-BDB9-2FED67CA2006}" type="pres">
      <dgm:prSet presAssocID="{63A365DA-1A72-4387-9A21-2EC33BC6B9D6}" presName="dummy5b" presStyleCnt="0"/>
      <dgm:spPr/>
    </dgm:pt>
    <dgm:pt modelId="{9B5D9FD2-75F9-465B-A9A9-91F7E5A0D604}" type="pres">
      <dgm:prSet presAssocID="{63A365DA-1A72-4387-9A21-2EC33BC6B9D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5FB3BE4-9316-40CD-AD73-FB71E20A1AC7}" type="pres">
      <dgm:prSet presAssocID="{63A365DA-1A72-4387-9A21-2EC33BC6B9D6}" presName="wedge6" presStyleLbl="node1" presStyleIdx="5" presStyleCnt="6"/>
      <dgm:spPr/>
    </dgm:pt>
    <dgm:pt modelId="{28DA6859-72E5-4423-98D7-27231256E2FF}" type="pres">
      <dgm:prSet presAssocID="{63A365DA-1A72-4387-9A21-2EC33BC6B9D6}" presName="dummy6a" presStyleCnt="0"/>
      <dgm:spPr/>
    </dgm:pt>
    <dgm:pt modelId="{A139F1F7-2CB0-4596-B718-0C0C31F1D7AE}" type="pres">
      <dgm:prSet presAssocID="{63A365DA-1A72-4387-9A21-2EC33BC6B9D6}" presName="dummy6b" presStyleCnt="0"/>
      <dgm:spPr/>
    </dgm:pt>
    <dgm:pt modelId="{16F0B57E-54AD-4A73-8220-FEA019CA53DE}" type="pres">
      <dgm:prSet presAssocID="{63A365DA-1A72-4387-9A21-2EC33BC6B9D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5B8C5D67-FED8-4AB3-A605-85392F477ECA}" type="pres">
      <dgm:prSet presAssocID="{75FF5756-45AB-4417-B7F5-DA3877B15317}" presName="arrowWedge1" presStyleLbl="fgSibTrans2D1" presStyleIdx="0" presStyleCnt="6"/>
      <dgm:spPr/>
    </dgm:pt>
    <dgm:pt modelId="{CE63A420-008E-4F18-8A6B-96EA1D092614}" type="pres">
      <dgm:prSet presAssocID="{918878D0-8484-4EB2-9913-C2C419FA72FE}" presName="arrowWedge2" presStyleLbl="fgSibTrans2D1" presStyleIdx="1" presStyleCnt="6"/>
      <dgm:spPr/>
    </dgm:pt>
    <dgm:pt modelId="{140DB5CA-91F3-447C-A313-78968477CA88}" type="pres">
      <dgm:prSet presAssocID="{B860C1BE-42AE-4410-9098-67CA878663F2}" presName="arrowWedge3" presStyleLbl="fgSibTrans2D1" presStyleIdx="2" presStyleCnt="6"/>
      <dgm:spPr/>
    </dgm:pt>
    <dgm:pt modelId="{73BEC7F8-397E-4D2E-AF31-986C0F11B1CF}" type="pres">
      <dgm:prSet presAssocID="{A1D843E1-E175-4338-9F29-C5C1ED45B737}" presName="arrowWedge4" presStyleLbl="fgSibTrans2D1" presStyleIdx="3" presStyleCnt="6"/>
      <dgm:spPr/>
    </dgm:pt>
    <dgm:pt modelId="{749129DC-DD78-441E-A143-5303FFF924F2}" type="pres">
      <dgm:prSet presAssocID="{7312F1F8-FAC6-48E4-934B-CC0F36ED75A0}" presName="arrowWedge5" presStyleLbl="fgSibTrans2D1" presStyleIdx="4" presStyleCnt="6"/>
      <dgm:spPr/>
    </dgm:pt>
    <dgm:pt modelId="{5A86EDCC-6858-4235-84A8-17C5385549BE}" type="pres">
      <dgm:prSet presAssocID="{B28482E0-5D5F-402F-ADEA-030A28820741}" presName="arrowWedge6" presStyleLbl="fgSibTrans2D1" presStyleIdx="5" presStyleCnt="6"/>
      <dgm:spPr/>
    </dgm:pt>
  </dgm:ptLst>
  <dgm:cxnLst>
    <dgm:cxn modelId="{AC24640E-0D69-4C94-967D-56846E9BB94D}" type="presOf" srcId="{9BFBF3D1-9FA3-4D5E-8DE5-A4E79CCA5459}" destId="{BA0E726D-2CCC-43E2-A515-AFB3BB6C5628}" srcOrd="1" destOrd="0" presId="urn:microsoft.com/office/officeart/2005/8/layout/cycle8"/>
    <dgm:cxn modelId="{A3BECD16-2CF5-4220-AFEE-F29E31BDF460}" type="presOf" srcId="{CCF88D34-3C8A-4F2C-8BA8-216E0B755E46}" destId="{F6B70E8E-F587-4C9C-87AA-6FD9043DBD93}" srcOrd="0" destOrd="0" presId="urn:microsoft.com/office/officeart/2005/8/layout/cycle8"/>
    <dgm:cxn modelId="{8184F12E-C19E-45CC-92C2-CA91CE3F890B}" type="presOf" srcId="{F915DAE0-6C1D-4AE2-8272-A771CBC64C3B}" destId="{16F0B57E-54AD-4A73-8220-FEA019CA53DE}" srcOrd="1" destOrd="0" presId="urn:microsoft.com/office/officeart/2005/8/layout/cycle8"/>
    <dgm:cxn modelId="{7A8ECC33-F8C2-437A-AFA6-82B86D080843}" srcId="{63A365DA-1A72-4387-9A21-2EC33BC6B9D6}" destId="{8A58BFE1-EF42-48E8-8CFE-515B59D87EFE}" srcOrd="1" destOrd="0" parTransId="{7525C614-8697-4F64-9511-F9EFA76E1253}" sibTransId="{918878D0-8484-4EB2-9913-C2C419FA72FE}"/>
    <dgm:cxn modelId="{0B9DBC38-4872-4389-826A-5BEEE9BAAF4E}" type="presOf" srcId="{8A58BFE1-EF42-48E8-8CFE-515B59D87EFE}" destId="{F0F0CEB7-09D2-436F-B6A9-489B20B12C9D}" srcOrd="0" destOrd="0" presId="urn:microsoft.com/office/officeart/2005/8/layout/cycle8"/>
    <dgm:cxn modelId="{F163203D-9E21-4DA6-BFA7-95BB5569FBD1}" type="presOf" srcId="{8A58BFE1-EF42-48E8-8CFE-515B59D87EFE}" destId="{E7F15CE0-A78D-4B83-9EFE-01BB05DA1F4B}" srcOrd="1" destOrd="0" presId="urn:microsoft.com/office/officeart/2005/8/layout/cycle8"/>
    <dgm:cxn modelId="{5DBE6B60-AF32-4D0D-936C-DB590B06A358}" srcId="{63A365DA-1A72-4387-9A21-2EC33BC6B9D6}" destId="{CCF88D34-3C8A-4F2C-8BA8-216E0B755E46}" srcOrd="0" destOrd="0" parTransId="{CC9F0022-2576-45F6-A407-682CAA677235}" sibTransId="{75FF5756-45AB-4417-B7F5-DA3877B15317}"/>
    <dgm:cxn modelId="{AF3D9967-C751-4CA3-8B91-A84BDA6656F7}" type="presOf" srcId="{35696FA4-606D-48DF-B5F8-458D0AB2239D}" destId="{315B1342-49A3-471F-B849-CC89E34FB00D}" srcOrd="0" destOrd="0" presId="urn:microsoft.com/office/officeart/2005/8/layout/cycle8"/>
    <dgm:cxn modelId="{CFED906C-6EEB-4968-88C0-3DDFA62CE76E}" type="presOf" srcId="{A30EB36B-4E45-4E6B-BB53-BE8AC9B54E75}" destId="{9B5D9FD2-75F9-465B-A9A9-91F7E5A0D604}" srcOrd="1" destOrd="0" presId="urn:microsoft.com/office/officeart/2005/8/layout/cycle8"/>
    <dgm:cxn modelId="{F982FE4E-14D4-4706-BBB5-4AE7AC73E3ED}" type="presOf" srcId="{35696FA4-606D-48DF-B5F8-458D0AB2239D}" destId="{6DBCD45D-3680-4652-9343-A72CE5A15E86}" srcOrd="1" destOrd="0" presId="urn:microsoft.com/office/officeart/2005/8/layout/cycle8"/>
    <dgm:cxn modelId="{648EC19A-45B0-42E7-9210-F825F47BDB2E}" srcId="{63A365DA-1A72-4387-9A21-2EC33BC6B9D6}" destId="{A30EB36B-4E45-4E6B-BB53-BE8AC9B54E75}" srcOrd="4" destOrd="0" parTransId="{8484057A-A6CC-4BC7-B5B0-6541820F3AC4}" sibTransId="{7312F1F8-FAC6-48E4-934B-CC0F36ED75A0}"/>
    <dgm:cxn modelId="{8717A7A7-0587-47D8-82BB-3DD45E0B66A3}" srcId="{63A365DA-1A72-4387-9A21-2EC33BC6B9D6}" destId="{F915DAE0-6C1D-4AE2-8272-A771CBC64C3B}" srcOrd="5" destOrd="0" parTransId="{8B2DBBB3-15D9-41F1-9FC4-3551B4333AC1}" sibTransId="{B28482E0-5D5F-402F-ADEA-030A28820741}"/>
    <dgm:cxn modelId="{A17F38C3-6619-4D16-9F16-30BA8BECAC54}" type="presOf" srcId="{F915DAE0-6C1D-4AE2-8272-A771CBC64C3B}" destId="{B5FB3BE4-9316-40CD-AD73-FB71E20A1AC7}" srcOrd="0" destOrd="0" presId="urn:microsoft.com/office/officeart/2005/8/layout/cycle8"/>
    <dgm:cxn modelId="{B74EE5D2-011A-4AD6-B68F-35825F69529B}" srcId="{63A365DA-1A72-4387-9A21-2EC33BC6B9D6}" destId="{9BFBF3D1-9FA3-4D5E-8DE5-A4E79CCA5459}" srcOrd="3" destOrd="0" parTransId="{A4FCC5B7-5603-48C1-AB47-BCB9AB3BB143}" sibTransId="{A1D843E1-E175-4338-9F29-C5C1ED45B737}"/>
    <dgm:cxn modelId="{15B02BD4-3242-4A0A-8958-1AD98E544425}" srcId="{63A365DA-1A72-4387-9A21-2EC33BC6B9D6}" destId="{35696FA4-606D-48DF-B5F8-458D0AB2239D}" srcOrd="2" destOrd="0" parTransId="{28A50181-7CAB-425F-B26E-C64B8BB910FF}" sibTransId="{B860C1BE-42AE-4410-9098-67CA878663F2}"/>
    <dgm:cxn modelId="{7C3131DB-51C8-4E87-ACDC-D3CCAF673E79}" type="presOf" srcId="{9BFBF3D1-9FA3-4D5E-8DE5-A4E79CCA5459}" destId="{BD86A084-F275-46D9-942B-4564148C128D}" srcOrd="0" destOrd="0" presId="urn:microsoft.com/office/officeart/2005/8/layout/cycle8"/>
    <dgm:cxn modelId="{04B51BDC-A748-44C9-A70D-E808AB66A671}" type="presOf" srcId="{CCF88D34-3C8A-4F2C-8BA8-216E0B755E46}" destId="{62488A2B-258C-4F49-9A95-79E9348B07F5}" srcOrd="1" destOrd="0" presId="urn:microsoft.com/office/officeart/2005/8/layout/cycle8"/>
    <dgm:cxn modelId="{57DF89E8-DDA8-4611-8866-5C746DABC149}" type="presOf" srcId="{63A365DA-1A72-4387-9A21-2EC33BC6B9D6}" destId="{57E68E13-9C86-408B-BDC5-952244CF27C1}" srcOrd="0" destOrd="0" presId="urn:microsoft.com/office/officeart/2005/8/layout/cycle8"/>
    <dgm:cxn modelId="{FA0D6EEB-1150-47F3-9BEA-7116EAB73EBE}" type="presOf" srcId="{A30EB36B-4E45-4E6B-BB53-BE8AC9B54E75}" destId="{82545B8D-CA31-4C8B-BFAE-0090A298D640}" srcOrd="0" destOrd="0" presId="urn:microsoft.com/office/officeart/2005/8/layout/cycle8"/>
    <dgm:cxn modelId="{A6BD28BD-06A3-43A7-8D93-4DE56D3F8CBA}" type="presParOf" srcId="{57E68E13-9C86-408B-BDC5-952244CF27C1}" destId="{F6B70E8E-F587-4C9C-87AA-6FD9043DBD93}" srcOrd="0" destOrd="0" presId="urn:microsoft.com/office/officeart/2005/8/layout/cycle8"/>
    <dgm:cxn modelId="{606F7949-93F2-496F-ABB9-E910FE8CCAD3}" type="presParOf" srcId="{57E68E13-9C86-408B-BDC5-952244CF27C1}" destId="{0F5ACCDA-E9BF-4287-96B1-5246912C277F}" srcOrd="1" destOrd="0" presId="urn:microsoft.com/office/officeart/2005/8/layout/cycle8"/>
    <dgm:cxn modelId="{69902FEA-359F-4F7E-B7DA-10E63E31C13E}" type="presParOf" srcId="{57E68E13-9C86-408B-BDC5-952244CF27C1}" destId="{37729FB1-AB57-4B76-8FB5-2B9AF2A1724F}" srcOrd="2" destOrd="0" presId="urn:microsoft.com/office/officeart/2005/8/layout/cycle8"/>
    <dgm:cxn modelId="{F8B4D112-52F6-456D-89BC-7B71F19BCEC0}" type="presParOf" srcId="{57E68E13-9C86-408B-BDC5-952244CF27C1}" destId="{62488A2B-258C-4F49-9A95-79E9348B07F5}" srcOrd="3" destOrd="0" presId="urn:microsoft.com/office/officeart/2005/8/layout/cycle8"/>
    <dgm:cxn modelId="{9B5579C2-B424-4820-8138-4B5800B1888A}" type="presParOf" srcId="{57E68E13-9C86-408B-BDC5-952244CF27C1}" destId="{F0F0CEB7-09D2-436F-B6A9-489B20B12C9D}" srcOrd="4" destOrd="0" presId="urn:microsoft.com/office/officeart/2005/8/layout/cycle8"/>
    <dgm:cxn modelId="{20536883-F837-4FBB-93EF-30EDEAD422B2}" type="presParOf" srcId="{57E68E13-9C86-408B-BDC5-952244CF27C1}" destId="{4EFC76DC-87E9-48BE-A282-D048BC02570D}" srcOrd="5" destOrd="0" presId="urn:microsoft.com/office/officeart/2005/8/layout/cycle8"/>
    <dgm:cxn modelId="{7620AA00-79B7-4260-845D-4C3F5B0C4B5A}" type="presParOf" srcId="{57E68E13-9C86-408B-BDC5-952244CF27C1}" destId="{F5DE56BF-02BB-4660-A125-9B2DB33349F1}" srcOrd="6" destOrd="0" presId="urn:microsoft.com/office/officeart/2005/8/layout/cycle8"/>
    <dgm:cxn modelId="{21108B72-354F-4503-9608-B3F0F09829F2}" type="presParOf" srcId="{57E68E13-9C86-408B-BDC5-952244CF27C1}" destId="{E7F15CE0-A78D-4B83-9EFE-01BB05DA1F4B}" srcOrd="7" destOrd="0" presId="urn:microsoft.com/office/officeart/2005/8/layout/cycle8"/>
    <dgm:cxn modelId="{EA0B1F05-35B2-4BC7-BFCA-8DD523D630C9}" type="presParOf" srcId="{57E68E13-9C86-408B-BDC5-952244CF27C1}" destId="{315B1342-49A3-471F-B849-CC89E34FB00D}" srcOrd="8" destOrd="0" presId="urn:microsoft.com/office/officeart/2005/8/layout/cycle8"/>
    <dgm:cxn modelId="{88CEBACC-497C-45E1-A450-9D68953A7215}" type="presParOf" srcId="{57E68E13-9C86-408B-BDC5-952244CF27C1}" destId="{3652A8CC-CA2B-4A5B-9CF7-767DB862CC76}" srcOrd="9" destOrd="0" presId="urn:microsoft.com/office/officeart/2005/8/layout/cycle8"/>
    <dgm:cxn modelId="{E58E7411-183F-4DF7-925A-2EAA2DD23497}" type="presParOf" srcId="{57E68E13-9C86-408B-BDC5-952244CF27C1}" destId="{8031D09F-DBF7-4185-A13A-A8CE8B002CF4}" srcOrd="10" destOrd="0" presId="urn:microsoft.com/office/officeart/2005/8/layout/cycle8"/>
    <dgm:cxn modelId="{FF0A9153-AB4C-49E7-B0E0-805CB93D60C7}" type="presParOf" srcId="{57E68E13-9C86-408B-BDC5-952244CF27C1}" destId="{6DBCD45D-3680-4652-9343-A72CE5A15E86}" srcOrd="11" destOrd="0" presId="urn:microsoft.com/office/officeart/2005/8/layout/cycle8"/>
    <dgm:cxn modelId="{0BBC9887-3ABB-465B-ACB1-8FA5A1371D41}" type="presParOf" srcId="{57E68E13-9C86-408B-BDC5-952244CF27C1}" destId="{BD86A084-F275-46D9-942B-4564148C128D}" srcOrd="12" destOrd="0" presId="urn:microsoft.com/office/officeart/2005/8/layout/cycle8"/>
    <dgm:cxn modelId="{8FDDBE5F-8BA4-412A-B3E0-9CC22368EF9D}" type="presParOf" srcId="{57E68E13-9C86-408B-BDC5-952244CF27C1}" destId="{3F022E6F-3F48-4A13-A136-461BC58C0ABC}" srcOrd="13" destOrd="0" presId="urn:microsoft.com/office/officeart/2005/8/layout/cycle8"/>
    <dgm:cxn modelId="{CACE812F-EC2E-484C-B90B-C6D0710595AE}" type="presParOf" srcId="{57E68E13-9C86-408B-BDC5-952244CF27C1}" destId="{E9C8FC88-8177-4195-BB74-E8C79BCDD816}" srcOrd="14" destOrd="0" presId="urn:microsoft.com/office/officeart/2005/8/layout/cycle8"/>
    <dgm:cxn modelId="{992D01DB-6DC3-4323-8ADD-FC7E15F82598}" type="presParOf" srcId="{57E68E13-9C86-408B-BDC5-952244CF27C1}" destId="{BA0E726D-2CCC-43E2-A515-AFB3BB6C5628}" srcOrd="15" destOrd="0" presId="urn:microsoft.com/office/officeart/2005/8/layout/cycle8"/>
    <dgm:cxn modelId="{D456870B-E386-46E4-9769-3309066B2EAA}" type="presParOf" srcId="{57E68E13-9C86-408B-BDC5-952244CF27C1}" destId="{82545B8D-CA31-4C8B-BFAE-0090A298D640}" srcOrd="16" destOrd="0" presId="urn:microsoft.com/office/officeart/2005/8/layout/cycle8"/>
    <dgm:cxn modelId="{147226B2-B23F-46AE-A7DF-13A6DB897E7C}" type="presParOf" srcId="{57E68E13-9C86-408B-BDC5-952244CF27C1}" destId="{25A56ED5-9984-4B98-BC4E-901FFD0ACD92}" srcOrd="17" destOrd="0" presId="urn:microsoft.com/office/officeart/2005/8/layout/cycle8"/>
    <dgm:cxn modelId="{0FEA4EC1-A34A-4A1D-99D4-3D65D2B70400}" type="presParOf" srcId="{57E68E13-9C86-408B-BDC5-952244CF27C1}" destId="{E763784F-5B9E-4A16-BDB9-2FED67CA2006}" srcOrd="18" destOrd="0" presId="urn:microsoft.com/office/officeart/2005/8/layout/cycle8"/>
    <dgm:cxn modelId="{3AFC0653-2962-4529-997B-AA7E1B60F1F9}" type="presParOf" srcId="{57E68E13-9C86-408B-BDC5-952244CF27C1}" destId="{9B5D9FD2-75F9-465B-A9A9-91F7E5A0D604}" srcOrd="19" destOrd="0" presId="urn:microsoft.com/office/officeart/2005/8/layout/cycle8"/>
    <dgm:cxn modelId="{A81963D5-B027-47EC-8241-FF9EC014E183}" type="presParOf" srcId="{57E68E13-9C86-408B-BDC5-952244CF27C1}" destId="{B5FB3BE4-9316-40CD-AD73-FB71E20A1AC7}" srcOrd="20" destOrd="0" presId="urn:microsoft.com/office/officeart/2005/8/layout/cycle8"/>
    <dgm:cxn modelId="{0D6A4251-5A04-4364-A7E0-AF5C104A63C6}" type="presParOf" srcId="{57E68E13-9C86-408B-BDC5-952244CF27C1}" destId="{28DA6859-72E5-4423-98D7-27231256E2FF}" srcOrd="21" destOrd="0" presId="urn:microsoft.com/office/officeart/2005/8/layout/cycle8"/>
    <dgm:cxn modelId="{B27BEF8B-AA16-4DA9-9AF2-6E030374D904}" type="presParOf" srcId="{57E68E13-9C86-408B-BDC5-952244CF27C1}" destId="{A139F1F7-2CB0-4596-B718-0C0C31F1D7AE}" srcOrd="22" destOrd="0" presId="urn:microsoft.com/office/officeart/2005/8/layout/cycle8"/>
    <dgm:cxn modelId="{1530E6AD-1A6B-47E0-9ECA-C04C3BC21C04}" type="presParOf" srcId="{57E68E13-9C86-408B-BDC5-952244CF27C1}" destId="{16F0B57E-54AD-4A73-8220-FEA019CA53DE}" srcOrd="23" destOrd="0" presId="urn:microsoft.com/office/officeart/2005/8/layout/cycle8"/>
    <dgm:cxn modelId="{83AA8F92-E02B-47C3-A343-8F35AF848976}" type="presParOf" srcId="{57E68E13-9C86-408B-BDC5-952244CF27C1}" destId="{5B8C5D67-FED8-4AB3-A605-85392F477ECA}" srcOrd="24" destOrd="0" presId="urn:microsoft.com/office/officeart/2005/8/layout/cycle8"/>
    <dgm:cxn modelId="{01B261A1-29B4-4A79-919E-78D672E74D32}" type="presParOf" srcId="{57E68E13-9C86-408B-BDC5-952244CF27C1}" destId="{CE63A420-008E-4F18-8A6B-96EA1D092614}" srcOrd="25" destOrd="0" presId="urn:microsoft.com/office/officeart/2005/8/layout/cycle8"/>
    <dgm:cxn modelId="{D71FEE06-13B4-4F97-96B1-2CD76FDF20D0}" type="presParOf" srcId="{57E68E13-9C86-408B-BDC5-952244CF27C1}" destId="{140DB5CA-91F3-447C-A313-78968477CA88}" srcOrd="26" destOrd="0" presId="urn:microsoft.com/office/officeart/2005/8/layout/cycle8"/>
    <dgm:cxn modelId="{32EEA7CE-BB3E-4CD4-927C-40A110B8E8B7}" type="presParOf" srcId="{57E68E13-9C86-408B-BDC5-952244CF27C1}" destId="{73BEC7F8-397E-4D2E-AF31-986C0F11B1CF}" srcOrd="27" destOrd="0" presId="urn:microsoft.com/office/officeart/2005/8/layout/cycle8"/>
    <dgm:cxn modelId="{023FA60C-1F04-4552-9B70-96DEDE6E1391}" type="presParOf" srcId="{57E68E13-9C86-408B-BDC5-952244CF27C1}" destId="{749129DC-DD78-441E-A143-5303FFF924F2}" srcOrd="28" destOrd="0" presId="urn:microsoft.com/office/officeart/2005/8/layout/cycle8"/>
    <dgm:cxn modelId="{9FEACBAF-9526-4F3F-91BB-199911B69693}" type="presParOf" srcId="{57E68E13-9C86-408B-BDC5-952244CF27C1}" destId="{5A86EDCC-6858-4235-84A8-17C5385549BE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3A365DA-1A72-4387-9A21-2EC33BC6B9D6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CF88D34-3C8A-4F2C-8BA8-216E0B755E46}">
      <dgm:prSet phldrT="[Text]"/>
      <dgm:spPr/>
      <dgm:t>
        <a:bodyPr/>
        <a:lstStyle/>
        <a:p>
          <a:r>
            <a:rPr lang="en-GB" dirty="0" err="1"/>
            <a:t>MSK</a:t>
          </a:r>
          <a:r>
            <a:rPr lang="en-GB" dirty="0"/>
            <a:t> issue booked with FCP</a:t>
          </a:r>
        </a:p>
      </dgm:t>
    </dgm:pt>
    <dgm:pt modelId="{CC9F0022-2576-45F6-A407-682CAA677235}" type="parTrans" cxnId="{5DBE6B60-AF32-4D0D-936C-DB590B06A358}">
      <dgm:prSet/>
      <dgm:spPr/>
      <dgm:t>
        <a:bodyPr/>
        <a:lstStyle/>
        <a:p>
          <a:endParaRPr lang="en-GB"/>
        </a:p>
      </dgm:t>
    </dgm:pt>
    <dgm:pt modelId="{75FF5756-45AB-4417-B7F5-DA3877B15317}" type="sibTrans" cxnId="{5DBE6B60-AF32-4D0D-936C-DB590B06A358}">
      <dgm:prSet/>
      <dgm:spPr/>
      <dgm:t>
        <a:bodyPr/>
        <a:lstStyle/>
        <a:p>
          <a:endParaRPr lang="en-GB"/>
        </a:p>
      </dgm:t>
    </dgm:pt>
    <dgm:pt modelId="{35696FA4-606D-48DF-B5F8-458D0AB2239D}">
      <dgm:prSet phldrT="[Text]"/>
      <dgm:spPr/>
      <dgm:t>
        <a:bodyPr/>
        <a:lstStyle/>
        <a:p>
          <a:r>
            <a:rPr lang="en-GB" dirty="0"/>
            <a:t>Signposted to ED or 999 (life threatening)</a:t>
          </a:r>
        </a:p>
      </dgm:t>
    </dgm:pt>
    <dgm:pt modelId="{28A50181-7CAB-425F-B26E-C64B8BB910FF}" type="parTrans" cxnId="{15B02BD4-3242-4A0A-8958-1AD98E544425}">
      <dgm:prSet/>
      <dgm:spPr/>
      <dgm:t>
        <a:bodyPr/>
        <a:lstStyle/>
        <a:p>
          <a:endParaRPr lang="en-GB"/>
        </a:p>
      </dgm:t>
    </dgm:pt>
    <dgm:pt modelId="{B860C1BE-42AE-4410-9098-67CA878663F2}" type="sibTrans" cxnId="{15B02BD4-3242-4A0A-8958-1AD98E544425}">
      <dgm:prSet/>
      <dgm:spPr/>
      <dgm:t>
        <a:bodyPr/>
        <a:lstStyle/>
        <a:p>
          <a:endParaRPr lang="en-GB"/>
        </a:p>
      </dgm:t>
    </dgm:pt>
    <dgm:pt modelId="{8A58BFE1-EF42-48E8-8CFE-515B59D87EFE}">
      <dgm:prSet phldrT="[Text]"/>
      <dgm:spPr/>
      <dgm:t>
        <a:bodyPr/>
        <a:lstStyle/>
        <a:p>
          <a:r>
            <a:rPr lang="en-GB" dirty="0"/>
            <a:t>Signposted to Community Pharmacy</a:t>
          </a:r>
        </a:p>
      </dgm:t>
    </dgm:pt>
    <dgm:pt modelId="{7525C614-8697-4F64-9511-F9EFA76E1253}" type="parTrans" cxnId="{7A8ECC33-F8C2-437A-AFA6-82B86D080843}">
      <dgm:prSet/>
      <dgm:spPr/>
      <dgm:t>
        <a:bodyPr/>
        <a:lstStyle/>
        <a:p>
          <a:endParaRPr lang="en-GB"/>
        </a:p>
      </dgm:t>
    </dgm:pt>
    <dgm:pt modelId="{918878D0-8484-4EB2-9913-C2C419FA72FE}" type="sibTrans" cxnId="{7A8ECC33-F8C2-437A-AFA6-82B86D080843}">
      <dgm:prSet/>
      <dgm:spPr/>
      <dgm:t>
        <a:bodyPr/>
        <a:lstStyle/>
        <a:p>
          <a:endParaRPr lang="en-GB"/>
        </a:p>
      </dgm:t>
    </dgm:pt>
    <dgm:pt modelId="{9BFBF3D1-9FA3-4D5E-8DE5-A4E79CCA5459}">
      <dgm:prSet phldrT="[Text]"/>
      <dgm:spPr/>
      <dgm:t>
        <a:bodyPr/>
        <a:lstStyle/>
        <a:p>
          <a:r>
            <a:rPr lang="en-GB" dirty="0"/>
            <a:t>Signposted to other service</a:t>
          </a:r>
        </a:p>
      </dgm:t>
    </dgm:pt>
    <dgm:pt modelId="{A4FCC5B7-5603-48C1-AB47-BCB9AB3BB143}" type="parTrans" cxnId="{B74EE5D2-011A-4AD6-B68F-35825F69529B}">
      <dgm:prSet/>
      <dgm:spPr/>
      <dgm:t>
        <a:bodyPr/>
        <a:lstStyle/>
        <a:p>
          <a:endParaRPr lang="en-GB"/>
        </a:p>
      </dgm:t>
    </dgm:pt>
    <dgm:pt modelId="{A1D843E1-E175-4338-9F29-C5C1ED45B737}" type="sibTrans" cxnId="{B74EE5D2-011A-4AD6-B68F-35825F69529B}">
      <dgm:prSet/>
      <dgm:spPr/>
      <dgm:t>
        <a:bodyPr/>
        <a:lstStyle/>
        <a:p>
          <a:endParaRPr lang="en-GB"/>
        </a:p>
      </dgm:t>
    </dgm:pt>
    <dgm:pt modelId="{A30EB36B-4E45-4E6B-BB53-BE8AC9B54E75}">
      <dgm:prSet/>
      <dgm:spPr/>
      <dgm:t>
        <a:bodyPr/>
        <a:lstStyle/>
        <a:p>
          <a:r>
            <a:rPr lang="en-GB" dirty="0"/>
            <a:t>Signposted to self-refer</a:t>
          </a:r>
        </a:p>
      </dgm:t>
    </dgm:pt>
    <dgm:pt modelId="{8484057A-A6CC-4BC7-B5B0-6541820F3AC4}" type="parTrans" cxnId="{648EC19A-45B0-42E7-9210-F825F47BDB2E}">
      <dgm:prSet/>
      <dgm:spPr/>
      <dgm:t>
        <a:bodyPr/>
        <a:lstStyle/>
        <a:p>
          <a:endParaRPr lang="en-GB"/>
        </a:p>
      </dgm:t>
    </dgm:pt>
    <dgm:pt modelId="{7312F1F8-FAC6-48E4-934B-CC0F36ED75A0}" type="sibTrans" cxnId="{648EC19A-45B0-42E7-9210-F825F47BDB2E}">
      <dgm:prSet/>
      <dgm:spPr/>
      <dgm:t>
        <a:bodyPr/>
        <a:lstStyle/>
        <a:p>
          <a:endParaRPr lang="en-GB"/>
        </a:p>
      </dgm:t>
    </dgm:pt>
    <dgm:pt modelId="{F915DAE0-6C1D-4AE2-8272-A771CBC64C3B}">
      <dgm:prSet custT="1"/>
      <dgm:spPr/>
      <dgm:t>
        <a:bodyPr/>
        <a:lstStyle/>
        <a:p>
          <a:r>
            <a:rPr lang="en-GB" sz="1300" dirty="0"/>
            <a:t>Classed as routine offered next available </a:t>
          </a:r>
          <a:r>
            <a:rPr lang="en-GB" sz="1400" dirty="0"/>
            <a:t>appt</a:t>
          </a:r>
        </a:p>
      </dgm:t>
    </dgm:pt>
    <dgm:pt modelId="{8B2DBBB3-15D9-41F1-9FC4-3551B4333AC1}" type="parTrans" cxnId="{8717A7A7-0587-47D8-82BB-3DD45E0B66A3}">
      <dgm:prSet/>
      <dgm:spPr/>
      <dgm:t>
        <a:bodyPr/>
        <a:lstStyle/>
        <a:p>
          <a:endParaRPr lang="en-GB"/>
        </a:p>
      </dgm:t>
    </dgm:pt>
    <dgm:pt modelId="{B28482E0-5D5F-402F-ADEA-030A28820741}" type="sibTrans" cxnId="{8717A7A7-0587-47D8-82BB-3DD45E0B66A3}">
      <dgm:prSet/>
      <dgm:spPr/>
      <dgm:t>
        <a:bodyPr/>
        <a:lstStyle/>
        <a:p>
          <a:endParaRPr lang="en-GB"/>
        </a:p>
      </dgm:t>
    </dgm:pt>
    <dgm:pt modelId="{57E68E13-9C86-408B-BDC5-952244CF27C1}" type="pres">
      <dgm:prSet presAssocID="{63A365DA-1A72-4387-9A21-2EC33BC6B9D6}" presName="compositeShape" presStyleCnt="0">
        <dgm:presLayoutVars>
          <dgm:chMax val="7"/>
          <dgm:dir/>
          <dgm:resizeHandles val="exact"/>
        </dgm:presLayoutVars>
      </dgm:prSet>
      <dgm:spPr/>
    </dgm:pt>
    <dgm:pt modelId="{F6B70E8E-F587-4C9C-87AA-6FD9043DBD93}" type="pres">
      <dgm:prSet presAssocID="{63A365DA-1A72-4387-9A21-2EC33BC6B9D6}" presName="wedge1" presStyleLbl="node1" presStyleIdx="0" presStyleCnt="6"/>
      <dgm:spPr/>
    </dgm:pt>
    <dgm:pt modelId="{0F5ACCDA-E9BF-4287-96B1-5246912C277F}" type="pres">
      <dgm:prSet presAssocID="{63A365DA-1A72-4387-9A21-2EC33BC6B9D6}" presName="dummy1a" presStyleCnt="0"/>
      <dgm:spPr/>
    </dgm:pt>
    <dgm:pt modelId="{37729FB1-AB57-4B76-8FB5-2B9AF2A1724F}" type="pres">
      <dgm:prSet presAssocID="{63A365DA-1A72-4387-9A21-2EC33BC6B9D6}" presName="dummy1b" presStyleCnt="0"/>
      <dgm:spPr/>
    </dgm:pt>
    <dgm:pt modelId="{62488A2B-258C-4F49-9A95-79E9348B07F5}" type="pres">
      <dgm:prSet presAssocID="{63A365DA-1A72-4387-9A21-2EC33BC6B9D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0F0CEB7-09D2-436F-B6A9-489B20B12C9D}" type="pres">
      <dgm:prSet presAssocID="{63A365DA-1A72-4387-9A21-2EC33BC6B9D6}" presName="wedge2" presStyleLbl="node1" presStyleIdx="1" presStyleCnt="6"/>
      <dgm:spPr/>
    </dgm:pt>
    <dgm:pt modelId="{4EFC76DC-87E9-48BE-A282-D048BC02570D}" type="pres">
      <dgm:prSet presAssocID="{63A365DA-1A72-4387-9A21-2EC33BC6B9D6}" presName="dummy2a" presStyleCnt="0"/>
      <dgm:spPr/>
    </dgm:pt>
    <dgm:pt modelId="{F5DE56BF-02BB-4660-A125-9B2DB33349F1}" type="pres">
      <dgm:prSet presAssocID="{63A365DA-1A72-4387-9A21-2EC33BC6B9D6}" presName="dummy2b" presStyleCnt="0"/>
      <dgm:spPr/>
    </dgm:pt>
    <dgm:pt modelId="{E7F15CE0-A78D-4B83-9EFE-01BB05DA1F4B}" type="pres">
      <dgm:prSet presAssocID="{63A365DA-1A72-4387-9A21-2EC33BC6B9D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15B1342-49A3-471F-B849-CC89E34FB00D}" type="pres">
      <dgm:prSet presAssocID="{63A365DA-1A72-4387-9A21-2EC33BC6B9D6}" presName="wedge3" presStyleLbl="node1" presStyleIdx="2" presStyleCnt="6"/>
      <dgm:spPr/>
    </dgm:pt>
    <dgm:pt modelId="{3652A8CC-CA2B-4A5B-9CF7-767DB862CC76}" type="pres">
      <dgm:prSet presAssocID="{63A365DA-1A72-4387-9A21-2EC33BC6B9D6}" presName="dummy3a" presStyleCnt="0"/>
      <dgm:spPr/>
    </dgm:pt>
    <dgm:pt modelId="{8031D09F-DBF7-4185-A13A-A8CE8B002CF4}" type="pres">
      <dgm:prSet presAssocID="{63A365DA-1A72-4387-9A21-2EC33BC6B9D6}" presName="dummy3b" presStyleCnt="0"/>
      <dgm:spPr/>
    </dgm:pt>
    <dgm:pt modelId="{6DBCD45D-3680-4652-9343-A72CE5A15E86}" type="pres">
      <dgm:prSet presAssocID="{63A365DA-1A72-4387-9A21-2EC33BC6B9D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D86A084-F275-46D9-942B-4564148C128D}" type="pres">
      <dgm:prSet presAssocID="{63A365DA-1A72-4387-9A21-2EC33BC6B9D6}" presName="wedge4" presStyleLbl="node1" presStyleIdx="3" presStyleCnt="6"/>
      <dgm:spPr/>
    </dgm:pt>
    <dgm:pt modelId="{3F022E6F-3F48-4A13-A136-461BC58C0ABC}" type="pres">
      <dgm:prSet presAssocID="{63A365DA-1A72-4387-9A21-2EC33BC6B9D6}" presName="dummy4a" presStyleCnt="0"/>
      <dgm:spPr/>
    </dgm:pt>
    <dgm:pt modelId="{E9C8FC88-8177-4195-BB74-E8C79BCDD816}" type="pres">
      <dgm:prSet presAssocID="{63A365DA-1A72-4387-9A21-2EC33BC6B9D6}" presName="dummy4b" presStyleCnt="0"/>
      <dgm:spPr/>
    </dgm:pt>
    <dgm:pt modelId="{BA0E726D-2CCC-43E2-A515-AFB3BB6C5628}" type="pres">
      <dgm:prSet presAssocID="{63A365DA-1A72-4387-9A21-2EC33BC6B9D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2545B8D-CA31-4C8B-BFAE-0090A298D640}" type="pres">
      <dgm:prSet presAssocID="{63A365DA-1A72-4387-9A21-2EC33BC6B9D6}" presName="wedge5" presStyleLbl="node1" presStyleIdx="4" presStyleCnt="6"/>
      <dgm:spPr/>
    </dgm:pt>
    <dgm:pt modelId="{25A56ED5-9984-4B98-BC4E-901FFD0ACD92}" type="pres">
      <dgm:prSet presAssocID="{63A365DA-1A72-4387-9A21-2EC33BC6B9D6}" presName="dummy5a" presStyleCnt="0"/>
      <dgm:spPr/>
    </dgm:pt>
    <dgm:pt modelId="{E763784F-5B9E-4A16-BDB9-2FED67CA2006}" type="pres">
      <dgm:prSet presAssocID="{63A365DA-1A72-4387-9A21-2EC33BC6B9D6}" presName="dummy5b" presStyleCnt="0"/>
      <dgm:spPr/>
    </dgm:pt>
    <dgm:pt modelId="{9B5D9FD2-75F9-465B-A9A9-91F7E5A0D604}" type="pres">
      <dgm:prSet presAssocID="{63A365DA-1A72-4387-9A21-2EC33BC6B9D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5FB3BE4-9316-40CD-AD73-FB71E20A1AC7}" type="pres">
      <dgm:prSet presAssocID="{63A365DA-1A72-4387-9A21-2EC33BC6B9D6}" presName="wedge6" presStyleLbl="node1" presStyleIdx="5" presStyleCnt="6"/>
      <dgm:spPr/>
    </dgm:pt>
    <dgm:pt modelId="{28DA6859-72E5-4423-98D7-27231256E2FF}" type="pres">
      <dgm:prSet presAssocID="{63A365DA-1A72-4387-9A21-2EC33BC6B9D6}" presName="dummy6a" presStyleCnt="0"/>
      <dgm:spPr/>
    </dgm:pt>
    <dgm:pt modelId="{A139F1F7-2CB0-4596-B718-0C0C31F1D7AE}" type="pres">
      <dgm:prSet presAssocID="{63A365DA-1A72-4387-9A21-2EC33BC6B9D6}" presName="dummy6b" presStyleCnt="0"/>
      <dgm:spPr/>
    </dgm:pt>
    <dgm:pt modelId="{16F0B57E-54AD-4A73-8220-FEA019CA53DE}" type="pres">
      <dgm:prSet presAssocID="{63A365DA-1A72-4387-9A21-2EC33BC6B9D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5B8C5D67-FED8-4AB3-A605-85392F477ECA}" type="pres">
      <dgm:prSet presAssocID="{75FF5756-45AB-4417-B7F5-DA3877B15317}" presName="arrowWedge1" presStyleLbl="fgSibTrans2D1" presStyleIdx="0" presStyleCnt="6"/>
      <dgm:spPr/>
    </dgm:pt>
    <dgm:pt modelId="{CE63A420-008E-4F18-8A6B-96EA1D092614}" type="pres">
      <dgm:prSet presAssocID="{918878D0-8484-4EB2-9913-C2C419FA72FE}" presName="arrowWedge2" presStyleLbl="fgSibTrans2D1" presStyleIdx="1" presStyleCnt="6"/>
      <dgm:spPr/>
    </dgm:pt>
    <dgm:pt modelId="{140DB5CA-91F3-447C-A313-78968477CA88}" type="pres">
      <dgm:prSet presAssocID="{B860C1BE-42AE-4410-9098-67CA878663F2}" presName="arrowWedge3" presStyleLbl="fgSibTrans2D1" presStyleIdx="2" presStyleCnt="6"/>
      <dgm:spPr/>
    </dgm:pt>
    <dgm:pt modelId="{73BEC7F8-397E-4D2E-AF31-986C0F11B1CF}" type="pres">
      <dgm:prSet presAssocID="{A1D843E1-E175-4338-9F29-C5C1ED45B737}" presName="arrowWedge4" presStyleLbl="fgSibTrans2D1" presStyleIdx="3" presStyleCnt="6"/>
      <dgm:spPr/>
    </dgm:pt>
    <dgm:pt modelId="{749129DC-DD78-441E-A143-5303FFF924F2}" type="pres">
      <dgm:prSet presAssocID="{7312F1F8-FAC6-48E4-934B-CC0F36ED75A0}" presName="arrowWedge5" presStyleLbl="fgSibTrans2D1" presStyleIdx="4" presStyleCnt="6"/>
      <dgm:spPr/>
    </dgm:pt>
    <dgm:pt modelId="{5A86EDCC-6858-4235-84A8-17C5385549BE}" type="pres">
      <dgm:prSet presAssocID="{B28482E0-5D5F-402F-ADEA-030A28820741}" presName="arrowWedge6" presStyleLbl="fgSibTrans2D1" presStyleIdx="5" presStyleCnt="6"/>
      <dgm:spPr/>
    </dgm:pt>
  </dgm:ptLst>
  <dgm:cxnLst>
    <dgm:cxn modelId="{AC24640E-0D69-4C94-967D-56846E9BB94D}" type="presOf" srcId="{9BFBF3D1-9FA3-4D5E-8DE5-A4E79CCA5459}" destId="{BA0E726D-2CCC-43E2-A515-AFB3BB6C5628}" srcOrd="1" destOrd="0" presId="urn:microsoft.com/office/officeart/2005/8/layout/cycle8"/>
    <dgm:cxn modelId="{A3BECD16-2CF5-4220-AFEE-F29E31BDF460}" type="presOf" srcId="{CCF88D34-3C8A-4F2C-8BA8-216E0B755E46}" destId="{F6B70E8E-F587-4C9C-87AA-6FD9043DBD93}" srcOrd="0" destOrd="0" presId="urn:microsoft.com/office/officeart/2005/8/layout/cycle8"/>
    <dgm:cxn modelId="{8184F12E-C19E-45CC-92C2-CA91CE3F890B}" type="presOf" srcId="{F915DAE0-6C1D-4AE2-8272-A771CBC64C3B}" destId="{16F0B57E-54AD-4A73-8220-FEA019CA53DE}" srcOrd="1" destOrd="0" presId="urn:microsoft.com/office/officeart/2005/8/layout/cycle8"/>
    <dgm:cxn modelId="{7A8ECC33-F8C2-437A-AFA6-82B86D080843}" srcId="{63A365DA-1A72-4387-9A21-2EC33BC6B9D6}" destId="{8A58BFE1-EF42-48E8-8CFE-515B59D87EFE}" srcOrd="1" destOrd="0" parTransId="{7525C614-8697-4F64-9511-F9EFA76E1253}" sibTransId="{918878D0-8484-4EB2-9913-C2C419FA72FE}"/>
    <dgm:cxn modelId="{0B9DBC38-4872-4389-826A-5BEEE9BAAF4E}" type="presOf" srcId="{8A58BFE1-EF42-48E8-8CFE-515B59D87EFE}" destId="{F0F0CEB7-09D2-436F-B6A9-489B20B12C9D}" srcOrd="0" destOrd="0" presId="urn:microsoft.com/office/officeart/2005/8/layout/cycle8"/>
    <dgm:cxn modelId="{F163203D-9E21-4DA6-BFA7-95BB5569FBD1}" type="presOf" srcId="{8A58BFE1-EF42-48E8-8CFE-515B59D87EFE}" destId="{E7F15CE0-A78D-4B83-9EFE-01BB05DA1F4B}" srcOrd="1" destOrd="0" presId="urn:microsoft.com/office/officeart/2005/8/layout/cycle8"/>
    <dgm:cxn modelId="{5DBE6B60-AF32-4D0D-936C-DB590B06A358}" srcId="{63A365DA-1A72-4387-9A21-2EC33BC6B9D6}" destId="{CCF88D34-3C8A-4F2C-8BA8-216E0B755E46}" srcOrd="0" destOrd="0" parTransId="{CC9F0022-2576-45F6-A407-682CAA677235}" sibTransId="{75FF5756-45AB-4417-B7F5-DA3877B15317}"/>
    <dgm:cxn modelId="{AF3D9967-C751-4CA3-8B91-A84BDA6656F7}" type="presOf" srcId="{35696FA4-606D-48DF-B5F8-458D0AB2239D}" destId="{315B1342-49A3-471F-B849-CC89E34FB00D}" srcOrd="0" destOrd="0" presId="urn:microsoft.com/office/officeart/2005/8/layout/cycle8"/>
    <dgm:cxn modelId="{CFED906C-6EEB-4968-88C0-3DDFA62CE76E}" type="presOf" srcId="{A30EB36B-4E45-4E6B-BB53-BE8AC9B54E75}" destId="{9B5D9FD2-75F9-465B-A9A9-91F7E5A0D604}" srcOrd="1" destOrd="0" presId="urn:microsoft.com/office/officeart/2005/8/layout/cycle8"/>
    <dgm:cxn modelId="{F982FE4E-14D4-4706-BBB5-4AE7AC73E3ED}" type="presOf" srcId="{35696FA4-606D-48DF-B5F8-458D0AB2239D}" destId="{6DBCD45D-3680-4652-9343-A72CE5A15E86}" srcOrd="1" destOrd="0" presId="urn:microsoft.com/office/officeart/2005/8/layout/cycle8"/>
    <dgm:cxn modelId="{648EC19A-45B0-42E7-9210-F825F47BDB2E}" srcId="{63A365DA-1A72-4387-9A21-2EC33BC6B9D6}" destId="{A30EB36B-4E45-4E6B-BB53-BE8AC9B54E75}" srcOrd="4" destOrd="0" parTransId="{8484057A-A6CC-4BC7-B5B0-6541820F3AC4}" sibTransId="{7312F1F8-FAC6-48E4-934B-CC0F36ED75A0}"/>
    <dgm:cxn modelId="{8717A7A7-0587-47D8-82BB-3DD45E0B66A3}" srcId="{63A365DA-1A72-4387-9A21-2EC33BC6B9D6}" destId="{F915DAE0-6C1D-4AE2-8272-A771CBC64C3B}" srcOrd="5" destOrd="0" parTransId="{8B2DBBB3-15D9-41F1-9FC4-3551B4333AC1}" sibTransId="{B28482E0-5D5F-402F-ADEA-030A28820741}"/>
    <dgm:cxn modelId="{A17F38C3-6619-4D16-9F16-30BA8BECAC54}" type="presOf" srcId="{F915DAE0-6C1D-4AE2-8272-A771CBC64C3B}" destId="{B5FB3BE4-9316-40CD-AD73-FB71E20A1AC7}" srcOrd="0" destOrd="0" presId="urn:microsoft.com/office/officeart/2005/8/layout/cycle8"/>
    <dgm:cxn modelId="{B74EE5D2-011A-4AD6-B68F-35825F69529B}" srcId="{63A365DA-1A72-4387-9A21-2EC33BC6B9D6}" destId="{9BFBF3D1-9FA3-4D5E-8DE5-A4E79CCA5459}" srcOrd="3" destOrd="0" parTransId="{A4FCC5B7-5603-48C1-AB47-BCB9AB3BB143}" sibTransId="{A1D843E1-E175-4338-9F29-C5C1ED45B737}"/>
    <dgm:cxn modelId="{15B02BD4-3242-4A0A-8958-1AD98E544425}" srcId="{63A365DA-1A72-4387-9A21-2EC33BC6B9D6}" destId="{35696FA4-606D-48DF-B5F8-458D0AB2239D}" srcOrd="2" destOrd="0" parTransId="{28A50181-7CAB-425F-B26E-C64B8BB910FF}" sibTransId="{B860C1BE-42AE-4410-9098-67CA878663F2}"/>
    <dgm:cxn modelId="{7C3131DB-51C8-4E87-ACDC-D3CCAF673E79}" type="presOf" srcId="{9BFBF3D1-9FA3-4D5E-8DE5-A4E79CCA5459}" destId="{BD86A084-F275-46D9-942B-4564148C128D}" srcOrd="0" destOrd="0" presId="urn:microsoft.com/office/officeart/2005/8/layout/cycle8"/>
    <dgm:cxn modelId="{04B51BDC-A748-44C9-A70D-E808AB66A671}" type="presOf" srcId="{CCF88D34-3C8A-4F2C-8BA8-216E0B755E46}" destId="{62488A2B-258C-4F49-9A95-79E9348B07F5}" srcOrd="1" destOrd="0" presId="urn:microsoft.com/office/officeart/2005/8/layout/cycle8"/>
    <dgm:cxn modelId="{57DF89E8-DDA8-4611-8866-5C746DABC149}" type="presOf" srcId="{63A365DA-1A72-4387-9A21-2EC33BC6B9D6}" destId="{57E68E13-9C86-408B-BDC5-952244CF27C1}" srcOrd="0" destOrd="0" presId="urn:microsoft.com/office/officeart/2005/8/layout/cycle8"/>
    <dgm:cxn modelId="{FA0D6EEB-1150-47F3-9BEA-7116EAB73EBE}" type="presOf" srcId="{A30EB36B-4E45-4E6B-BB53-BE8AC9B54E75}" destId="{82545B8D-CA31-4C8B-BFAE-0090A298D640}" srcOrd="0" destOrd="0" presId="urn:microsoft.com/office/officeart/2005/8/layout/cycle8"/>
    <dgm:cxn modelId="{A6BD28BD-06A3-43A7-8D93-4DE56D3F8CBA}" type="presParOf" srcId="{57E68E13-9C86-408B-BDC5-952244CF27C1}" destId="{F6B70E8E-F587-4C9C-87AA-6FD9043DBD93}" srcOrd="0" destOrd="0" presId="urn:microsoft.com/office/officeart/2005/8/layout/cycle8"/>
    <dgm:cxn modelId="{606F7949-93F2-496F-ABB9-E910FE8CCAD3}" type="presParOf" srcId="{57E68E13-9C86-408B-BDC5-952244CF27C1}" destId="{0F5ACCDA-E9BF-4287-96B1-5246912C277F}" srcOrd="1" destOrd="0" presId="urn:microsoft.com/office/officeart/2005/8/layout/cycle8"/>
    <dgm:cxn modelId="{69902FEA-359F-4F7E-B7DA-10E63E31C13E}" type="presParOf" srcId="{57E68E13-9C86-408B-BDC5-952244CF27C1}" destId="{37729FB1-AB57-4B76-8FB5-2B9AF2A1724F}" srcOrd="2" destOrd="0" presId="urn:microsoft.com/office/officeart/2005/8/layout/cycle8"/>
    <dgm:cxn modelId="{F8B4D112-52F6-456D-89BC-7B71F19BCEC0}" type="presParOf" srcId="{57E68E13-9C86-408B-BDC5-952244CF27C1}" destId="{62488A2B-258C-4F49-9A95-79E9348B07F5}" srcOrd="3" destOrd="0" presId="urn:microsoft.com/office/officeart/2005/8/layout/cycle8"/>
    <dgm:cxn modelId="{9B5579C2-B424-4820-8138-4B5800B1888A}" type="presParOf" srcId="{57E68E13-9C86-408B-BDC5-952244CF27C1}" destId="{F0F0CEB7-09D2-436F-B6A9-489B20B12C9D}" srcOrd="4" destOrd="0" presId="urn:microsoft.com/office/officeart/2005/8/layout/cycle8"/>
    <dgm:cxn modelId="{20536883-F837-4FBB-93EF-30EDEAD422B2}" type="presParOf" srcId="{57E68E13-9C86-408B-BDC5-952244CF27C1}" destId="{4EFC76DC-87E9-48BE-A282-D048BC02570D}" srcOrd="5" destOrd="0" presId="urn:microsoft.com/office/officeart/2005/8/layout/cycle8"/>
    <dgm:cxn modelId="{7620AA00-79B7-4260-845D-4C3F5B0C4B5A}" type="presParOf" srcId="{57E68E13-9C86-408B-BDC5-952244CF27C1}" destId="{F5DE56BF-02BB-4660-A125-9B2DB33349F1}" srcOrd="6" destOrd="0" presId="urn:microsoft.com/office/officeart/2005/8/layout/cycle8"/>
    <dgm:cxn modelId="{21108B72-354F-4503-9608-B3F0F09829F2}" type="presParOf" srcId="{57E68E13-9C86-408B-BDC5-952244CF27C1}" destId="{E7F15CE0-A78D-4B83-9EFE-01BB05DA1F4B}" srcOrd="7" destOrd="0" presId="urn:microsoft.com/office/officeart/2005/8/layout/cycle8"/>
    <dgm:cxn modelId="{EA0B1F05-35B2-4BC7-BFCA-8DD523D630C9}" type="presParOf" srcId="{57E68E13-9C86-408B-BDC5-952244CF27C1}" destId="{315B1342-49A3-471F-B849-CC89E34FB00D}" srcOrd="8" destOrd="0" presId="urn:microsoft.com/office/officeart/2005/8/layout/cycle8"/>
    <dgm:cxn modelId="{88CEBACC-497C-45E1-A450-9D68953A7215}" type="presParOf" srcId="{57E68E13-9C86-408B-BDC5-952244CF27C1}" destId="{3652A8CC-CA2B-4A5B-9CF7-767DB862CC76}" srcOrd="9" destOrd="0" presId="urn:microsoft.com/office/officeart/2005/8/layout/cycle8"/>
    <dgm:cxn modelId="{E58E7411-183F-4DF7-925A-2EAA2DD23497}" type="presParOf" srcId="{57E68E13-9C86-408B-BDC5-952244CF27C1}" destId="{8031D09F-DBF7-4185-A13A-A8CE8B002CF4}" srcOrd="10" destOrd="0" presId="urn:microsoft.com/office/officeart/2005/8/layout/cycle8"/>
    <dgm:cxn modelId="{FF0A9153-AB4C-49E7-B0E0-805CB93D60C7}" type="presParOf" srcId="{57E68E13-9C86-408B-BDC5-952244CF27C1}" destId="{6DBCD45D-3680-4652-9343-A72CE5A15E86}" srcOrd="11" destOrd="0" presId="urn:microsoft.com/office/officeart/2005/8/layout/cycle8"/>
    <dgm:cxn modelId="{0BBC9887-3ABB-465B-ACB1-8FA5A1371D41}" type="presParOf" srcId="{57E68E13-9C86-408B-BDC5-952244CF27C1}" destId="{BD86A084-F275-46D9-942B-4564148C128D}" srcOrd="12" destOrd="0" presId="urn:microsoft.com/office/officeart/2005/8/layout/cycle8"/>
    <dgm:cxn modelId="{8FDDBE5F-8BA4-412A-B3E0-9CC22368EF9D}" type="presParOf" srcId="{57E68E13-9C86-408B-BDC5-952244CF27C1}" destId="{3F022E6F-3F48-4A13-A136-461BC58C0ABC}" srcOrd="13" destOrd="0" presId="urn:microsoft.com/office/officeart/2005/8/layout/cycle8"/>
    <dgm:cxn modelId="{CACE812F-EC2E-484C-B90B-C6D0710595AE}" type="presParOf" srcId="{57E68E13-9C86-408B-BDC5-952244CF27C1}" destId="{E9C8FC88-8177-4195-BB74-E8C79BCDD816}" srcOrd="14" destOrd="0" presId="urn:microsoft.com/office/officeart/2005/8/layout/cycle8"/>
    <dgm:cxn modelId="{992D01DB-6DC3-4323-8ADD-FC7E15F82598}" type="presParOf" srcId="{57E68E13-9C86-408B-BDC5-952244CF27C1}" destId="{BA0E726D-2CCC-43E2-A515-AFB3BB6C5628}" srcOrd="15" destOrd="0" presId="urn:microsoft.com/office/officeart/2005/8/layout/cycle8"/>
    <dgm:cxn modelId="{D456870B-E386-46E4-9769-3309066B2EAA}" type="presParOf" srcId="{57E68E13-9C86-408B-BDC5-952244CF27C1}" destId="{82545B8D-CA31-4C8B-BFAE-0090A298D640}" srcOrd="16" destOrd="0" presId="urn:microsoft.com/office/officeart/2005/8/layout/cycle8"/>
    <dgm:cxn modelId="{147226B2-B23F-46AE-A7DF-13A6DB897E7C}" type="presParOf" srcId="{57E68E13-9C86-408B-BDC5-952244CF27C1}" destId="{25A56ED5-9984-4B98-BC4E-901FFD0ACD92}" srcOrd="17" destOrd="0" presId="urn:microsoft.com/office/officeart/2005/8/layout/cycle8"/>
    <dgm:cxn modelId="{0FEA4EC1-A34A-4A1D-99D4-3D65D2B70400}" type="presParOf" srcId="{57E68E13-9C86-408B-BDC5-952244CF27C1}" destId="{E763784F-5B9E-4A16-BDB9-2FED67CA2006}" srcOrd="18" destOrd="0" presId="urn:microsoft.com/office/officeart/2005/8/layout/cycle8"/>
    <dgm:cxn modelId="{3AFC0653-2962-4529-997B-AA7E1B60F1F9}" type="presParOf" srcId="{57E68E13-9C86-408B-BDC5-952244CF27C1}" destId="{9B5D9FD2-75F9-465B-A9A9-91F7E5A0D604}" srcOrd="19" destOrd="0" presId="urn:microsoft.com/office/officeart/2005/8/layout/cycle8"/>
    <dgm:cxn modelId="{A81963D5-B027-47EC-8241-FF9EC014E183}" type="presParOf" srcId="{57E68E13-9C86-408B-BDC5-952244CF27C1}" destId="{B5FB3BE4-9316-40CD-AD73-FB71E20A1AC7}" srcOrd="20" destOrd="0" presId="urn:microsoft.com/office/officeart/2005/8/layout/cycle8"/>
    <dgm:cxn modelId="{0D6A4251-5A04-4364-A7E0-AF5C104A63C6}" type="presParOf" srcId="{57E68E13-9C86-408B-BDC5-952244CF27C1}" destId="{28DA6859-72E5-4423-98D7-27231256E2FF}" srcOrd="21" destOrd="0" presId="urn:microsoft.com/office/officeart/2005/8/layout/cycle8"/>
    <dgm:cxn modelId="{B27BEF8B-AA16-4DA9-9AF2-6E030374D904}" type="presParOf" srcId="{57E68E13-9C86-408B-BDC5-952244CF27C1}" destId="{A139F1F7-2CB0-4596-B718-0C0C31F1D7AE}" srcOrd="22" destOrd="0" presId="urn:microsoft.com/office/officeart/2005/8/layout/cycle8"/>
    <dgm:cxn modelId="{1530E6AD-1A6B-47E0-9ECA-C04C3BC21C04}" type="presParOf" srcId="{57E68E13-9C86-408B-BDC5-952244CF27C1}" destId="{16F0B57E-54AD-4A73-8220-FEA019CA53DE}" srcOrd="23" destOrd="0" presId="urn:microsoft.com/office/officeart/2005/8/layout/cycle8"/>
    <dgm:cxn modelId="{83AA8F92-E02B-47C3-A343-8F35AF848976}" type="presParOf" srcId="{57E68E13-9C86-408B-BDC5-952244CF27C1}" destId="{5B8C5D67-FED8-4AB3-A605-85392F477ECA}" srcOrd="24" destOrd="0" presId="urn:microsoft.com/office/officeart/2005/8/layout/cycle8"/>
    <dgm:cxn modelId="{01B261A1-29B4-4A79-919E-78D672E74D32}" type="presParOf" srcId="{57E68E13-9C86-408B-BDC5-952244CF27C1}" destId="{CE63A420-008E-4F18-8A6B-96EA1D092614}" srcOrd="25" destOrd="0" presId="urn:microsoft.com/office/officeart/2005/8/layout/cycle8"/>
    <dgm:cxn modelId="{D71FEE06-13B4-4F97-96B1-2CD76FDF20D0}" type="presParOf" srcId="{57E68E13-9C86-408B-BDC5-952244CF27C1}" destId="{140DB5CA-91F3-447C-A313-78968477CA88}" srcOrd="26" destOrd="0" presId="urn:microsoft.com/office/officeart/2005/8/layout/cycle8"/>
    <dgm:cxn modelId="{32EEA7CE-BB3E-4CD4-927C-40A110B8E8B7}" type="presParOf" srcId="{57E68E13-9C86-408B-BDC5-952244CF27C1}" destId="{73BEC7F8-397E-4D2E-AF31-986C0F11B1CF}" srcOrd="27" destOrd="0" presId="urn:microsoft.com/office/officeart/2005/8/layout/cycle8"/>
    <dgm:cxn modelId="{023FA60C-1F04-4552-9B70-96DEDE6E1391}" type="presParOf" srcId="{57E68E13-9C86-408B-BDC5-952244CF27C1}" destId="{749129DC-DD78-441E-A143-5303FFF924F2}" srcOrd="28" destOrd="0" presId="urn:microsoft.com/office/officeart/2005/8/layout/cycle8"/>
    <dgm:cxn modelId="{9FEACBAF-9526-4F3F-91BB-199911B69693}" type="presParOf" srcId="{57E68E13-9C86-408B-BDC5-952244CF27C1}" destId="{5A86EDCC-6858-4235-84A8-17C5385549BE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EC1409-4518-474F-BB72-2CA453E39578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</dgm:pt>
    <dgm:pt modelId="{A54D3519-DAF5-4599-B390-3F28D377BAF2}">
      <dgm:prSet custT="1"/>
      <dgm:spPr/>
      <dgm:t>
        <a:bodyPr/>
        <a:lstStyle/>
        <a:p>
          <a:pPr algn="ctr"/>
          <a:r>
            <a:rPr lang="en-GB" sz="2600" b="0" dirty="0"/>
            <a:t>Spilt Supervision and Meetings from TR</a:t>
          </a:r>
        </a:p>
      </dgm:t>
    </dgm:pt>
    <dgm:pt modelId="{D943F75A-7843-4599-A23D-7CDE337F033D}" type="parTrans" cxnId="{7ADB11F1-0D00-4DF1-AB1C-6481BF06C092}">
      <dgm:prSet/>
      <dgm:spPr/>
      <dgm:t>
        <a:bodyPr/>
        <a:lstStyle/>
        <a:p>
          <a:endParaRPr lang="en-GB" sz="2600"/>
        </a:p>
      </dgm:t>
    </dgm:pt>
    <dgm:pt modelId="{8424D45A-9DC3-4045-8616-AF64F9AD6844}" type="sibTrans" cxnId="{7ADB11F1-0D00-4DF1-AB1C-6481BF06C092}">
      <dgm:prSet custT="1"/>
      <dgm:spPr/>
      <dgm:t>
        <a:bodyPr/>
        <a:lstStyle/>
        <a:p>
          <a:endParaRPr lang="en-GB" sz="2600"/>
        </a:p>
      </dgm:t>
    </dgm:pt>
    <dgm:pt modelId="{EE576D78-5F0E-44E3-8406-D4B3EEE41A14}" type="pres">
      <dgm:prSet presAssocID="{67EC1409-4518-474F-BB72-2CA453E39578}" presName="outerComposite" presStyleCnt="0">
        <dgm:presLayoutVars>
          <dgm:chMax val="5"/>
          <dgm:dir/>
          <dgm:resizeHandles val="exact"/>
        </dgm:presLayoutVars>
      </dgm:prSet>
      <dgm:spPr/>
    </dgm:pt>
    <dgm:pt modelId="{1B778084-FFAA-4BE9-ABA3-41C2338C5D49}" type="pres">
      <dgm:prSet presAssocID="{67EC1409-4518-474F-BB72-2CA453E39578}" presName="dummyMaxCanvas" presStyleCnt="0">
        <dgm:presLayoutVars/>
      </dgm:prSet>
      <dgm:spPr/>
    </dgm:pt>
    <dgm:pt modelId="{EFDDDEB8-4AE5-4180-9FE6-38761A318CDA}" type="pres">
      <dgm:prSet presAssocID="{67EC1409-4518-474F-BB72-2CA453E39578}" presName="OneNode_1" presStyleLbl="node1" presStyleIdx="0" presStyleCnt="1" custScaleY="130482" custLinFactNeighborX="348" custLinFactNeighborY="2431">
        <dgm:presLayoutVars>
          <dgm:bulletEnabled val="1"/>
        </dgm:presLayoutVars>
      </dgm:prSet>
      <dgm:spPr/>
    </dgm:pt>
  </dgm:ptLst>
  <dgm:cxnLst>
    <dgm:cxn modelId="{DB14F374-D46A-4AA2-AE57-0A49B35C0C5B}" type="presOf" srcId="{67EC1409-4518-474F-BB72-2CA453E39578}" destId="{EE576D78-5F0E-44E3-8406-D4B3EEE41A14}" srcOrd="0" destOrd="0" presId="urn:microsoft.com/office/officeart/2005/8/layout/vProcess5"/>
    <dgm:cxn modelId="{06A3EF99-4A38-454C-897D-3226E2C79A53}" type="presOf" srcId="{A54D3519-DAF5-4599-B390-3F28D377BAF2}" destId="{EFDDDEB8-4AE5-4180-9FE6-38761A318CDA}" srcOrd="0" destOrd="0" presId="urn:microsoft.com/office/officeart/2005/8/layout/vProcess5"/>
    <dgm:cxn modelId="{7ADB11F1-0D00-4DF1-AB1C-6481BF06C092}" srcId="{67EC1409-4518-474F-BB72-2CA453E39578}" destId="{A54D3519-DAF5-4599-B390-3F28D377BAF2}" srcOrd="0" destOrd="0" parTransId="{D943F75A-7843-4599-A23D-7CDE337F033D}" sibTransId="{8424D45A-9DC3-4045-8616-AF64F9AD6844}"/>
    <dgm:cxn modelId="{63293757-2881-487F-852C-6976EF8E6A13}" type="presParOf" srcId="{EE576D78-5F0E-44E3-8406-D4B3EEE41A14}" destId="{1B778084-FFAA-4BE9-ABA3-41C2338C5D49}" srcOrd="0" destOrd="0" presId="urn:microsoft.com/office/officeart/2005/8/layout/vProcess5"/>
    <dgm:cxn modelId="{DED94A78-EA52-4155-8342-35639BE33B36}" type="presParOf" srcId="{EE576D78-5F0E-44E3-8406-D4B3EEE41A14}" destId="{EFDDDEB8-4AE5-4180-9FE6-38761A318CD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6BB9C9-AFCB-4F9B-9B6D-88A90B93408E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D9358F7-C1F4-4851-9F89-15E9D89AFB6B}">
      <dgm:prSet phldrT="[Text]"/>
      <dgm:spPr/>
      <dgm:t>
        <a:bodyPr/>
        <a:lstStyle/>
        <a:p>
          <a:r>
            <a:rPr lang="en-GB" b="1" dirty="0"/>
            <a:t>Dr Jarram – clinical</a:t>
          </a:r>
        </a:p>
        <a:p>
          <a:r>
            <a:rPr lang="en-GB" b="1" dirty="0"/>
            <a:t>Jennie Caukwell – HR / manager</a:t>
          </a:r>
        </a:p>
      </dgm:t>
    </dgm:pt>
    <dgm:pt modelId="{085E336C-BE9D-4E9A-839F-91BCD8172187}" type="parTrans" cxnId="{7BAC4F8B-A476-49CC-809B-C177872D7972}">
      <dgm:prSet/>
      <dgm:spPr/>
      <dgm:t>
        <a:bodyPr/>
        <a:lstStyle/>
        <a:p>
          <a:endParaRPr lang="en-GB" b="1"/>
        </a:p>
      </dgm:t>
    </dgm:pt>
    <dgm:pt modelId="{BFE231BD-8CC1-4056-9E1F-AAFE4AC66B23}" type="sibTrans" cxnId="{7BAC4F8B-A476-49CC-809B-C177872D7972}">
      <dgm:prSet/>
      <dgm:spPr/>
      <dgm:t>
        <a:bodyPr/>
        <a:lstStyle/>
        <a:p>
          <a:endParaRPr lang="en-GB" b="1"/>
        </a:p>
      </dgm:t>
    </dgm:pt>
    <dgm:pt modelId="{592A244D-D164-4327-A39C-BD83DA7D2D6D}">
      <dgm:prSet phldrT="[Text]"/>
      <dgm:spPr/>
      <dgm:t>
        <a:bodyPr/>
        <a:lstStyle/>
        <a:p>
          <a:r>
            <a:rPr lang="en-GB" b="1" dirty="0"/>
            <a:t>Day to Day Support – duty Dr</a:t>
          </a:r>
          <a:endParaRPr lang="en-GB" b="0" dirty="0"/>
        </a:p>
      </dgm:t>
    </dgm:pt>
    <dgm:pt modelId="{18EFE5C8-F19D-4C47-9E62-D596000ADEF0}" type="parTrans" cxnId="{06FB2617-A9DE-489F-9070-96404B07447F}">
      <dgm:prSet/>
      <dgm:spPr/>
      <dgm:t>
        <a:bodyPr/>
        <a:lstStyle/>
        <a:p>
          <a:endParaRPr lang="en-GB" b="1"/>
        </a:p>
      </dgm:t>
    </dgm:pt>
    <dgm:pt modelId="{2A2BDE4E-5620-46AB-8025-6B20BD1351F2}" type="sibTrans" cxnId="{06FB2617-A9DE-489F-9070-96404B07447F}">
      <dgm:prSet/>
      <dgm:spPr/>
      <dgm:t>
        <a:bodyPr/>
        <a:lstStyle/>
        <a:p>
          <a:endParaRPr lang="en-GB" b="1"/>
        </a:p>
      </dgm:t>
    </dgm:pt>
    <dgm:pt modelId="{46439149-B463-4FA8-8649-E0580C63724A}">
      <dgm:prSet/>
      <dgm:spPr/>
      <dgm:t>
        <a:bodyPr/>
        <a:lstStyle/>
        <a:p>
          <a:r>
            <a:rPr lang="en-GB" b="1" dirty="0"/>
            <a:t>Clinical Supervision – Dr Jarram</a:t>
          </a:r>
        </a:p>
      </dgm:t>
    </dgm:pt>
    <dgm:pt modelId="{E409C58E-7591-4B56-AE90-3D56EDB82561}" type="parTrans" cxnId="{52B0C3F6-F2A1-4D89-A9CD-AB0401AD7512}">
      <dgm:prSet/>
      <dgm:spPr/>
      <dgm:t>
        <a:bodyPr/>
        <a:lstStyle/>
        <a:p>
          <a:endParaRPr lang="en-GB" b="1"/>
        </a:p>
      </dgm:t>
    </dgm:pt>
    <dgm:pt modelId="{58D24A50-B83F-460A-B6ED-44EF0A6D4C83}" type="sibTrans" cxnId="{52B0C3F6-F2A1-4D89-A9CD-AB0401AD7512}">
      <dgm:prSet/>
      <dgm:spPr/>
      <dgm:t>
        <a:bodyPr/>
        <a:lstStyle/>
        <a:p>
          <a:endParaRPr lang="en-GB" b="1"/>
        </a:p>
      </dgm:t>
    </dgm:pt>
    <dgm:pt modelId="{3CB39EC7-0255-458B-A571-7694FAA5BE15}" type="pres">
      <dgm:prSet presAssocID="{CF6BB9C9-AFCB-4F9B-9B6D-88A90B93408E}" presName="linearFlow" presStyleCnt="0">
        <dgm:presLayoutVars>
          <dgm:resizeHandles val="exact"/>
        </dgm:presLayoutVars>
      </dgm:prSet>
      <dgm:spPr/>
    </dgm:pt>
    <dgm:pt modelId="{A2193184-9C69-437F-89BD-CC072C79CA7E}" type="pres">
      <dgm:prSet presAssocID="{5D9358F7-C1F4-4851-9F89-15E9D89AFB6B}" presName="node" presStyleLbl="node1" presStyleIdx="0" presStyleCnt="3">
        <dgm:presLayoutVars>
          <dgm:bulletEnabled val="1"/>
        </dgm:presLayoutVars>
      </dgm:prSet>
      <dgm:spPr/>
    </dgm:pt>
    <dgm:pt modelId="{05DBA3F6-CF16-4CB8-A499-A94C770A377B}" type="pres">
      <dgm:prSet presAssocID="{BFE231BD-8CC1-4056-9E1F-AAFE4AC66B23}" presName="sibTrans" presStyleLbl="sibTrans2D1" presStyleIdx="0" presStyleCnt="2"/>
      <dgm:spPr/>
    </dgm:pt>
    <dgm:pt modelId="{A1B33AA4-1291-42AA-827D-11AB593C4CA5}" type="pres">
      <dgm:prSet presAssocID="{BFE231BD-8CC1-4056-9E1F-AAFE4AC66B23}" presName="connectorText" presStyleLbl="sibTrans2D1" presStyleIdx="0" presStyleCnt="2"/>
      <dgm:spPr/>
    </dgm:pt>
    <dgm:pt modelId="{FAE856EE-E41D-4D96-98A5-D5C6A68500EC}" type="pres">
      <dgm:prSet presAssocID="{592A244D-D164-4327-A39C-BD83DA7D2D6D}" presName="node" presStyleLbl="node1" presStyleIdx="1" presStyleCnt="3">
        <dgm:presLayoutVars>
          <dgm:bulletEnabled val="1"/>
        </dgm:presLayoutVars>
      </dgm:prSet>
      <dgm:spPr/>
    </dgm:pt>
    <dgm:pt modelId="{FAA3D3E4-094D-4932-A778-6771768250AF}" type="pres">
      <dgm:prSet presAssocID="{2A2BDE4E-5620-46AB-8025-6B20BD1351F2}" presName="sibTrans" presStyleLbl="sibTrans2D1" presStyleIdx="1" presStyleCnt="2"/>
      <dgm:spPr/>
    </dgm:pt>
    <dgm:pt modelId="{EF9BBEF1-5900-422E-9107-171EFAEADA52}" type="pres">
      <dgm:prSet presAssocID="{2A2BDE4E-5620-46AB-8025-6B20BD1351F2}" presName="connectorText" presStyleLbl="sibTrans2D1" presStyleIdx="1" presStyleCnt="2"/>
      <dgm:spPr/>
    </dgm:pt>
    <dgm:pt modelId="{1BACCEA9-83B7-4357-BFCA-7AB291367912}" type="pres">
      <dgm:prSet presAssocID="{46439149-B463-4FA8-8649-E0580C63724A}" presName="node" presStyleLbl="node1" presStyleIdx="2" presStyleCnt="3">
        <dgm:presLayoutVars>
          <dgm:bulletEnabled val="1"/>
        </dgm:presLayoutVars>
      </dgm:prSet>
      <dgm:spPr/>
    </dgm:pt>
  </dgm:ptLst>
  <dgm:cxnLst>
    <dgm:cxn modelId="{3EE47C0A-9AF8-40DA-98CA-9083422F7DAE}" type="presOf" srcId="{BFE231BD-8CC1-4056-9E1F-AAFE4AC66B23}" destId="{05DBA3F6-CF16-4CB8-A499-A94C770A377B}" srcOrd="0" destOrd="0" presId="urn:microsoft.com/office/officeart/2005/8/layout/process2"/>
    <dgm:cxn modelId="{06FB2617-A9DE-489F-9070-96404B07447F}" srcId="{CF6BB9C9-AFCB-4F9B-9B6D-88A90B93408E}" destId="{592A244D-D164-4327-A39C-BD83DA7D2D6D}" srcOrd="1" destOrd="0" parTransId="{18EFE5C8-F19D-4C47-9E62-D596000ADEF0}" sibTransId="{2A2BDE4E-5620-46AB-8025-6B20BD1351F2}"/>
    <dgm:cxn modelId="{B875E483-7143-4449-A028-E10DE33BCB8E}" type="presOf" srcId="{5D9358F7-C1F4-4851-9F89-15E9D89AFB6B}" destId="{A2193184-9C69-437F-89BD-CC072C79CA7E}" srcOrd="0" destOrd="0" presId="urn:microsoft.com/office/officeart/2005/8/layout/process2"/>
    <dgm:cxn modelId="{7A8B6D84-4611-4CD9-9495-8B335D7596DD}" type="presOf" srcId="{CF6BB9C9-AFCB-4F9B-9B6D-88A90B93408E}" destId="{3CB39EC7-0255-458B-A571-7694FAA5BE15}" srcOrd="0" destOrd="0" presId="urn:microsoft.com/office/officeart/2005/8/layout/process2"/>
    <dgm:cxn modelId="{7BAC4F8B-A476-49CC-809B-C177872D7972}" srcId="{CF6BB9C9-AFCB-4F9B-9B6D-88A90B93408E}" destId="{5D9358F7-C1F4-4851-9F89-15E9D89AFB6B}" srcOrd="0" destOrd="0" parTransId="{085E336C-BE9D-4E9A-839F-91BCD8172187}" sibTransId="{BFE231BD-8CC1-4056-9E1F-AAFE4AC66B23}"/>
    <dgm:cxn modelId="{E84FB28E-CF73-47E2-BD70-9DD55414B28F}" type="presOf" srcId="{BFE231BD-8CC1-4056-9E1F-AAFE4AC66B23}" destId="{A1B33AA4-1291-42AA-827D-11AB593C4CA5}" srcOrd="1" destOrd="0" presId="urn:microsoft.com/office/officeart/2005/8/layout/process2"/>
    <dgm:cxn modelId="{EFE22C8F-B517-4527-AB83-31B2E6633BAA}" type="presOf" srcId="{46439149-B463-4FA8-8649-E0580C63724A}" destId="{1BACCEA9-83B7-4357-BFCA-7AB291367912}" srcOrd="0" destOrd="0" presId="urn:microsoft.com/office/officeart/2005/8/layout/process2"/>
    <dgm:cxn modelId="{256A36AF-A37F-45E7-9EE4-E023521A38C0}" type="presOf" srcId="{2A2BDE4E-5620-46AB-8025-6B20BD1351F2}" destId="{EF9BBEF1-5900-422E-9107-171EFAEADA52}" srcOrd="1" destOrd="0" presId="urn:microsoft.com/office/officeart/2005/8/layout/process2"/>
    <dgm:cxn modelId="{3D035BB2-3951-4E8D-B080-BA71C3FA1E0D}" type="presOf" srcId="{2A2BDE4E-5620-46AB-8025-6B20BD1351F2}" destId="{FAA3D3E4-094D-4932-A778-6771768250AF}" srcOrd="0" destOrd="0" presId="urn:microsoft.com/office/officeart/2005/8/layout/process2"/>
    <dgm:cxn modelId="{321599C6-6377-4EF1-A9FA-5967F40CB216}" type="presOf" srcId="{592A244D-D164-4327-A39C-BD83DA7D2D6D}" destId="{FAE856EE-E41D-4D96-98A5-D5C6A68500EC}" srcOrd="0" destOrd="0" presId="urn:microsoft.com/office/officeart/2005/8/layout/process2"/>
    <dgm:cxn modelId="{52B0C3F6-F2A1-4D89-A9CD-AB0401AD7512}" srcId="{CF6BB9C9-AFCB-4F9B-9B6D-88A90B93408E}" destId="{46439149-B463-4FA8-8649-E0580C63724A}" srcOrd="2" destOrd="0" parTransId="{E409C58E-7591-4B56-AE90-3D56EDB82561}" sibTransId="{58D24A50-B83F-460A-B6ED-44EF0A6D4C83}"/>
    <dgm:cxn modelId="{35CF5CDE-D526-4893-9103-32E9CC30E2F6}" type="presParOf" srcId="{3CB39EC7-0255-458B-A571-7694FAA5BE15}" destId="{A2193184-9C69-437F-89BD-CC072C79CA7E}" srcOrd="0" destOrd="0" presId="urn:microsoft.com/office/officeart/2005/8/layout/process2"/>
    <dgm:cxn modelId="{F75035D7-8A9A-43CB-B3DA-C31BE0D14B0E}" type="presParOf" srcId="{3CB39EC7-0255-458B-A571-7694FAA5BE15}" destId="{05DBA3F6-CF16-4CB8-A499-A94C770A377B}" srcOrd="1" destOrd="0" presId="urn:microsoft.com/office/officeart/2005/8/layout/process2"/>
    <dgm:cxn modelId="{D23F074A-C487-411E-8A11-223F08FC6378}" type="presParOf" srcId="{05DBA3F6-CF16-4CB8-A499-A94C770A377B}" destId="{A1B33AA4-1291-42AA-827D-11AB593C4CA5}" srcOrd="0" destOrd="0" presId="urn:microsoft.com/office/officeart/2005/8/layout/process2"/>
    <dgm:cxn modelId="{07B97484-BC4D-45EB-91B0-1F680A0AC32F}" type="presParOf" srcId="{3CB39EC7-0255-458B-A571-7694FAA5BE15}" destId="{FAE856EE-E41D-4D96-98A5-D5C6A68500EC}" srcOrd="2" destOrd="0" presId="urn:microsoft.com/office/officeart/2005/8/layout/process2"/>
    <dgm:cxn modelId="{2ADA4847-7D22-43FA-A987-A10DEEC350BA}" type="presParOf" srcId="{3CB39EC7-0255-458B-A571-7694FAA5BE15}" destId="{FAA3D3E4-094D-4932-A778-6771768250AF}" srcOrd="3" destOrd="0" presId="urn:microsoft.com/office/officeart/2005/8/layout/process2"/>
    <dgm:cxn modelId="{E321B33E-339B-4DA3-B513-936731E9706F}" type="presParOf" srcId="{FAA3D3E4-094D-4932-A778-6771768250AF}" destId="{EF9BBEF1-5900-422E-9107-171EFAEADA52}" srcOrd="0" destOrd="0" presId="urn:microsoft.com/office/officeart/2005/8/layout/process2"/>
    <dgm:cxn modelId="{B200D177-D19A-4C1C-8E07-6C00294ABD02}" type="presParOf" srcId="{3CB39EC7-0255-458B-A571-7694FAA5BE15}" destId="{1BACCEA9-83B7-4357-BFCA-7AB29136791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6BB9C9-AFCB-4F9B-9B6D-88A90B93408E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D9358F7-C1F4-4851-9F89-15E9D89AFB6B}">
      <dgm:prSet phldrT="[Text]"/>
      <dgm:spPr/>
      <dgm:t>
        <a:bodyPr/>
        <a:lstStyle/>
        <a:p>
          <a:r>
            <a:rPr lang="en-GB" b="1" dirty="0"/>
            <a:t>6 Month Post Appraisal Check In – as part of Clinical Supervision</a:t>
          </a:r>
        </a:p>
      </dgm:t>
    </dgm:pt>
    <dgm:pt modelId="{085E336C-BE9D-4E9A-839F-91BCD8172187}" type="parTrans" cxnId="{7BAC4F8B-A476-49CC-809B-C177872D7972}">
      <dgm:prSet/>
      <dgm:spPr/>
      <dgm:t>
        <a:bodyPr/>
        <a:lstStyle/>
        <a:p>
          <a:endParaRPr lang="en-GB" b="1"/>
        </a:p>
      </dgm:t>
    </dgm:pt>
    <dgm:pt modelId="{BFE231BD-8CC1-4056-9E1F-AAFE4AC66B23}" type="sibTrans" cxnId="{7BAC4F8B-A476-49CC-809B-C177872D7972}">
      <dgm:prSet/>
      <dgm:spPr/>
      <dgm:t>
        <a:bodyPr/>
        <a:lstStyle/>
        <a:p>
          <a:endParaRPr lang="en-GB" b="1"/>
        </a:p>
      </dgm:t>
    </dgm:pt>
    <dgm:pt modelId="{592A244D-D164-4327-A39C-BD83DA7D2D6D}">
      <dgm:prSet phldrT="[Text]"/>
      <dgm:spPr/>
      <dgm:t>
        <a:bodyPr/>
        <a:lstStyle/>
        <a:p>
          <a:r>
            <a:rPr lang="en-GB" b="1" dirty="0"/>
            <a:t>New Starter Reviews 3 &amp; 6 Months – Dr Jarram / Jennie Caukwell</a:t>
          </a:r>
          <a:endParaRPr lang="en-GB" b="0" dirty="0"/>
        </a:p>
      </dgm:t>
    </dgm:pt>
    <dgm:pt modelId="{18EFE5C8-F19D-4C47-9E62-D596000ADEF0}" type="parTrans" cxnId="{06FB2617-A9DE-489F-9070-96404B07447F}">
      <dgm:prSet/>
      <dgm:spPr/>
      <dgm:t>
        <a:bodyPr/>
        <a:lstStyle/>
        <a:p>
          <a:endParaRPr lang="en-GB" b="1"/>
        </a:p>
      </dgm:t>
    </dgm:pt>
    <dgm:pt modelId="{2A2BDE4E-5620-46AB-8025-6B20BD1351F2}" type="sibTrans" cxnId="{06FB2617-A9DE-489F-9070-96404B07447F}">
      <dgm:prSet/>
      <dgm:spPr/>
      <dgm:t>
        <a:bodyPr/>
        <a:lstStyle/>
        <a:p>
          <a:endParaRPr lang="en-GB" b="1"/>
        </a:p>
      </dgm:t>
    </dgm:pt>
    <dgm:pt modelId="{46439149-B463-4FA8-8649-E0580C63724A}">
      <dgm:prSet/>
      <dgm:spPr/>
      <dgm:t>
        <a:bodyPr/>
        <a:lstStyle/>
        <a:p>
          <a:r>
            <a:rPr lang="en-GB" b="1" dirty="0"/>
            <a:t>Annual Appraisal – Dr Jarram / Jennie Caukwell</a:t>
          </a:r>
          <a:endParaRPr lang="en-GB" b="0" dirty="0"/>
        </a:p>
      </dgm:t>
    </dgm:pt>
    <dgm:pt modelId="{E409C58E-7591-4B56-AE90-3D56EDB82561}" type="parTrans" cxnId="{52B0C3F6-F2A1-4D89-A9CD-AB0401AD7512}">
      <dgm:prSet/>
      <dgm:spPr/>
      <dgm:t>
        <a:bodyPr/>
        <a:lstStyle/>
        <a:p>
          <a:endParaRPr lang="en-GB" b="1"/>
        </a:p>
      </dgm:t>
    </dgm:pt>
    <dgm:pt modelId="{58D24A50-B83F-460A-B6ED-44EF0A6D4C83}" type="sibTrans" cxnId="{52B0C3F6-F2A1-4D89-A9CD-AB0401AD7512}">
      <dgm:prSet/>
      <dgm:spPr/>
      <dgm:t>
        <a:bodyPr/>
        <a:lstStyle/>
        <a:p>
          <a:endParaRPr lang="en-GB" b="1"/>
        </a:p>
      </dgm:t>
    </dgm:pt>
    <dgm:pt modelId="{3CB39EC7-0255-458B-A571-7694FAA5BE15}" type="pres">
      <dgm:prSet presAssocID="{CF6BB9C9-AFCB-4F9B-9B6D-88A90B93408E}" presName="linearFlow" presStyleCnt="0">
        <dgm:presLayoutVars>
          <dgm:resizeHandles val="exact"/>
        </dgm:presLayoutVars>
      </dgm:prSet>
      <dgm:spPr/>
    </dgm:pt>
    <dgm:pt modelId="{FAE856EE-E41D-4D96-98A5-D5C6A68500EC}" type="pres">
      <dgm:prSet presAssocID="{592A244D-D164-4327-A39C-BD83DA7D2D6D}" presName="node" presStyleLbl="node1" presStyleIdx="0" presStyleCnt="3">
        <dgm:presLayoutVars>
          <dgm:bulletEnabled val="1"/>
        </dgm:presLayoutVars>
      </dgm:prSet>
      <dgm:spPr/>
    </dgm:pt>
    <dgm:pt modelId="{BA40338B-2582-4A6C-98BB-7327F840EC75}" type="pres">
      <dgm:prSet presAssocID="{2A2BDE4E-5620-46AB-8025-6B20BD1351F2}" presName="sibTrans" presStyleLbl="sibTrans2D1" presStyleIdx="0" presStyleCnt="2"/>
      <dgm:spPr/>
    </dgm:pt>
    <dgm:pt modelId="{2CB94952-AB55-4A91-82D5-03554EE19D16}" type="pres">
      <dgm:prSet presAssocID="{2A2BDE4E-5620-46AB-8025-6B20BD1351F2}" presName="connectorText" presStyleLbl="sibTrans2D1" presStyleIdx="0" presStyleCnt="2"/>
      <dgm:spPr/>
    </dgm:pt>
    <dgm:pt modelId="{1BACCEA9-83B7-4357-BFCA-7AB291367912}" type="pres">
      <dgm:prSet presAssocID="{46439149-B463-4FA8-8649-E0580C63724A}" presName="node" presStyleLbl="node1" presStyleIdx="1" presStyleCnt="3">
        <dgm:presLayoutVars>
          <dgm:bulletEnabled val="1"/>
        </dgm:presLayoutVars>
      </dgm:prSet>
      <dgm:spPr/>
    </dgm:pt>
    <dgm:pt modelId="{D3FCEB22-F0F9-4ECC-9D2C-A29255C4446E}" type="pres">
      <dgm:prSet presAssocID="{58D24A50-B83F-460A-B6ED-44EF0A6D4C83}" presName="sibTrans" presStyleLbl="sibTrans2D1" presStyleIdx="1" presStyleCnt="2"/>
      <dgm:spPr/>
    </dgm:pt>
    <dgm:pt modelId="{50C35D83-C964-4C57-B418-6243F6E57714}" type="pres">
      <dgm:prSet presAssocID="{58D24A50-B83F-460A-B6ED-44EF0A6D4C83}" presName="connectorText" presStyleLbl="sibTrans2D1" presStyleIdx="1" presStyleCnt="2"/>
      <dgm:spPr/>
    </dgm:pt>
    <dgm:pt modelId="{A2193184-9C69-437F-89BD-CC072C79CA7E}" type="pres">
      <dgm:prSet presAssocID="{5D9358F7-C1F4-4851-9F89-15E9D89AFB6B}" presName="node" presStyleLbl="node1" presStyleIdx="2" presStyleCnt="3">
        <dgm:presLayoutVars>
          <dgm:bulletEnabled val="1"/>
        </dgm:presLayoutVars>
      </dgm:prSet>
      <dgm:spPr/>
    </dgm:pt>
  </dgm:ptLst>
  <dgm:cxnLst>
    <dgm:cxn modelId="{20521415-BF1C-41C5-A91D-F9B1C27E0D77}" type="presOf" srcId="{592A244D-D164-4327-A39C-BD83DA7D2D6D}" destId="{FAE856EE-E41D-4D96-98A5-D5C6A68500EC}" srcOrd="0" destOrd="0" presId="urn:microsoft.com/office/officeart/2005/8/layout/process2"/>
    <dgm:cxn modelId="{06FB2617-A9DE-489F-9070-96404B07447F}" srcId="{CF6BB9C9-AFCB-4F9B-9B6D-88A90B93408E}" destId="{592A244D-D164-4327-A39C-BD83DA7D2D6D}" srcOrd="0" destOrd="0" parTransId="{18EFE5C8-F19D-4C47-9E62-D596000ADEF0}" sibTransId="{2A2BDE4E-5620-46AB-8025-6B20BD1351F2}"/>
    <dgm:cxn modelId="{1B7D7024-3F47-4DF4-AA06-3E57E30648DC}" type="presOf" srcId="{2A2BDE4E-5620-46AB-8025-6B20BD1351F2}" destId="{BA40338B-2582-4A6C-98BB-7327F840EC75}" srcOrd="0" destOrd="0" presId="urn:microsoft.com/office/officeart/2005/8/layout/process2"/>
    <dgm:cxn modelId="{F13D524B-BF40-410E-95C0-5548975FB6EB}" type="presOf" srcId="{58D24A50-B83F-460A-B6ED-44EF0A6D4C83}" destId="{50C35D83-C964-4C57-B418-6243F6E57714}" srcOrd="1" destOrd="0" presId="urn:microsoft.com/office/officeart/2005/8/layout/process2"/>
    <dgm:cxn modelId="{7A8B6D84-4611-4CD9-9495-8B335D7596DD}" type="presOf" srcId="{CF6BB9C9-AFCB-4F9B-9B6D-88A90B93408E}" destId="{3CB39EC7-0255-458B-A571-7694FAA5BE15}" srcOrd="0" destOrd="0" presId="urn:microsoft.com/office/officeart/2005/8/layout/process2"/>
    <dgm:cxn modelId="{7BAC4F8B-A476-49CC-809B-C177872D7972}" srcId="{CF6BB9C9-AFCB-4F9B-9B6D-88A90B93408E}" destId="{5D9358F7-C1F4-4851-9F89-15E9D89AFB6B}" srcOrd="2" destOrd="0" parTransId="{085E336C-BE9D-4E9A-839F-91BCD8172187}" sibTransId="{BFE231BD-8CC1-4056-9E1F-AAFE4AC66B23}"/>
    <dgm:cxn modelId="{6D31C4A8-8D36-4205-A1C4-A79ACC3176A9}" type="presOf" srcId="{58D24A50-B83F-460A-B6ED-44EF0A6D4C83}" destId="{D3FCEB22-F0F9-4ECC-9D2C-A29255C4446E}" srcOrd="0" destOrd="0" presId="urn:microsoft.com/office/officeart/2005/8/layout/process2"/>
    <dgm:cxn modelId="{FF12C0CC-F139-4CF3-8410-3533E5BAD657}" type="presOf" srcId="{5D9358F7-C1F4-4851-9F89-15E9D89AFB6B}" destId="{A2193184-9C69-437F-89BD-CC072C79CA7E}" srcOrd="0" destOrd="0" presId="urn:microsoft.com/office/officeart/2005/8/layout/process2"/>
    <dgm:cxn modelId="{348A54D0-0AE1-429D-A701-AF84CF5D8A16}" type="presOf" srcId="{46439149-B463-4FA8-8649-E0580C63724A}" destId="{1BACCEA9-83B7-4357-BFCA-7AB291367912}" srcOrd="0" destOrd="0" presId="urn:microsoft.com/office/officeart/2005/8/layout/process2"/>
    <dgm:cxn modelId="{52B0C3F6-F2A1-4D89-A9CD-AB0401AD7512}" srcId="{CF6BB9C9-AFCB-4F9B-9B6D-88A90B93408E}" destId="{46439149-B463-4FA8-8649-E0580C63724A}" srcOrd="1" destOrd="0" parTransId="{E409C58E-7591-4B56-AE90-3D56EDB82561}" sibTransId="{58D24A50-B83F-460A-B6ED-44EF0A6D4C83}"/>
    <dgm:cxn modelId="{9B73ACFA-B53C-433A-8008-4E3AEEBC89DB}" type="presOf" srcId="{2A2BDE4E-5620-46AB-8025-6B20BD1351F2}" destId="{2CB94952-AB55-4A91-82D5-03554EE19D16}" srcOrd="1" destOrd="0" presId="urn:microsoft.com/office/officeart/2005/8/layout/process2"/>
    <dgm:cxn modelId="{242AF05B-2181-4945-ACB1-D00CF48DE179}" type="presParOf" srcId="{3CB39EC7-0255-458B-A571-7694FAA5BE15}" destId="{FAE856EE-E41D-4D96-98A5-D5C6A68500EC}" srcOrd="0" destOrd="0" presId="urn:microsoft.com/office/officeart/2005/8/layout/process2"/>
    <dgm:cxn modelId="{FF2A00FF-03F2-4147-88F0-0D8CF2F544CC}" type="presParOf" srcId="{3CB39EC7-0255-458B-A571-7694FAA5BE15}" destId="{BA40338B-2582-4A6C-98BB-7327F840EC75}" srcOrd="1" destOrd="0" presId="urn:microsoft.com/office/officeart/2005/8/layout/process2"/>
    <dgm:cxn modelId="{FA860F12-F657-42B3-8CE6-72ABD84ED144}" type="presParOf" srcId="{BA40338B-2582-4A6C-98BB-7327F840EC75}" destId="{2CB94952-AB55-4A91-82D5-03554EE19D16}" srcOrd="0" destOrd="0" presId="urn:microsoft.com/office/officeart/2005/8/layout/process2"/>
    <dgm:cxn modelId="{19DA2525-281B-475A-A2B7-09E5043FFF0E}" type="presParOf" srcId="{3CB39EC7-0255-458B-A571-7694FAA5BE15}" destId="{1BACCEA9-83B7-4357-BFCA-7AB291367912}" srcOrd="2" destOrd="0" presId="urn:microsoft.com/office/officeart/2005/8/layout/process2"/>
    <dgm:cxn modelId="{0F581FC5-66F7-466B-B058-1BEB08BB518F}" type="presParOf" srcId="{3CB39EC7-0255-458B-A571-7694FAA5BE15}" destId="{D3FCEB22-F0F9-4ECC-9D2C-A29255C4446E}" srcOrd="3" destOrd="0" presId="urn:microsoft.com/office/officeart/2005/8/layout/process2"/>
    <dgm:cxn modelId="{D1C21BB0-11E6-455B-8E55-506EB28F8EC3}" type="presParOf" srcId="{D3FCEB22-F0F9-4ECC-9D2C-A29255C4446E}" destId="{50C35D83-C964-4C57-B418-6243F6E57714}" srcOrd="0" destOrd="0" presId="urn:microsoft.com/office/officeart/2005/8/layout/process2"/>
    <dgm:cxn modelId="{457F94AE-8991-45BD-8896-F879626D4BF4}" type="presParOf" srcId="{3CB39EC7-0255-458B-A571-7694FAA5BE15}" destId="{A2193184-9C69-437F-89BD-CC072C79CA7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EC1409-4518-474F-BB72-2CA453E39578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</dgm:pt>
    <dgm:pt modelId="{A54D3519-DAF5-4599-B390-3F28D377BAF2}">
      <dgm:prSet custT="1"/>
      <dgm:spPr/>
      <dgm:t>
        <a:bodyPr/>
        <a:lstStyle/>
        <a:p>
          <a:pPr algn="ctr"/>
          <a:r>
            <a:rPr lang="en-GB" sz="2600" b="0" dirty="0"/>
            <a:t>Clinical Supervision Updated To</a:t>
          </a:r>
        </a:p>
      </dgm:t>
    </dgm:pt>
    <dgm:pt modelId="{D943F75A-7843-4599-A23D-7CDE337F033D}" type="parTrans" cxnId="{7ADB11F1-0D00-4DF1-AB1C-6481BF06C092}">
      <dgm:prSet/>
      <dgm:spPr/>
      <dgm:t>
        <a:bodyPr/>
        <a:lstStyle/>
        <a:p>
          <a:endParaRPr lang="en-GB" sz="2600"/>
        </a:p>
      </dgm:t>
    </dgm:pt>
    <dgm:pt modelId="{8424D45A-9DC3-4045-8616-AF64F9AD6844}" type="sibTrans" cxnId="{7ADB11F1-0D00-4DF1-AB1C-6481BF06C092}">
      <dgm:prSet custT="1"/>
      <dgm:spPr/>
      <dgm:t>
        <a:bodyPr/>
        <a:lstStyle/>
        <a:p>
          <a:endParaRPr lang="en-GB" sz="2600"/>
        </a:p>
      </dgm:t>
    </dgm:pt>
    <dgm:pt modelId="{EE576D78-5F0E-44E3-8406-D4B3EEE41A14}" type="pres">
      <dgm:prSet presAssocID="{67EC1409-4518-474F-BB72-2CA453E39578}" presName="outerComposite" presStyleCnt="0">
        <dgm:presLayoutVars>
          <dgm:chMax val="5"/>
          <dgm:dir/>
          <dgm:resizeHandles val="exact"/>
        </dgm:presLayoutVars>
      </dgm:prSet>
      <dgm:spPr/>
    </dgm:pt>
    <dgm:pt modelId="{1B778084-FFAA-4BE9-ABA3-41C2338C5D49}" type="pres">
      <dgm:prSet presAssocID="{67EC1409-4518-474F-BB72-2CA453E39578}" presName="dummyMaxCanvas" presStyleCnt="0">
        <dgm:presLayoutVars/>
      </dgm:prSet>
      <dgm:spPr/>
    </dgm:pt>
    <dgm:pt modelId="{EFDDDEB8-4AE5-4180-9FE6-38761A318CDA}" type="pres">
      <dgm:prSet presAssocID="{67EC1409-4518-474F-BB72-2CA453E39578}" presName="OneNode_1" presStyleLbl="node1" presStyleIdx="0" presStyleCnt="1" custScaleY="130482" custLinFactNeighborX="348" custLinFactNeighborY="2431">
        <dgm:presLayoutVars>
          <dgm:bulletEnabled val="1"/>
        </dgm:presLayoutVars>
      </dgm:prSet>
      <dgm:spPr/>
    </dgm:pt>
  </dgm:ptLst>
  <dgm:cxnLst>
    <dgm:cxn modelId="{DB14F374-D46A-4AA2-AE57-0A49B35C0C5B}" type="presOf" srcId="{67EC1409-4518-474F-BB72-2CA453E39578}" destId="{EE576D78-5F0E-44E3-8406-D4B3EEE41A14}" srcOrd="0" destOrd="0" presId="urn:microsoft.com/office/officeart/2005/8/layout/vProcess5"/>
    <dgm:cxn modelId="{06A3EF99-4A38-454C-897D-3226E2C79A53}" type="presOf" srcId="{A54D3519-DAF5-4599-B390-3F28D377BAF2}" destId="{EFDDDEB8-4AE5-4180-9FE6-38761A318CDA}" srcOrd="0" destOrd="0" presId="urn:microsoft.com/office/officeart/2005/8/layout/vProcess5"/>
    <dgm:cxn modelId="{7ADB11F1-0D00-4DF1-AB1C-6481BF06C092}" srcId="{67EC1409-4518-474F-BB72-2CA453E39578}" destId="{A54D3519-DAF5-4599-B390-3F28D377BAF2}" srcOrd="0" destOrd="0" parTransId="{D943F75A-7843-4599-A23D-7CDE337F033D}" sibTransId="{8424D45A-9DC3-4045-8616-AF64F9AD6844}"/>
    <dgm:cxn modelId="{63293757-2881-487F-852C-6976EF8E6A13}" type="presParOf" srcId="{EE576D78-5F0E-44E3-8406-D4B3EEE41A14}" destId="{1B778084-FFAA-4BE9-ABA3-41C2338C5D49}" srcOrd="0" destOrd="0" presId="urn:microsoft.com/office/officeart/2005/8/layout/vProcess5"/>
    <dgm:cxn modelId="{DED94A78-EA52-4155-8342-35639BE33B36}" type="presParOf" srcId="{EE576D78-5F0E-44E3-8406-D4B3EEE41A14}" destId="{EFDDDEB8-4AE5-4180-9FE6-38761A318CD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6BB9C9-AFCB-4F9B-9B6D-88A90B93408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D9358F7-C1F4-4851-9F89-15E9D89AFB6B}">
      <dgm:prSet phldrT="[Text]"/>
      <dgm:spPr/>
      <dgm:t>
        <a:bodyPr/>
        <a:lstStyle/>
        <a:p>
          <a:r>
            <a:rPr lang="en-GB" b="1" dirty="0"/>
            <a:t>Have regular time slot for supervision that is protected for 30 mins</a:t>
          </a:r>
        </a:p>
      </dgm:t>
    </dgm:pt>
    <dgm:pt modelId="{085E336C-BE9D-4E9A-839F-91BCD8172187}" type="parTrans" cxnId="{7BAC4F8B-A476-49CC-809B-C177872D7972}">
      <dgm:prSet/>
      <dgm:spPr/>
      <dgm:t>
        <a:bodyPr/>
        <a:lstStyle/>
        <a:p>
          <a:endParaRPr lang="en-GB" b="1"/>
        </a:p>
      </dgm:t>
    </dgm:pt>
    <dgm:pt modelId="{BFE231BD-8CC1-4056-9E1F-AAFE4AC66B23}" type="sibTrans" cxnId="{7BAC4F8B-A476-49CC-809B-C177872D7972}">
      <dgm:prSet/>
      <dgm:spPr/>
      <dgm:t>
        <a:bodyPr/>
        <a:lstStyle/>
        <a:p>
          <a:endParaRPr lang="en-GB" b="1"/>
        </a:p>
      </dgm:t>
    </dgm:pt>
    <dgm:pt modelId="{46439149-B463-4FA8-8649-E0580C63724A}">
      <dgm:prSet/>
      <dgm:spPr/>
      <dgm:t>
        <a:bodyPr/>
        <a:lstStyle/>
        <a:p>
          <a:r>
            <a:rPr lang="en-GB" b="1" dirty="0"/>
            <a:t>Supervision discussion will be based on individual needs</a:t>
          </a:r>
          <a:endParaRPr lang="en-GB" b="0" dirty="0"/>
        </a:p>
      </dgm:t>
    </dgm:pt>
    <dgm:pt modelId="{E409C58E-7591-4B56-AE90-3D56EDB82561}" type="parTrans" cxnId="{52B0C3F6-F2A1-4D89-A9CD-AB0401AD7512}">
      <dgm:prSet/>
      <dgm:spPr/>
      <dgm:t>
        <a:bodyPr/>
        <a:lstStyle/>
        <a:p>
          <a:endParaRPr lang="en-GB" b="1"/>
        </a:p>
      </dgm:t>
    </dgm:pt>
    <dgm:pt modelId="{58D24A50-B83F-460A-B6ED-44EF0A6D4C83}" type="sibTrans" cxnId="{52B0C3F6-F2A1-4D89-A9CD-AB0401AD7512}">
      <dgm:prSet/>
      <dgm:spPr/>
      <dgm:t>
        <a:bodyPr/>
        <a:lstStyle/>
        <a:p>
          <a:endParaRPr lang="en-GB" b="1"/>
        </a:p>
      </dgm:t>
    </dgm:pt>
    <dgm:pt modelId="{68396DB5-9174-43EE-BA65-4C0948C2C088}">
      <dgm:prSet/>
      <dgm:spPr/>
      <dgm:t>
        <a:bodyPr/>
        <a:lstStyle/>
        <a:p>
          <a:r>
            <a:rPr lang="en-GB" b="1" dirty="0"/>
            <a:t>Meeting frequency will be once every 2 months</a:t>
          </a:r>
          <a:endParaRPr lang="en-GB" dirty="0"/>
        </a:p>
      </dgm:t>
    </dgm:pt>
    <dgm:pt modelId="{98E88BEB-C37B-4A6A-A784-2D075F5A4B96}" type="parTrans" cxnId="{02146225-9400-41E5-8A8C-77BA1FE1BEAC}">
      <dgm:prSet/>
      <dgm:spPr/>
      <dgm:t>
        <a:bodyPr/>
        <a:lstStyle/>
        <a:p>
          <a:endParaRPr lang="en-GB"/>
        </a:p>
      </dgm:t>
    </dgm:pt>
    <dgm:pt modelId="{44EF93B0-EE92-47A2-9B65-01E5058C48F6}" type="sibTrans" cxnId="{02146225-9400-41E5-8A8C-77BA1FE1BEAC}">
      <dgm:prSet/>
      <dgm:spPr/>
      <dgm:t>
        <a:bodyPr/>
        <a:lstStyle/>
        <a:p>
          <a:endParaRPr lang="en-GB"/>
        </a:p>
      </dgm:t>
    </dgm:pt>
    <dgm:pt modelId="{EF4125B4-7852-4AAE-B880-43C21617ECBC}">
      <dgm:prSet/>
      <dgm:spPr/>
      <dgm:t>
        <a:bodyPr/>
        <a:lstStyle/>
        <a:p>
          <a:r>
            <a:rPr lang="en-GB" b="1" dirty="0"/>
            <a:t>Clinician to take notes so they can use as evidence for CPD / revalidation</a:t>
          </a:r>
          <a:endParaRPr lang="en-GB" b="0" dirty="0"/>
        </a:p>
      </dgm:t>
    </dgm:pt>
    <dgm:pt modelId="{856663DE-8AAC-498F-BE02-A43583D46FCE}" type="parTrans" cxnId="{49903663-1908-464D-AA5C-ACC4998A87E8}">
      <dgm:prSet/>
      <dgm:spPr/>
      <dgm:t>
        <a:bodyPr/>
        <a:lstStyle/>
        <a:p>
          <a:endParaRPr lang="en-GB"/>
        </a:p>
      </dgm:t>
    </dgm:pt>
    <dgm:pt modelId="{41D4F473-A702-4A19-BFC1-8273C3A2F3F7}" type="sibTrans" cxnId="{49903663-1908-464D-AA5C-ACC4998A87E8}">
      <dgm:prSet/>
      <dgm:spPr/>
      <dgm:t>
        <a:bodyPr/>
        <a:lstStyle/>
        <a:p>
          <a:endParaRPr lang="en-GB"/>
        </a:p>
      </dgm:t>
    </dgm:pt>
    <dgm:pt modelId="{6AA56708-DB68-40B3-B25D-8ACFD42E1F93}">
      <dgm:prSet/>
      <dgm:spPr/>
      <dgm:t>
        <a:bodyPr/>
        <a:lstStyle/>
        <a:p>
          <a:r>
            <a:rPr lang="en-GB" b="1" dirty="0"/>
            <a:t>Supplemented with ¼ly Group Catch Up</a:t>
          </a:r>
        </a:p>
        <a:p>
          <a:r>
            <a:rPr lang="en-GB" b="1" dirty="0"/>
            <a:t>(educational - PLT)</a:t>
          </a:r>
        </a:p>
      </dgm:t>
    </dgm:pt>
    <dgm:pt modelId="{C0AE781C-151C-4F08-9FA4-31008F48DBA6}" type="parTrans" cxnId="{0876DD5B-E202-4F6E-985D-BBA1667E1197}">
      <dgm:prSet/>
      <dgm:spPr/>
      <dgm:t>
        <a:bodyPr/>
        <a:lstStyle/>
        <a:p>
          <a:endParaRPr lang="en-GB"/>
        </a:p>
      </dgm:t>
    </dgm:pt>
    <dgm:pt modelId="{2C92F959-44E8-4AFF-9E00-72C0F16CAB87}" type="sibTrans" cxnId="{0876DD5B-E202-4F6E-985D-BBA1667E1197}">
      <dgm:prSet/>
      <dgm:spPr/>
      <dgm:t>
        <a:bodyPr/>
        <a:lstStyle/>
        <a:p>
          <a:endParaRPr lang="en-GB"/>
        </a:p>
      </dgm:t>
    </dgm:pt>
    <dgm:pt modelId="{CBC93DA9-7789-45B6-9892-CAD116844B30}">
      <dgm:prSet/>
      <dgm:spPr/>
      <dgm:t>
        <a:bodyPr/>
        <a:lstStyle/>
        <a:p>
          <a:r>
            <a:rPr lang="en-GB" b="1" dirty="0"/>
            <a:t>¼ </a:t>
          </a:r>
          <a:r>
            <a:rPr lang="en-GB" b="1" dirty="0" err="1"/>
            <a:t>ly</a:t>
          </a:r>
          <a:r>
            <a:rPr lang="en-GB" b="1" dirty="0"/>
            <a:t> meeting to discuss any other issues</a:t>
          </a:r>
        </a:p>
      </dgm:t>
    </dgm:pt>
    <dgm:pt modelId="{DB7EBBB5-0757-4593-8A86-60C71C3A7857}" type="parTrans" cxnId="{925882FB-9CDB-4E39-B878-8BE8FA886C6F}">
      <dgm:prSet/>
      <dgm:spPr/>
      <dgm:t>
        <a:bodyPr/>
        <a:lstStyle/>
        <a:p>
          <a:endParaRPr lang="en-GB"/>
        </a:p>
      </dgm:t>
    </dgm:pt>
    <dgm:pt modelId="{BB0F894D-D73C-441F-9CD9-99DEA459D2B5}" type="sibTrans" cxnId="{925882FB-9CDB-4E39-B878-8BE8FA886C6F}">
      <dgm:prSet/>
      <dgm:spPr/>
      <dgm:t>
        <a:bodyPr/>
        <a:lstStyle/>
        <a:p>
          <a:endParaRPr lang="en-GB"/>
        </a:p>
      </dgm:t>
    </dgm:pt>
    <dgm:pt modelId="{B5418421-F51B-4B94-AC62-B9E486103827}" type="pres">
      <dgm:prSet presAssocID="{CF6BB9C9-AFCB-4F9B-9B6D-88A90B93408E}" presName="diagram" presStyleCnt="0">
        <dgm:presLayoutVars>
          <dgm:dir/>
          <dgm:resizeHandles val="exact"/>
        </dgm:presLayoutVars>
      </dgm:prSet>
      <dgm:spPr/>
    </dgm:pt>
    <dgm:pt modelId="{6E5711B8-FAB8-4C1D-BB86-13DB0B53FDE8}" type="pres">
      <dgm:prSet presAssocID="{5D9358F7-C1F4-4851-9F89-15E9D89AFB6B}" presName="node" presStyleLbl="node1" presStyleIdx="0" presStyleCnt="6">
        <dgm:presLayoutVars>
          <dgm:bulletEnabled val="1"/>
        </dgm:presLayoutVars>
      </dgm:prSet>
      <dgm:spPr/>
    </dgm:pt>
    <dgm:pt modelId="{076E0F4C-27B0-4987-86C1-D6291F93ED2F}" type="pres">
      <dgm:prSet presAssocID="{BFE231BD-8CC1-4056-9E1F-AAFE4AC66B23}" presName="sibTrans" presStyleCnt="0"/>
      <dgm:spPr/>
    </dgm:pt>
    <dgm:pt modelId="{64D7EEAC-0ABE-42DF-8E49-99C281BE3290}" type="pres">
      <dgm:prSet presAssocID="{68396DB5-9174-43EE-BA65-4C0948C2C088}" presName="node" presStyleLbl="node1" presStyleIdx="1" presStyleCnt="6">
        <dgm:presLayoutVars>
          <dgm:bulletEnabled val="1"/>
        </dgm:presLayoutVars>
      </dgm:prSet>
      <dgm:spPr/>
    </dgm:pt>
    <dgm:pt modelId="{E64B90BF-D34C-41D4-9CD9-53B1037AE4BA}" type="pres">
      <dgm:prSet presAssocID="{44EF93B0-EE92-47A2-9B65-01E5058C48F6}" presName="sibTrans" presStyleCnt="0"/>
      <dgm:spPr/>
    </dgm:pt>
    <dgm:pt modelId="{82AEFBEC-548A-40F2-B8EE-9813C1B77040}" type="pres">
      <dgm:prSet presAssocID="{EF4125B4-7852-4AAE-B880-43C21617ECBC}" presName="node" presStyleLbl="node1" presStyleIdx="2" presStyleCnt="6" custLinFactNeighborX="1115" custLinFactNeighborY="-776">
        <dgm:presLayoutVars>
          <dgm:bulletEnabled val="1"/>
        </dgm:presLayoutVars>
      </dgm:prSet>
      <dgm:spPr/>
    </dgm:pt>
    <dgm:pt modelId="{9338C047-7211-4168-AD5F-C4E9808EF979}" type="pres">
      <dgm:prSet presAssocID="{41D4F473-A702-4A19-BFC1-8273C3A2F3F7}" presName="sibTrans" presStyleCnt="0"/>
      <dgm:spPr/>
    </dgm:pt>
    <dgm:pt modelId="{47315D4A-C93A-44AF-827A-55D7B6F2C7F7}" type="pres">
      <dgm:prSet presAssocID="{46439149-B463-4FA8-8649-E0580C63724A}" presName="node" presStyleLbl="node1" presStyleIdx="3" presStyleCnt="6">
        <dgm:presLayoutVars>
          <dgm:bulletEnabled val="1"/>
        </dgm:presLayoutVars>
      </dgm:prSet>
      <dgm:spPr/>
    </dgm:pt>
    <dgm:pt modelId="{23205E97-849C-4C4F-A221-4EA52DF5AB83}" type="pres">
      <dgm:prSet presAssocID="{58D24A50-B83F-460A-B6ED-44EF0A6D4C83}" presName="sibTrans" presStyleCnt="0"/>
      <dgm:spPr/>
    </dgm:pt>
    <dgm:pt modelId="{B3BE7AD0-7DDC-48F6-A82F-1272F60B032A}" type="pres">
      <dgm:prSet presAssocID="{6AA56708-DB68-40B3-B25D-8ACFD42E1F93}" presName="node" presStyleLbl="node1" presStyleIdx="4" presStyleCnt="6">
        <dgm:presLayoutVars>
          <dgm:bulletEnabled val="1"/>
        </dgm:presLayoutVars>
      </dgm:prSet>
      <dgm:spPr/>
    </dgm:pt>
    <dgm:pt modelId="{E41DBC77-96F6-473E-926F-5BF1811EA448}" type="pres">
      <dgm:prSet presAssocID="{2C92F959-44E8-4AFF-9E00-72C0F16CAB87}" presName="sibTrans" presStyleCnt="0"/>
      <dgm:spPr/>
    </dgm:pt>
    <dgm:pt modelId="{FB32FFE7-419D-4DF0-B160-7F3F258530A2}" type="pres">
      <dgm:prSet presAssocID="{CBC93DA9-7789-45B6-9892-CAD116844B30}" presName="node" presStyleLbl="node1" presStyleIdx="5" presStyleCnt="6">
        <dgm:presLayoutVars>
          <dgm:bulletEnabled val="1"/>
        </dgm:presLayoutVars>
      </dgm:prSet>
      <dgm:spPr/>
    </dgm:pt>
  </dgm:ptLst>
  <dgm:cxnLst>
    <dgm:cxn modelId="{02146225-9400-41E5-8A8C-77BA1FE1BEAC}" srcId="{CF6BB9C9-AFCB-4F9B-9B6D-88A90B93408E}" destId="{68396DB5-9174-43EE-BA65-4C0948C2C088}" srcOrd="1" destOrd="0" parTransId="{98E88BEB-C37B-4A6A-A784-2D075F5A4B96}" sibTransId="{44EF93B0-EE92-47A2-9B65-01E5058C48F6}"/>
    <dgm:cxn modelId="{0876DD5B-E202-4F6E-985D-BBA1667E1197}" srcId="{CF6BB9C9-AFCB-4F9B-9B6D-88A90B93408E}" destId="{6AA56708-DB68-40B3-B25D-8ACFD42E1F93}" srcOrd="4" destOrd="0" parTransId="{C0AE781C-151C-4F08-9FA4-31008F48DBA6}" sibTransId="{2C92F959-44E8-4AFF-9E00-72C0F16CAB87}"/>
    <dgm:cxn modelId="{49903663-1908-464D-AA5C-ACC4998A87E8}" srcId="{CF6BB9C9-AFCB-4F9B-9B6D-88A90B93408E}" destId="{EF4125B4-7852-4AAE-B880-43C21617ECBC}" srcOrd="2" destOrd="0" parTransId="{856663DE-8AAC-498F-BE02-A43583D46FCE}" sibTransId="{41D4F473-A702-4A19-BFC1-8273C3A2F3F7}"/>
    <dgm:cxn modelId="{1CC90966-2D24-4D90-ADCB-219D1B0C8E07}" type="presOf" srcId="{6AA56708-DB68-40B3-B25D-8ACFD42E1F93}" destId="{B3BE7AD0-7DDC-48F6-A82F-1272F60B032A}" srcOrd="0" destOrd="0" presId="urn:microsoft.com/office/officeart/2005/8/layout/default"/>
    <dgm:cxn modelId="{7A32C850-BBD1-46A2-BF03-24277C476D54}" type="presOf" srcId="{5D9358F7-C1F4-4851-9F89-15E9D89AFB6B}" destId="{6E5711B8-FAB8-4C1D-BB86-13DB0B53FDE8}" srcOrd="0" destOrd="0" presId="urn:microsoft.com/office/officeart/2005/8/layout/default"/>
    <dgm:cxn modelId="{7BAC4F8B-A476-49CC-809B-C177872D7972}" srcId="{CF6BB9C9-AFCB-4F9B-9B6D-88A90B93408E}" destId="{5D9358F7-C1F4-4851-9F89-15E9D89AFB6B}" srcOrd="0" destOrd="0" parTransId="{085E336C-BE9D-4E9A-839F-91BCD8172187}" sibTransId="{BFE231BD-8CC1-4056-9E1F-AAFE4AC66B23}"/>
    <dgm:cxn modelId="{6D18059F-1529-4BDA-91E4-6263570526C6}" type="presOf" srcId="{CBC93DA9-7789-45B6-9892-CAD116844B30}" destId="{FB32FFE7-419D-4DF0-B160-7F3F258530A2}" srcOrd="0" destOrd="0" presId="urn:microsoft.com/office/officeart/2005/8/layout/default"/>
    <dgm:cxn modelId="{57F6F0A3-5510-4B5A-8632-EA4BFB5C0859}" type="presOf" srcId="{68396DB5-9174-43EE-BA65-4C0948C2C088}" destId="{64D7EEAC-0ABE-42DF-8E49-99C281BE3290}" srcOrd="0" destOrd="0" presId="urn:microsoft.com/office/officeart/2005/8/layout/default"/>
    <dgm:cxn modelId="{8456EDB3-5F45-4905-AA31-7BC01CF1502E}" type="presOf" srcId="{CF6BB9C9-AFCB-4F9B-9B6D-88A90B93408E}" destId="{B5418421-F51B-4B94-AC62-B9E486103827}" srcOrd="0" destOrd="0" presId="urn:microsoft.com/office/officeart/2005/8/layout/default"/>
    <dgm:cxn modelId="{8993A5BC-64BE-4C0A-908C-28BD23FBFAA4}" type="presOf" srcId="{EF4125B4-7852-4AAE-B880-43C21617ECBC}" destId="{82AEFBEC-548A-40F2-B8EE-9813C1B77040}" srcOrd="0" destOrd="0" presId="urn:microsoft.com/office/officeart/2005/8/layout/default"/>
    <dgm:cxn modelId="{DA03B7E0-D7A1-41AC-9DE1-77AC547A4687}" type="presOf" srcId="{46439149-B463-4FA8-8649-E0580C63724A}" destId="{47315D4A-C93A-44AF-827A-55D7B6F2C7F7}" srcOrd="0" destOrd="0" presId="urn:microsoft.com/office/officeart/2005/8/layout/default"/>
    <dgm:cxn modelId="{52B0C3F6-F2A1-4D89-A9CD-AB0401AD7512}" srcId="{CF6BB9C9-AFCB-4F9B-9B6D-88A90B93408E}" destId="{46439149-B463-4FA8-8649-E0580C63724A}" srcOrd="3" destOrd="0" parTransId="{E409C58E-7591-4B56-AE90-3D56EDB82561}" sibTransId="{58D24A50-B83F-460A-B6ED-44EF0A6D4C83}"/>
    <dgm:cxn modelId="{925882FB-9CDB-4E39-B878-8BE8FA886C6F}" srcId="{CF6BB9C9-AFCB-4F9B-9B6D-88A90B93408E}" destId="{CBC93DA9-7789-45B6-9892-CAD116844B30}" srcOrd="5" destOrd="0" parTransId="{DB7EBBB5-0757-4593-8A86-60C71C3A7857}" sibTransId="{BB0F894D-D73C-441F-9CD9-99DEA459D2B5}"/>
    <dgm:cxn modelId="{CB15FA17-EFAB-416F-8B5F-26635301D553}" type="presParOf" srcId="{B5418421-F51B-4B94-AC62-B9E486103827}" destId="{6E5711B8-FAB8-4C1D-BB86-13DB0B53FDE8}" srcOrd="0" destOrd="0" presId="urn:microsoft.com/office/officeart/2005/8/layout/default"/>
    <dgm:cxn modelId="{09D492D9-89EA-406C-B145-53634A4D322D}" type="presParOf" srcId="{B5418421-F51B-4B94-AC62-B9E486103827}" destId="{076E0F4C-27B0-4987-86C1-D6291F93ED2F}" srcOrd="1" destOrd="0" presId="urn:microsoft.com/office/officeart/2005/8/layout/default"/>
    <dgm:cxn modelId="{A6DC8CA5-A04B-462E-98D9-E00209005737}" type="presParOf" srcId="{B5418421-F51B-4B94-AC62-B9E486103827}" destId="{64D7EEAC-0ABE-42DF-8E49-99C281BE3290}" srcOrd="2" destOrd="0" presId="urn:microsoft.com/office/officeart/2005/8/layout/default"/>
    <dgm:cxn modelId="{8D554F80-87E4-4ED5-8C43-F079BAC025A2}" type="presParOf" srcId="{B5418421-F51B-4B94-AC62-B9E486103827}" destId="{E64B90BF-D34C-41D4-9CD9-53B1037AE4BA}" srcOrd="3" destOrd="0" presId="urn:microsoft.com/office/officeart/2005/8/layout/default"/>
    <dgm:cxn modelId="{FF28F9E9-86E2-44EA-82E7-996EDA9ABC19}" type="presParOf" srcId="{B5418421-F51B-4B94-AC62-B9E486103827}" destId="{82AEFBEC-548A-40F2-B8EE-9813C1B77040}" srcOrd="4" destOrd="0" presId="urn:microsoft.com/office/officeart/2005/8/layout/default"/>
    <dgm:cxn modelId="{EA131E5F-02A4-4A9B-8298-663D0267B021}" type="presParOf" srcId="{B5418421-F51B-4B94-AC62-B9E486103827}" destId="{9338C047-7211-4168-AD5F-C4E9808EF979}" srcOrd="5" destOrd="0" presId="urn:microsoft.com/office/officeart/2005/8/layout/default"/>
    <dgm:cxn modelId="{DEAF699E-D77F-4742-9278-AD418366FA23}" type="presParOf" srcId="{B5418421-F51B-4B94-AC62-B9E486103827}" destId="{47315D4A-C93A-44AF-827A-55D7B6F2C7F7}" srcOrd="6" destOrd="0" presId="urn:microsoft.com/office/officeart/2005/8/layout/default"/>
    <dgm:cxn modelId="{92C4D42F-3A50-4344-BBDF-E821A10BA7B2}" type="presParOf" srcId="{B5418421-F51B-4B94-AC62-B9E486103827}" destId="{23205E97-849C-4C4F-A221-4EA52DF5AB83}" srcOrd="7" destOrd="0" presId="urn:microsoft.com/office/officeart/2005/8/layout/default"/>
    <dgm:cxn modelId="{919ED42C-4A9D-4E42-8EE0-6094B38A4B35}" type="presParOf" srcId="{B5418421-F51B-4B94-AC62-B9E486103827}" destId="{B3BE7AD0-7DDC-48F6-A82F-1272F60B032A}" srcOrd="8" destOrd="0" presId="urn:microsoft.com/office/officeart/2005/8/layout/default"/>
    <dgm:cxn modelId="{2E45B897-01DF-4C53-BDD8-A0AA46AE684D}" type="presParOf" srcId="{B5418421-F51B-4B94-AC62-B9E486103827}" destId="{E41DBC77-96F6-473E-926F-5BF1811EA448}" srcOrd="9" destOrd="0" presId="urn:microsoft.com/office/officeart/2005/8/layout/default"/>
    <dgm:cxn modelId="{29D23C36-3A19-453F-9A9E-8134F3AE9399}" type="presParOf" srcId="{B5418421-F51B-4B94-AC62-B9E486103827}" destId="{FB32FFE7-419D-4DF0-B160-7F3F258530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05/8/layout/process2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1EA69C0-E64B-40BA-B00D-50D15DEDE910}">
      <dgm:prSet custT="1"/>
      <dgm:spPr>
        <a:xfrm>
          <a:off x="650724" y="2041665"/>
          <a:ext cx="3378550" cy="679586"/>
        </a:xfrm>
        <a:solidFill>
          <a:srgbClr val="A5A5A5">
            <a:hueOff val="1355300"/>
            <a:satOff val="50000"/>
            <a:lumOff val="-735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100000"/>
            </a:lnSpc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Support will be provided from within Ops Team</a:t>
          </a:r>
        </a:p>
      </dgm:t>
    </dgm:pt>
    <dgm:pt modelId="{376618B7-0631-491B-9D0F-EA7B94090C79}" type="parTrans" cxnId="{8BF23CFC-B00B-4B3F-8C41-F6EF676CF778}">
      <dgm:prSet/>
      <dgm:spPr/>
      <dgm:t>
        <a:bodyPr/>
        <a:lstStyle/>
        <a:p>
          <a:pPr algn="ctr"/>
          <a:endParaRPr lang="en-GB" sz="2000">
            <a:latin typeface="+mn-lt"/>
          </a:endParaRPr>
        </a:p>
      </dgm:t>
    </dgm:pt>
    <dgm:pt modelId="{1DFB506F-9649-4430-A0D2-534F9837D85C}" type="sibTrans" cxnId="{8BF23CFC-B00B-4B3F-8C41-F6EF676CF778}">
      <dgm:prSet custT="1"/>
      <dgm:spPr>
        <a:xfrm rot="5400000">
          <a:off x="2212577" y="2738241"/>
          <a:ext cx="254844" cy="305813"/>
        </a:xfrm>
        <a:solidFill>
          <a:srgbClr val="A5A5A5">
            <a:hueOff val="1807066"/>
            <a:satOff val="66667"/>
            <a:lumOff val="-9804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n-GB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5C8E25E-D6C9-46B5-9416-3FC926DEAA4B}">
      <dgm:prSet custT="1"/>
      <dgm:spPr>
        <a:xfrm>
          <a:off x="650724" y="1022286"/>
          <a:ext cx="3378550" cy="679586"/>
        </a:xfrm>
        <a:solidFill>
          <a:srgbClr val="A5A5A5">
            <a:hueOff val="677650"/>
            <a:satOff val="25000"/>
            <a:lumOff val="-367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 rtl="0">
            <a:lnSpc>
              <a:spcPct val="90000"/>
            </a:lnSpc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Calibri"/>
            </a:rPr>
            <a:t>New Lead/Champion Role to be put into place</a:t>
          </a:r>
        </a:p>
      </dgm:t>
    </dgm:pt>
    <dgm:pt modelId="{A65126E5-3677-402E-A47E-9DB77AEA6156}" type="sibTrans" cxnId="{07F3C35D-2200-43DA-A334-858305AE81BC}">
      <dgm:prSet custT="1"/>
      <dgm:spPr>
        <a:xfrm rot="5400000">
          <a:off x="2212577" y="1718862"/>
          <a:ext cx="254844" cy="305813"/>
        </a:xfr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n-GB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9ED65DD-6B0D-4D05-9045-BA4C517CF8BB}" type="parTrans" cxnId="{07F3C35D-2200-43DA-A334-858305AE81BC}">
      <dgm:prSet/>
      <dgm:spPr/>
      <dgm:t>
        <a:bodyPr/>
        <a:lstStyle/>
        <a:p>
          <a:pPr algn="ctr"/>
          <a:endParaRPr lang="en-GB" sz="2000">
            <a:latin typeface="+mn-lt"/>
          </a:endParaRPr>
        </a:p>
      </dgm:t>
    </dgm:pt>
    <dgm:pt modelId="{5662A7D1-23FA-4BFD-90F6-B9922386EBB0}">
      <dgm:prSet custT="1"/>
      <dgm:spPr>
        <a:xfrm>
          <a:off x="650724" y="3061045"/>
          <a:ext cx="3378550" cy="679586"/>
        </a:xfrm>
        <a:solidFill>
          <a:srgbClr val="A5A5A5">
            <a:hueOff val="2032949"/>
            <a:satOff val="75000"/>
            <a:lumOff val="-110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Role will be point of escalation, main representative at meetings, chair team meeting</a:t>
          </a:r>
        </a:p>
      </dgm:t>
    </dgm:pt>
    <dgm:pt modelId="{53427A06-1CC0-4491-84AC-EA0EF393627A}" type="parTrans" cxnId="{BEE41A9F-E3C2-4F24-8B16-9DA656D7D25A}">
      <dgm:prSet/>
      <dgm:spPr/>
      <dgm:t>
        <a:bodyPr/>
        <a:lstStyle/>
        <a:p>
          <a:endParaRPr lang="en-GB" sz="2000"/>
        </a:p>
      </dgm:t>
    </dgm:pt>
    <dgm:pt modelId="{57DEC8DF-E501-4A39-875A-CD53B9804D56}" type="sibTrans" cxnId="{BEE41A9F-E3C2-4F24-8B16-9DA656D7D25A}">
      <dgm:prSet custT="1"/>
      <dgm:spPr>
        <a:xfrm rot="5400000">
          <a:off x="2212577" y="3757621"/>
          <a:ext cx="254844" cy="305813"/>
        </a:xfrm>
        <a:solidFill>
          <a:srgbClr val="A5A5A5">
            <a:hueOff val="2710599"/>
            <a:satOff val="100000"/>
            <a:lumOff val="-14706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4205F10-2179-49E4-AA4B-72EC629C62AB}">
      <dgm:prSet custT="1"/>
      <dgm:spPr>
        <a:xfrm>
          <a:off x="650724" y="2906"/>
          <a:ext cx="3378550" cy="679586"/>
        </a:xfr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Sarah TR Lead has Stepped Down</a:t>
          </a:r>
        </a:p>
      </dgm:t>
    </dgm:pt>
    <dgm:pt modelId="{36AA70F9-5CBD-4B03-B632-4A6211462871}" type="parTrans" cxnId="{6B2E93C1-0F2F-4AD3-A765-A9B4977A29BE}">
      <dgm:prSet/>
      <dgm:spPr/>
      <dgm:t>
        <a:bodyPr/>
        <a:lstStyle/>
        <a:p>
          <a:endParaRPr lang="en-GB"/>
        </a:p>
      </dgm:t>
    </dgm:pt>
    <dgm:pt modelId="{ECD1EF25-A1F2-4F32-94AF-5F24FA6055B7}" type="sibTrans" cxnId="{6B2E93C1-0F2F-4AD3-A765-A9B4977A29BE}">
      <dgm:prSet/>
      <dgm:spPr>
        <a:xfrm rot="5400000">
          <a:off x="2212577" y="699482"/>
          <a:ext cx="254844" cy="305813"/>
        </a:xfr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A3EEC90-1334-4EA9-9F78-34B034E23321}" type="pres">
      <dgm:prSet presAssocID="{15509919-36B5-4162-8899-417A9F93473B}" presName="linearFlow" presStyleCnt="0">
        <dgm:presLayoutVars>
          <dgm:resizeHandles val="exact"/>
        </dgm:presLayoutVars>
      </dgm:prSet>
      <dgm:spPr/>
    </dgm:pt>
    <dgm:pt modelId="{9E53ACDB-2054-406D-820F-C97C9E12D9D9}" type="pres">
      <dgm:prSet presAssocID="{04205F10-2179-49E4-AA4B-72EC629C62AB}" presName="node" presStyleLbl="node1" presStyleIdx="0" presStyleCnt="4" custScaleX="167678">
        <dgm:presLayoutVars>
          <dgm:bulletEnabled val="1"/>
        </dgm:presLayoutVars>
      </dgm:prSet>
      <dgm:spPr/>
    </dgm:pt>
    <dgm:pt modelId="{EAE1596C-71F7-4002-80C6-F06730F27819}" type="pres">
      <dgm:prSet presAssocID="{ECD1EF25-A1F2-4F32-94AF-5F24FA6055B7}" presName="sibTrans" presStyleLbl="sibTrans2D1" presStyleIdx="0" presStyleCnt="3"/>
      <dgm:spPr/>
    </dgm:pt>
    <dgm:pt modelId="{92F3C028-A9AA-4FA9-8289-0E685D92CB37}" type="pres">
      <dgm:prSet presAssocID="{ECD1EF25-A1F2-4F32-94AF-5F24FA6055B7}" presName="connectorText" presStyleLbl="sibTrans2D1" presStyleIdx="0" presStyleCnt="3"/>
      <dgm:spPr/>
    </dgm:pt>
    <dgm:pt modelId="{E1416FD4-6D12-4AFA-A5FE-B78FB53A9C4F}" type="pres">
      <dgm:prSet presAssocID="{D1EA69C0-E64B-40BA-B00D-50D15DEDE910}" presName="node" presStyleLbl="node1" presStyleIdx="1" presStyleCnt="4" custScaleX="167678">
        <dgm:presLayoutVars>
          <dgm:bulletEnabled val="1"/>
        </dgm:presLayoutVars>
      </dgm:prSet>
      <dgm:spPr/>
    </dgm:pt>
    <dgm:pt modelId="{68063515-8217-4907-9E13-824AB00110D9}" type="pres">
      <dgm:prSet presAssocID="{1DFB506F-9649-4430-A0D2-534F9837D85C}" presName="sibTrans" presStyleLbl="sibTrans2D1" presStyleIdx="1" presStyleCnt="3"/>
      <dgm:spPr/>
    </dgm:pt>
    <dgm:pt modelId="{40FFE723-D1F6-4293-98E7-7F32189190D5}" type="pres">
      <dgm:prSet presAssocID="{1DFB506F-9649-4430-A0D2-534F9837D85C}" presName="connectorText" presStyleLbl="sibTrans2D1" presStyleIdx="1" presStyleCnt="3"/>
      <dgm:spPr/>
    </dgm:pt>
    <dgm:pt modelId="{7916C2AA-1AD9-4520-94D2-FECEF8CF6A13}" type="pres">
      <dgm:prSet presAssocID="{45C8E25E-D6C9-46B5-9416-3FC926DEAA4B}" presName="node" presStyleLbl="node1" presStyleIdx="2" presStyleCnt="4" custScaleX="167678">
        <dgm:presLayoutVars>
          <dgm:bulletEnabled val="1"/>
        </dgm:presLayoutVars>
      </dgm:prSet>
      <dgm:spPr/>
    </dgm:pt>
    <dgm:pt modelId="{A21C9C86-3CAB-4264-ADA2-03AEF12E5E78}" type="pres">
      <dgm:prSet presAssocID="{A65126E5-3677-402E-A47E-9DB77AEA6156}" presName="sibTrans" presStyleLbl="sibTrans2D1" presStyleIdx="2" presStyleCnt="3"/>
      <dgm:spPr/>
    </dgm:pt>
    <dgm:pt modelId="{8A149BB4-71A3-4D65-A2A6-A1337C6C1E83}" type="pres">
      <dgm:prSet presAssocID="{A65126E5-3677-402E-A47E-9DB77AEA6156}" presName="connectorText" presStyleLbl="sibTrans2D1" presStyleIdx="2" presStyleCnt="3"/>
      <dgm:spPr/>
    </dgm:pt>
    <dgm:pt modelId="{0C355EE3-A13E-4DF7-9F8E-37A813051161}" type="pres">
      <dgm:prSet presAssocID="{5662A7D1-23FA-4BFD-90F6-B9922386EBB0}" presName="node" presStyleLbl="node1" presStyleIdx="3" presStyleCnt="4" custScaleX="167678">
        <dgm:presLayoutVars>
          <dgm:bulletEnabled val="1"/>
        </dgm:presLayoutVars>
      </dgm:prSet>
      <dgm:spPr/>
    </dgm:pt>
  </dgm:ptLst>
  <dgm:cxnLst>
    <dgm:cxn modelId="{F44A772B-E3F9-4277-B16B-00580A75F847}" type="presOf" srcId="{15509919-36B5-4162-8899-417A9F93473B}" destId="{0A3EEC90-1334-4EA9-9F78-34B034E23321}" srcOrd="0" destOrd="0" presId="urn:microsoft.com/office/officeart/2005/8/layout/process2"/>
    <dgm:cxn modelId="{07F3C35D-2200-43DA-A334-858305AE81BC}" srcId="{15509919-36B5-4162-8899-417A9F93473B}" destId="{45C8E25E-D6C9-46B5-9416-3FC926DEAA4B}" srcOrd="2" destOrd="0" parTransId="{B9ED65DD-6B0D-4D05-9045-BA4C517CF8BB}" sibTransId="{A65126E5-3677-402E-A47E-9DB77AEA6156}"/>
    <dgm:cxn modelId="{DBF8184A-4846-4F33-B9EF-1D5650CABFE7}" type="presOf" srcId="{ECD1EF25-A1F2-4F32-94AF-5F24FA6055B7}" destId="{92F3C028-A9AA-4FA9-8289-0E685D92CB37}" srcOrd="1" destOrd="0" presId="urn:microsoft.com/office/officeart/2005/8/layout/process2"/>
    <dgm:cxn modelId="{CC38774F-97B5-4CF4-A3B6-6812B5307B02}" type="presOf" srcId="{A65126E5-3677-402E-A47E-9DB77AEA6156}" destId="{8A149BB4-71A3-4D65-A2A6-A1337C6C1E83}" srcOrd="1" destOrd="0" presId="urn:microsoft.com/office/officeart/2005/8/layout/process2"/>
    <dgm:cxn modelId="{5F890B93-3B5E-47D0-9D3D-728E57FFFECF}" type="presOf" srcId="{45C8E25E-D6C9-46B5-9416-3FC926DEAA4B}" destId="{7916C2AA-1AD9-4520-94D2-FECEF8CF6A13}" srcOrd="0" destOrd="0" presId="urn:microsoft.com/office/officeart/2005/8/layout/process2"/>
    <dgm:cxn modelId="{BEE41A9F-E3C2-4F24-8B16-9DA656D7D25A}" srcId="{15509919-36B5-4162-8899-417A9F93473B}" destId="{5662A7D1-23FA-4BFD-90F6-B9922386EBB0}" srcOrd="3" destOrd="0" parTransId="{53427A06-1CC0-4491-84AC-EA0EF393627A}" sibTransId="{57DEC8DF-E501-4A39-875A-CD53B9804D56}"/>
    <dgm:cxn modelId="{E42A90A5-83AF-407E-9C57-0776838A989C}" type="presOf" srcId="{5662A7D1-23FA-4BFD-90F6-B9922386EBB0}" destId="{0C355EE3-A13E-4DF7-9F8E-37A813051161}" srcOrd="0" destOrd="0" presId="urn:microsoft.com/office/officeart/2005/8/layout/process2"/>
    <dgm:cxn modelId="{69779AAE-E51F-486C-98AC-F30EDCF94A60}" type="presOf" srcId="{D1EA69C0-E64B-40BA-B00D-50D15DEDE910}" destId="{E1416FD4-6D12-4AFA-A5FE-B78FB53A9C4F}" srcOrd="0" destOrd="0" presId="urn:microsoft.com/office/officeart/2005/8/layout/process2"/>
    <dgm:cxn modelId="{FA2F86B4-41FC-486C-989C-5535AF86E272}" type="presOf" srcId="{04205F10-2179-49E4-AA4B-72EC629C62AB}" destId="{9E53ACDB-2054-406D-820F-C97C9E12D9D9}" srcOrd="0" destOrd="0" presId="urn:microsoft.com/office/officeart/2005/8/layout/process2"/>
    <dgm:cxn modelId="{403886BD-1435-4E39-B1C9-20D656C36DC3}" type="presOf" srcId="{A65126E5-3677-402E-A47E-9DB77AEA6156}" destId="{A21C9C86-3CAB-4264-ADA2-03AEF12E5E78}" srcOrd="0" destOrd="0" presId="urn:microsoft.com/office/officeart/2005/8/layout/process2"/>
    <dgm:cxn modelId="{6B2E93C1-0F2F-4AD3-A765-A9B4977A29BE}" srcId="{15509919-36B5-4162-8899-417A9F93473B}" destId="{04205F10-2179-49E4-AA4B-72EC629C62AB}" srcOrd="0" destOrd="0" parTransId="{36AA70F9-5CBD-4B03-B632-4A6211462871}" sibTransId="{ECD1EF25-A1F2-4F32-94AF-5F24FA6055B7}"/>
    <dgm:cxn modelId="{BC5CEDDA-A5A2-4B66-9C07-77AB9B4B4FD8}" type="presOf" srcId="{ECD1EF25-A1F2-4F32-94AF-5F24FA6055B7}" destId="{EAE1596C-71F7-4002-80C6-F06730F27819}" srcOrd="0" destOrd="0" presId="urn:microsoft.com/office/officeart/2005/8/layout/process2"/>
    <dgm:cxn modelId="{A35926ED-602C-48C4-A00B-3EEFF9D070C3}" type="presOf" srcId="{1DFB506F-9649-4430-A0D2-534F9837D85C}" destId="{68063515-8217-4907-9E13-824AB00110D9}" srcOrd="0" destOrd="0" presId="urn:microsoft.com/office/officeart/2005/8/layout/process2"/>
    <dgm:cxn modelId="{649A82F4-5011-4A18-BDD5-82C77CACC1F8}" type="presOf" srcId="{1DFB506F-9649-4430-A0D2-534F9837D85C}" destId="{40FFE723-D1F6-4293-98E7-7F32189190D5}" srcOrd="1" destOrd="0" presId="urn:microsoft.com/office/officeart/2005/8/layout/process2"/>
    <dgm:cxn modelId="{8BF23CFC-B00B-4B3F-8C41-F6EF676CF778}" srcId="{15509919-36B5-4162-8899-417A9F93473B}" destId="{D1EA69C0-E64B-40BA-B00D-50D15DEDE910}" srcOrd="1" destOrd="0" parTransId="{376618B7-0631-491B-9D0F-EA7B94090C79}" sibTransId="{1DFB506F-9649-4430-A0D2-534F9837D85C}"/>
    <dgm:cxn modelId="{1A8AE171-6747-4C6B-9469-295F9334D8C3}" type="presParOf" srcId="{0A3EEC90-1334-4EA9-9F78-34B034E23321}" destId="{9E53ACDB-2054-406D-820F-C97C9E12D9D9}" srcOrd="0" destOrd="0" presId="urn:microsoft.com/office/officeart/2005/8/layout/process2"/>
    <dgm:cxn modelId="{97D02BFD-626A-46AE-95A4-580A5BCFC1D7}" type="presParOf" srcId="{0A3EEC90-1334-4EA9-9F78-34B034E23321}" destId="{EAE1596C-71F7-4002-80C6-F06730F27819}" srcOrd="1" destOrd="0" presId="urn:microsoft.com/office/officeart/2005/8/layout/process2"/>
    <dgm:cxn modelId="{F16F8180-697C-44B5-8089-CB6907117297}" type="presParOf" srcId="{EAE1596C-71F7-4002-80C6-F06730F27819}" destId="{92F3C028-A9AA-4FA9-8289-0E685D92CB37}" srcOrd="0" destOrd="0" presId="urn:microsoft.com/office/officeart/2005/8/layout/process2"/>
    <dgm:cxn modelId="{BDF8BFDF-7905-42AC-89B7-FA4293F90F41}" type="presParOf" srcId="{0A3EEC90-1334-4EA9-9F78-34B034E23321}" destId="{E1416FD4-6D12-4AFA-A5FE-B78FB53A9C4F}" srcOrd="2" destOrd="0" presId="urn:microsoft.com/office/officeart/2005/8/layout/process2"/>
    <dgm:cxn modelId="{DF58CDFC-39A0-4A38-B7CD-ED4879D83E1A}" type="presParOf" srcId="{0A3EEC90-1334-4EA9-9F78-34B034E23321}" destId="{68063515-8217-4907-9E13-824AB00110D9}" srcOrd="3" destOrd="0" presId="urn:microsoft.com/office/officeart/2005/8/layout/process2"/>
    <dgm:cxn modelId="{0629BF41-4509-4290-BA68-82161E8B82FF}" type="presParOf" srcId="{68063515-8217-4907-9E13-824AB00110D9}" destId="{40FFE723-D1F6-4293-98E7-7F32189190D5}" srcOrd="0" destOrd="0" presId="urn:microsoft.com/office/officeart/2005/8/layout/process2"/>
    <dgm:cxn modelId="{8358FF65-C276-4833-93E2-B8C5CEE38A01}" type="presParOf" srcId="{0A3EEC90-1334-4EA9-9F78-34B034E23321}" destId="{7916C2AA-1AD9-4520-94D2-FECEF8CF6A13}" srcOrd="4" destOrd="0" presId="urn:microsoft.com/office/officeart/2005/8/layout/process2"/>
    <dgm:cxn modelId="{FF6AD018-1578-490F-8157-232A6C37B255}" type="presParOf" srcId="{0A3EEC90-1334-4EA9-9F78-34B034E23321}" destId="{A21C9C86-3CAB-4264-ADA2-03AEF12E5E78}" srcOrd="5" destOrd="0" presId="urn:microsoft.com/office/officeart/2005/8/layout/process2"/>
    <dgm:cxn modelId="{64839A11-00D7-49FC-B7F0-05BDB84C1379}" type="presParOf" srcId="{A21C9C86-3CAB-4264-ADA2-03AEF12E5E78}" destId="{8A149BB4-71A3-4D65-A2A6-A1337C6C1E83}" srcOrd="0" destOrd="0" presId="urn:microsoft.com/office/officeart/2005/8/layout/process2"/>
    <dgm:cxn modelId="{D6FDDAB1-BECB-4BF9-ABE9-B118818E17B6}" type="presParOf" srcId="{0A3EEC90-1334-4EA9-9F78-34B034E23321}" destId="{0C355EE3-A13E-4DF7-9F8E-37A81305116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05/8/layout/process2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1EA69C0-E64B-40BA-B00D-50D15DEDE910}">
      <dgm:prSet custT="1"/>
      <dgm:spPr>
        <a:xfrm>
          <a:off x="650724" y="2041665"/>
          <a:ext cx="3378550" cy="679586"/>
        </a:xfrm>
        <a:solidFill>
          <a:srgbClr val="A5A5A5">
            <a:hueOff val="1355300"/>
            <a:satOff val="50000"/>
            <a:lumOff val="-735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100000"/>
            </a:lnSpc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BLS training arranged by Mitch</a:t>
          </a:r>
        </a:p>
      </dgm:t>
    </dgm:pt>
    <dgm:pt modelId="{376618B7-0631-491B-9D0F-EA7B94090C79}" type="parTrans" cxnId="{8BF23CFC-B00B-4B3F-8C41-F6EF676CF778}">
      <dgm:prSet/>
      <dgm:spPr/>
      <dgm:t>
        <a:bodyPr/>
        <a:lstStyle/>
        <a:p>
          <a:pPr algn="ctr"/>
          <a:endParaRPr lang="en-GB" sz="2000">
            <a:latin typeface="+mn-lt"/>
          </a:endParaRPr>
        </a:p>
      </dgm:t>
    </dgm:pt>
    <dgm:pt modelId="{1DFB506F-9649-4430-A0D2-534F9837D85C}" type="sibTrans" cxnId="{8BF23CFC-B00B-4B3F-8C41-F6EF676CF778}">
      <dgm:prSet custT="1"/>
      <dgm:spPr>
        <a:xfrm rot="5400000">
          <a:off x="2212577" y="2738241"/>
          <a:ext cx="254844" cy="305813"/>
        </a:xfrm>
        <a:solidFill>
          <a:srgbClr val="A5A5A5">
            <a:hueOff val="1807066"/>
            <a:satOff val="66667"/>
            <a:lumOff val="-9804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n-GB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5C8E25E-D6C9-46B5-9416-3FC926DEAA4B}">
      <dgm:prSet custT="1"/>
      <dgm:spPr>
        <a:xfrm>
          <a:off x="650724" y="1022286"/>
          <a:ext cx="3378550" cy="679586"/>
        </a:xfrm>
        <a:solidFill>
          <a:srgbClr val="A5A5A5">
            <a:hueOff val="677650"/>
            <a:satOff val="25000"/>
            <a:lumOff val="-367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 rtl="0">
            <a:lnSpc>
              <a:spcPct val="90000"/>
            </a:lnSpc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Calibri"/>
            </a:rPr>
            <a:t>Policy reviews coordinated by Mitch</a:t>
          </a:r>
        </a:p>
      </dgm:t>
    </dgm:pt>
    <dgm:pt modelId="{A65126E5-3677-402E-A47E-9DB77AEA6156}" type="sibTrans" cxnId="{07F3C35D-2200-43DA-A334-858305AE81BC}">
      <dgm:prSet custT="1"/>
      <dgm:spPr>
        <a:xfrm rot="5400000">
          <a:off x="2212577" y="1718862"/>
          <a:ext cx="254844" cy="305813"/>
        </a:xfr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n-GB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9ED65DD-6B0D-4D05-9045-BA4C517CF8BB}" type="parTrans" cxnId="{07F3C35D-2200-43DA-A334-858305AE81BC}">
      <dgm:prSet/>
      <dgm:spPr/>
      <dgm:t>
        <a:bodyPr/>
        <a:lstStyle/>
        <a:p>
          <a:pPr algn="ctr"/>
          <a:endParaRPr lang="en-GB" sz="2000">
            <a:latin typeface="+mn-lt"/>
          </a:endParaRPr>
        </a:p>
      </dgm:t>
    </dgm:pt>
    <dgm:pt modelId="{AA436A5C-3408-438C-9FF0-0B78F91677B3}">
      <dgm:prSet custT="1"/>
      <dgm:spPr>
        <a:xfrm>
          <a:off x="650724" y="4080425"/>
          <a:ext cx="3378550" cy="679586"/>
        </a:xfrm>
        <a:solidFill>
          <a:srgbClr val="A5A5A5">
            <a:hueOff val="2710599"/>
            <a:satOff val="100000"/>
            <a:lumOff val="-1470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Other mandatory training due Mitch will prompt &amp; coordinate </a:t>
          </a:r>
          <a:r>
            <a:rPr lang="en-GB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(if multiple staff)</a:t>
          </a:r>
        </a:p>
      </dgm:t>
    </dgm:pt>
    <dgm:pt modelId="{7A7E50AE-2E15-4E31-AF3B-A2378229DF7F}" type="parTrans" cxnId="{BA46DA7F-734D-4B8B-A9C3-F7FA16222816}">
      <dgm:prSet/>
      <dgm:spPr/>
      <dgm:t>
        <a:bodyPr/>
        <a:lstStyle/>
        <a:p>
          <a:endParaRPr lang="en-GB" sz="2000">
            <a:latin typeface="+mn-lt"/>
          </a:endParaRPr>
        </a:p>
      </dgm:t>
    </dgm:pt>
    <dgm:pt modelId="{7D6B3FB9-0C9A-439D-AB7D-A3A5A7B6FBDA}" type="sibTrans" cxnId="{BA46DA7F-734D-4B8B-A9C3-F7FA16222816}">
      <dgm:prSet/>
      <dgm:spPr/>
      <dgm:t>
        <a:bodyPr/>
        <a:lstStyle/>
        <a:p>
          <a:endParaRPr lang="en-GB" sz="2000">
            <a:latin typeface="+mn-lt"/>
          </a:endParaRPr>
        </a:p>
      </dgm:t>
    </dgm:pt>
    <dgm:pt modelId="{5662A7D1-23FA-4BFD-90F6-B9922386EBB0}">
      <dgm:prSet custT="1"/>
      <dgm:spPr>
        <a:xfrm>
          <a:off x="650724" y="3061045"/>
          <a:ext cx="3378550" cy="679586"/>
        </a:xfrm>
        <a:solidFill>
          <a:srgbClr val="A5A5A5">
            <a:hueOff val="2032949"/>
            <a:satOff val="75000"/>
            <a:lumOff val="-110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Bluestream modules overdue/due added to Bluestream slot on S1</a:t>
          </a:r>
        </a:p>
      </dgm:t>
    </dgm:pt>
    <dgm:pt modelId="{53427A06-1CC0-4491-84AC-EA0EF393627A}" type="parTrans" cxnId="{BEE41A9F-E3C2-4F24-8B16-9DA656D7D25A}">
      <dgm:prSet/>
      <dgm:spPr/>
      <dgm:t>
        <a:bodyPr/>
        <a:lstStyle/>
        <a:p>
          <a:endParaRPr lang="en-GB" sz="2000"/>
        </a:p>
      </dgm:t>
    </dgm:pt>
    <dgm:pt modelId="{57DEC8DF-E501-4A39-875A-CD53B9804D56}" type="sibTrans" cxnId="{BEE41A9F-E3C2-4F24-8B16-9DA656D7D25A}">
      <dgm:prSet custT="1"/>
      <dgm:spPr>
        <a:xfrm rot="5400000">
          <a:off x="2212577" y="3757621"/>
          <a:ext cx="254844" cy="305813"/>
        </a:xfrm>
        <a:solidFill>
          <a:srgbClr val="A5A5A5">
            <a:hueOff val="2710599"/>
            <a:satOff val="100000"/>
            <a:lumOff val="-14706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4205F10-2179-49E4-AA4B-72EC629C62AB}">
      <dgm:prSet custT="1"/>
      <dgm:spPr>
        <a:xfrm>
          <a:off x="650724" y="2906"/>
          <a:ext cx="3378550" cy="679586"/>
        </a:xfr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PGDs added to GP NET by Mitch</a:t>
          </a:r>
        </a:p>
      </dgm:t>
    </dgm:pt>
    <dgm:pt modelId="{36AA70F9-5CBD-4B03-B632-4A6211462871}" type="parTrans" cxnId="{6B2E93C1-0F2F-4AD3-A765-A9B4977A29BE}">
      <dgm:prSet/>
      <dgm:spPr/>
      <dgm:t>
        <a:bodyPr/>
        <a:lstStyle/>
        <a:p>
          <a:endParaRPr lang="en-GB"/>
        </a:p>
      </dgm:t>
    </dgm:pt>
    <dgm:pt modelId="{ECD1EF25-A1F2-4F32-94AF-5F24FA6055B7}" type="sibTrans" cxnId="{6B2E93C1-0F2F-4AD3-A765-A9B4977A29BE}">
      <dgm:prSet/>
      <dgm:spPr>
        <a:xfrm rot="5400000">
          <a:off x="2212577" y="699482"/>
          <a:ext cx="254844" cy="305813"/>
        </a:xfr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A3EEC90-1334-4EA9-9F78-34B034E23321}" type="pres">
      <dgm:prSet presAssocID="{15509919-36B5-4162-8899-417A9F93473B}" presName="linearFlow" presStyleCnt="0">
        <dgm:presLayoutVars>
          <dgm:resizeHandles val="exact"/>
        </dgm:presLayoutVars>
      </dgm:prSet>
      <dgm:spPr/>
    </dgm:pt>
    <dgm:pt modelId="{9E53ACDB-2054-406D-820F-C97C9E12D9D9}" type="pres">
      <dgm:prSet presAssocID="{04205F10-2179-49E4-AA4B-72EC629C62AB}" presName="node" presStyleLbl="node1" presStyleIdx="0" presStyleCnt="5" custScaleX="167678">
        <dgm:presLayoutVars>
          <dgm:bulletEnabled val="1"/>
        </dgm:presLayoutVars>
      </dgm:prSet>
      <dgm:spPr/>
    </dgm:pt>
    <dgm:pt modelId="{EAE1596C-71F7-4002-80C6-F06730F27819}" type="pres">
      <dgm:prSet presAssocID="{ECD1EF25-A1F2-4F32-94AF-5F24FA6055B7}" presName="sibTrans" presStyleLbl="sibTrans2D1" presStyleIdx="0" presStyleCnt="4"/>
      <dgm:spPr/>
    </dgm:pt>
    <dgm:pt modelId="{92F3C028-A9AA-4FA9-8289-0E685D92CB37}" type="pres">
      <dgm:prSet presAssocID="{ECD1EF25-A1F2-4F32-94AF-5F24FA6055B7}" presName="connectorText" presStyleLbl="sibTrans2D1" presStyleIdx="0" presStyleCnt="4"/>
      <dgm:spPr/>
    </dgm:pt>
    <dgm:pt modelId="{7916C2AA-1AD9-4520-94D2-FECEF8CF6A13}" type="pres">
      <dgm:prSet presAssocID="{45C8E25E-D6C9-46B5-9416-3FC926DEAA4B}" presName="node" presStyleLbl="node1" presStyleIdx="1" presStyleCnt="5" custScaleX="167678">
        <dgm:presLayoutVars>
          <dgm:bulletEnabled val="1"/>
        </dgm:presLayoutVars>
      </dgm:prSet>
      <dgm:spPr/>
    </dgm:pt>
    <dgm:pt modelId="{A21C9C86-3CAB-4264-ADA2-03AEF12E5E78}" type="pres">
      <dgm:prSet presAssocID="{A65126E5-3677-402E-A47E-9DB77AEA6156}" presName="sibTrans" presStyleLbl="sibTrans2D1" presStyleIdx="1" presStyleCnt="4"/>
      <dgm:spPr/>
    </dgm:pt>
    <dgm:pt modelId="{8A149BB4-71A3-4D65-A2A6-A1337C6C1E83}" type="pres">
      <dgm:prSet presAssocID="{A65126E5-3677-402E-A47E-9DB77AEA6156}" presName="connectorText" presStyleLbl="sibTrans2D1" presStyleIdx="1" presStyleCnt="4"/>
      <dgm:spPr/>
    </dgm:pt>
    <dgm:pt modelId="{E1416FD4-6D12-4AFA-A5FE-B78FB53A9C4F}" type="pres">
      <dgm:prSet presAssocID="{D1EA69C0-E64B-40BA-B00D-50D15DEDE910}" presName="node" presStyleLbl="node1" presStyleIdx="2" presStyleCnt="5" custScaleX="167678">
        <dgm:presLayoutVars>
          <dgm:bulletEnabled val="1"/>
        </dgm:presLayoutVars>
      </dgm:prSet>
      <dgm:spPr/>
    </dgm:pt>
    <dgm:pt modelId="{68063515-8217-4907-9E13-824AB00110D9}" type="pres">
      <dgm:prSet presAssocID="{1DFB506F-9649-4430-A0D2-534F9837D85C}" presName="sibTrans" presStyleLbl="sibTrans2D1" presStyleIdx="2" presStyleCnt="4"/>
      <dgm:spPr/>
    </dgm:pt>
    <dgm:pt modelId="{40FFE723-D1F6-4293-98E7-7F32189190D5}" type="pres">
      <dgm:prSet presAssocID="{1DFB506F-9649-4430-A0D2-534F9837D85C}" presName="connectorText" presStyleLbl="sibTrans2D1" presStyleIdx="2" presStyleCnt="4"/>
      <dgm:spPr/>
    </dgm:pt>
    <dgm:pt modelId="{0C355EE3-A13E-4DF7-9F8E-37A813051161}" type="pres">
      <dgm:prSet presAssocID="{5662A7D1-23FA-4BFD-90F6-B9922386EBB0}" presName="node" presStyleLbl="node1" presStyleIdx="3" presStyleCnt="5" custScaleX="167678">
        <dgm:presLayoutVars>
          <dgm:bulletEnabled val="1"/>
        </dgm:presLayoutVars>
      </dgm:prSet>
      <dgm:spPr/>
    </dgm:pt>
    <dgm:pt modelId="{5729089A-D9EE-46B4-9049-024FC83DB352}" type="pres">
      <dgm:prSet presAssocID="{57DEC8DF-E501-4A39-875A-CD53B9804D56}" presName="sibTrans" presStyleLbl="sibTrans2D1" presStyleIdx="3" presStyleCnt="4"/>
      <dgm:spPr/>
    </dgm:pt>
    <dgm:pt modelId="{82AF87EE-F9B7-4987-86DA-B38686CF226D}" type="pres">
      <dgm:prSet presAssocID="{57DEC8DF-E501-4A39-875A-CD53B9804D56}" presName="connectorText" presStyleLbl="sibTrans2D1" presStyleIdx="3" presStyleCnt="4"/>
      <dgm:spPr/>
    </dgm:pt>
    <dgm:pt modelId="{E954AED6-0FE6-498A-9EC6-C59712E507EE}" type="pres">
      <dgm:prSet presAssocID="{AA436A5C-3408-438C-9FF0-0B78F91677B3}" presName="node" presStyleLbl="node1" presStyleIdx="4" presStyleCnt="5" custScaleX="167678">
        <dgm:presLayoutVars>
          <dgm:bulletEnabled val="1"/>
        </dgm:presLayoutVars>
      </dgm:prSet>
      <dgm:spPr/>
    </dgm:pt>
  </dgm:ptLst>
  <dgm:cxnLst>
    <dgm:cxn modelId="{B44A7715-B235-41B2-B466-1984328F82B6}" type="presOf" srcId="{ECD1EF25-A1F2-4F32-94AF-5F24FA6055B7}" destId="{92F3C028-A9AA-4FA9-8289-0E685D92CB37}" srcOrd="1" destOrd="0" presId="urn:microsoft.com/office/officeart/2005/8/layout/process2"/>
    <dgm:cxn modelId="{0D856F16-31F8-4F55-8617-1AF6B8E8D594}" type="presOf" srcId="{A65126E5-3677-402E-A47E-9DB77AEA6156}" destId="{A21C9C86-3CAB-4264-ADA2-03AEF12E5E78}" srcOrd="0" destOrd="0" presId="urn:microsoft.com/office/officeart/2005/8/layout/process2"/>
    <dgm:cxn modelId="{F44A772B-E3F9-4277-B16B-00580A75F847}" type="presOf" srcId="{15509919-36B5-4162-8899-417A9F93473B}" destId="{0A3EEC90-1334-4EA9-9F78-34B034E23321}" srcOrd="0" destOrd="0" presId="urn:microsoft.com/office/officeart/2005/8/layout/process2"/>
    <dgm:cxn modelId="{07F3C35D-2200-43DA-A334-858305AE81BC}" srcId="{15509919-36B5-4162-8899-417A9F93473B}" destId="{45C8E25E-D6C9-46B5-9416-3FC926DEAA4B}" srcOrd="1" destOrd="0" parTransId="{B9ED65DD-6B0D-4D05-9045-BA4C517CF8BB}" sibTransId="{A65126E5-3677-402E-A47E-9DB77AEA6156}"/>
    <dgm:cxn modelId="{45361763-87C3-45AA-B742-B17CA388B1D0}" type="presOf" srcId="{5662A7D1-23FA-4BFD-90F6-B9922386EBB0}" destId="{0C355EE3-A13E-4DF7-9F8E-37A813051161}" srcOrd="0" destOrd="0" presId="urn:microsoft.com/office/officeart/2005/8/layout/process2"/>
    <dgm:cxn modelId="{80248070-B74D-479A-B237-51500FF45F33}" type="presOf" srcId="{1DFB506F-9649-4430-A0D2-534F9837D85C}" destId="{40FFE723-D1F6-4293-98E7-7F32189190D5}" srcOrd="1" destOrd="0" presId="urn:microsoft.com/office/officeart/2005/8/layout/process2"/>
    <dgm:cxn modelId="{23FA0677-2F6B-4338-8712-C4602A14F3AF}" type="presOf" srcId="{57DEC8DF-E501-4A39-875A-CD53B9804D56}" destId="{82AF87EE-F9B7-4987-86DA-B38686CF226D}" srcOrd="1" destOrd="0" presId="urn:microsoft.com/office/officeart/2005/8/layout/process2"/>
    <dgm:cxn modelId="{BA46DA7F-734D-4B8B-A9C3-F7FA16222816}" srcId="{15509919-36B5-4162-8899-417A9F93473B}" destId="{AA436A5C-3408-438C-9FF0-0B78F91677B3}" srcOrd="4" destOrd="0" parTransId="{7A7E50AE-2E15-4E31-AF3B-A2378229DF7F}" sibTransId="{7D6B3FB9-0C9A-439D-AB7D-A3A5A7B6FBDA}"/>
    <dgm:cxn modelId="{DDCAAA94-F1B1-447F-A405-82BEFAA723E8}" type="presOf" srcId="{57DEC8DF-E501-4A39-875A-CD53B9804D56}" destId="{5729089A-D9EE-46B4-9049-024FC83DB352}" srcOrd="0" destOrd="0" presId="urn:microsoft.com/office/officeart/2005/8/layout/process2"/>
    <dgm:cxn modelId="{BEE41A9F-E3C2-4F24-8B16-9DA656D7D25A}" srcId="{15509919-36B5-4162-8899-417A9F93473B}" destId="{5662A7D1-23FA-4BFD-90F6-B9922386EBB0}" srcOrd="3" destOrd="0" parTransId="{53427A06-1CC0-4491-84AC-EA0EF393627A}" sibTransId="{57DEC8DF-E501-4A39-875A-CD53B9804D56}"/>
    <dgm:cxn modelId="{7DB14FB2-C797-4805-9A01-32E45CD63DCF}" type="presOf" srcId="{1DFB506F-9649-4430-A0D2-534F9837D85C}" destId="{68063515-8217-4907-9E13-824AB00110D9}" srcOrd="0" destOrd="0" presId="urn:microsoft.com/office/officeart/2005/8/layout/process2"/>
    <dgm:cxn modelId="{0748AFB6-8F55-4A70-A591-569FC6B26D91}" type="presOf" srcId="{04205F10-2179-49E4-AA4B-72EC629C62AB}" destId="{9E53ACDB-2054-406D-820F-C97C9E12D9D9}" srcOrd="0" destOrd="0" presId="urn:microsoft.com/office/officeart/2005/8/layout/process2"/>
    <dgm:cxn modelId="{6B2E93C1-0F2F-4AD3-A765-A9B4977A29BE}" srcId="{15509919-36B5-4162-8899-417A9F93473B}" destId="{04205F10-2179-49E4-AA4B-72EC629C62AB}" srcOrd="0" destOrd="0" parTransId="{36AA70F9-5CBD-4B03-B632-4A6211462871}" sibTransId="{ECD1EF25-A1F2-4F32-94AF-5F24FA6055B7}"/>
    <dgm:cxn modelId="{908F24C3-99DE-49E5-8FB2-C15DB4424471}" type="presOf" srcId="{A65126E5-3677-402E-A47E-9DB77AEA6156}" destId="{8A149BB4-71A3-4D65-A2A6-A1337C6C1E83}" srcOrd="1" destOrd="0" presId="urn:microsoft.com/office/officeart/2005/8/layout/process2"/>
    <dgm:cxn modelId="{4BCE1CC6-3A5A-4D3E-93FC-5C9C2CD5447A}" type="presOf" srcId="{45C8E25E-D6C9-46B5-9416-3FC926DEAA4B}" destId="{7916C2AA-1AD9-4520-94D2-FECEF8CF6A13}" srcOrd="0" destOrd="0" presId="urn:microsoft.com/office/officeart/2005/8/layout/process2"/>
    <dgm:cxn modelId="{BE824EC7-1E77-4B8E-8744-E2A35DD73F3B}" type="presOf" srcId="{D1EA69C0-E64B-40BA-B00D-50D15DEDE910}" destId="{E1416FD4-6D12-4AFA-A5FE-B78FB53A9C4F}" srcOrd="0" destOrd="0" presId="urn:microsoft.com/office/officeart/2005/8/layout/process2"/>
    <dgm:cxn modelId="{FF2564DE-ECE9-42FD-8050-A9BC24CC02CF}" type="presOf" srcId="{ECD1EF25-A1F2-4F32-94AF-5F24FA6055B7}" destId="{EAE1596C-71F7-4002-80C6-F06730F27819}" srcOrd="0" destOrd="0" presId="urn:microsoft.com/office/officeart/2005/8/layout/process2"/>
    <dgm:cxn modelId="{D203FEEA-B308-4678-ACBB-B84F033CFAB0}" type="presOf" srcId="{AA436A5C-3408-438C-9FF0-0B78F91677B3}" destId="{E954AED6-0FE6-498A-9EC6-C59712E507EE}" srcOrd="0" destOrd="0" presId="urn:microsoft.com/office/officeart/2005/8/layout/process2"/>
    <dgm:cxn modelId="{8BF23CFC-B00B-4B3F-8C41-F6EF676CF778}" srcId="{15509919-36B5-4162-8899-417A9F93473B}" destId="{D1EA69C0-E64B-40BA-B00D-50D15DEDE910}" srcOrd="2" destOrd="0" parTransId="{376618B7-0631-491B-9D0F-EA7B94090C79}" sibTransId="{1DFB506F-9649-4430-A0D2-534F9837D85C}"/>
    <dgm:cxn modelId="{B769950D-6F38-47BD-A43B-F0B084470B08}" type="presParOf" srcId="{0A3EEC90-1334-4EA9-9F78-34B034E23321}" destId="{9E53ACDB-2054-406D-820F-C97C9E12D9D9}" srcOrd="0" destOrd="0" presId="urn:microsoft.com/office/officeart/2005/8/layout/process2"/>
    <dgm:cxn modelId="{6F81319F-1859-40BA-A366-2410DB66E615}" type="presParOf" srcId="{0A3EEC90-1334-4EA9-9F78-34B034E23321}" destId="{EAE1596C-71F7-4002-80C6-F06730F27819}" srcOrd="1" destOrd="0" presId="urn:microsoft.com/office/officeart/2005/8/layout/process2"/>
    <dgm:cxn modelId="{885A3C8D-5CA1-4D3D-B74A-5C167447AD42}" type="presParOf" srcId="{EAE1596C-71F7-4002-80C6-F06730F27819}" destId="{92F3C028-A9AA-4FA9-8289-0E685D92CB37}" srcOrd="0" destOrd="0" presId="urn:microsoft.com/office/officeart/2005/8/layout/process2"/>
    <dgm:cxn modelId="{D73173BE-1CE2-4D59-9762-076BB3BA22D0}" type="presParOf" srcId="{0A3EEC90-1334-4EA9-9F78-34B034E23321}" destId="{7916C2AA-1AD9-4520-94D2-FECEF8CF6A13}" srcOrd="2" destOrd="0" presId="urn:microsoft.com/office/officeart/2005/8/layout/process2"/>
    <dgm:cxn modelId="{B91A3F04-4E76-4B9C-A3E9-A28F837EC1D4}" type="presParOf" srcId="{0A3EEC90-1334-4EA9-9F78-34B034E23321}" destId="{A21C9C86-3CAB-4264-ADA2-03AEF12E5E78}" srcOrd="3" destOrd="0" presId="urn:microsoft.com/office/officeart/2005/8/layout/process2"/>
    <dgm:cxn modelId="{2071BCA5-62AA-425E-A884-9D88E01A6520}" type="presParOf" srcId="{A21C9C86-3CAB-4264-ADA2-03AEF12E5E78}" destId="{8A149BB4-71A3-4D65-A2A6-A1337C6C1E83}" srcOrd="0" destOrd="0" presId="urn:microsoft.com/office/officeart/2005/8/layout/process2"/>
    <dgm:cxn modelId="{D62E5607-2B3F-4480-AE32-EE2380944237}" type="presParOf" srcId="{0A3EEC90-1334-4EA9-9F78-34B034E23321}" destId="{E1416FD4-6D12-4AFA-A5FE-B78FB53A9C4F}" srcOrd="4" destOrd="0" presId="urn:microsoft.com/office/officeart/2005/8/layout/process2"/>
    <dgm:cxn modelId="{94121CD7-DB44-4DAF-B76E-BAB802DC0E33}" type="presParOf" srcId="{0A3EEC90-1334-4EA9-9F78-34B034E23321}" destId="{68063515-8217-4907-9E13-824AB00110D9}" srcOrd="5" destOrd="0" presId="urn:microsoft.com/office/officeart/2005/8/layout/process2"/>
    <dgm:cxn modelId="{6DA3048C-1F8D-4A9D-BF34-54D1E98D58D5}" type="presParOf" srcId="{68063515-8217-4907-9E13-824AB00110D9}" destId="{40FFE723-D1F6-4293-98E7-7F32189190D5}" srcOrd="0" destOrd="0" presId="urn:microsoft.com/office/officeart/2005/8/layout/process2"/>
    <dgm:cxn modelId="{F3B9713D-7BEE-4A6C-8B51-9036CFB44CEE}" type="presParOf" srcId="{0A3EEC90-1334-4EA9-9F78-34B034E23321}" destId="{0C355EE3-A13E-4DF7-9F8E-37A813051161}" srcOrd="6" destOrd="0" presId="urn:microsoft.com/office/officeart/2005/8/layout/process2"/>
    <dgm:cxn modelId="{F1656FE6-BCEB-4973-9798-68C1C9AA583B}" type="presParOf" srcId="{0A3EEC90-1334-4EA9-9F78-34B034E23321}" destId="{5729089A-D9EE-46B4-9049-024FC83DB352}" srcOrd="7" destOrd="0" presId="urn:microsoft.com/office/officeart/2005/8/layout/process2"/>
    <dgm:cxn modelId="{E68EDACA-9EEA-4E9A-BD8E-6A526513A3B2}" type="presParOf" srcId="{5729089A-D9EE-46B4-9049-024FC83DB352}" destId="{82AF87EE-F9B7-4987-86DA-B38686CF226D}" srcOrd="0" destOrd="0" presId="urn:microsoft.com/office/officeart/2005/8/layout/process2"/>
    <dgm:cxn modelId="{14B5FA01-93AF-46BC-BBCC-93D16A8AA80F}" type="presParOf" srcId="{0A3EEC90-1334-4EA9-9F78-34B034E23321}" destId="{E954AED6-0FE6-498A-9EC6-C59712E507E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F0037-7411-46C2-9983-859063BF7373}">
      <dsp:nvSpPr>
        <dsp:cNvPr id="0" name=""/>
        <dsp:cNvSpPr/>
      </dsp:nvSpPr>
      <dsp:spPr>
        <a:xfrm>
          <a:off x="306205" y="192232"/>
          <a:ext cx="955388" cy="95538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0CCEF-F7AC-4907-85ED-A4A55779AB5A}">
      <dsp:nvSpPr>
        <dsp:cNvPr id="0" name=""/>
        <dsp:cNvSpPr/>
      </dsp:nvSpPr>
      <dsp:spPr>
        <a:xfrm>
          <a:off x="509813" y="395839"/>
          <a:ext cx="548173" cy="5481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90165-87D4-45E8-B599-E7AD8BFDF9AB}">
      <dsp:nvSpPr>
        <dsp:cNvPr id="0" name=""/>
        <dsp:cNvSpPr/>
      </dsp:nvSpPr>
      <dsp:spPr>
        <a:xfrm>
          <a:off x="794" y="1445200"/>
          <a:ext cx="1566210" cy="728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/>
            <a:t>Sadie &amp; Kerry have left </a:t>
          </a:r>
          <a:r>
            <a:rPr lang="en-US" sz="1200" kern="1200" cap="none" baseline="0" dirty="0"/>
            <a:t>(pharmacy technician)</a:t>
          </a:r>
          <a:endParaRPr lang="en-US" sz="1200" kern="1200" dirty="0"/>
        </a:p>
      </dsp:txBody>
      <dsp:txXfrm>
        <a:off x="794" y="1445200"/>
        <a:ext cx="1566210" cy="728043"/>
      </dsp:txXfrm>
    </dsp:sp>
    <dsp:sp modelId="{21C3F34A-2608-4BC3-A9EA-66E39D6B85C5}">
      <dsp:nvSpPr>
        <dsp:cNvPr id="0" name=""/>
        <dsp:cNvSpPr/>
      </dsp:nvSpPr>
      <dsp:spPr>
        <a:xfrm>
          <a:off x="2146503" y="192232"/>
          <a:ext cx="955388" cy="95538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D6A3A-CCAA-425C-A164-D64BF3CAA48F}">
      <dsp:nvSpPr>
        <dsp:cNvPr id="0" name=""/>
        <dsp:cNvSpPr/>
      </dsp:nvSpPr>
      <dsp:spPr>
        <a:xfrm>
          <a:off x="2350111" y="395839"/>
          <a:ext cx="548173" cy="5481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CC39E-65D9-4408-9BB6-BB8216C86C77}">
      <dsp:nvSpPr>
        <dsp:cNvPr id="0" name=""/>
        <dsp:cNvSpPr/>
      </dsp:nvSpPr>
      <dsp:spPr>
        <a:xfrm>
          <a:off x="1841092" y="1445200"/>
          <a:ext cx="1566210" cy="728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/>
            <a:t>Julie is starting in August </a:t>
          </a:r>
          <a:r>
            <a:rPr lang="en-US" sz="1200" kern="1200" cap="none" baseline="0" dirty="0"/>
            <a:t>(pharmacy technician)</a:t>
          </a:r>
          <a:endParaRPr lang="en-US" sz="1200" kern="1200" dirty="0"/>
        </a:p>
      </dsp:txBody>
      <dsp:txXfrm>
        <a:off x="1841092" y="1445200"/>
        <a:ext cx="1566210" cy="728043"/>
      </dsp:txXfrm>
    </dsp:sp>
    <dsp:sp modelId="{D8BE0E95-9923-4294-95B6-4D140203A0A8}">
      <dsp:nvSpPr>
        <dsp:cNvPr id="0" name=""/>
        <dsp:cNvSpPr/>
      </dsp:nvSpPr>
      <dsp:spPr>
        <a:xfrm>
          <a:off x="3986801" y="196484"/>
          <a:ext cx="955388" cy="95538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BE4C9-4ED1-43EB-9A5A-B6EE85474D3A}">
      <dsp:nvSpPr>
        <dsp:cNvPr id="0" name=""/>
        <dsp:cNvSpPr/>
      </dsp:nvSpPr>
      <dsp:spPr>
        <a:xfrm>
          <a:off x="4190409" y="366335"/>
          <a:ext cx="548173" cy="5481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329E9-0DC7-4EEC-84B1-4CDB9798D5C7}">
      <dsp:nvSpPr>
        <dsp:cNvPr id="0" name=""/>
        <dsp:cNvSpPr/>
      </dsp:nvSpPr>
      <dsp:spPr>
        <a:xfrm>
          <a:off x="3681390" y="1399758"/>
          <a:ext cx="1566210" cy="92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Max moved to care coordinator role</a:t>
          </a:r>
        </a:p>
      </dsp:txBody>
      <dsp:txXfrm>
        <a:off x="3681390" y="1399758"/>
        <a:ext cx="1566210" cy="928175"/>
      </dsp:txXfrm>
    </dsp:sp>
    <dsp:sp modelId="{AB99B281-6E93-4FFB-BD20-B86AA7F819A2}">
      <dsp:nvSpPr>
        <dsp:cNvPr id="0" name=""/>
        <dsp:cNvSpPr/>
      </dsp:nvSpPr>
      <dsp:spPr>
        <a:xfrm>
          <a:off x="5827099" y="192232"/>
          <a:ext cx="955388" cy="95538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20BC3-B585-46A9-8FD0-BD06BFBFF059}">
      <dsp:nvSpPr>
        <dsp:cNvPr id="0" name=""/>
        <dsp:cNvSpPr/>
      </dsp:nvSpPr>
      <dsp:spPr>
        <a:xfrm>
          <a:off x="6030706" y="395839"/>
          <a:ext cx="548173" cy="5481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5AC25-AE7D-4E61-A922-B076A7BCAADE}">
      <dsp:nvSpPr>
        <dsp:cNvPr id="0" name=""/>
        <dsp:cNvSpPr/>
      </dsp:nvSpPr>
      <dsp:spPr>
        <a:xfrm>
          <a:off x="5521688" y="1445200"/>
          <a:ext cx="1566210" cy="728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0" kern="1200" cap="none" baseline="0" dirty="0"/>
            <a:t>Grace and Gemma now Deputy PST Leads</a:t>
          </a:r>
        </a:p>
      </dsp:txBody>
      <dsp:txXfrm>
        <a:off x="5521688" y="1445200"/>
        <a:ext cx="1566210" cy="728043"/>
      </dsp:txXfrm>
    </dsp:sp>
    <dsp:sp modelId="{6A1A4E47-8735-4536-B903-131D2BEEBB92}">
      <dsp:nvSpPr>
        <dsp:cNvPr id="0" name=""/>
        <dsp:cNvSpPr/>
      </dsp:nvSpPr>
      <dsp:spPr>
        <a:xfrm>
          <a:off x="7667397" y="192232"/>
          <a:ext cx="955388" cy="95538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32633-A4F3-4F4B-AD2D-97FB7B21572D}">
      <dsp:nvSpPr>
        <dsp:cNvPr id="0" name=""/>
        <dsp:cNvSpPr/>
      </dsp:nvSpPr>
      <dsp:spPr>
        <a:xfrm>
          <a:off x="7871004" y="395839"/>
          <a:ext cx="548173" cy="5481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65AB6-E72E-406D-BA8A-84234F16905E}">
      <dsp:nvSpPr>
        <dsp:cNvPr id="0" name=""/>
        <dsp:cNvSpPr/>
      </dsp:nvSpPr>
      <dsp:spPr>
        <a:xfrm>
          <a:off x="7361986" y="1445200"/>
          <a:ext cx="1566210" cy="728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Dr Phillips due to go on Maternity Leave</a:t>
          </a:r>
        </a:p>
      </dsp:txBody>
      <dsp:txXfrm>
        <a:off x="7361986" y="1445200"/>
        <a:ext cx="1566210" cy="728043"/>
      </dsp:txXfrm>
    </dsp:sp>
    <dsp:sp modelId="{B6AD629D-DEAD-45D5-A6AE-1B00D266E0EA}">
      <dsp:nvSpPr>
        <dsp:cNvPr id="0" name=""/>
        <dsp:cNvSpPr/>
      </dsp:nvSpPr>
      <dsp:spPr>
        <a:xfrm>
          <a:off x="306205" y="2614829"/>
          <a:ext cx="955388" cy="95538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BD688-003B-445F-B323-CC48A96A775D}">
      <dsp:nvSpPr>
        <dsp:cNvPr id="0" name=""/>
        <dsp:cNvSpPr/>
      </dsp:nvSpPr>
      <dsp:spPr>
        <a:xfrm>
          <a:off x="509813" y="2818437"/>
          <a:ext cx="548173" cy="54817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081E4-B564-44EA-BDFA-CF34F5AB5381}">
      <dsp:nvSpPr>
        <dsp:cNvPr id="0" name=""/>
        <dsp:cNvSpPr/>
      </dsp:nvSpPr>
      <dsp:spPr>
        <a:xfrm>
          <a:off x="794" y="3867798"/>
          <a:ext cx="1566210" cy="728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Dr Hana and Azam will be providing cover</a:t>
          </a:r>
          <a:endParaRPr lang="en-GB" sz="1400" kern="1200" dirty="0"/>
        </a:p>
      </dsp:txBody>
      <dsp:txXfrm>
        <a:off x="794" y="3867798"/>
        <a:ext cx="1566210" cy="728043"/>
      </dsp:txXfrm>
    </dsp:sp>
    <dsp:sp modelId="{B047B16F-E81D-495C-8011-18C7A25BA3AA}">
      <dsp:nvSpPr>
        <dsp:cNvPr id="0" name=""/>
        <dsp:cNvSpPr/>
      </dsp:nvSpPr>
      <dsp:spPr>
        <a:xfrm>
          <a:off x="2146503" y="2614829"/>
          <a:ext cx="955388" cy="95538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BA210-104A-4517-8536-53B6F045196C}">
      <dsp:nvSpPr>
        <dsp:cNvPr id="0" name=""/>
        <dsp:cNvSpPr/>
      </dsp:nvSpPr>
      <dsp:spPr>
        <a:xfrm>
          <a:off x="2350111" y="2818437"/>
          <a:ext cx="548173" cy="54817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9829E-BB74-4609-ABB8-0E922AD71CEB}">
      <dsp:nvSpPr>
        <dsp:cNvPr id="0" name=""/>
        <dsp:cNvSpPr/>
      </dsp:nvSpPr>
      <dsp:spPr>
        <a:xfrm>
          <a:off x="1841092" y="3867798"/>
          <a:ext cx="1566210" cy="728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Fiona, Linda, Olivia, Isabella joined PST</a:t>
          </a:r>
          <a:endParaRPr lang="en-GB" sz="1400" kern="1200" dirty="0"/>
        </a:p>
      </dsp:txBody>
      <dsp:txXfrm>
        <a:off x="1841092" y="3867798"/>
        <a:ext cx="1566210" cy="728043"/>
      </dsp:txXfrm>
    </dsp:sp>
    <dsp:sp modelId="{9E5DA8FF-3ECD-48E3-BCF7-91010593DE76}">
      <dsp:nvSpPr>
        <dsp:cNvPr id="0" name=""/>
        <dsp:cNvSpPr/>
      </dsp:nvSpPr>
      <dsp:spPr>
        <a:xfrm>
          <a:off x="3986801" y="2614829"/>
          <a:ext cx="955388" cy="95538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08637-EC84-4135-AA7C-345173FF9519}">
      <dsp:nvSpPr>
        <dsp:cNvPr id="0" name=""/>
        <dsp:cNvSpPr/>
      </dsp:nvSpPr>
      <dsp:spPr>
        <a:xfrm>
          <a:off x="4190409" y="2818437"/>
          <a:ext cx="548173" cy="548173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D6C82-25B1-4836-8C59-797CCB33E3E1}">
      <dsp:nvSpPr>
        <dsp:cNvPr id="0" name=""/>
        <dsp:cNvSpPr/>
      </dsp:nvSpPr>
      <dsp:spPr>
        <a:xfrm>
          <a:off x="3681390" y="3867798"/>
          <a:ext cx="1566210" cy="728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Niamh is doing an apprenticeship</a:t>
          </a:r>
          <a:endParaRPr lang="en-GB" sz="1400" kern="1200" dirty="0"/>
        </a:p>
      </dsp:txBody>
      <dsp:txXfrm>
        <a:off x="3681390" y="3867798"/>
        <a:ext cx="1566210" cy="728043"/>
      </dsp:txXfrm>
    </dsp:sp>
    <dsp:sp modelId="{E949F50F-99C5-4B3E-8F68-A0B087255238}">
      <dsp:nvSpPr>
        <dsp:cNvPr id="0" name=""/>
        <dsp:cNvSpPr/>
      </dsp:nvSpPr>
      <dsp:spPr>
        <a:xfrm>
          <a:off x="5827099" y="2614829"/>
          <a:ext cx="955388" cy="95538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E6659-4669-43D3-B474-540C025E0C56}">
      <dsp:nvSpPr>
        <dsp:cNvPr id="0" name=""/>
        <dsp:cNvSpPr/>
      </dsp:nvSpPr>
      <dsp:spPr>
        <a:xfrm>
          <a:off x="6030706" y="2818437"/>
          <a:ext cx="548173" cy="548173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540EB-4CE9-4988-8934-E4E2852C5A0B}">
      <dsp:nvSpPr>
        <dsp:cNvPr id="0" name=""/>
        <dsp:cNvSpPr/>
      </dsp:nvSpPr>
      <dsp:spPr>
        <a:xfrm>
          <a:off x="5521688" y="3867798"/>
          <a:ext cx="1566210" cy="728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Mel, Louise left PST</a:t>
          </a:r>
          <a:endParaRPr lang="en-GB" sz="1400" kern="1200" dirty="0"/>
        </a:p>
      </dsp:txBody>
      <dsp:txXfrm>
        <a:off x="5521688" y="3867798"/>
        <a:ext cx="1566210" cy="728043"/>
      </dsp:txXfrm>
    </dsp:sp>
    <dsp:sp modelId="{19F87579-313A-4063-B066-8702F52FDD91}">
      <dsp:nvSpPr>
        <dsp:cNvPr id="0" name=""/>
        <dsp:cNvSpPr/>
      </dsp:nvSpPr>
      <dsp:spPr>
        <a:xfrm>
          <a:off x="7667397" y="2614829"/>
          <a:ext cx="955388" cy="95538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BEBD9-D238-4CA9-B496-A125B3183771}">
      <dsp:nvSpPr>
        <dsp:cNvPr id="0" name=""/>
        <dsp:cNvSpPr/>
      </dsp:nvSpPr>
      <dsp:spPr>
        <a:xfrm>
          <a:off x="7871004" y="2818437"/>
          <a:ext cx="548173" cy="548173"/>
        </a:xfrm>
        <a:prstGeom prst="rect">
          <a:avLst/>
        </a:prstGeom>
        <a:blipFill>
          <a:blip xmlns:r="http://schemas.openxmlformats.org/officeDocument/2006/relationships"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C383A-9509-4E2F-860C-208AAC4D42B3}">
      <dsp:nvSpPr>
        <dsp:cNvPr id="0" name=""/>
        <dsp:cNvSpPr/>
      </dsp:nvSpPr>
      <dsp:spPr>
        <a:xfrm>
          <a:off x="7361986" y="3867798"/>
          <a:ext cx="1566210" cy="728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Pharmacy Network to provide pharmacist</a:t>
          </a:r>
          <a:endParaRPr lang="en-GB" sz="1400" kern="1200" dirty="0"/>
        </a:p>
      </dsp:txBody>
      <dsp:txXfrm>
        <a:off x="7361986" y="3867798"/>
        <a:ext cx="1566210" cy="7280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49CE3-3BB0-4BB6-A4B4-6B284F723E28}">
      <dsp:nvSpPr>
        <dsp:cNvPr id="0" name=""/>
        <dsp:cNvSpPr/>
      </dsp:nvSpPr>
      <dsp:spPr>
        <a:xfrm>
          <a:off x="0" y="2812"/>
          <a:ext cx="3420922" cy="657694"/>
        </a:xfrm>
        <a:prstGeom prst="roundRect">
          <a:avLst>
            <a:gd name="adj" fmla="val 1000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Meetings dates arranged by Mitch</a:t>
          </a:r>
        </a:p>
      </dsp:txBody>
      <dsp:txXfrm>
        <a:off x="19263" y="22075"/>
        <a:ext cx="3382396" cy="619168"/>
      </dsp:txXfrm>
    </dsp:sp>
    <dsp:sp modelId="{1D4D2071-1EEC-4E22-A636-F10EEFB7C667}">
      <dsp:nvSpPr>
        <dsp:cNvPr id="0" name=""/>
        <dsp:cNvSpPr/>
      </dsp:nvSpPr>
      <dsp:spPr>
        <a:xfrm rot="5400000">
          <a:off x="1587143" y="676950"/>
          <a:ext cx="246635" cy="295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-5400000">
        <a:off x="1621672" y="701613"/>
        <a:ext cx="177578" cy="172645"/>
      </dsp:txXfrm>
    </dsp:sp>
    <dsp:sp modelId="{E5A46C8B-F7C6-4A9D-A9E5-77E4144976A3}">
      <dsp:nvSpPr>
        <dsp:cNvPr id="0" name=""/>
        <dsp:cNvSpPr/>
      </dsp:nvSpPr>
      <dsp:spPr>
        <a:xfrm>
          <a:off x="0" y="989355"/>
          <a:ext cx="3420922" cy="657694"/>
        </a:xfrm>
        <a:prstGeom prst="roundRect">
          <a:avLst>
            <a:gd name="adj" fmla="val 10000"/>
          </a:avLst>
        </a:prstGeom>
        <a:solidFill>
          <a:srgbClr val="A5A5A5">
            <a:hueOff val="2032949"/>
            <a:satOff val="75000"/>
            <a:lumOff val="-110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Agenda items collated by Mitch </a:t>
          </a:r>
          <a:r>
            <a:rPr lang="en-GB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(will ask week beforehand)</a:t>
          </a:r>
        </a:p>
      </dsp:txBody>
      <dsp:txXfrm>
        <a:off x="19263" y="1008618"/>
        <a:ext cx="3382396" cy="619168"/>
      </dsp:txXfrm>
    </dsp:sp>
    <dsp:sp modelId="{7E7892FC-1549-4F17-84E9-A2D54B80524A}">
      <dsp:nvSpPr>
        <dsp:cNvPr id="0" name=""/>
        <dsp:cNvSpPr/>
      </dsp:nvSpPr>
      <dsp:spPr>
        <a:xfrm rot="5400000">
          <a:off x="1587143" y="1663492"/>
          <a:ext cx="246635" cy="295962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621672" y="1688155"/>
        <a:ext cx="177578" cy="172645"/>
      </dsp:txXfrm>
    </dsp:sp>
    <dsp:sp modelId="{754F6319-F8B3-426E-93ED-35B31DBF41FD}">
      <dsp:nvSpPr>
        <dsp:cNvPr id="0" name=""/>
        <dsp:cNvSpPr/>
      </dsp:nvSpPr>
      <dsp:spPr>
        <a:xfrm>
          <a:off x="0" y="1975897"/>
          <a:ext cx="3420922" cy="657694"/>
        </a:xfrm>
        <a:prstGeom prst="roundRect">
          <a:avLst>
            <a:gd name="adj" fmla="val 10000"/>
          </a:avLst>
        </a:prstGeom>
        <a:solidFill>
          <a:srgbClr val="A5A5A5">
            <a:hueOff val="1355300"/>
            <a:satOff val="50000"/>
            <a:lumOff val="-735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Action log updated by Mitch</a:t>
          </a:r>
        </a:p>
      </dsp:txBody>
      <dsp:txXfrm>
        <a:off x="19263" y="1995160"/>
        <a:ext cx="3382396" cy="619168"/>
      </dsp:txXfrm>
    </dsp:sp>
    <dsp:sp modelId="{3E7A1A55-E1E2-40B2-B09F-23AC07789D29}">
      <dsp:nvSpPr>
        <dsp:cNvPr id="0" name=""/>
        <dsp:cNvSpPr/>
      </dsp:nvSpPr>
      <dsp:spPr>
        <a:xfrm rot="5400000">
          <a:off x="1587143" y="2650034"/>
          <a:ext cx="246635" cy="295962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1807066"/>
            <a:satOff val="66667"/>
            <a:lumOff val="-980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621672" y="2674697"/>
        <a:ext cx="177578" cy="172645"/>
      </dsp:txXfrm>
    </dsp:sp>
    <dsp:sp modelId="{4AADAF8E-3C84-4D31-A5EA-8052204572FC}">
      <dsp:nvSpPr>
        <dsp:cNvPr id="0" name=""/>
        <dsp:cNvSpPr/>
      </dsp:nvSpPr>
      <dsp:spPr>
        <a:xfrm>
          <a:off x="0" y="2962439"/>
          <a:ext cx="3420922" cy="657694"/>
        </a:xfrm>
        <a:prstGeom prst="roundRect">
          <a:avLst>
            <a:gd name="adj" fmla="val 10000"/>
          </a:avLst>
        </a:prstGeom>
        <a:solidFill>
          <a:srgbClr val="A5A5A5">
            <a:hueOff val="677650"/>
            <a:satOff val="25000"/>
            <a:lumOff val="-367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Minutes taken by Mitch</a:t>
          </a:r>
        </a:p>
      </dsp:txBody>
      <dsp:txXfrm>
        <a:off x="19263" y="2981702"/>
        <a:ext cx="3382396" cy="619168"/>
      </dsp:txXfrm>
    </dsp:sp>
    <dsp:sp modelId="{CBF5815B-86A8-40FD-BB3D-379F0172DC2F}">
      <dsp:nvSpPr>
        <dsp:cNvPr id="0" name=""/>
        <dsp:cNvSpPr/>
      </dsp:nvSpPr>
      <dsp:spPr>
        <a:xfrm rot="5400000">
          <a:off x="1587143" y="3636577"/>
          <a:ext cx="246635" cy="295962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621672" y="3661240"/>
        <a:ext cx="177578" cy="172645"/>
      </dsp:txXfrm>
    </dsp:sp>
    <dsp:sp modelId="{4D47F854-FC7C-47A7-97A7-0AAF130DEF98}">
      <dsp:nvSpPr>
        <dsp:cNvPr id="0" name=""/>
        <dsp:cNvSpPr/>
      </dsp:nvSpPr>
      <dsp:spPr>
        <a:xfrm>
          <a:off x="0" y="3948982"/>
          <a:ext cx="3420922" cy="657694"/>
        </a:xfrm>
        <a:prstGeom prst="roundRect">
          <a:avLst>
            <a:gd name="adj" fmla="val 1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Calibri"/>
            </a:rPr>
            <a:t>Meeting chaired by Nurse Lead / Jennie / Pradeep</a:t>
          </a:r>
        </a:p>
      </dsp:txBody>
      <dsp:txXfrm>
        <a:off x="19263" y="3968245"/>
        <a:ext cx="3382396" cy="6191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7A14E-CF4D-4B88-B99C-6D7EDEF31F7E}">
      <dsp:nvSpPr>
        <dsp:cNvPr id="0" name=""/>
        <dsp:cNvSpPr/>
      </dsp:nvSpPr>
      <dsp:spPr>
        <a:xfrm>
          <a:off x="176348" y="2906"/>
          <a:ext cx="4087114" cy="679586"/>
        </a:xfrm>
        <a:prstGeom prst="roundRect">
          <a:avLst>
            <a:gd name="adj" fmla="val 1000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Training and training plans agreed with Jennie</a:t>
          </a:r>
        </a:p>
      </dsp:txBody>
      <dsp:txXfrm>
        <a:off x="196252" y="22810"/>
        <a:ext cx="4047306" cy="639778"/>
      </dsp:txXfrm>
    </dsp:sp>
    <dsp:sp modelId="{30A8FDA4-6675-48E9-95CC-D1A813F05A3B}">
      <dsp:nvSpPr>
        <dsp:cNvPr id="0" name=""/>
        <dsp:cNvSpPr/>
      </dsp:nvSpPr>
      <dsp:spPr>
        <a:xfrm rot="5400000">
          <a:off x="2092483" y="699482"/>
          <a:ext cx="254844" cy="305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>
            <a:latin typeface="+mn-lt"/>
          </a:endParaRPr>
        </a:p>
      </dsp:txBody>
      <dsp:txXfrm rot="-5400000">
        <a:off x="2128162" y="724967"/>
        <a:ext cx="183487" cy="178391"/>
      </dsp:txXfrm>
    </dsp:sp>
    <dsp:sp modelId="{866B616B-07AC-4DF4-9E17-F48AE1480E0C}">
      <dsp:nvSpPr>
        <dsp:cNvPr id="0" name=""/>
        <dsp:cNvSpPr/>
      </dsp:nvSpPr>
      <dsp:spPr>
        <a:xfrm>
          <a:off x="176348" y="1022286"/>
          <a:ext cx="4087114" cy="679586"/>
        </a:xfrm>
        <a:prstGeom prst="roundRect">
          <a:avLst>
            <a:gd name="adj" fmla="val 10000"/>
          </a:avLst>
        </a:prstGeom>
        <a:solidFill>
          <a:srgbClr val="A5A5A5">
            <a:hueOff val="2032949"/>
            <a:satOff val="75000"/>
            <a:lumOff val="-110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Training agreement put into place (where required) by Mitch</a:t>
          </a:r>
        </a:p>
      </dsp:txBody>
      <dsp:txXfrm>
        <a:off x="196252" y="1042190"/>
        <a:ext cx="4047306" cy="639778"/>
      </dsp:txXfrm>
    </dsp:sp>
    <dsp:sp modelId="{116B1B52-0F92-4013-8162-A603BEE66FA2}">
      <dsp:nvSpPr>
        <dsp:cNvPr id="0" name=""/>
        <dsp:cNvSpPr/>
      </dsp:nvSpPr>
      <dsp:spPr>
        <a:xfrm rot="5400000">
          <a:off x="2092483" y="1718862"/>
          <a:ext cx="254844" cy="305813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128162" y="1744347"/>
        <a:ext cx="183487" cy="178391"/>
      </dsp:txXfrm>
    </dsp:sp>
    <dsp:sp modelId="{90E4E0DF-65A2-480D-93F5-0368D1775661}">
      <dsp:nvSpPr>
        <dsp:cNvPr id="0" name=""/>
        <dsp:cNvSpPr/>
      </dsp:nvSpPr>
      <dsp:spPr>
        <a:xfrm>
          <a:off x="176348" y="2041665"/>
          <a:ext cx="4087114" cy="679586"/>
        </a:xfrm>
        <a:prstGeom prst="roundRect">
          <a:avLst>
            <a:gd name="adj" fmla="val 10000"/>
          </a:avLst>
        </a:prstGeom>
        <a:solidFill>
          <a:srgbClr val="A5A5A5">
            <a:hueOff val="1355300"/>
            <a:satOff val="50000"/>
            <a:lumOff val="-735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Competencies signed off (where required) as per practice process</a:t>
          </a:r>
          <a:endParaRPr lang="en-GB" sz="2000" b="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96252" y="2061569"/>
        <a:ext cx="4047306" cy="639778"/>
      </dsp:txXfrm>
    </dsp:sp>
    <dsp:sp modelId="{81B2A138-645C-4238-8F23-5ED398BC3AEC}">
      <dsp:nvSpPr>
        <dsp:cNvPr id="0" name=""/>
        <dsp:cNvSpPr/>
      </dsp:nvSpPr>
      <dsp:spPr>
        <a:xfrm rot="5400000">
          <a:off x="2092483" y="2738241"/>
          <a:ext cx="254844" cy="305813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1807066"/>
            <a:satOff val="66667"/>
            <a:lumOff val="-980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128162" y="2763726"/>
        <a:ext cx="183487" cy="178391"/>
      </dsp:txXfrm>
    </dsp:sp>
    <dsp:sp modelId="{EB2BE697-E0D5-47A5-87B2-2B3C4DF28F66}">
      <dsp:nvSpPr>
        <dsp:cNvPr id="0" name=""/>
        <dsp:cNvSpPr/>
      </dsp:nvSpPr>
      <dsp:spPr>
        <a:xfrm>
          <a:off x="176348" y="3061045"/>
          <a:ext cx="4087114" cy="679586"/>
        </a:xfrm>
        <a:prstGeom prst="roundRect">
          <a:avLst>
            <a:gd name="adj" fmla="val 10000"/>
          </a:avLst>
        </a:prstGeom>
        <a:solidFill>
          <a:srgbClr val="A5A5A5">
            <a:hueOff val="677650"/>
            <a:satOff val="25000"/>
            <a:lumOff val="-367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Calibri"/>
            </a:rPr>
            <a:t>Nurse/HCA to book onto course once agreed</a:t>
          </a:r>
        </a:p>
      </dsp:txBody>
      <dsp:txXfrm>
        <a:off x="196252" y="3080949"/>
        <a:ext cx="4047306" cy="639778"/>
      </dsp:txXfrm>
    </dsp:sp>
    <dsp:sp modelId="{22CA5762-B053-49C0-B5AE-1B196E657CDA}">
      <dsp:nvSpPr>
        <dsp:cNvPr id="0" name=""/>
        <dsp:cNvSpPr/>
      </dsp:nvSpPr>
      <dsp:spPr>
        <a:xfrm rot="5400000">
          <a:off x="2092483" y="3757621"/>
          <a:ext cx="254844" cy="305813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128162" y="3783106"/>
        <a:ext cx="183487" cy="178391"/>
      </dsp:txXfrm>
    </dsp:sp>
    <dsp:sp modelId="{7883E94E-AE7C-4A30-A28A-68761F538E44}">
      <dsp:nvSpPr>
        <dsp:cNvPr id="0" name=""/>
        <dsp:cNvSpPr/>
      </dsp:nvSpPr>
      <dsp:spPr>
        <a:xfrm>
          <a:off x="176348" y="4080425"/>
          <a:ext cx="4087114" cy="679586"/>
        </a:xfrm>
        <a:prstGeom prst="roundRect">
          <a:avLst>
            <a:gd name="adj" fmla="val 1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Rotas updated as per training plan by Amanda</a:t>
          </a:r>
        </a:p>
      </dsp:txBody>
      <dsp:txXfrm>
        <a:off x="196252" y="4100329"/>
        <a:ext cx="4047306" cy="6397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4407B-BB1A-4559-B7B4-154629177362}">
      <dsp:nvSpPr>
        <dsp:cNvPr id="0" name=""/>
        <dsp:cNvSpPr/>
      </dsp:nvSpPr>
      <dsp:spPr>
        <a:xfrm>
          <a:off x="0" y="2905"/>
          <a:ext cx="4439811" cy="679406"/>
        </a:xfrm>
        <a:prstGeom prst="roundRect">
          <a:avLst>
            <a:gd name="adj" fmla="val 1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Calibri"/>
            </a:rPr>
            <a:t>HR support &amp; issues picked up by Jennie</a:t>
          </a:r>
        </a:p>
      </dsp:txBody>
      <dsp:txXfrm>
        <a:off x="19899" y="22804"/>
        <a:ext cx="4400013" cy="639608"/>
      </dsp:txXfrm>
    </dsp:sp>
    <dsp:sp modelId="{35FDF85E-4977-428A-A18F-58416BB3BD72}">
      <dsp:nvSpPr>
        <dsp:cNvPr id="0" name=""/>
        <dsp:cNvSpPr/>
      </dsp:nvSpPr>
      <dsp:spPr>
        <a:xfrm rot="5400000">
          <a:off x="2092516" y="699297"/>
          <a:ext cx="254777" cy="305732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128185" y="724775"/>
        <a:ext cx="183440" cy="178344"/>
      </dsp:txXfrm>
    </dsp:sp>
    <dsp:sp modelId="{B64C2D58-391D-482E-8755-A3EF293346FD}">
      <dsp:nvSpPr>
        <dsp:cNvPr id="0" name=""/>
        <dsp:cNvSpPr/>
      </dsp:nvSpPr>
      <dsp:spPr>
        <a:xfrm>
          <a:off x="0" y="1022015"/>
          <a:ext cx="4439811" cy="679406"/>
        </a:xfrm>
        <a:prstGeom prst="roundRect">
          <a:avLst>
            <a:gd name="adj" fmla="val 10000"/>
          </a:avLst>
        </a:prstGeom>
        <a:solidFill>
          <a:srgbClr val="A5A5A5">
            <a:hueOff val="677650"/>
            <a:satOff val="25000"/>
            <a:lumOff val="-367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New starter/Student Nurse induction plans set up by Amanda </a:t>
          </a:r>
          <a:r>
            <a:rPr lang="en-GB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(agreed with Jennie)</a:t>
          </a:r>
        </a:p>
      </dsp:txBody>
      <dsp:txXfrm>
        <a:off x="19899" y="1041914"/>
        <a:ext cx="4400013" cy="639608"/>
      </dsp:txXfrm>
    </dsp:sp>
    <dsp:sp modelId="{728A2A51-0D99-4E7A-9C67-C728E5C8BFF5}">
      <dsp:nvSpPr>
        <dsp:cNvPr id="0" name=""/>
        <dsp:cNvSpPr/>
      </dsp:nvSpPr>
      <dsp:spPr>
        <a:xfrm rot="5400000">
          <a:off x="2092516" y="1718407"/>
          <a:ext cx="254777" cy="305732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128185" y="1743885"/>
        <a:ext cx="183440" cy="178344"/>
      </dsp:txXfrm>
    </dsp:sp>
    <dsp:sp modelId="{28C0B1A5-3C33-4121-9554-88AACF8D77A8}">
      <dsp:nvSpPr>
        <dsp:cNvPr id="0" name=""/>
        <dsp:cNvSpPr/>
      </dsp:nvSpPr>
      <dsp:spPr>
        <a:xfrm>
          <a:off x="0" y="2041125"/>
          <a:ext cx="4439811" cy="679406"/>
        </a:xfrm>
        <a:prstGeom prst="roundRect">
          <a:avLst>
            <a:gd name="adj" fmla="val 10000"/>
          </a:avLst>
        </a:prstGeom>
        <a:solidFill>
          <a:srgbClr val="A5A5A5">
            <a:hueOff val="1355300"/>
            <a:satOff val="50000"/>
            <a:lumOff val="-735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3 month and 6-month reviews coordinated by Mitch (Jennie/Pradeep)</a:t>
          </a:r>
          <a:endParaRPr lang="en-GB" sz="2000" b="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9899" y="2061024"/>
        <a:ext cx="4400013" cy="639608"/>
      </dsp:txXfrm>
    </dsp:sp>
    <dsp:sp modelId="{4509B4F1-9B35-408B-99C2-C18A616562C6}">
      <dsp:nvSpPr>
        <dsp:cNvPr id="0" name=""/>
        <dsp:cNvSpPr/>
      </dsp:nvSpPr>
      <dsp:spPr>
        <a:xfrm rot="5400000">
          <a:off x="2092516" y="2737516"/>
          <a:ext cx="254777" cy="305732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1807066"/>
            <a:satOff val="66667"/>
            <a:lumOff val="-980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128185" y="2762994"/>
        <a:ext cx="183440" cy="178344"/>
      </dsp:txXfrm>
    </dsp:sp>
    <dsp:sp modelId="{EDF994A0-4153-4FC9-82E3-30A4E1E0AE4D}">
      <dsp:nvSpPr>
        <dsp:cNvPr id="0" name=""/>
        <dsp:cNvSpPr/>
      </dsp:nvSpPr>
      <dsp:spPr>
        <a:xfrm>
          <a:off x="0" y="3060235"/>
          <a:ext cx="4439811" cy="679406"/>
        </a:xfrm>
        <a:prstGeom prst="roundRect">
          <a:avLst>
            <a:gd name="adj" fmla="val 10000"/>
          </a:avLst>
        </a:prstGeom>
        <a:solidFill>
          <a:srgbClr val="A5A5A5">
            <a:hueOff val="2032949"/>
            <a:satOff val="75000"/>
            <a:lumOff val="-110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Annual Appraisal and 6-month check in coordinated by Mitch (Jennie/Pradeep)</a:t>
          </a:r>
        </a:p>
      </dsp:txBody>
      <dsp:txXfrm>
        <a:off x="19899" y="3080134"/>
        <a:ext cx="4400013" cy="639608"/>
      </dsp:txXfrm>
    </dsp:sp>
    <dsp:sp modelId="{D95A9202-2477-4206-BBD4-7FEF55E89C17}">
      <dsp:nvSpPr>
        <dsp:cNvPr id="0" name=""/>
        <dsp:cNvSpPr/>
      </dsp:nvSpPr>
      <dsp:spPr>
        <a:xfrm rot="5400000">
          <a:off x="2091427" y="3758079"/>
          <a:ext cx="256956" cy="305732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128186" y="3782467"/>
        <a:ext cx="183440" cy="179869"/>
      </dsp:txXfrm>
    </dsp:sp>
    <dsp:sp modelId="{11F8B879-C6C6-4591-842C-827E9FDD9C13}">
      <dsp:nvSpPr>
        <dsp:cNvPr id="0" name=""/>
        <dsp:cNvSpPr/>
      </dsp:nvSpPr>
      <dsp:spPr>
        <a:xfrm>
          <a:off x="0" y="4082250"/>
          <a:ext cx="4439811" cy="679406"/>
        </a:xfrm>
        <a:prstGeom prst="roundRect">
          <a:avLst>
            <a:gd name="adj" fmla="val 1000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Rota updated with slots blocked out for reviews/appraisal by Amanda</a:t>
          </a:r>
        </a:p>
      </dsp:txBody>
      <dsp:txXfrm>
        <a:off x="19899" y="4102149"/>
        <a:ext cx="4400013" cy="6396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E3446-2068-4E0C-8426-BD6AABFB4DAD}">
      <dsp:nvSpPr>
        <dsp:cNvPr id="0" name=""/>
        <dsp:cNvSpPr/>
      </dsp:nvSpPr>
      <dsp:spPr>
        <a:xfrm>
          <a:off x="3418481" y="3198029"/>
          <a:ext cx="1945086" cy="1945086"/>
        </a:xfrm>
        <a:prstGeom prst="ellipse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Arial" panose="020B0604020202020204" pitchFamily="34" charset="0"/>
              <a:cs typeface="Arial" panose="020B0604020202020204" pitchFamily="34" charset="0"/>
            </a:rPr>
            <a:t>Saturated System Needs to Change</a:t>
          </a:r>
          <a:endParaRPr lang="en-GB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3332" y="3482880"/>
        <a:ext cx="1375384" cy="1375384"/>
      </dsp:txXfrm>
    </dsp:sp>
    <dsp:sp modelId="{21A9A522-5D20-47CC-A729-13F64F91F308}">
      <dsp:nvSpPr>
        <dsp:cNvPr id="0" name=""/>
        <dsp:cNvSpPr/>
      </dsp:nvSpPr>
      <dsp:spPr>
        <a:xfrm rot="10800000">
          <a:off x="684304" y="3893398"/>
          <a:ext cx="2583797" cy="55434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4C9F1-F71F-4E9B-965F-9E4DF9CE8D37}">
      <dsp:nvSpPr>
        <dsp:cNvPr id="0" name=""/>
        <dsp:cNvSpPr/>
      </dsp:nvSpPr>
      <dsp:spPr>
        <a:xfrm>
          <a:off x="-29078" y="3625948"/>
          <a:ext cx="1426765" cy="108924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Reintroduce Sit &amp; Wait</a:t>
          </a:r>
        </a:p>
      </dsp:txBody>
      <dsp:txXfrm>
        <a:off x="2825" y="3657851"/>
        <a:ext cx="1362959" cy="1025442"/>
      </dsp:txXfrm>
    </dsp:sp>
    <dsp:sp modelId="{585FA72B-2176-4A20-82A5-87BB623DD1C7}">
      <dsp:nvSpPr>
        <dsp:cNvPr id="0" name=""/>
        <dsp:cNvSpPr/>
      </dsp:nvSpPr>
      <dsp:spPr>
        <a:xfrm rot="12342857">
          <a:off x="923447" y="2845646"/>
          <a:ext cx="2583797" cy="55434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8688"/>
            <a:satOff val="-4324"/>
            <a:lumOff val="104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FB239-E79C-4EC4-B9E9-D2B677D350F9}">
      <dsp:nvSpPr>
        <dsp:cNvPr id="0" name=""/>
        <dsp:cNvSpPr/>
      </dsp:nvSpPr>
      <dsp:spPr>
        <a:xfrm>
          <a:off x="338002" y="2017663"/>
          <a:ext cx="1426765" cy="108924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8605"/>
            <a:satOff val="-4557"/>
            <a:lumOff val="1201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Refocus Ring Back Slots</a:t>
          </a:r>
        </a:p>
      </dsp:txBody>
      <dsp:txXfrm>
        <a:off x="369905" y="2049566"/>
        <a:ext cx="1362959" cy="1025442"/>
      </dsp:txXfrm>
    </dsp:sp>
    <dsp:sp modelId="{C2164369-98BF-47A7-A67F-BE7220A373C6}">
      <dsp:nvSpPr>
        <dsp:cNvPr id="0" name=""/>
        <dsp:cNvSpPr/>
      </dsp:nvSpPr>
      <dsp:spPr>
        <a:xfrm rot="13885714">
          <a:off x="1593509" y="2005414"/>
          <a:ext cx="2583797" cy="55434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37376"/>
            <a:satOff val="-8649"/>
            <a:lumOff val="209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5BC22-4CED-4388-BCCB-F80FA513F093}">
      <dsp:nvSpPr>
        <dsp:cNvPr id="0" name=""/>
        <dsp:cNvSpPr/>
      </dsp:nvSpPr>
      <dsp:spPr>
        <a:xfrm>
          <a:off x="1366539" y="727918"/>
          <a:ext cx="1426765" cy="108924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37210"/>
            <a:satOff val="-9113"/>
            <a:lumOff val="2402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Duty Dr Task List</a:t>
          </a:r>
        </a:p>
      </dsp:txBody>
      <dsp:txXfrm>
        <a:off x="1398442" y="759821"/>
        <a:ext cx="1362959" cy="1025442"/>
      </dsp:txXfrm>
    </dsp:sp>
    <dsp:sp modelId="{A74B359A-908D-4CF6-9B65-C4280078C4CE}">
      <dsp:nvSpPr>
        <dsp:cNvPr id="0" name=""/>
        <dsp:cNvSpPr/>
      </dsp:nvSpPr>
      <dsp:spPr>
        <a:xfrm rot="15428571">
          <a:off x="2561778" y="1539121"/>
          <a:ext cx="2583797" cy="55434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56065"/>
            <a:satOff val="-12973"/>
            <a:lumOff val="314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5DE60-46E0-47DD-9309-B0DDB907A405}">
      <dsp:nvSpPr>
        <dsp:cNvPr id="0" name=""/>
        <dsp:cNvSpPr/>
      </dsp:nvSpPr>
      <dsp:spPr>
        <a:xfrm>
          <a:off x="2852819" y="12163"/>
          <a:ext cx="1426765" cy="108924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55815"/>
            <a:satOff val="-13670"/>
            <a:lumOff val="3604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Review Proportion of Prebookables</a:t>
          </a:r>
        </a:p>
      </dsp:txBody>
      <dsp:txXfrm>
        <a:off x="2884722" y="44066"/>
        <a:ext cx="1362959" cy="1025442"/>
      </dsp:txXfrm>
    </dsp:sp>
    <dsp:sp modelId="{4DE440AE-45A5-4ADB-984A-8340F0F0FFBF}">
      <dsp:nvSpPr>
        <dsp:cNvPr id="0" name=""/>
        <dsp:cNvSpPr/>
      </dsp:nvSpPr>
      <dsp:spPr>
        <a:xfrm rot="16971429">
          <a:off x="3636474" y="1539121"/>
          <a:ext cx="2583797" cy="55434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74753"/>
            <a:satOff val="-17297"/>
            <a:lumOff val="418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73F84-433F-40A5-9EF5-370716E3802D}">
      <dsp:nvSpPr>
        <dsp:cNvPr id="0" name=""/>
        <dsp:cNvSpPr/>
      </dsp:nvSpPr>
      <dsp:spPr>
        <a:xfrm>
          <a:off x="4502464" y="12163"/>
          <a:ext cx="1426765" cy="108924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74420"/>
            <a:satOff val="-18227"/>
            <a:lumOff val="4805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Active Signposting Reinvigorate</a:t>
          </a:r>
        </a:p>
      </dsp:txBody>
      <dsp:txXfrm>
        <a:off x="4534367" y="44066"/>
        <a:ext cx="1362959" cy="1025442"/>
      </dsp:txXfrm>
    </dsp:sp>
    <dsp:sp modelId="{FCEC6B13-2DD9-4AE3-843B-9636EB8D8C85}">
      <dsp:nvSpPr>
        <dsp:cNvPr id="0" name=""/>
        <dsp:cNvSpPr/>
      </dsp:nvSpPr>
      <dsp:spPr>
        <a:xfrm rot="18514286">
          <a:off x="4604743" y="2005414"/>
          <a:ext cx="2583797" cy="55434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56065"/>
            <a:satOff val="-12973"/>
            <a:lumOff val="314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34D70-BF77-4BD1-8DEF-A8E56ABFED17}">
      <dsp:nvSpPr>
        <dsp:cNvPr id="0" name=""/>
        <dsp:cNvSpPr/>
      </dsp:nvSpPr>
      <dsp:spPr>
        <a:xfrm>
          <a:off x="5988744" y="727918"/>
          <a:ext cx="1426765" cy="108924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55815"/>
            <a:satOff val="-13670"/>
            <a:lumOff val="3604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Blood Results Process</a:t>
          </a:r>
        </a:p>
      </dsp:txBody>
      <dsp:txXfrm>
        <a:off x="6020647" y="759821"/>
        <a:ext cx="1362959" cy="1025442"/>
      </dsp:txXfrm>
    </dsp:sp>
    <dsp:sp modelId="{053E365C-1761-49BD-B291-7565DDCA07A0}">
      <dsp:nvSpPr>
        <dsp:cNvPr id="0" name=""/>
        <dsp:cNvSpPr/>
      </dsp:nvSpPr>
      <dsp:spPr>
        <a:xfrm rot="20057143">
          <a:off x="5274805" y="2845646"/>
          <a:ext cx="2583797" cy="55434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37376"/>
            <a:satOff val="-8649"/>
            <a:lumOff val="209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81A08-1C62-41B7-AAB3-F358FCB1CEBF}">
      <dsp:nvSpPr>
        <dsp:cNvPr id="0" name=""/>
        <dsp:cNvSpPr/>
      </dsp:nvSpPr>
      <dsp:spPr>
        <a:xfrm>
          <a:off x="7017281" y="2017663"/>
          <a:ext cx="1426765" cy="108924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37210"/>
            <a:satOff val="-9113"/>
            <a:lumOff val="2402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Online Booking</a:t>
          </a:r>
        </a:p>
      </dsp:txBody>
      <dsp:txXfrm>
        <a:off x="7049184" y="2049566"/>
        <a:ext cx="1362959" cy="1025442"/>
      </dsp:txXfrm>
    </dsp:sp>
    <dsp:sp modelId="{1FCA1860-0543-4801-B347-C73F3BD35400}">
      <dsp:nvSpPr>
        <dsp:cNvPr id="0" name=""/>
        <dsp:cNvSpPr/>
      </dsp:nvSpPr>
      <dsp:spPr>
        <a:xfrm>
          <a:off x="5513948" y="3893398"/>
          <a:ext cx="2583797" cy="55434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8688"/>
            <a:satOff val="-4324"/>
            <a:lumOff val="104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422DB-4452-4849-B41C-1C29AF673C71}">
      <dsp:nvSpPr>
        <dsp:cNvPr id="0" name=""/>
        <dsp:cNvSpPr/>
      </dsp:nvSpPr>
      <dsp:spPr>
        <a:xfrm>
          <a:off x="7384362" y="3625948"/>
          <a:ext cx="1426765" cy="1089248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8605"/>
            <a:satOff val="-4557"/>
            <a:lumOff val="1201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Patient Education</a:t>
          </a:r>
        </a:p>
      </dsp:txBody>
      <dsp:txXfrm>
        <a:off x="7416265" y="3657851"/>
        <a:ext cx="1362959" cy="10254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F7300-E025-4315-AD95-1676E12EEA25}">
      <dsp:nvSpPr>
        <dsp:cNvPr id="0" name=""/>
        <dsp:cNvSpPr/>
      </dsp:nvSpPr>
      <dsp:spPr>
        <a:xfrm>
          <a:off x="71724" y="535"/>
          <a:ext cx="2354382" cy="626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Still access through link on website</a:t>
          </a:r>
        </a:p>
      </dsp:txBody>
      <dsp:txXfrm>
        <a:off x="90088" y="18899"/>
        <a:ext cx="2317654" cy="590258"/>
      </dsp:txXfrm>
    </dsp:sp>
    <dsp:sp modelId="{045DCCFB-6AF9-41C0-A042-43183A1612DE}">
      <dsp:nvSpPr>
        <dsp:cNvPr id="0" name=""/>
        <dsp:cNvSpPr/>
      </dsp:nvSpPr>
      <dsp:spPr>
        <a:xfrm rot="5400000">
          <a:off x="1131356" y="643196"/>
          <a:ext cx="235119" cy="28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 dirty="0"/>
        </a:p>
      </dsp:txBody>
      <dsp:txXfrm rot="-5400000">
        <a:off x="1164273" y="666708"/>
        <a:ext cx="169285" cy="164583"/>
      </dsp:txXfrm>
    </dsp:sp>
    <dsp:sp modelId="{A66F218F-0A16-4353-B473-9A8D80C4521F}">
      <dsp:nvSpPr>
        <dsp:cNvPr id="0" name=""/>
        <dsp:cNvSpPr/>
      </dsp:nvSpPr>
      <dsp:spPr>
        <a:xfrm>
          <a:off x="71724" y="941015"/>
          <a:ext cx="2354382" cy="626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System is more streamlined, easier to use</a:t>
          </a:r>
        </a:p>
      </dsp:txBody>
      <dsp:txXfrm>
        <a:off x="90088" y="959379"/>
        <a:ext cx="2317654" cy="590258"/>
      </dsp:txXfrm>
    </dsp:sp>
    <dsp:sp modelId="{65178D7B-045B-4077-88B5-594E8BD9D8BC}">
      <dsp:nvSpPr>
        <dsp:cNvPr id="0" name=""/>
        <dsp:cNvSpPr/>
      </dsp:nvSpPr>
      <dsp:spPr>
        <a:xfrm rot="5400000">
          <a:off x="1131356" y="1583676"/>
          <a:ext cx="235119" cy="28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 dirty="0"/>
        </a:p>
      </dsp:txBody>
      <dsp:txXfrm rot="-5400000">
        <a:off x="1164273" y="1607188"/>
        <a:ext cx="169285" cy="164583"/>
      </dsp:txXfrm>
    </dsp:sp>
    <dsp:sp modelId="{22B46A44-8067-491A-A7DC-F1304B366CFF}">
      <dsp:nvSpPr>
        <dsp:cNvPr id="0" name=""/>
        <dsp:cNvSpPr/>
      </dsp:nvSpPr>
      <dsp:spPr>
        <a:xfrm>
          <a:off x="71724" y="1881494"/>
          <a:ext cx="2354382" cy="626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Options for Admin, Medical, Sick notes and Prescriptions available</a:t>
          </a:r>
        </a:p>
      </dsp:txBody>
      <dsp:txXfrm>
        <a:off x="90088" y="1899858"/>
        <a:ext cx="2317654" cy="590258"/>
      </dsp:txXfrm>
    </dsp:sp>
    <dsp:sp modelId="{BBF5AC67-EB8C-4A14-8C6C-874766AFEE08}">
      <dsp:nvSpPr>
        <dsp:cNvPr id="0" name=""/>
        <dsp:cNvSpPr/>
      </dsp:nvSpPr>
      <dsp:spPr>
        <a:xfrm rot="5400000">
          <a:off x="1131356" y="2524155"/>
          <a:ext cx="235119" cy="28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-5400000">
        <a:off x="1164273" y="2547667"/>
        <a:ext cx="169285" cy="164583"/>
      </dsp:txXfrm>
    </dsp:sp>
    <dsp:sp modelId="{4486FB67-DF09-4662-82A6-82D8AD699CD5}">
      <dsp:nvSpPr>
        <dsp:cNvPr id="0" name=""/>
        <dsp:cNvSpPr/>
      </dsp:nvSpPr>
      <dsp:spPr>
        <a:xfrm>
          <a:off x="71724" y="2821974"/>
          <a:ext cx="2354382" cy="626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We have populated with self-referral options locally</a:t>
          </a:r>
        </a:p>
      </dsp:txBody>
      <dsp:txXfrm>
        <a:off x="90088" y="2840338"/>
        <a:ext cx="2317654" cy="590258"/>
      </dsp:txXfrm>
    </dsp:sp>
    <dsp:sp modelId="{9E4E3029-D711-4443-B4D7-474B442903C3}">
      <dsp:nvSpPr>
        <dsp:cNvPr id="0" name=""/>
        <dsp:cNvSpPr/>
      </dsp:nvSpPr>
      <dsp:spPr>
        <a:xfrm rot="5400000">
          <a:off x="1131356" y="3464635"/>
          <a:ext cx="235119" cy="28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-5400000">
        <a:off x="1164273" y="3488147"/>
        <a:ext cx="169285" cy="164583"/>
      </dsp:txXfrm>
    </dsp:sp>
    <dsp:sp modelId="{1B187437-D16A-4BB2-83B2-61D43305BA89}">
      <dsp:nvSpPr>
        <dsp:cNvPr id="0" name=""/>
        <dsp:cNvSpPr/>
      </dsp:nvSpPr>
      <dsp:spPr>
        <a:xfrm>
          <a:off x="71724" y="3762453"/>
          <a:ext cx="2354382" cy="626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Medical page askes less questions</a:t>
          </a:r>
        </a:p>
      </dsp:txBody>
      <dsp:txXfrm>
        <a:off x="90088" y="3780817"/>
        <a:ext cx="2317654" cy="5902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47973-722F-48D2-82F2-F25B01FAB51C}">
      <dsp:nvSpPr>
        <dsp:cNvPr id="0" name=""/>
        <dsp:cNvSpPr/>
      </dsp:nvSpPr>
      <dsp:spPr>
        <a:xfrm>
          <a:off x="364248" y="43115"/>
          <a:ext cx="5208950" cy="5208950"/>
        </a:xfrm>
        <a:prstGeom prst="circularArrow">
          <a:avLst>
            <a:gd name="adj1" fmla="val 5544"/>
            <a:gd name="adj2" fmla="val 330680"/>
            <a:gd name="adj3" fmla="val 14531811"/>
            <a:gd name="adj4" fmla="val 16941067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AB7E9-2A69-49BA-B2B3-1B959E7DF2A4}">
      <dsp:nvSpPr>
        <dsp:cNvPr id="0" name=""/>
        <dsp:cNvSpPr/>
      </dsp:nvSpPr>
      <dsp:spPr>
        <a:xfrm>
          <a:off x="2167110" y="80168"/>
          <a:ext cx="1603226" cy="8016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LLR ICB funds our solution</a:t>
          </a:r>
        </a:p>
      </dsp:txBody>
      <dsp:txXfrm>
        <a:off x="2206242" y="119300"/>
        <a:ext cx="1524962" cy="723349"/>
      </dsp:txXfrm>
    </dsp:sp>
    <dsp:sp modelId="{4E7AB164-645E-4AE7-9AA7-7ECE597B44ED}">
      <dsp:nvSpPr>
        <dsp:cNvPr id="0" name=""/>
        <dsp:cNvSpPr/>
      </dsp:nvSpPr>
      <dsp:spPr>
        <a:xfrm>
          <a:off x="3903793" y="916511"/>
          <a:ext cx="1603226" cy="801613"/>
        </a:xfrm>
        <a:prstGeom prst="roundRect">
          <a:avLst/>
        </a:prstGeom>
        <a:solidFill>
          <a:schemeClr val="accent5">
            <a:hueOff val="1119759"/>
            <a:satOff val="1580"/>
            <a:lumOff val="-19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Contract term came to an end</a:t>
          </a:r>
        </a:p>
      </dsp:txBody>
      <dsp:txXfrm>
        <a:off x="3942925" y="955643"/>
        <a:ext cx="1524962" cy="723349"/>
      </dsp:txXfrm>
    </dsp:sp>
    <dsp:sp modelId="{7B0DC6E8-8732-452E-A6B7-69756E4409D2}">
      <dsp:nvSpPr>
        <dsp:cNvPr id="0" name=""/>
        <dsp:cNvSpPr/>
      </dsp:nvSpPr>
      <dsp:spPr>
        <a:xfrm>
          <a:off x="4332718" y="2795755"/>
          <a:ext cx="1603226" cy="801613"/>
        </a:xfrm>
        <a:prstGeom prst="roundRect">
          <a:avLst/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No option to extend contract</a:t>
          </a:r>
        </a:p>
      </dsp:txBody>
      <dsp:txXfrm>
        <a:off x="4371850" y="2834887"/>
        <a:ext cx="1524962" cy="723349"/>
      </dsp:txXfrm>
    </dsp:sp>
    <dsp:sp modelId="{AA286107-AB41-440F-9E86-57EE9F9AB686}">
      <dsp:nvSpPr>
        <dsp:cNvPr id="0" name=""/>
        <dsp:cNvSpPr/>
      </dsp:nvSpPr>
      <dsp:spPr>
        <a:xfrm>
          <a:off x="3130896" y="4302792"/>
          <a:ext cx="1603226" cy="801613"/>
        </a:xfrm>
        <a:prstGeom prst="roundRect">
          <a:avLst/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National procurement process had to be followed</a:t>
          </a:r>
        </a:p>
      </dsp:txBody>
      <dsp:txXfrm>
        <a:off x="3170028" y="4341924"/>
        <a:ext cx="1524962" cy="723349"/>
      </dsp:txXfrm>
    </dsp:sp>
    <dsp:sp modelId="{99828B67-8A1A-49FF-8FE4-A596A156ABE7}">
      <dsp:nvSpPr>
        <dsp:cNvPr id="0" name=""/>
        <dsp:cNvSpPr/>
      </dsp:nvSpPr>
      <dsp:spPr>
        <a:xfrm>
          <a:off x="1203324" y="4302792"/>
          <a:ext cx="1603226" cy="801613"/>
        </a:xfrm>
        <a:prstGeom prst="roundRect">
          <a:avLst/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3 solutions were made available</a:t>
          </a:r>
        </a:p>
      </dsp:txBody>
      <dsp:txXfrm>
        <a:off x="1242456" y="4341924"/>
        <a:ext cx="1524962" cy="723349"/>
      </dsp:txXfrm>
    </dsp:sp>
    <dsp:sp modelId="{20FBA7EF-061A-4062-B2E7-AFF991585D4D}">
      <dsp:nvSpPr>
        <dsp:cNvPr id="0" name=""/>
        <dsp:cNvSpPr/>
      </dsp:nvSpPr>
      <dsp:spPr>
        <a:xfrm>
          <a:off x="1502" y="2795755"/>
          <a:ext cx="1603226" cy="801613"/>
        </a:xfrm>
        <a:prstGeom prst="roundRect">
          <a:avLst/>
        </a:prstGeom>
        <a:solidFill>
          <a:schemeClr val="accent5">
            <a:hueOff val="5598796"/>
            <a:satOff val="7899"/>
            <a:lumOff val="-98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We could only pick one</a:t>
          </a:r>
        </a:p>
      </dsp:txBody>
      <dsp:txXfrm>
        <a:off x="40634" y="2834887"/>
        <a:ext cx="1524962" cy="723349"/>
      </dsp:txXfrm>
    </dsp:sp>
    <dsp:sp modelId="{ABA1B4D5-2881-4A59-9A15-B95B2EF05D5C}">
      <dsp:nvSpPr>
        <dsp:cNvPr id="0" name=""/>
        <dsp:cNvSpPr/>
      </dsp:nvSpPr>
      <dsp:spPr>
        <a:xfrm>
          <a:off x="430427" y="916511"/>
          <a:ext cx="1603226" cy="801613"/>
        </a:xfrm>
        <a:prstGeom prst="roundRect">
          <a:avLst/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Moved from Engage Consult to AccuRx 1</a:t>
          </a:r>
          <a:r>
            <a:rPr lang="en-GB" sz="1100" kern="1200" baseline="30000" dirty="0"/>
            <a:t>st</a:t>
          </a:r>
          <a:r>
            <a:rPr lang="en-GB" sz="1100" kern="1200" dirty="0"/>
            <a:t> July</a:t>
          </a:r>
        </a:p>
      </dsp:txBody>
      <dsp:txXfrm>
        <a:off x="469559" y="955643"/>
        <a:ext cx="1524962" cy="7233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DDEB8-4AE5-4180-9FE6-38761A318CDA}">
      <dsp:nvSpPr>
        <dsp:cNvPr id="0" name=""/>
        <dsp:cNvSpPr/>
      </dsp:nvSpPr>
      <dsp:spPr>
        <a:xfrm>
          <a:off x="0" y="179832"/>
          <a:ext cx="8239125" cy="6393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kern="1200" dirty="0"/>
            <a:t>Phased Approach to Reintroduction</a:t>
          </a:r>
        </a:p>
      </dsp:txBody>
      <dsp:txXfrm>
        <a:off x="18725" y="198557"/>
        <a:ext cx="8201675" cy="6018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711B8-FAB8-4C1D-BB86-13DB0B53FDE8}">
      <dsp:nvSpPr>
        <dsp:cNvPr id="0" name=""/>
        <dsp:cNvSpPr/>
      </dsp:nvSpPr>
      <dsp:spPr>
        <a:xfrm>
          <a:off x="0" y="157392"/>
          <a:ext cx="2652116" cy="17763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Use remote booking for:-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Flu, Shingles, </a:t>
          </a:r>
          <a:r>
            <a:rPr lang="en-GB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Pneumo</a:t>
          </a: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LTC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Smears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7392"/>
        <a:ext cx="2652116" cy="1776318"/>
      </dsp:txXfrm>
    </dsp:sp>
    <dsp:sp modelId="{62BE8D0B-9B44-4C48-AF16-D821CD5367F3}">
      <dsp:nvSpPr>
        <dsp:cNvPr id="0" name=""/>
        <dsp:cNvSpPr/>
      </dsp:nvSpPr>
      <dsp:spPr>
        <a:xfrm>
          <a:off x="2917328" y="157392"/>
          <a:ext cx="2652116" cy="17763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Phase 1 (June)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Smears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ANP 7.30-8.30 / 8.00-9.00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Registrars 14.00-15.00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7328" y="157392"/>
        <a:ext cx="2652116" cy="1776318"/>
      </dsp:txXfrm>
    </dsp:sp>
    <dsp:sp modelId="{DE917DE7-CADC-4694-B716-D2A65E027524}">
      <dsp:nvSpPr>
        <dsp:cNvPr id="0" name=""/>
        <dsp:cNvSpPr/>
      </dsp:nvSpPr>
      <dsp:spPr>
        <a:xfrm>
          <a:off x="5834657" y="157392"/>
          <a:ext cx="2652116" cy="17763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Phase 2 (July)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Expand ANP slots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Expand Registrar slots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4657" y="157392"/>
        <a:ext cx="2652116" cy="1776318"/>
      </dsp:txXfrm>
    </dsp:sp>
    <dsp:sp modelId="{EAF793C4-2BB1-4C30-8D53-09188C3EA196}">
      <dsp:nvSpPr>
        <dsp:cNvPr id="0" name=""/>
        <dsp:cNvSpPr/>
      </dsp:nvSpPr>
      <dsp:spPr>
        <a:xfrm>
          <a:off x="1458664" y="2198922"/>
          <a:ext cx="2652116" cy="17763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Phase 3 (August)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GPs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Pharmacist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8664" y="2198922"/>
        <a:ext cx="2652116" cy="1776318"/>
      </dsp:txXfrm>
    </dsp:sp>
    <dsp:sp modelId="{F511CFDD-5F2D-4F0C-AE5C-A7341C92D6F5}">
      <dsp:nvSpPr>
        <dsp:cNvPr id="0" name=""/>
        <dsp:cNvSpPr/>
      </dsp:nvSpPr>
      <dsp:spPr>
        <a:xfrm>
          <a:off x="4375992" y="2198922"/>
          <a:ext cx="2652116" cy="17763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Exclusions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GP Ringbacks slots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Nurse / HCA slots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Duty screen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Minor Surgery / Coils / Implants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Residential Homes</a:t>
          </a:r>
        </a:p>
      </dsp:txBody>
      <dsp:txXfrm>
        <a:off x="4375992" y="2198922"/>
        <a:ext cx="2652116" cy="177631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DDEB8-4AE5-4180-9FE6-38761A318CDA}">
      <dsp:nvSpPr>
        <dsp:cNvPr id="0" name=""/>
        <dsp:cNvSpPr/>
      </dsp:nvSpPr>
      <dsp:spPr>
        <a:xfrm>
          <a:off x="0" y="182218"/>
          <a:ext cx="8210549" cy="6393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kern="1200" dirty="0"/>
            <a:t>From 31</a:t>
          </a:r>
          <a:r>
            <a:rPr lang="en-GB" sz="2600" b="0" kern="1200" baseline="30000" dirty="0"/>
            <a:t>st</a:t>
          </a:r>
          <a:r>
            <a:rPr lang="en-GB" sz="2600" b="0" kern="1200" dirty="0"/>
            <a:t> July 2023</a:t>
          </a:r>
        </a:p>
      </dsp:txBody>
      <dsp:txXfrm>
        <a:off x="18725" y="200943"/>
        <a:ext cx="8173099" cy="60186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E6167-CC31-4DB1-BBEF-2814545102F4}">
      <dsp:nvSpPr>
        <dsp:cNvPr id="0" name=""/>
        <dsp:cNvSpPr/>
      </dsp:nvSpPr>
      <dsp:spPr>
        <a:xfrm>
          <a:off x="615076" y="0"/>
          <a:ext cx="6970870" cy="38971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3EBE6-F9E1-4FC4-9118-884965ABB1D4}">
      <dsp:nvSpPr>
        <dsp:cNvPr id="0" name=""/>
        <dsp:cNvSpPr/>
      </dsp:nvSpPr>
      <dsp:spPr>
        <a:xfrm>
          <a:off x="3603" y="1169148"/>
          <a:ext cx="1575733" cy="15588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Adjust Slot Times to 15 Mins</a:t>
          </a:r>
        </a:p>
      </dsp:txBody>
      <dsp:txXfrm>
        <a:off x="79701" y="1245246"/>
        <a:ext cx="1423537" cy="1406669"/>
      </dsp:txXfrm>
    </dsp:sp>
    <dsp:sp modelId="{484F4A1C-8EFD-4669-A8D0-DBB1BDC1999B}">
      <dsp:nvSpPr>
        <dsp:cNvPr id="0" name=""/>
        <dsp:cNvSpPr/>
      </dsp:nvSpPr>
      <dsp:spPr>
        <a:xfrm>
          <a:off x="1658124" y="1169148"/>
          <a:ext cx="1575733" cy="1558865"/>
        </a:xfrm>
        <a:prstGeom prst="roundRect">
          <a:avLst/>
        </a:prstGeom>
        <a:solidFill>
          <a:schemeClr val="accent5">
            <a:hueOff val="1679639"/>
            <a:satOff val="2370"/>
            <a:lumOff val="-29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Move from 39 Appts to 32 Appts</a:t>
          </a:r>
        </a:p>
      </dsp:txBody>
      <dsp:txXfrm>
        <a:off x="1734222" y="1245246"/>
        <a:ext cx="1423537" cy="1406669"/>
      </dsp:txXfrm>
    </dsp:sp>
    <dsp:sp modelId="{34C99093-8E3B-4EF9-8D81-27A00C70F034}">
      <dsp:nvSpPr>
        <dsp:cNvPr id="0" name=""/>
        <dsp:cNvSpPr/>
      </dsp:nvSpPr>
      <dsp:spPr>
        <a:xfrm>
          <a:off x="3312645" y="1169148"/>
          <a:ext cx="1575733" cy="1558865"/>
        </a:xfrm>
        <a:prstGeom prst="roundRect">
          <a:avLst/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Removes the need for double appts &amp; catch ups</a:t>
          </a:r>
        </a:p>
      </dsp:txBody>
      <dsp:txXfrm>
        <a:off x="3388743" y="1245246"/>
        <a:ext cx="1423537" cy="1406669"/>
      </dsp:txXfrm>
    </dsp:sp>
    <dsp:sp modelId="{C82528B2-6237-4CB1-A192-05C056194FD6}">
      <dsp:nvSpPr>
        <dsp:cNvPr id="0" name=""/>
        <dsp:cNvSpPr/>
      </dsp:nvSpPr>
      <dsp:spPr>
        <a:xfrm>
          <a:off x="4967165" y="1169148"/>
          <a:ext cx="1575733" cy="1558865"/>
        </a:xfrm>
        <a:prstGeom prst="roundRect">
          <a:avLst/>
        </a:prstGeom>
        <a:solidFill>
          <a:schemeClr val="accent5">
            <a:hueOff val="5038916"/>
            <a:satOff val="7109"/>
            <a:lumOff val="-88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PST less likely to make a mistake</a:t>
          </a:r>
        </a:p>
      </dsp:txBody>
      <dsp:txXfrm>
        <a:off x="5043263" y="1245246"/>
        <a:ext cx="1423537" cy="1406669"/>
      </dsp:txXfrm>
    </dsp:sp>
    <dsp:sp modelId="{96E80850-DB9F-4095-8C86-E91ECA7133F2}">
      <dsp:nvSpPr>
        <dsp:cNvPr id="0" name=""/>
        <dsp:cNvSpPr/>
      </dsp:nvSpPr>
      <dsp:spPr>
        <a:xfrm>
          <a:off x="6621686" y="1169148"/>
          <a:ext cx="1575733" cy="1558865"/>
        </a:xfrm>
        <a:prstGeom prst="roundRect">
          <a:avLst/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Do a 3-month trial and we can re-audit</a:t>
          </a:r>
        </a:p>
      </dsp:txBody>
      <dsp:txXfrm>
        <a:off x="6697784" y="1245246"/>
        <a:ext cx="1423537" cy="1406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728A0-549D-4088-9075-A42640055741}">
      <dsp:nvSpPr>
        <dsp:cNvPr id="0" name=""/>
        <dsp:cNvSpPr/>
      </dsp:nvSpPr>
      <dsp:spPr>
        <a:xfrm>
          <a:off x="3307" y="4323150"/>
          <a:ext cx="8952190" cy="1040673"/>
        </a:xfrm>
        <a:prstGeom prst="roundRect">
          <a:avLst>
            <a:gd name="adj" fmla="val 10000"/>
          </a:avLst>
        </a:prstGeom>
        <a:solidFill>
          <a:srgbClr val="3D67B1"/>
        </a:solidFill>
        <a:ln w="55000" cap="flat" cmpd="thickThin" algn="ctr">
          <a:solidFill>
            <a:srgbClr val="3D67B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Care Co-Ordinator / GPA Joint Responsibilities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Champions for Carers &amp; Veterans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Process Exercise &amp; Weight Management Referrals for TR</a:t>
          </a:r>
        </a:p>
      </dsp:txBody>
      <dsp:txXfrm>
        <a:off x="33787" y="4353630"/>
        <a:ext cx="8891230" cy="979713"/>
      </dsp:txXfrm>
    </dsp:sp>
    <dsp:sp modelId="{F228CF0E-AD51-460F-9CD7-637923F64629}">
      <dsp:nvSpPr>
        <dsp:cNvPr id="0" name=""/>
        <dsp:cNvSpPr/>
      </dsp:nvSpPr>
      <dsp:spPr>
        <a:xfrm>
          <a:off x="12045" y="1041"/>
          <a:ext cx="4287291" cy="4165819"/>
        </a:xfrm>
        <a:prstGeom prst="roundRect">
          <a:avLst>
            <a:gd name="adj" fmla="val 10000"/>
          </a:avLst>
        </a:prstGeom>
        <a:solidFill>
          <a:srgbClr val="5B9BD5"/>
        </a:solidFill>
        <a:ln w="55000" cap="flat" cmpd="thickThin" algn="ctr">
          <a:solidFill>
            <a:srgbClr val="5B9BD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Care Co-Ordinator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Active Signposting (With Nic W)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Arrange Cancer QOF Reviews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Care Home &amp; Care Planning Support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Coil / Implant Consents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Deaf Awareness Lead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Monitor Lithium Patients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Recalls for Pessaries</a:t>
          </a:r>
        </a:p>
      </dsp:txBody>
      <dsp:txXfrm>
        <a:off x="134058" y="123054"/>
        <a:ext cx="4043265" cy="3921793"/>
      </dsp:txXfrm>
    </dsp:sp>
    <dsp:sp modelId="{56D2FD8F-D545-431D-A145-AC258C9FD3B1}">
      <dsp:nvSpPr>
        <dsp:cNvPr id="0" name=""/>
        <dsp:cNvSpPr/>
      </dsp:nvSpPr>
      <dsp:spPr>
        <a:xfrm>
          <a:off x="4659468" y="1041"/>
          <a:ext cx="4287291" cy="4165819"/>
        </a:xfrm>
        <a:prstGeom prst="roundRect">
          <a:avLst>
            <a:gd name="adj" fmla="val 10000"/>
          </a:avLst>
        </a:prstGeom>
        <a:solidFill>
          <a:srgbClr val="4DC58D"/>
        </a:solidFill>
        <a:ln w="55000" cap="flat" cmpd="thickThin" algn="ctr">
          <a:solidFill>
            <a:srgbClr val="4DC58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GPA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Childhood Imms Ordering Support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DOAC Reviews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Dressing Ordering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GP Safety Alerts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Home BP Reading Averaging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Insulin Dose Change Waiting List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Medicines Reconciliation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Employment Support Allowance Forms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Personal Independence Payment (PIP) Forms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Practice Incoming Tasks / OOH Reports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Prescription Exemption Forms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Smear Results Filing</a:t>
          </a:r>
        </a:p>
      </dsp:txBody>
      <dsp:txXfrm>
        <a:off x="4781481" y="123054"/>
        <a:ext cx="4043265" cy="392179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70E8E-F587-4C9C-87AA-6FD9043DBD93}">
      <dsp:nvSpPr>
        <dsp:cNvPr id="0" name=""/>
        <dsp:cNvSpPr/>
      </dsp:nvSpPr>
      <dsp:spPr>
        <a:xfrm>
          <a:off x="1543414" y="364576"/>
          <a:ext cx="5020397" cy="5020397"/>
        </a:xfrm>
        <a:prstGeom prst="pie">
          <a:avLst>
            <a:gd name="adj1" fmla="val 16200000"/>
            <a:gd name="adj2" fmla="val 1928571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Restarts from 7</a:t>
          </a:r>
          <a:r>
            <a:rPr lang="en-GB" sz="1100" kern="1200" baseline="30000" dirty="0"/>
            <a:t>th</a:t>
          </a:r>
          <a:r>
            <a:rPr lang="en-GB" sz="1100" kern="1200" dirty="0"/>
            <a:t> August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8.00 to 10.30 &amp; 13.30 – 15.00</a:t>
          </a:r>
        </a:p>
      </dsp:txBody>
      <dsp:txXfrm>
        <a:off x="4180915" y="830756"/>
        <a:ext cx="1195332" cy="956266"/>
      </dsp:txXfrm>
    </dsp:sp>
    <dsp:sp modelId="{F0F0CEB7-09D2-436F-B6A9-489B20B12C9D}">
      <dsp:nvSpPr>
        <dsp:cNvPr id="0" name=""/>
        <dsp:cNvSpPr/>
      </dsp:nvSpPr>
      <dsp:spPr>
        <a:xfrm>
          <a:off x="1607962" y="445261"/>
          <a:ext cx="5020397" cy="5020397"/>
        </a:xfrm>
        <a:prstGeom prst="pie">
          <a:avLst>
            <a:gd name="adj1" fmla="val 19285716"/>
            <a:gd name="adj2" fmla="val 771428"/>
          </a:avLst>
        </a:prstGeom>
        <a:solidFill>
          <a:schemeClr val="accent5">
            <a:hueOff val="1119759"/>
            <a:satOff val="1580"/>
            <a:lumOff val="-19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HCA slots available alongside this for urgent bloods/ECG</a:t>
          </a:r>
        </a:p>
      </dsp:txBody>
      <dsp:txXfrm>
        <a:off x="5017648" y="2265155"/>
        <a:ext cx="1374632" cy="836732"/>
      </dsp:txXfrm>
    </dsp:sp>
    <dsp:sp modelId="{315B1342-49A3-471F-B849-CC89E34FB00D}">
      <dsp:nvSpPr>
        <dsp:cNvPr id="0" name=""/>
        <dsp:cNvSpPr/>
      </dsp:nvSpPr>
      <dsp:spPr>
        <a:xfrm>
          <a:off x="1584653" y="546864"/>
          <a:ext cx="5020397" cy="5020397"/>
        </a:xfrm>
        <a:prstGeom prst="pie">
          <a:avLst>
            <a:gd name="adj1" fmla="val 771428"/>
            <a:gd name="adj2" fmla="val 3857143"/>
          </a:avLst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Staffed by ANP, </a:t>
          </a:r>
          <a:r>
            <a:rPr lang="en-GB" sz="1100" kern="1200" dirty="0" err="1"/>
            <a:t>ECP</a:t>
          </a:r>
          <a:r>
            <a:rPr lang="en-GB" sz="1100" kern="1200" dirty="0"/>
            <a:t>, Paramedic or GP</a:t>
          </a:r>
        </a:p>
      </dsp:txBody>
      <dsp:txXfrm>
        <a:off x="4808465" y="3520255"/>
        <a:ext cx="1195332" cy="926382"/>
      </dsp:txXfrm>
    </dsp:sp>
    <dsp:sp modelId="{BD86A084-F275-46D9-942B-4564148C128D}">
      <dsp:nvSpPr>
        <dsp:cNvPr id="0" name=""/>
        <dsp:cNvSpPr/>
      </dsp:nvSpPr>
      <dsp:spPr>
        <a:xfrm>
          <a:off x="1491417" y="591689"/>
          <a:ext cx="5020397" cy="5020397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If problem suitable for CPCS onward referral made</a:t>
          </a:r>
        </a:p>
      </dsp:txBody>
      <dsp:txXfrm>
        <a:off x="3418891" y="4536287"/>
        <a:ext cx="1165449" cy="836732"/>
      </dsp:txXfrm>
    </dsp:sp>
    <dsp:sp modelId="{82545B8D-CA31-4C8B-BFAE-0090A298D640}">
      <dsp:nvSpPr>
        <dsp:cNvPr id="0" name=""/>
        <dsp:cNvSpPr/>
      </dsp:nvSpPr>
      <dsp:spPr>
        <a:xfrm>
          <a:off x="1398181" y="546864"/>
          <a:ext cx="5020397" cy="5020397"/>
        </a:xfrm>
        <a:prstGeom prst="pie">
          <a:avLst>
            <a:gd name="adj1" fmla="val 6942858"/>
            <a:gd name="adj2" fmla="val 10028574"/>
          </a:avLst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Single problem, too urgent to wait until next available appt</a:t>
          </a:r>
        </a:p>
      </dsp:txBody>
      <dsp:txXfrm>
        <a:off x="1999433" y="3520255"/>
        <a:ext cx="1195332" cy="926382"/>
      </dsp:txXfrm>
    </dsp:sp>
    <dsp:sp modelId="{B5FB3BE4-9316-40CD-AD73-FB71E20A1AC7}">
      <dsp:nvSpPr>
        <dsp:cNvPr id="0" name=""/>
        <dsp:cNvSpPr/>
      </dsp:nvSpPr>
      <dsp:spPr>
        <a:xfrm>
          <a:off x="1374872" y="445261"/>
          <a:ext cx="5020397" cy="5020397"/>
        </a:xfrm>
        <a:prstGeom prst="pie">
          <a:avLst>
            <a:gd name="adj1" fmla="val 10028574"/>
            <a:gd name="adj2" fmla="val 13114284"/>
          </a:avLst>
        </a:prstGeom>
        <a:solidFill>
          <a:schemeClr val="accent5">
            <a:hueOff val="5598796"/>
            <a:satOff val="7899"/>
            <a:lumOff val="-98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Breathing difficulties, lumps in breast, severe pain, chest infections, blood in stools</a:t>
          </a:r>
        </a:p>
      </dsp:txBody>
      <dsp:txXfrm>
        <a:off x="1610950" y="2265155"/>
        <a:ext cx="1374632" cy="836732"/>
      </dsp:txXfrm>
    </dsp:sp>
    <dsp:sp modelId="{5608E907-1069-4AB4-A2EB-F099B437BD85}">
      <dsp:nvSpPr>
        <dsp:cNvPr id="0" name=""/>
        <dsp:cNvSpPr/>
      </dsp:nvSpPr>
      <dsp:spPr>
        <a:xfrm>
          <a:off x="1439420" y="364576"/>
          <a:ext cx="5020397" cy="5020397"/>
        </a:xfrm>
        <a:prstGeom prst="pie">
          <a:avLst>
            <a:gd name="adj1" fmla="val 13114284"/>
            <a:gd name="adj2" fmla="val 1620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Patient added to list with reason, patients seen in order of priority</a:t>
          </a:r>
        </a:p>
      </dsp:txBody>
      <dsp:txXfrm>
        <a:off x="2626983" y="830756"/>
        <a:ext cx="1195332" cy="956266"/>
      </dsp:txXfrm>
    </dsp:sp>
    <dsp:sp modelId="{5B8C5D67-FED8-4AB3-A605-85392F477ECA}">
      <dsp:nvSpPr>
        <dsp:cNvPr id="0" name=""/>
        <dsp:cNvSpPr/>
      </dsp:nvSpPr>
      <dsp:spPr>
        <a:xfrm>
          <a:off x="1232377" y="53789"/>
          <a:ext cx="5641970" cy="5641970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3A420-008E-4F18-8A6B-96EA1D092614}">
      <dsp:nvSpPr>
        <dsp:cNvPr id="0" name=""/>
        <dsp:cNvSpPr/>
      </dsp:nvSpPr>
      <dsp:spPr>
        <a:xfrm>
          <a:off x="1297331" y="134832"/>
          <a:ext cx="5641970" cy="5641970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5">
            <a:hueOff val="1119759"/>
            <a:satOff val="1580"/>
            <a:lumOff val="-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DB5CA-91F3-447C-A313-78968477CA88}">
      <dsp:nvSpPr>
        <dsp:cNvPr id="0" name=""/>
        <dsp:cNvSpPr/>
      </dsp:nvSpPr>
      <dsp:spPr>
        <a:xfrm>
          <a:off x="1273939" y="236199"/>
          <a:ext cx="5641970" cy="5641970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EC7F8-397E-4D2E-AF31-986C0F11B1CF}">
      <dsp:nvSpPr>
        <dsp:cNvPr id="0" name=""/>
        <dsp:cNvSpPr/>
      </dsp:nvSpPr>
      <dsp:spPr>
        <a:xfrm>
          <a:off x="1180630" y="280772"/>
          <a:ext cx="5641970" cy="5641970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129DC-DD78-441E-A143-5303FFF924F2}">
      <dsp:nvSpPr>
        <dsp:cNvPr id="0" name=""/>
        <dsp:cNvSpPr/>
      </dsp:nvSpPr>
      <dsp:spPr>
        <a:xfrm>
          <a:off x="1087321" y="236199"/>
          <a:ext cx="5641970" cy="5641970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6EDCC-6858-4235-84A8-17C5385549BE}">
      <dsp:nvSpPr>
        <dsp:cNvPr id="0" name=""/>
        <dsp:cNvSpPr/>
      </dsp:nvSpPr>
      <dsp:spPr>
        <a:xfrm>
          <a:off x="1063930" y="134832"/>
          <a:ext cx="5641970" cy="5641970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5">
            <a:hueOff val="5598796"/>
            <a:satOff val="7899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EE21F-B8AA-46C5-B6EE-09AAC7377796}">
      <dsp:nvSpPr>
        <dsp:cNvPr id="0" name=""/>
        <dsp:cNvSpPr/>
      </dsp:nvSpPr>
      <dsp:spPr>
        <a:xfrm>
          <a:off x="1128883" y="53789"/>
          <a:ext cx="5641970" cy="5641970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70E8E-F587-4C9C-87AA-6FD9043DBD93}">
      <dsp:nvSpPr>
        <dsp:cNvPr id="0" name=""/>
        <dsp:cNvSpPr/>
      </dsp:nvSpPr>
      <dsp:spPr>
        <a:xfrm>
          <a:off x="1551183" y="356736"/>
          <a:ext cx="5020397" cy="5020397"/>
        </a:xfrm>
        <a:prstGeom prst="pie">
          <a:avLst>
            <a:gd name="adj1" fmla="val 16200000"/>
            <a:gd name="adj2" fmla="val 19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Ring back only</a:t>
          </a:r>
        </a:p>
      </dsp:txBody>
      <dsp:txXfrm>
        <a:off x="4180915" y="998032"/>
        <a:ext cx="1314866" cy="1016032"/>
      </dsp:txXfrm>
    </dsp:sp>
    <dsp:sp modelId="{F0F0CEB7-09D2-436F-B6A9-489B20B12C9D}">
      <dsp:nvSpPr>
        <dsp:cNvPr id="0" name=""/>
        <dsp:cNvSpPr/>
      </dsp:nvSpPr>
      <dsp:spPr>
        <a:xfrm>
          <a:off x="1610950" y="460133"/>
          <a:ext cx="5020397" cy="5020397"/>
        </a:xfrm>
        <a:prstGeom prst="pie">
          <a:avLst>
            <a:gd name="adj1" fmla="val 19800000"/>
            <a:gd name="adj2" fmla="val 1800000"/>
          </a:avLst>
        </a:prstGeom>
        <a:solidFill>
          <a:schemeClr val="accent5">
            <a:hueOff val="1343711"/>
            <a:satOff val="1896"/>
            <a:lumOff val="-23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Staffed by GP</a:t>
          </a:r>
        </a:p>
      </dsp:txBody>
      <dsp:txXfrm>
        <a:off x="5017648" y="2492198"/>
        <a:ext cx="1374632" cy="986149"/>
      </dsp:txXfrm>
    </dsp:sp>
    <dsp:sp modelId="{315B1342-49A3-471F-B849-CC89E34FB00D}">
      <dsp:nvSpPr>
        <dsp:cNvPr id="0" name=""/>
        <dsp:cNvSpPr/>
      </dsp:nvSpPr>
      <dsp:spPr>
        <a:xfrm>
          <a:off x="1551183" y="563529"/>
          <a:ext cx="5020397" cy="5020397"/>
        </a:xfrm>
        <a:prstGeom prst="pie">
          <a:avLst>
            <a:gd name="adj1" fmla="val 1800000"/>
            <a:gd name="adj2" fmla="val 5400000"/>
          </a:avLst>
        </a:prstGeom>
        <a:solidFill>
          <a:schemeClr val="accent5">
            <a:hueOff val="2687422"/>
            <a:satOff val="3792"/>
            <a:lumOff val="-47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Decline or struggling with Mental Health</a:t>
          </a:r>
        </a:p>
      </dsp:txBody>
      <dsp:txXfrm>
        <a:off x="4180915" y="3956481"/>
        <a:ext cx="1314866" cy="1016032"/>
      </dsp:txXfrm>
    </dsp:sp>
    <dsp:sp modelId="{BD86A084-F275-46D9-942B-4564148C128D}">
      <dsp:nvSpPr>
        <dsp:cNvPr id="0" name=""/>
        <dsp:cNvSpPr/>
      </dsp:nvSpPr>
      <dsp:spPr>
        <a:xfrm>
          <a:off x="1431650" y="563529"/>
          <a:ext cx="5020397" cy="5020397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4031133"/>
            <a:satOff val="5687"/>
            <a:lumOff val="-7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Pain relief not working</a:t>
          </a:r>
        </a:p>
      </dsp:txBody>
      <dsp:txXfrm>
        <a:off x="2507449" y="3956481"/>
        <a:ext cx="1314866" cy="1016032"/>
      </dsp:txXfrm>
    </dsp:sp>
    <dsp:sp modelId="{82545B8D-CA31-4C8B-BFAE-0090A298D640}">
      <dsp:nvSpPr>
        <dsp:cNvPr id="0" name=""/>
        <dsp:cNvSpPr/>
      </dsp:nvSpPr>
      <dsp:spPr>
        <a:xfrm>
          <a:off x="1371883" y="460133"/>
          <a:ext cx="5020397" cy="5020397"/>
        </a:xfrm>
        <a:prstGeom prst="pie">
          <a:avLst>
            <a:gd name="adj1" fmla="val 9000000"/>
            <a:gd name="adj2" fmla="val 12600000"/>
          </a:avLst>
        </a:prstGeom>
        <a:solidFill>
          <a:schemeClr val="accent5">
            <a:hueOff val="5374845"/>
            <a:satOff val="7583"/>
            <a:lumOff val="-94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Requesting a home visit</a:t>
          </a:r>
        </a:p>
      </dsp:txBody>
      <dsp:txXfrm>
        <a:off x="1610950" y="2492198"/>
        <a:ext cx="1374632" cy="986149"/>
      </dsp:txXfrm>
    </dsp:sp>
    <dsp:sp modelId="{B5FB3BE4-9316-40CD-AD73-FB71E20A1AC7}">
      <dsp:nvSpPr>
        <dsp:cNvPr id="0" name=""/>
        <dsp:cNvSpPr/>
      </dsp:nvSpPr>
      <dsp:spPr>
        <a:xfrm>
          <a:off x="1431650" y="356736"/>
          <a:ext cx="5020397" cy="5020397"/>
        </a:xfrm>
        <a:prstGeom prst="pie">
          <a:avLst>
            <a:gd name="adj1" fmla="val 12600000"/>
            <a:gd name="adj2" fmla="val 1620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Declined a recent admission</a:t>
          </a:r>
        </a:p>
      </dsp:txBody>
      <dsp:txXfrm>
        <a:off x="2507449" y="998032"/>
        <a:ext cx="1314866" cy="1016032"/>
      </dsp:txXfrm>
    </dsp:sp>
    <dsp:sp modelId="{5B8C5D67-FED8-4AB3-A605-85392F477ECA}">
      <dsp:nvSpPr>
        <dsp:cNvPr id="0" name=""/>
        <dsp:cNvSpPr/>
      </dsp:nvSpPr>
      <dsp:spPr>
        <a:xfrm>
          <a:off x="1240213" y="45950"/>
          <a:ext cx="5641970" cy="5641970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3A420-008E-4F18-8A6B-96EA1D092614}">
      <dsp:nvSpPr>
        <dsp:cNvPr id="0" name=""/>
        <dsp:cNvSpPr/>
      </dsp:nvSpPr>
      <dsp:spPr>
        <a:xfrm>
          <a:off x="1299980" y="149346"/>
          <a:ext cx="5641970" cy="5641970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5">
            <a:hueOff val="1343711"/>
            <a:satOff val="1896"/>
            <a:lumOff val="-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DB5CA-91F3-447C-A313-78968477CA88}">
      <dsp:nvSpPr>
        <dsp:cNvPr id="0" name=""/>
        <dsp:cNvSpPr/>
      </dsp:nvSpPr>
      <dsp:spPr>
        <a:xfrm>
          <a:off x="1240213" y="252742"/>
          <a:ext cx="5641970" cy="5641970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5">
            <a:hueOff val="2687422"/>
            <a:satOff val="3792"/>
            <a:lumOff val="-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EC7F8-397E-4D2E-AF31-986C0F11B1CF}">
      <dsp:nvSpPr>
        <dsp:cNvPr id="0" name=""/>
        <dsp:cNvSpPr/>
      </dsp:nvSpPr>
      <dsp:spPr>
        <a:xfrm>
          <a:off x="1121047" y="252742"/>
          <a:ext cx="5641970" cy="5641970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4031133"/>
            <a:satOff val="5687"/>
            <a:lumOff val="-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129DC-DD78-441E-A143-5303FFF924F2}">
      <dsp:nvSpPr>
        <dsp:cNvPr id="0" name=""/>
        <dsp:cNvSpPr/>
      </dsp:nvSpPr>
      <dsp:spPr>
        <a:xfrm>
          <a:off x="1061280" y="149346"/>
          <a:ext cx="5641970" cy="5641970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5">
            <a:hueOff val="5374845"/>
            <a:satOff val="7583"/>
            <a:lumOff val="-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6EDCC-6858-4235-84A8-17C5385549BE}">
      <dsp:nvSpPr>
        <dsp:cNvPr id="0" name=""/>
        <dsp:cNvSpPr/>
      </dsp:nvSpPr>
      <dsp:spPr>
        <a:xfrm>
          <a:off x="1121047" y="45950"/>
          <a:ext cx="5641970" cy="5641970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70E8E-F587-4C9C-87AA-6FD9043DBD93}">
      <dsp:nvSpPr>
        <dsp:cNvPr id="0" name=""/>
        <dsp:cNvSpPr/>
      </dsp:nvSpPr>
      <dsp:spPr>
        <a:xfrm>
          <a:off x="1551183" y="356736"/>
          <a:ext cx="5020397" cy="5020397"/>
        </a:xfrm>
        <a:prstGeom prst="pie">
          <a:avLst>
            <a:gd name="adj1" fmla="val 16200000"/>
            <a:gd name="adj2" fmla="val 19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Urgent query from patient</a:t>
          </a:r>
        </a:p>
      </dsp:txBody>
      <dsp:txXfrm>
        <a:off x="4180915" y="998032"/>
        <a:ext cx="1314866" cy="1016032"/>
      </dsp:txXfrm>
    </dsp:sp>
    <dsp:sp modelId="{F0F0CEB7-09D2-436F-B6A9-489B20B12C9D}">
      <dsp:nvSpPr>
        <dsp:cNvPr id="0" name=""/>
        <dsp:cNvSpPr/>
      </dsp:nvSpPr>
      <dsp:spPr>
        <a:xfrm>
          <a:off x="1610950" y="460133"/>
          <a:ext cx="5020397" cy="5020397"/>
        </a:xfrm>
        <a:prstGeom prst="pie">
          <a:avLst>
            <a:gd name="adj1" fmla="val 19800000"/>
            <a:gd name="adj2" fmla="val 1800000"/>
          </a:avLst>
        </a:prstGeom>
        <a:solidFill>
          <a:schemeClr val="accent5">
            <a:hueOff val="1343711"/>
            <a:satOff val="1896"/>
            <a:lumOff val="-23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Added to the urgent task session</a:t>
          </a:r>
        </a:p>
      </dsp:txBody>
      <dsp:txXfrm>
        <a:off x="5017648" y="2492198"/>
        <a:ext cx="1374632" cy="986149"/>
      </dsp:txXfrm>
    </dsp:sp>
    <dsp:sp modelId="{315B1342-49A3-471F-B849-CC89E34FB00D}">
      <dsp:nvSpPr>
        <dsp:cNvPr id="0" name=""/>
        <dsp:cNvSpPr/>
      </dsp:nvSpPr>
      <dsp:spPr>
        <a:xfrm>
          <a:off x="1551183" y="563529"/>
          <a:ext cx="5020397" cy="5020397"/>
        </a:xfrm>
        <a:prstGeom prst="pie">
          <a:avLst>
            <a:gd name="adj1" fmla="val 1800000"/>
            <a:gd name="adj2" fmla="val 5400000"/>
          </a:avLst>
        </a:prstGeom>
        <a:solidFill>
          <a:schemeClr val="accent5">
            <a:hueOff val="2687422"/>
            <a:satOff val="3792"/>
            <a:lumOff val="-47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Urgent Medication Queries sent to PMT</a:t>
          </a:r>
        </a:p>
      </dsp:txBody>
      <dsp:txXfrm>
        <a:off x="4180915" y="3956481"/>
        <a:ext cx="1314866" cy="1016032"/>
      </dsp:txXfrm>
    </dsp:sp>
    <dsp:sp modelId="{BD86A084-F275-46D9-942B-4564148C128D}">
      <dsp:nvSpPr>
        <dsp:cNvPr id="0" name=""/>
        <dsp:cNvSpPr/>
      </dsp:nvSpPr>
      <dsp:spPr>
        <a:xfrm>
          <a:off x="1431650" y="563529"/>
          <a:ext cx="5020397" cy="5020397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4031133"/>
            <a:satOff val="5687"/>
            <a:lumOff val="-7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EOL medications</a:t>
          </a:r>
        </a:p>
      </dsp:txBody>
      <dsp:txXfrm>
        <a:off x="2507449" y="3956481"/>
        <a:ext cx="1314866" cy="1016032"/>
      </dsp:txXfrm>
    </dsp:sp>
    <dsp:sp modelId="{82545B8D-CA31-4C8B-BFAE-0090A298D640}">
      <dsp:nvSpPr>
        <dsp:cNvPr id="0" name=""/>
        <dsp:cNvSpPr/>
      </dsp:nvSpPr>
      <dsp:spPr>
        <a:xfrm>
          <a:off x="1371883" y="460133"/>
          <a:ext cx="5020397" cy="5020397"/>
        </a:xfrm>
        <a:prstGeom prst="pie">
          <a:avLst>
            <a:gd name="adj1" fmla="val 9000000"/>
            <a:gd name="adj2" fmla="val 12600000"/>
          </a:avLst>
        </a:prstGeom>
        <a:solidFill>
          <a:schemeClr val="accent5">
            <a:hueOff val="5374845"/>
            <a:satOff val="7583"/>
            <a:lumOff val="-94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Urgent authorisation for medication e.g. DN</a:t>
          </a:r>
        </a:p>
      </dsp:txBody>
      <dsp:txXfrm>
        <a:off x="1610950" y="2492198"/>
        <a:ext cx="1374632" cy="986149"/>
      </dsp:txXfrm>
    </dsp:sp>
    <dsp:sp modelId="{B5FB3BE4-9316-40CD-AD73-FB71E20A1AC7}">
      <dsp:nvSpPr>
        <dsp:cNvPr id="0" name=""/>
        <dsp:cNvSpPr/>
      </dsp:nvSpPr>
      <dsp:spPr>
        <a:xfrm>
          <a:off x="1431650" y="356736"/>
          <a:ext cx="5020397" cy="5020397"/>
        </a:xfrm>
        <a:prstGeom prst="pie">
          <a:avLst>
            <a:gd name="adj1" fmla="val 12600000"/>
            <a:gd name="adj2" fmla="val 1620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Not for Med 3 complete template as normal</a:t>
          </a:r>
        </a:p>
      </dsp:txBody>
      <dsp:txXfrm>
        <a:off x="2507449" y="998032"/>
        <a:ext cx="1314866" cy="1016032"/>
      </dsp:txXfrm>
    </dsp:sp>
    <dsp:sp modelId="{5B8C5D67-FED8-4AB3-A605-85392F477ECA}">
      <dsp:nvSpPr>
        <dsp:cNvPr id="0" name=""/>
        <dsp:cNvSpPr/>
      </dsp:nvSpPr>
      <dsp:spPr>
        <a:xfrm>
          <a:off x="1240213" y="45950"/>
          <a:ext cx="5641970" cy="5641970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3A420-008E-4F18-8A6B-96EA1D092614}">
      <dsp:nvSpPr>
        <dsp:cNvPr id="0" name=""/>
        <dsp:cNvSpPr/>
      </dsp:nvSpPr>
      <dsp:spPr>
        <a:xfrm>
          <a:off x="1299980" y="149346"/>
          <a:ext cx="5641970" cy="5641970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5">
            <a:hueOff val="1343711"/>
            <a:satOff val="1896"/>
            <a:lumOff val="-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DB5CA-91F3-447C-A313-78968477CA88}">
      <dsp:nvSpPr>
        <dsp:cNvPr id="0" name=""/>
        <dsp:cNvSpPr/>
      </dsp:nvSpPr>
      <dsp:spPr>
        <a:xfrm>
          <a:off x="1240213" y="252742"/>
          <a:ext cx="5641970" cy="5641970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5">
            <a:hueOff val="2687422"/>
            <a:satOff val="3792"/>
            <a:lumOff val="-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EC7F8-397E-4D2E-AF31-986C0F11B1CF}">
      <dsp:nvSpPr>
        <dsp:cNvPr id="0" name=""/>
        <dsp:cNvSpPr/>
      </dsp:nvSpPr>
      <dsp:spPr>
        <a:xfrm>
          <a:off x="1121047" y="252742"/>
          <a:ext cx="5641970" cy="5641970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4031133"/>
            <a:satOff val="5687"/>
            <a:lumOff val="-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129DC-DD78-441E-A143-5303FFF924F2}">
      <dsp:nvSpPr>
        <dsp:cNvPr id="0" name=""/>
        <dsp:cNvSpPr/>
      </dsp:nvSpPr>
      <dsp:spPr>
        <a:xfrm>
          <a:off x="1061280" y="149346"/>
          <a:ext cx="5641970" cy="5641970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5">
            <a:hueOff val="5374845"/>
            <a:satOff val="7583"/>
            <a:lumOff val="-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6EDCC-6858-4235-84A8-17C5385549BE}">
      <dsp:nvSpPr>
        <dsp:cNvPr id="0" name=""/>
        <dsp:cNvSpPr/>
      </dsp:nvSpPr>
      <dsp:spPr>
        <a:xfrm>
          <a:off x="1121047" y="45950"/>
          <a:ext cx="5641970" cy="5641970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70E8E-F587-4C9C-87AA-6FD9043DBD93}">
      <dsp:nvSpPr>
        <dsp:cNvPr id="0" name=""/>
        <dsp:cNvSpPr/>
      </dsp:nvSpPr>
      <dsp:spPr>
        <a:xfrm>
          <a:off x="1551183" y="356736"/>
          <a:ext cx="5020397" cy="5020397"/>
        </a:xfrm>
        <a:prstGeom prst="pie">
          <a:avLst>
            <a:gd name="adj1" fmla="val 16200000"/>
            <a:gd name="adj2" fmla="val 19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MSK</a:t>
          </a:r>
          <a:r>
            <a:rPr lang="en-GB" sz="1400" kern="1200" dirty="0"/>
            <a:t> issue booked with FCP</a:t>
          </a:r>
        </a:p>
      </dsp:txBody>
      <dsp:txXfrm>
        <a:off x="4180915" y="998032"/>
        <a:ext cx="1314866" cy="1016032"/>
      </dsp:txXfrm>
    </dsp:sp>
    <dsp:sp modelId="{F0F0CEB7-09D2-436F-B6A9-489B20B12C9D}">
      <dsp:nvSpPr>
        <dsp:cNvPr id="0" name=""/>
        <dsp:cNvSpPr/>
      </dsp:nvSpPr>
      <dsp:spPr>
        <a:xfrm>
          <a:off x="1610950" y="460133"/>
          <a:ext cx="5020397" cy="5020397"/>
        </a:xfrm>
        <a:prstGeom prst="pie">
          <a:avLst>
            <a:gd name="adj1" fmla="val 19800000"/>
            <a:gd name="adj2" fmla="val 1800000"/>
          </a:avLst>
        </a:prstGeom>
        <a:solidFill>
          <a:schemeClr val="accent5">
            <a:hueOff val="1343711"/>
            <a:satOff val="1896"/>
            <a:lumOff val="-23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Signposted to Community Pharmacy</a:t>
          </a:r>
        </a:p>
      </dsp:txBody>
      <dsp:txXfrm>
        <a:off x="5017648" y="2492198"/>
        <a:ext cx="1374632" cy="986149"/>
      </dsp:txXfrm>
    </dsp:sp>
    <dsp:sp modelId="{315B1342-49A3-471F-B849-CC89E34FB00D}">
      <dsp:nvSpPr>
        <dsp:cNvPr id="0" name=""/>
        <dsp:cNvSpPr/>
      </dsp:nvSpPr>
      <dsp:spPr>
        <a:xfrm>
          <a:off x="1551183" y="563529"/>
          <a:ext cx="5020397" cy="5020397"/>
        </a:xfrm>
        <a:prstGeom prst="pie">
          <a:avLst>
            <a:gd name="adj1" fmla="val 1800000"/>
            <a:gd name="adj2" fmla="val 5400000"/>
          </a:avLst>
        </a:prstGeom>
        <a:solidFill>
          <a:schemeClr val="accent5">
            <a:hueOff val="2687422"/>
            <a:satOff val="3792"/>
            <a:lumOff val="-47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Signposted to ED or 999 (life threatening)</a:t>
          </a:r>
        </a:p>
      </dsp:txBody>
      <dsp:txXfrm>
        <a:off x="4180915" y="3956481"/>
        <a:ext cx="1314866" cy="1016032"/>
      </dsp:txXfrm>
    </dsp:sp>
    <dsp:sp modelId="{BD86A084-F275-46D9-942B-4564148C128D}">
      <dsp:nvSpPr>
        <dsp:cNvPr id="0" name=""/>
        <dsp:cNvSpPr/>
      </dsp:nvSpPr>
      <dsp:spPr>
        <a:xfrm>
          <a:off x="1431650" y="563529"/>
          <a:ext cx="5020397" cy="5020397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4031133"/>
            <a:satOff val="5687"/>
            <a:lumOff val="-7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Signposted to other service</a:t>
          </a:r>
        </a:p>
      </dsp:txBody>
      <dsp:txXfrm>
        <a:off x="2507449" y="3956481"/>
        <a:ext cx="1314866" cy="1016032"/>
      </dsp:txXfrm>
    </dsp:sp>
    <dsp:sp modelId="{82545B8D-CA31-4C8B-BFAE-0090A298D640}">
      <dsp:nvSpPr>
        <dsp:cNvPr id="0" name=""/>
        <dsp:cNvSpPr/>
      </dsp:nvSpPr>
      <dsp:spPr>
        <a:xfrm>
          <a:off x="1371883" y="460133"/>
          <a:ext cx="5020397" cy="5020397"/>
        </a:xfrm>
        <a:prstGeom prst="pie">
          <a:avLst>
            <a:gd name="adj1" fmla="val 9000000"/>
            <a:gd name="adj2" fmla="val 12600000"/>
          </a:avLst>
        </a:prstGeom>
        <a:solidFill>
          <a:schemeClr val="accent5">
            <a:hueOff val="5374845"/>
            <a:satOff val="7583"/>
            <a:lumOff val="-94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Signposted to self-refer</a:t>
          </a:r>
        </a:p>
      </dsp:txBody>
      <dsp:txXfrm>
        <a:off x="1610950" y="2492198"/>
        <a:ext cx="1374632" cy="986149"/>
      </dsp:txXfrm>
    </dsp:sp>
    <dsp:sp modelId="{B5FB3BE4-9316-40CD-AD73-FB71E20A1AC7}">
      <dsp:nvSpPr>
        <dsp:cNvPr id="0" name=""/>
        <dsp:cNvSpPr/>
      </dsp:nvSpPr>
      <dsp:spPr>
        <a:xfrm>
          <a:off x="1431650" y="356736"/>
          <a:ext cx="5020397" cy="5020397"/>
        </a:xfrm>
        <a:prstGeom prst="pie">
          <a:avLst>
            <a:gd name="adj1" fmla="val 12600000"/>
            <a:gd name="adj2" fmla="val 1620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Classed as routine offered next available </a:t>
          </a:r>
          <a:r>
            <a:rPr lang="en-GB" sz="1400" kern="1200" dirty="0"/>
            <a:t>appt</a:t>
          </a:r>
        </a:p>
      </dsp:txBody>
      <dsp:txXfrm>
        <a:off x="2507449" y="998032"/>
        <a:ext cx="1314866" cy="1016032"/>
      </dsp:txXfrm>
    </dsp:sp>
    <dsp:sp modelId="{5B8C5D67-FED8-4AB3-A605-85392F477ECA}">
      <dsp:nvSpPr>
        <dsp:cNvPr id="0" name=""/>
        <dsp:cNvSpPr/>
      </dsp:nvSpPr>
      <dsp:spPr>
        <a:xfrm>
          <a:off x="1240213" y="45950"/>
          <a:ext cx="5641970" cy="5641970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3A420-008E-4F18-8A6B-96EA1D092614}">
      <dsp:nvSpPr>
        <dsp:cNvPr id="0" name=""/>
        <dsp:cNvSpPr/>
      </dsp:nvSpPr>
      <dsp:spPr>
        <a:xfrm>
          <a:off x="1299980" y="149346"/>
          <a:ext cx="5641970" cy="5641970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5">
            <a:hueOff val="1343711"/>
            <a:satOff val="1896"/>
            <a:lumOff val="-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DB5CA-91F3-447C-A313-78968477CA88}">
      <dsp:nvSpPr>
        <dsp:cNvPr id="0" name=""/>
        <dsp:cNvSpPr/>
      </dsp:nvSpPr>
      <dsp:spPr>
        <a:xfrm>
          <a:off x="1240213" y="252742"/>
          <a:ext cx="5641970" cy="5641970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5">
            <a:hueOff val="2687422"/>
            <a:satOff val="3792"/>
            <a:lumOff val="-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EC7F8-397E-4D2E-AF31-986C0F11B1CF}">
      <dsp:nvSpPr>
        <dsp:cNvPr id="0" name=""/>
        <dsp:cNvSpPr/>
      </dsp:nvSpPr>
      <dsp:spPr>
        <a:xfrm>
          <a:off x="1121047" y="252742"/>
          <a:ext cx="5641970" cy="5641970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4031133"/>
            <a:satOff val="5687"/>
            <a:lumOff val="-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129DC-DD78-441E-A143-5303FFF924F2}">
      <dsp:nvSpPr>
        <dsp:cNvPr id="0" name=""/>
        <dsp:cNvSpPr/>
      </dsp:nvSpPr>
      <dsp:spPr>
        <a:xfrm>
          <a:off x="1061280" y="149346"/>
          <a:ext cx="5641970" cy="5641970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5">
            <a:hueOff val="5374845"/>
            <a:satOff val="7583"/>
            <a:lumOff val="-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6EDCC-6858-4235-84A8-17C5385549BE}">
      <dsp:nvSpPr>
        <dsp:cNvPr id="0" name=""/>
        <dsp:cNvSpPr/>
      </dsp:nvSpPr>
      <dsp:spPr>
        <a:xfrm>
          <a:off x="1121047" y="45950"/>
          <a:ext cx="5641970" cy="5641970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DDEB8-4AE5-4180-9FE6-38761A318CDA}">
      <dsp:nvSpPr>
        <dsp:cNvPr id="0" name=""/>
        <dsp:cNvSpPr/>
      </dsp:nvSpPr>
      <dsp:spPr>
        <a:xfrm>
          <a:off x="0" y="182218"/>
          <a:ext cx="8210549" cy="6393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kern="1200" dirty="0"/>
            <a:t>Spilt Supervision and Meetings from TR</a:t>
          </a:r>
        </a:p>
      </dsp:txBody>
      <dsp:txXfrm>
        <a:off x="18725" y="200943"/>
        <a:ext cx="8173099" cy="6018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93184-9C69-437F-89BD-CC072C79CA7E}">
      <dsp:nvSpPr>
        <dsp:cNvPr id="0" name=""/>
        <dsp:cNvSpPr/>
      </dsp:nvSpPr>
      <dsp:spPr>
        <a:xfrm>
          <a:off x="412790" y="0"/>
          <a:ext cx="3763198" cy="9742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Dr Jarram – clinical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Jennie Caukwell – HR / manager</a:t>
          </a:r>
        </a:p>
      </dsp:txBody>
      <dsp:txXfrm>
        <a:off x="441326" y="28536"/>
        <a:ext cx="3706126" cy="917218"/>
      </dsp:txXfrm>
    </dsp:sp>
    <dsp:sp modelId="{05DBA3F6-CF16-4CB8-A499-A94C770A377B}">
      <dsp:nvSpPr>
        <dsp:cNvPr id="0" name=""/>
        <dsp:cNvSpPr/>
      </dsp:nvSpPr>
      <dsp:spPr>
        <a:xfrm rot="5400000">
          <a:off x="2111710" y="998648"/>
          <a:ext cx="365359" cy="438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/>
        </a:p>
      </dsp:txBody>
      <dsp:txXfrm rot="-5400000">
        <a:off x="2162861" y="1035183"/>
        <a:ext cx="263058" cy="255751"/>
      </dsp:txXfrm>
    </dsp:sp>
    <dsp:sp modelId="{FAE856EE-E41D-4D96-98A5-D5C6A68500EC}">
      <dsp:nvSpPr>
        <dsp:cNvPr id="0" name=""/>
        <dsp:cNvSpPr/>
      </dsp:nvSpPr>
      <dsp:spPr>
        <a:xfrm>
          <a:off x="412790" y="1461436"/>
          <a:ext cx="3763198" cy="9742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Day to Day Support – duty Dr</a:t>
          </a:r>
          <a:endParaRPr lang="en-GB" sz="1800" b="0" kern="1200" dirty="0"/>
        </a:p>
      </dsp:txBody>
      <dsp:txXfrm>
        <a:off x="441326" y="1489972"/>
        <a:ext cx="3706126" cy="917218"/>
      </dsp:txXfrm>
    </dsp:sp>
    <dsp:sp modelId="{FAA3D3E4-094D-4932-A778-6771768250AF}">
      <dsp:nvSpPr>
        <dsp:cNvPr id="0" name=""/>
        <dsp:cNvSpPr/>
      </dsp:nvSpPr>
      <dsp:spPr>
        <a:xfrm rot="5400000">
          <a:off x="2111710" y="2460084"/>
          <a:ext cx="365359" cy="438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/>
        </a:p>
      </dsp:txBody>
      <dsp:txXfrm rot="-5400000">
        <a:off x="2162861" y="2496619"/>
        <a:ext cx="263058" cy="255751"/>
      </dsp:txXfrm>
    </dsp:sp>
    <dsp:sp modelId="{1BACCEA9-83B7-4357-BFCA-7AB291367912}">
      <dsp:nvSpPr>
        <dsp:cNvPr id="0" name=""/>
        <dsp:cNvSpPr/>
      </dsp:nvSpPr>
      <dsp:spPr>
        <a:xfrm>
          <a:off x="412790" y="2922872"/>
          <a:ext cx="3763198" cy="9742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Clinical Supervision – Dr Jarram</a:t>
          </a:r>
        </a:p>
      </dsp:txBody>
      <dsp:txXfrm>
        <a:off x="441326" y="2951408"/>
        <a:ext cx="3706126" cy="917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856EE-E41D-4D96-98A5-D5C6A68500EC}">
      <dsp:nvSpPr>
        <dsp:cNvPr id="0" name=""/>
        <dsp:cNvSpPr/>
      </dsp:nvSpPr>
      <dsp:spPr>
        <a:xfrm>
          <a:off x="285184" y="0"/>
          <a:ext cx="3830180" cy="9742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New Starter Reviews 3 &amp; 6 Months – Dr Jarram / Jennie Caukwell</a:t>
          </a:r>
          <a:endParaRPr lang="en-GB" sz="1700" b="0" kern="1200" dirty="0"/>
        </a:p>
      </dsp:txBody>
      <dsp:txXfrm>
        <a:off x="313720" y="28536"/>
        <a:ext cx="3773108" cy="917218"/>
      </dsp:txXfrm>
    </dsp:sp>
    <dsp:sp modelId="{BA40338B-2582-4A6C-98BB-7327F840EC75}">
      <dsp:nvSpPr>
        <dsp:cNvPr id="0" name=""/>
        <dsp:cNvSpPr/>
      </dsp:nvSpPr>
      <dsp:spPr>
        <a:xfrm rot="5400000">
          <a:off x="2017595" y="998648"/>
          <a:ext cx="365359" cy="438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/>
        </a:p>
      </dsp:txBody>
      <dsp:txXfrm rot="-5400000">
        <a:off x="2068746" y="1035183"/>
        <a:ext cx="263058" cy="255751"/>
      </dsp:txXfrm>
    </dsp:sp>
    <dsp:sp modelId="{1BACCEA9-83B7-4357-BFCA-7AB291367912}">
      <dsp:nvSpPr>
        <dsp:cNvPr id="0" name=""/>
        <dsp:cNvSpPr/>
      </dsp:nvSpPr>
      <dsp:spPr>
        <a:xfrm>
          <a:off x="285184" y="1461436"/>
          <a:ext cx="3830180" cy="9742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Annual Appraisal – Dr Jarram / Jennie Caukwell</a:t>
          </a:r>
          <a:endParaRPr lang="en-GB" sz="1700" b="0" kern="1200" dirty="0"/>
        </a:p>
      </dsp:txBody>
      <dsp:txXfrm>
        <a:off x="313720" y="1489972"/>
        <a:ext cx="3773108" cy="917218"/>
      </dsp:txXfrm>
    </dsp:sp>
    <dsp:sp modelId="{D3FCEB22-F0F9-4ECC-9D2C-A29255C4446E}">
      <dsp:nvSpPr>
        <dsp:cNvPr id="0" name=""/>
        <dsp:cNvSpPr/>
      </dsp:nvSpPr>
      <dsp:spPr>
        <a:xfrm rot="5400000">
          <a:off x="2017595" y="2460084"/>
          <a:ext cx="365359" cy="438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/>
        </a:p>
      </dsp:txBody>
      <dsp:txXfrm rot="-5400000">
        <a:off x="2068746" y="2496619"/>
        <a:ext cx="263058" cy="255751"/>
      </dsp:txXfrm>
    </dsp:sp>
    <dsp:sp modelId="{A2193184-9C69-437F-89BD-CC072C79CA7E}">
      <dsp:nvSpPr>
        <dsp:cNvPr id="0" name=""/>
        <dsp:cNvSpPr/>
      </dsp:nvSpPr>
      <dsp:spPr>
        <a:xfrm>
          <a:off x="285184" y="2922872"/>
          <a:ext cx="3830180" cy="9742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6 Month Post Appraisal Check In – as part of Clinical Supervision</a:t>
          </a:r>
        </a:p>
      </dsp:txBody>
      <dsp:txXfrm>
        <a:off x="313720" y="2951408"/>
        <a:ext cx="3773108" cy="9172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DDEB8-4AE5-4180-9FE6-38761A318CDA}">
      <dsp:nvSpPr>
        <dsp:cNvPr id="0" name=""/>
        <dsp:cNvSpPr/>
      </dsp:nvSpPr>
      <dsp:spPr>
        <a:xfrm>
          <a:off x="0" y="182218"/>
          <a:ext cx="8210549" cy="6393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kern="1200" dirty="0"/>
            <a:t>Clinical Supervision Updated To</a:t>
          </a:r>
        </a:p>
      </dsp:txBody>
      <dsp:txXfrm>
        <a:off x="18725" y="200943"/>
        <a:ext cx="8173099" cy="6018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711B8-FAB8-4C1D-BB86-13DB0B53FDE8}">
      <dsp:nvSpPr>
        <dsp:cNvPr id="0" name=""/>
        <dsp:cNvSpPr/>
      </dsp:nvSpPr>
      <dsp:spPr>
        <a:xfrm>
          <a:off x="0" y="282748"/>
          <a:ext cx="2562819" cy="15376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Have regular time slot for supervision that is protected for 30 mins</a:t>
          </a:r>
        </a:p>
      </dsp:txBody>
      <dsp:txXfrm>
        <a:off x="0" y="282748"/>
        <a:ext cx="2562819" cy="1537692"/>
      </dsp:txXfrm>
    </dsp:sp>
    <dsp:sp modelId="{64D7EEAC-0ABE-42DF-8E49-99C281BE3290}">
      <dsp:nvSpPr>
        <dsp:cNvPr id="0" name=""/>
        <dsp:cNvSpPr/>
      </dsp:nvSpPr>
      <dsp:spPr>
        <a:xfrm>
          <a:off x="2819102" y="282748"/>
          <a:ext cx="2562819" cy="15376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Meeting frequency will be once every 2 months</a:t>
          </a:r>
          <a:endParaRPr lang="en-GB" sz="1900" kern="1200" dirty="0"/>
        </a:p>
      </dsp:txBody>
      <dsp:txXfrm>
        <a:off x="2819102" y="282748"/>
        <a:ext cx="2562819" cy="1537692"/>
      </dsp:txXfrm>
    </dsp:sp>
    <dsp:sp modelId="{82AEFBEC-548A-40F2-B8EE-9813C1B77040}">
      <dsp:nvSpPr>
        <dsp:cNvPr id="0" name=""/>
        <dsp:cNvSpPr/>
      </dsp:nvSpPr>
      <dsp:spPr>
        <a:xfrm>
          <a:off x="5638204" y="270816"/>
          <a:ext cx="2562819" cy="1537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Clinician to take notes so they can use as evidence for CPD / revalidation</a:t>
          </a:r>
          <a:endParaRPr lang="en-GB" sz="1900" b="0" kern="1200" dirty="0"/>
        </a:p>
      </dsp:txBody>
      <dsp:txXfrm>
        <a:off x="5638204" y="270816"/>
        <a:ext cx="2562819" cy="1537692"/>
      </dsp:txXfrm>
    </dsp:sp>
    <dsp:sp modelId="{47315D4A-C93A-44AF-827A-55D7B6F2C7F7}">
      <dsp:nvSpPr>
        <dsp:cNvPr id="0" name=""/>
        <dsp:cNvSpPr/>
      </dsp:nvSpPr>
      <dsp:spPr>
        <a:xfrm>
          <a:off x="0" y="2076722"/>
          <a:ext cx="2562819" cy="1537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Supervision discussion will be based on individual needs</a:t>
          </a:r>
          <a:endParaRPr lang="en-GB" sz="1900" b="0" kern="1200" dirty="0"/>
        </a:p>
      </dsp:txBody>
      <dsp:txXfrm>
        <a:off x="0" y="2076722"/>
        <a:ext cx="2562819" cy="1537692"/>
      </dsp:txXfrm>
    </dsp:sp>
    <dsp:sp modelId="{B3BE7AD0-7DDC-48F6-A82F-1272F60B032A}">
      <dsp:nvSpPr>
        <dsp:cNvPr id="0" name=""/>
        <dsp:cNvSpPr/>
      </dsp:nvSpPr>
      <dsp:spPr>
        <a:xfrm>
          <a:off x="2819102" y="2076722"/>
          <a:ext cx="2562819" cy="15376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Supplemented with ¼ly Group Catch Up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(educational - PLT)</a:t>
          </a:r>
        </a:p>
      </dsp:txBody>
      <dsp:txXfrm>
        <a:off x="2819102" y="2076722"/>
        <a:ext cx="2562819" cy="1537692"/>
      </dsp:txXfrm>
    </dsp:sp>
    <dsp:sp modelId="{FB32FFE7-419D-4DF0-B160-7F3F258530A2}">
      <dsp:nvSpPr>
        <dsp:cNvPr id="0" name=""/>
        <dsp:cNvSpPr/>
      </dsp:nvSpPr>
      <dsp:spPr>
        <a:xfrm>
          <a:off x="5638204" y="2076722"/>
          <a:ext cx="2562819" cy="15376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¼ </a:t>
          </a:r>
          <a:r>
            <a:rPr lang="en-GB" sz="1900" b="1" kern="1200" dirty="0" err="1"/>
            <a:t>ly</a:t>
          </a:r>
          <a:r>
            <a:rPr lang="en-GB" sz="1900" b="1" kern="1200" dirty="0"/>
            <a:t> meeting to discuss any other issues</a:t>
          </a:r>
        </a:p>
      </dsp:txBody>
      <dsp:txXfrm>
        <a:off x="5638204" y="2076722"/>
        <a:ext cx="2562819" cy="15376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3ACDB-2054-406D-820F-C97C9E12D9D9}">
      <dsp:nvSpPr>
        <dsp:cNvPr id="0" name=""/>
        <dsp:cNvSpPr/>
      </dsp:nvSpPr>
      <dsp:spPr>
        <a:xfrm>
          <a:off x="0" y="4499"/>
          <a:ext cx="4639836" cy="836452"/>
        </a:xfrm>
        <a:prstGeom prst="roundRect">
          <a:avLst>
            <a:gd name="adj" fmla="val 1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Sarah TR Lead has Stepped Down</a:t>
          </a:r>
        </a:p>
      </dsp:txBody>
      <dsp:txXfrm>
        <a:off x="24499" y="28998"/>
        <a:ext cx="4590838" cy="787454"/>
      </dsp:txXfrm>
    </dsp:sp>
    <dsp:sp modelId="{EAE1596C-71F7-4002-80C6-F06730F27819}">
      <dsp:nvSpPr>
        <dsp:cNvPr id="0" name=""/>
        <dsp:cNvSpPr/>
      </dsp:nvSpPr>
      <dsp:spPr>
        <a:xfrm rot="5400000">
          <a:off x="2163083" y="861863"/>
          <a:ext cx="313669" cy="376403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206998" y="893230"/>
        <a:ext cx="225841" cy="219568"/>
      </dsp:txXfrm>
    </dsp:sp>
    <dsp:sp modelId="{E1416FD4-6D12-4AFA-A5FE-B78FB53A9C4F}">
      <dsp:nvSpPr>
        <dsp:cNvPr id="0" name=""/>
        <dsp:cNvSpPr/>
      </dsp:nvSpPr>
      <dsp:spPr>
        <a:xfrm>
          <a:off x="0" y="1259178"/>
          <a:ext cx="4639836" cy="836452"/>
        </a:xfrm>
        <a:prstGeom prst="roundRect">
          <a:avLst>
            <a:gd name="adj" fmla="val 10000"/>
          </a:avLst>
        </a:prstGeom>
        <a:solidFill>
          <a:srgbClr val="A5A5A5">
            <a:hueOff val="1355300"/>
            <a:satOff val="50000"/>
            <a:lumOff val="-735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Support will be provided from within Ops Team</a:t>
          </a:r>
        </a:p>
      </dsp:txBody>
      <dsp:txXfrm>
        <a:off x="24499" y="1283677"/>
        <a:ext cx="4590838" cy="787454"/>
      </dsp:txXfrm>
    </dsp:sp>
    <dsp:sp modelId="{68063515-8217-4907-9E13-824AB00110D9}">
      <dsp:nvSpPr>
        <dsp:cNvPr id="0" name=""/>
        <dsp:cNvSpPr/>
      </dsp:nvSpPr>
      <dsp:spPr>
        <a:xfrm rot="5400000">
          <a:off x="2163083" y="2116543"/>
          <a:ext cx="313669" cy="376403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1807066"/>
            <a:satOff val="66667"/>
            <a:lumOff val="-980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206998" y="2147910"/>
        <a:ext cx="225841" cy="219568"/>
      </dsp:txXfrm>
    </dsp:sp>
    <dsp:sp modelId="{7916C2AA-1AD9-4520-94D2-FECEF8CF6A13}">
      <dsp:nvSpPr>
        <dsp:cNvPr id="0" name=""/>
        <dsp:cNvSpPr/>
      </dsp:nvSpPr>
      <dsp:spPr>
        <a:xfrm>
          <a:off x="0" y="2513858"/>
          <a:ext cx="4639836" cy="836452"/>
        </a:xfrm>
        <a:prstGeom prst="roundRect">
          <a:avLst>
            <a:gd name="adj" fmla="val 10000"/>
          </a:avLst>
        </a:prstGeom>
        <a:solidFill>
          <a:srgbClr val="A5A5A5">
            <a:hueOff val="677650"/>
            <a:satOff val="25000"/>
            <a:lumOff val="-367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Calibri"/>
            </a:rPr>
            <a:t>New Lead/Champion Role to be put into place</a:t>
          </a:r>
        </a:p>
      </dsp:txBody>
      <dsp:txXfrm>
        <a:off x="24499" y="2538357"/>
        <a:ext cx="4590838" cy="787454"/>
      </dsp:txXfrm>
    </dsp:sp>
    <dsp:sp modelId="{A21C9C86-3CAB-4264-ADA2-03AEF12E5E78}">
      <dsp:nvSpPr>
        <dsp:cNvPr id="0" name=""/>
        <dsp:cNvSpPr/>
      </dsp:nvSpPr>
      <dsp:spPr>
        <a:xfrm rot="5400000">
          <a:off x="2163083" y="3371222"/>
          <a:ext cx="313669" cy="376403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206998" y="3402589"/>
        <a:ext cx="225841" cy="219568"/>
      </dsp:txXfrm>
    </dsp:sp>
    <dsp:sp modelId="{0C355EE3-A13E-4DF7-9F8E-37A813051161}">
      <dsp:nvSpPr>
        <dsp:cNvPr id="0" name=""/>
        <dsp:cNvSpPr/>
      </dsp:nvSpPr>
      <dsp:spPr>
        <a:xfrm>
          <a:off x="0" y="3768537"/>
          <a:ext cx="4639836" cy="836452"/>
        </a:xfrm>
        <a:prstGeom prst="roundRect">
          <a:avLst>
            <a:gd name="adj" fmla="val 10000"/>
          </a:avLst>
        </a:prstGeom>
        <a:solidFill>
          <a:srgbClr val="A5A5A5">
            <a:hueOff val="2032949"/>
            <a:satOff val="75000"/>
            <a:lumOff val="-110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Role will be point of escalation, main representative at meetings, chair team meeting</a:t>
          </a:r>
        </a:p>
      </dsp:txBody>
      <dsp:txXfrm>
        <a:off x="24499" y="3793036"/>
        <a:ext cx="4590838" cy="7874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3ACDB-2054-406D-820F-C97C9E12D9D9}">
      <dsp:nvSpPr>
        <dsp:cNvPr id="0" name=""/>
        <dsp:cNvSpPr/>
      </dsp:nvSpPr>
      <dsp:spPr>
        <a:xfrm>
          <a:off x="114298" y="2812"/>
          <a:ext cx="4411238" cy="657694"/>
        </a:xfrm>
        <a:prstGeom prst="roundRect">
          <a:avLst>
            <a:gd name="adj" fmla="val 1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PGDs added to GP NET by Mitch</a:t>
          </a:r>
        </a:p>
      </dsp:txBody>
      <dsp:txXfrm>
        <a:off x="133561" y="22075"/>
        <a:ext cx="4372712" cy="619168"/>
      </dsp:txXfrm>
    </dsp:sp>
    <dsp:sp modelId="{EAE1596C-71F7-4002-80C6-F06730F27819}">
      <dsp:nvSpPr>
        <dsp:cNvPr id="0" name=""/>
        <dsp:cNvSpPr/>
      </dsp:nvSpPr>
      <dsp:spPr>
        <a:xfrm rot="5400000">
          <a:off x="2196600" y="676950"/>
          <a:ext cx="246635" cy="295962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231129" y="701613"/>
        <a:ext cx="177578" cy="172645"/>
      </dsp:txXfrm>
    </dsp:sp>
    <dsp:sp modelId="{7916C2AA-1AD9-4520-94D2-FECEF8CF6A13}">
      <dsp:nvSpPr>
        <dsp:cNvPr id="0" name=""/>
        <dsp:cNvSpPr/>
      </dsp:nvSpPr>
      <dsp:spPr>
        <a:xfrm>
          <a:off x="114298" y="989355"/>
          <a:ext cx="4411238" cy="657694"/>
        </a:xfrm>
        <a:prstGeom prst="roundRect">
          <a:avLst>
            <a:gd name="adj" fmla="val 10000"/>
          </a:avLst>
        </a:prstGeom>
        <a:solidFill>
          <a:srgbClr val="A5A5A5">
            <a:hueOff val="677650"/>
            <a:satOff val="25000"/>
            <a:lumOff val="-367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Calibri"/>
            </a:rPr>
            <a:t>Policy reviews coordinated by Mitch</a:t>
          </a:r>
        </a:p>
      </dsp:txBody>
      <dsp:txXfrm>
        <a:off x="133561" y="1008618"/>
        <a:ext cx="4372712" cy="619168"/>
      </dsp:txXfrm>
    </dsp:sp>
    <dsp:sp modelId="{A21C9C86-3CAB-4264-ADA2-03AEF12E5E78}">
      <dsp:nvSpPr>
        <dsp:cNvPr id="0" name=""/>
        <dsp:cNvSpPr/>
      </dsp:nvSpPr>
      <dsp:spPr>
        <a:xfrm rot="5400000">
          <a:off x="2196600" y="1663492"/>
          <a:ext cx="246635" cy="295962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903533"/>
            <a:satOff val="33333"/>
            <a:lumOff val="-490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231129" y="1688155"/>
        <a:ext cx="177578" cy="172645"/>
      </dsp:txXfrm>
    </dsp:sp>
    <dsp:sp modelId="{E1416FD4-6D12-4AFA-A5FE-B78FB53A9C4F}">
      <dsp:nvSpPr>
        <dsp:cNvPr id="0" name=""/>
        <dsp:cNvSpPr/>
      </dsp:nvSpPr>
      <dsp:spPr>
        <a:xfrm>
          <a:off x="114298" y="1975897"/>
          <a:ext cx="4411238" cy="657694"/>
        </a:xfrm>
        <a:prstGeom prst="roundRect">
          <a:avLst>
            <a:gd name="adj" fmla="val 10000"/>
          </a:avLst>
        </a:prstGeom>
        <a:solidFill>
          <a:srgbClr val="A5A5A5">
            <a:hueOff val="1355300"/>
            <a:satOff val="50000"/>
            <a:lumOff val="-735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BLS training arranged by Mitch</a:t>
          </a:r>
        </a:p>
      </dsp:txBody>
      <dsp:txXfrm>
        <a:off x="133561" y="1995160"/>
        <a:ext cx="4372712" cy="619168"/>
      </dsp:txXfrm>
    </dsp:sp>
    <dsp:sp modelId="{68063515-8217-4907-9E13-824AB00110D9}">
      <dsp:nvSpPr>
        <dsp:cNvPr id="0" name=""/>
        <dsp:cNvSpPr/>
      </dsp:nvSpPr>
      <dsp:spPr>
        <a:xfrm rot="5400000">
          <a:off x="2196600" y="2650034"/>
          <a:ext cx="246635" cy="295962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1807066"/>
            <a:satOff val="66667"/>
            <a:lumOff val="-980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231129" y="2674697"/>
        <a:ext cx="177578" cy="172645"/>
      </dsp:txXfrm>
    </dsp:sp>
    <dsp:sp modelId="{0C355EE3-A13E-4DF7-9F8E-37A813051161}">
      <dsp:nvSpPr>
        <dsp:cNvPr id="0" name=""/>
        <dsp:cNvSpPr/>
      </dsp:nvSpPr>
      <dsp:spPr>
        <a:xfrm>
          <a:off x="114298" y="2962439"/>
          <a:ext cx="4411238" cy="657694"/>
        </a:xfrm>
        <a:prstGeom prst="roundRect">
          <a:avLst>
            <a:gd name="adj" fmla="val 10000"/>
          </a:avLst>
        </a:prstGeom>
        <a:solidFill>
          <a:srgbClr val="A5A5A5">
            <a:hueOff val="2032949"/>
            <a:satOff val="75000"/>
            <a:lumOff val="-110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Bluestream modules overdue/due added to Bluestream slot on S1</a:t>
          </a:r>
        </a:p>
      </dsp:txBody>
      <dsp:txXfrm>
        <a:off x="133561" y="2981702"/>
        <a:ext cx="4372712" cy="619168"/>
      </dsp:txXfrm>
    </dsp:sp>
    <dsp:sp modelId="{5729089A-D9EE-46B4-9049-024FC83DB352}">
      <dsp:nvSpPr>
        <dsp:cNvPr id="0" name=""/>
        <dsp:cNvSpPr/>
      </dsp:nvSpPr>
      <dsp:spPr>
        <a:xfrm rot="5400000">
          <a:off x="2196600" y="3636577"/>
          <a:ext cx="246635" cy="295962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231129" y="3661240"/>
        <a:ext cx="177578" cy="172645"/>
      </dsp:txXfrm>
    </dsp:sp>
    <dsp:sp modelId="{E954AED6-0FE6-498A-9EC6-C59712E507EE}">
      <dsp:nvSpPr>
        <dsp:cNvPr id="0" name=""/>
        <dsp:cNvSpPr/>
      </dsp:nvSpPr>
      <dsp:spPr>
        <a:xfrm>
          <a:off x="114298" y="3948982"/>
          <a:ext cx="4411238" cy="657694"/>
        </a:xfrm>
        <a:prstGeom prst="roundRect">
          <a:avLst>
            <a:gd name="adj" fmla="val 1000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Other mandatory training due Mitch will prompt &amp; coordinate </a:t>
          </a:r>
          <a:r>
            <a:rPr lang="en-GB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(if multiple staff)</a:t>
          </a:r>
        </a:p>
      </dsp:txBody>
      <dsp:txXfrm>
        <a:off x="133561" y="3968245"/>
        <a:ext cx="4372712" cy="619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0F35-9A88-466B-B389-0DCE1F2FCDED}" type="datetimeFigureOut">
              <a:rPr lang="en-GB" smtClean="0"/>
              <a:t>27/07/2023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BCBD4-4253-497B-9C12-B418808F9B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57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9EAB-6D6E-4F3F-8D42-3C8F6505EA31}" type="datetimeFigureOut">
              <a:rPr lang="en-GB" smtClean="0"/>
              <a:t>27/07/2023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D6BC-E103-4867-96ED-1D9B881BCB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00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5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CD6BC-E103-4867-96ED-1D9B881BCB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48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73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CD6BC-E103-4867-96ED-1D9B881BCB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197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967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17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613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287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30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PCN Update &amp; 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CD6BC-E103-4867-96ED-1D9B881BCB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22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319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8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490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14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075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904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27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/>
              <a:pPr/>
              <a:t>27/07/2023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74F33A-6E6E-4E94-9E61-5B244C39A7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25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27/07/2023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0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27/07/2023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27/07/2023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7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27/07/2023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42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27/07/2023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97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27/07/2023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74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27/07/2023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974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27/07/2023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2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27/07/2023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27/07/2023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7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27/07/2023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0" Type="http://schemas.openxmlformats.org/officeDocument/2006/relationships/diagramLayout" Target="../diagrams/layout15.xml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5" Type="http://schemas.openxmlformats.org/officeDocument/2006/relationships/diagramLayout" Target="../diagrams/layout16.xml"/><Relationship Id="rId10" Type="http://schemas.openxmlformats.org/officeDocument/2006/relationships/diagramLayout" Target="../diagrams/layout17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microsoft.com/office/2007/relationships/diagramDrawing" Target="../diagrams/drawing1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8.xml"/><Relationship Id="rId12" Type="http://schemas.openxmlformats.org/officeDocument/2006/relationships/diagramColors" Target="../diagrams/colors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11" Type="http://schemas.openxmlformats.org/officeDocument/2006/relationships/diagramQuickStyle" Target="../diagrams/quickStyle19.xml"/><Relationship Id="rId5" Type="http://schemas.openxmlformats.org/officeDocument/2006/relationships/diagramLayout" Target="../diagrams/layout18.xml"/><Relationship Id="rId10" Type="http://schemas.openxmlformats.org/officeDocument/2006/relationships/diagramLayout" Target="../diagrams/layout19.xml"/><Relationship Id="rId4" Type="http://schemas.openxmlformats.org/officeDocument/2006/relationships/diagramData" Target="../diagrams/data18.xml"/><Relationship Id="rId9" Type="http://schemas.openxmlformats.org/officeDocument/2006/relationships/diagramData" Target="../diagrams/data1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200" dirty="0"/>
              <a:t>PPG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7772400" cy="1199704"/>
          </a:xfrm>
        </p:spPr>
        <p:txBody>
          <a:bodyPr/>
          <a:lstStyle/>
          <a:p>
            <a:r>
              <a:rPr lang="en-GB" dirty="0"/>
              <a:t> 18</a:t>
            </a:r>
            <a:r>
              <a:rPr lang="en-GB" baseline="30000" dirty="0"/>
              <a:t>th</a:t>
            </a:r>
            <a:r>
              <a:rPr lang="en-GB" dirty="0"/>
              <a:t> July 2023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3390"/>
            <a:ext cx="3312369" cy="182976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C8FC9D-92D9-7810-76B4-52648F61D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954" y="606027"/>
            <a:ext cx="3417022" cy="16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6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46C884-B86D-8279-DFD7-D81ADB32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Structure Change – Nurses/HCAs</a:t>
            </a:r>
          </a:p>
        </p:txBody>
      </p:sp>
      <p:graphicFrame>
        <p:nvGraphicFramePr>
          <p:cNvPr id="4" name="Content Placeholder 2" descr="SmartArt Process Diagram">
            <a:extLst>
              <a:ext uri="{FF2B5EF4-FFF2-40B4-BE49-F238E27FC236}">
                <a16:creationId xmlns:a16="http://schemas.microsoft.com/office/drawing/2014/main" id="{3BA7D00C-E5D0-D50B-0E46-1D9830318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786752"/>
              </p:ext>
            </p:extLst>
          </p:nvPr>
        </p:nvGraphicFramePr>
        <p:xfrm>
          <a:off x="4704189" y="1375309"/>
          <a:ext cx="4439811" cy="476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2" descr="SmartArt Process Diagram">
            <a:extLst>
              <a:ext uri="{FF2B5EF4-FFF2-40B4-BE49-F238E27FC236}">
                <a16:creationId xmlns:a16="http://schemas.microsoft.com/office/drawing/2014/main" id="{FAEF8B05-CB3D-71FC-F767-5CB825C00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652145"/>
              </p:ext>
            </p:extLst>
          </p:nvPr>
        </p:nvGraphicFramePr>
        <p:xfrm>
          <a:off x="106839" y="1375309"/>
          <a:ext cx="4439811" cy="476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3880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447675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n-GB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CFE1786D-E404-4B57-9259-7AFB1EF91717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Lucida Sans Unicode"/>
              </a:rPr>
              <a:t>Appointments Review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E4E96EA-746E-4035-22A7-FDB742F50E8C}"/>
              </a:ext>
            </a:extLst>
          </p:cNvPr>
          <p:cNvGraphicFramePr/>
          <p:nvPr/>
        </p:nvGraphicFramePr>
        <p:xfrm>
          <a:off x="190500" y="1340770"/>
          <a:ext cx="8782050" cy="515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629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Online Consultations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6C266A-284A-39BB-F4FC-F7B41F443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749838"/>
              </p:ext>
            </p:extLst>
          </p:nvPr>
        </p:nvGraphicFramePr>
        <p:xfrm>
          <a:off x="417984" y="1631313"/>
          <a:ext cx="2497832" cy="438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D90084-EF3C-3A17-AB0B-0339B1BBE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79395"/>
              </p:ext>
            </p:extLst>
          </p:nvPr>
        </p:nvGraphicFramePr>
        <p:xfrm>
          <a:off x="2955032" y="1203202"/>
          <a:ext cx="5937448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09972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447675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n-GB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CFE1786D-E404-4B57-9259-7AFB1EF91717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Lucida Sans Unicode"/>
              </a:rPr>
              <a:t>Online Booking Proposal</a:t>
            </a:r>
          </a:p>
        </p:txBody>
      </p:sp>
      <p:graphicFrame>
        <p:nvGraphicFramePr>
          <p:cNvPr id="2" name="Diagram 3">
            <a:extLst>
              <a:ext uri="{FF2B5EF4-FFF2-40B4-BE49-F238E27FC236}">
                <a16:creationId xmlns:a16="http://schemas.microsoft.com/office/drawing/2014/main" id="{F72DB676-3D24-4B1C-055D-717FAEDDB011}"/>
              </a:ext>
            </a:extLst>
          </p:cNvPr>
          <p:cNvGraphicFramePr/>
          <p:nvPr/>
        </p:nvGraphicFramePr>
        <p:xfrm>
          <a:off x="457200" y="1263495"/>
          <a:ext cx="8239125" cy="97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E4E96EA-746E-4035-22A7-FDB742F50E8C}"/>
              </a:ext>
            </a:extLst>
          </p:cNvPr>
          <p:cNvGraphicFramePr/>
          <p:nvPr/>
        </p:nvGraphicFramePr>
        <p:xfrm>
          <a:off x="319088" y="2237573"/>
          <a:ext cx="8486774" cy="413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6678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447675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CFE1786D-E404-4B57-9259-7AFB1EF91717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cs typeface="Lucida Sans Unicode"/>
              </a:rPr>
              <a:t>Appointments - </a:t>
            </a:r>
            <a:r>
              <a:rPr lang="en-GB" sz="3400" dirty="0" err="1">
                <a:cs typeface="Lucida Sans Unicode"/>
              </a:rPr>
              <a:t>ANPs</a:t>
            </a:r>
            <a:endParaRPr lang="en-GB" sz="3400" dirty="0">
              <a:cs typeface="Lucida Sans Unicode"/>
            </a:endParaRPr>
          </a:p>
        </p:txBody>
      </p:sp>
      <p:graphicFrame>
        <p:nvGraphicFramePr>
          <p:cNvPr id="2" name="Diagram 3">
            <a:extLst>
              <a:ext uri="{FF2B5EF4-FFF2-40B4-BE49-F238E27FC236}">
                <a16:creationId xmlns:a16="http://schemas.microsoft.com/office/drawing/2014/main" id="{F72DB676-3D24-4B1C-055D-717FAEDDB0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951447"/>
              </p:ext>
            </p:extLst>
          </p:nvPr>
        </p:nvGraphicFramePr>
        <p:xfrm>
          <a:off x="457200" y="1343024"/>
          <a:ext cx="8210549" cy="97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E4E96EA-746E-4035-22A7-FDB742F50E8C}"/>
              </a:ext>
            </a:extLst>
          </p:cNvPr>
          <p:cNvGraphicFramePr/>
          <p:nvPr/>
        </p:nvGraphicFramePr>
        <p:xfrm>
          <a:off x="466725" y="2389337"/>
          <a:ext cx="8201024" cy="389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637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Sit &amp; Wait Sessions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D90084-EF3C-3A17-AB0B-0339B1BBE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53641"/>
              </p:ext>
            </p:extLst>
          </p:nvPr>
        </p:nvGraphicFramePr>
        <p:xfrm>
          <a:off x="683568" y="980728"/>
          <a:ext cx="800323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508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On Call Triage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D90084-EF3C-3A17-AB0B-0339B1BBE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58441"/>
              </p:ext>
            </p:extLst>
          </p:nvPr>
        </p:nvGraphicFramePr>
        <p:xfrm>
          <a:off x="683568" y="980728"/>
          <a:ext cx="800323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053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Task Group for On Call Triage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D90084-EF3C-3A17-AB0B-0339B1BBE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88831"/>
              </p:ext>
            </p:extLst>
          </p:nvPr>
        </p:nvGraphicFramePr>
        <p:xfrm>
          <a:off x="683568" y="980728"/>
          <a:ext cx="800323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070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Other Appointments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D90084-EF3C-3A17-AB0B-0339B1BBE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066964"/>
              </p:ext>
            </p:extLst>
          </p:nvPr>
        </p:nvGraphicFramePr>
        <p:xfrm>
          <a:off x="683568" y="980728"/>
          <a:ext cx="800323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5704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51B75A-DEB2-524E-9352-21E0F3AF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 fontScale="55000" lnSpcReduction="20000"/>
          </a:bodyPr>
          <a:lstStyle/>
          <a:p>
            <a:r>
              <a:rPr lang="en-GB" sz="2200" dirty="0"/>
              <a:t>ACP – Advanced Clinical Practitioner</a:t>
            </a:r>
          </a:p>
          <a:p>
            <a:r>
              <a:rPr lang="en-GB" sz="2200" dirty="0"/>
              <a:t>ANP = Advanced Nurse Practitioner</a:t>
            </a:r>
          </a:p>
          <a:p>
            <a:r>
              <a:rPr lang="en-GB" sz="2200" dirty="0"/>
              <a:t>ARRS – Additional Roles Reimbursement Scheme</a:t>
            </a:r>
          </a:p>
          <a:p>
            <a:r>
              <a:rPr lang="en-GB" sz="2200" dirty="0"/>
              <a:t>BLS – Basic Life Support</a:t>
            </a:r>
          </a:p>
          <a:p>
            <a:r>
              <a:rPr lang="en-GB" sz="2200" dirty="0"/>
              <a:t>CPD – Continued Professional Development</a:t>
            </a:r>
          </a:p>
          <a:p>
            <a:r>
              <a:rPr lang="en-GB" sz="2200" dirty="0"/>
              <a:t>DN – District Nurse</a:t>
            </a:r>
          </a:p>
          <a:p>
            <a:r>
              <a:rPr lang="en-GB" sz="2200" dirty="0"/>
              <a:t>DOAC – Direct Oral Anticoagulation</a:t>
            </a:r>
          </a:p>
          <a:p>
            <a:r>
              <a:rPr lang="en-GB" sz="2200" dirty="0"/>
              <a:t>ECG - Electrocardiogram</a:t>
            </a:r>
          </a:p>
          <a:p>
            <a:r>
              <a:rPr lang="en-GB" sz="2200" dirty="0" err="1"/>
              <a:t>ECP</a:t>
            </a:r>
            <a:r>
              <a:rPr lang="en-GB" sz="2200" dirty="0"/>
              <a:t> – Emergency Care Practitioner</a:t>
            </a:r>
          </a:p>
          <a:p>
            <a:r>
              <a:rPr lang="en-GB" sz="2200" dirty="0"/>
              <a:t>ED – Emergency Department</a:t>
            </a:r>
          </a:p>
          <a:p>
            <a:r>
              <a:rPr lang="en-GB" sz="2200" dirty="0"/>
              <a:t>FCP – First Contact Practitioner</a:t>
            </a:r>
          </a:p>
          <a:p>
            <a:r>
              <a:rPr lang="en-GB" sz="2200" dirty="0"/>
              <a:t>GPA – General Practice Assistant</a:t>
            </a:r>
          </a:p>
          <a:p>
            <a:r>
              <a:rPr lang="en-GB" sz="2200" dirty="0"/>
              <a:t>HCA  - Health Care Assistant</a:t>
            </a:r>
          </a:p>
          <a:p>
            <a:r>
              <a:rPr lang="en-GB" sz="2200" dirty="0"/>
              <a:t>HR – Human Resources</a:t>
            </a:r>
          </a:p>
          <a:p>
            <a:r>
              <a:rPr lang="en-GB" sz="2200" dirty="0"/>
              <a:t>LLR – Leicester Leicestershire &amp; Rutland</a:t>
            </a:r>
          </a:p>
          <a:p>
            <a:r>
              <a:rPr lang="en-GB" sz="2200" dirty="0"/>
              <a:t>LTC – Long Term Condition</a:t>
            </a:r>
          </a:p>
          <a:p>
            <a:r>
              <a:rPr lang="en-GB" sz="2200" dirty="0" err="1"/>
              <a:t>MSK</a:t>
            </a:r>
            <a:r>
              <a:rPr lang="en-GB" sz="2200" dirty="0"/>
              <a:t> – Musculoskeletal</a:t>
            </a:r>
          </a:p>
          <a:p>
            <a:r>
              <a:rPr lang="en-GB" sz="2200" dirty="0"/>
              <a:t>OOH – Out of Hours</a:t>
            </a:r>
          </a:p>
          <a:p>
            <a:r>
              <a:rPr lang="en-GB" sz="2200" dirty="0"/>
              <a:t>PGD – Patient Group Directive</a:t>
            </a:r>
          </a:p>
          <a:p>
            <a:r>
              <a:rPr lang="en-GB" sz="2200" dirty="0"/>
              <a:t>PLT – Protected Learning Time</a:t>
            </a:r>
          </a:p>
          <a:p>
            <a:r>
              <a:rPr lang="en-GB" sz="2200" dirty="0"/>
              <a:t>PMT – Prescription Management Team</a:t>
            </a:r>
          </a:p>
          <a:p>
            <a:r>
              <a:rPr lang="en-GB" sz="2200" dirty="0"/>
              <a:t>PST – Patient Services Team</a:t>
            </a:r>
          </a:p>
          <a:p>
            <a:r>
              <a:rPr lang="en-GB" sz="2200" dirty="0"/>
              <a:t>QOF – Quality &amp; Outcomes Framework</a:t>
            </a:r>
          </a:p>
          <a:p>
            <a:r>
              <a:rPr lang="en-GB" sz="2200" dirty="0"/>
              <a:t>TR  - Treatment Room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997ED-D43D-096E-F60A-4CA37710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Abbreviations/Acronyms</a:t>
            </a:r>
          </a:p>
        </p:txBody>
      </p:sp>
    </p:spTree>
    <p:extLst>
      <p:ext uri="{BB962C8B-B14F-4D97-AF65-F5344CB8AC3E}">
        <p14:creationId xmlns:p14="http://schemas.microsoft.com/office/powerpoint/2010/main" val="70620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9522EBE-BAE5-487C-8EE7-F2B8C600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Staff Changes</a:t>
            </a:r>
          </a:p>
        </p:txBody>
      </p:sp>
      <p:graphicFrame>
        <p:nvGraphicFramePr>
          <p:cNvPr id="11" name="Content Placeholder 2" descr="SmartArt Process Diagram">
            <a:extLst>
              <a:ext uri="{FF2B5EF4-FFF2-40B4-BE49-F238E27FC236}">
                <a16:creationId xmlns:a16="http://schemas.microsoft.com/office/drawing/2014/main" id="{C923E01D-A50F-D600-54B5-9819538B6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083190"/>
              </p:ext>
            </p:extLst>
          </p:nvPr>
        </p:nvGraphicFramePr>
        <p:xfrm>
          <a:off x="107504" y="1283247"/>
          <a:ext cx="8928992" cy="4738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4263"/>
            <a:ext cx="1993776" cy="979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17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CFE1786D-E404-4B57-9259-7AFB1EF91717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3400" dirty="0">
                <a:solidFill>
                  <a:schemeClr val="tx2"/>
                </a:solidFill>
                <a:cs typeface="Lucida Sans Unicode"/>
              </a:rPr>
              <a:t>ARRS New Roles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157225-4D80-91C2-958D-2400D3BAA1A4}"/>
              </a:ext>
            </a:extLst>
          </p:cNvPr>
          <p:cNvSpPr/>
          <p:nvPr/>
        </p:nvSpPr>
        <p:spPr>
          <a:xfrm>
            <a:off x="0" y="5715000"/>
            <a:ext cx="5613722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37F0400-5D88-EEA3-DF9C-DBAF86A543B6}"/>
              </a:ext>
            </a:extLst>
          </p:cNvPr>
          <p:cNvGraphicFramePr/>
          <p:nvPr/>
        </p:nvGraphicFramePr>
        <p:xfrm>
          <a:off x="92597" y="1376502"/>
          <a:ext cx="8958805" cy="5364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FCB2B14-053E-C805-8F5C-EDD569A95BC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1171"/>
            <a:ext cx="1993776" cy="979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25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Structure Change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24" y="89782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2463" y="1201419"/>
            <a:ext cx="822960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n-GB" dirty="0"/>
          </a:p>
          <a:p>
            <a:pPr marL="393192" lvl="1" indent="0" algn="just">
              <a:buNone/>
            </a:pPr>
            <a:endParaRPr lang="en-GB" dirty="0"/>
          </a:p>
          <a:p>
            <a:pPr marL="393192" lvl="1" indent="0" algn="just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798F5-8113-E837-D7B7-6BB78C61B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13" y="1155500"/>
            <a:ext cx="8229600" cy="5438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B89983-29D0-B6D4-A6F0-399BF6B90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330" y="1417638"/>
            <a:ext cx="3389670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8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Structure Change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2463" y="1201419"/>
            <a:ext cx="822960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n-GB" dirty="0"/>
          </a:p>
          <a:p>
            <a:pPr marL="393192" lvl="1" indent="0" algn="just">
              <a:buNone/>
            </a:pPr>
            <a:endParaRPr lang="en-GB" dirty="0"/>
          </a:p>
          <a:p>
            <a:pPr marL="393192" lvl="1" indent="0" algn="just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E233C3-6A41-2321-4B24-8926E2268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0950"/>
            <a:ext cx="8655129" cy="565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Structure Change - ACP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2463" y="1201419"/>
            <a:ext cx="822960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n-GB" dirty="0"/>
          </a:p>
          <a:p>
            <a:pPr marL="393192" lvl="1" indent="0" algn="just">
              <a:buNone/>
            </a:pPr>
            <a:endParaRPr lang="en-GB" dirty="0"/>
          </a:p>
          <a:p>
            <a:pPr marL="393192" lvl="1" indent="0" algn="just">
              <a:buNone/>
            </a:pPr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12A34F2-B0A4-F256-02BB-F22A7AE87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916330"/>
              </p:ext>
            </p:extLst>
          </p:nvPr>
        </p:nvGraphicFramePr>
        <p:xfrm>
          <a:off x="353678" y="1044939"/>
          <a:ext cx="8210549" cy="97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0EDF5B5-5B72-B2CC-07E1-67775E7D5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182354"/>
              </p:ext>
            </p:extLst>
          </p:nvPr>
        </p:nvGraphicFramePr>
        <p:xfrm>
          <a:off x="84486" y="2091251"/>
          <a:ext cx="4588780" cy="389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8AFB199-1872-ED7D-E879-60E494F4E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653211"/>
              </p:ext>
            </p:extLst>
          </p:nvPr>
        </p:nvGraphicFramePr>
        <p:xfrm>
          <a:off x="4413598" y="2091251"/>
          <a:ext cx="4400550" cy="389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47459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Structure Change - ACP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2463" y="1201419"/>
            <a:ext cx="822960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n-GB" dirty="0"/>
          </a:p>
          <a:p>
            <a:pPr marL="393192" lvl="1" indent="0" algn="just">
              <a:buNone/>
            </a:pPr>
            <a:endParaRPr lang="en-GB" dirty="0"/>
          </a:p>
          <a:p>
            <a:pPr marL="393192" lvl="1" indent="0" algn="just">
              <a:buNone/>
            </a:pPr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12A34F2-B0A4-F256-02BB-F22A7AE87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047438"/>
              </p:ext>
            </p:extLst>
          </p:nvPr>
        </p:nvGraphicFramePr>
        <p:xfrm>
          <a:off x="353678" y="1044939"/>
          <a:ext cx="8210549" cy="97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B91C09-DFD1-8AF1-D356-9BCDECF81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745880"/>
              </p:ext>
            </p:extLst>
          </p:nvPr>
        </p:nvGraphicFramePr>
        <p:xfrm>
          <a:off x="471488" y="2085156"/>
          <a:ext cx="8201024" cy="389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7428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Structure Change – Nurses/HCAs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2463" y="1201419"/>
            <a:ext cx="822960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n-GB" dirty="0"/>
          </a:p>
          <a:p>
            <a:pPr marL="393192" lvl="1" indent="0" algn="just">
              <a:buNone/>
            </a:pPr>
            <a:endParaRPr lang="en-GB" dirty="0"/>
          </a:p>
          <a:p>
            <a:pPr marL="393192" lvl="1" indent="0" algn="just">
              <a:buNone/>
            </a:pPr>
            <a:endParaRPr lang="en-GB" dirty="0"/>
          </a:p>
        </p:txBody>
      </p:sp>
      <p:graphicFrame>
        <p:nvGraphicFramePr>
          <p:cNvPr id="5" name="Content Placeholder 2" descr="SmartArt Process Diagram">
            <a:extLst>
              <a:ext uri="{FF2B5EF4-FFF2-40B4-BE49-F238E27FC236}">
                <a16:creationId xmlns:a16="http://schemas.microsoft.com/office/drawing/2014/main" id="{5CBFA389-9B99-4161-BF9C-B76A82D83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245647"/>
              </p:ext>
            </p:extLst>
          </p:nvPr>
        </p:nvGraphicFramePr>
        <p:xfrm>
          <a:off x="2252082" y="1417638"/>
          <a:ext cx="4639836" cy="460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8302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Structure Change – Nurses/HCAs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2463" y="1201419"/>
            <a:ext cx="822960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n-GB" dirty="0"/>
          </a:p>
          <a:p>
            <a:pPr marL="393192" lvl="1" indent="0" algn="just">
              <a:buNone/>
            </a:pPr>
            <a:endParaRPr lang="en-GB" dirty="0"/>
          </a:p>
          <a:p>
            <a:pPr marL="393192" lvl="1" indent="0" algn="just">
              <a:buNone/>
            </a:pPr>
            <a:endParaRPr lang="en-GB" dirty="0"/>
          </a:p>
        </p:txBody>
      </p:sp>
      <p:graphicFrame>
        <p:nvGraphicFramePr>
          <p:cNvPr id="5" name="Content Placeholder 2" descr="SmartArt Process Diagram">
            <a:extLst>
              <a:ext uri="{FF2B5EF4-FFF2-40B4-BE49-F238E27FC236}">
                <a16:creationId xmlns:a16="http://schemas.microsoft.com/office/drawing/2014/main" id="{5CBFA389-9B99-4161-BF9C-B76A82D83C43}"/>
              </a:ext>
            </a:extLst>
          </p:cNvPr>
          <p:cNvGraphicFramePr>
            <a:graphicFrameLocks noGrp="1"/>
          </p:cNvGraphicFramePr>
          <p:nvPr/>
        </p:nvGraphicFramePr>
        <p:xfrm>
          <a:off x="313164" y="1419835"/>
          <a:ext cx="4639836" cy="460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Content Placeholder 2" descr="SmartArt Process Diagram">
            <a:extLst>
              <a:ext uri="{FF2B5EF4-FFF2-40B4-BE49-F238E27FC236}">
                <a16:creationId xmlns:a16="http://schemas.microsoft.com/office/drawing/2014/main" id="{0827C86D-CB77-6357-9105-D99D3B3DDCD1}"/>
              </a:ext>
            </a:extLst>
          </p:cNvPr>
          <p:cNvGraphicFramePr>
            <a:graphicFrameLocks noGrp="1"/>
          </p:cNvGraphicFramePr>
          <p:nvPr/>
        </p:nvGraphicFramePr>
        <p:xfrm>
          <a:off x="5265878" y="1419835"/>
          <a:ext cx="3420922" cy="460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92891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4236</TotalTime>
  <Words>1108</Words>
  <Application>Microsoft Office PowerPoint</Application>
  <PresentationFormat>On-screen Show (4:3)</PresentationFormat>
  <Paragraphs>226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PPG Meeting</vt:lpstr>
      <vt:lpstr>Staff Changes</vt:lpstr>
      <vt:lpstr>PowerPoint Presentation</vt:lpstr>
      <vt:lpstr>Structure Change</vt:lpstr>
      <vt:lpstr>Structure Change</vt:lpstr>
      <vt:lpstr>Structure Change - ACP</vt:lpstr>
      <vt:lpstr>Structure Change - ACP</vt:lpstr>
      <vt:lpstr>Structure Change – Nurses/HCAs</vt:lpstr>
      <vt:lpstr>Structure Change – Nurses/HCAs</vt:lpstr>
      <vt:lpstr>Structure Change – Nurses/HCAs</vt:lpstr>
      <vt:lpstr>PowerPoint Presentation</vt:lpstr>
      <vt:lpstr>Online Consultations</vt:lpstr>
      <vt:lpstr>PowerPoint Presentation</vt:lpstr>
      <vt:lpstr>PowerPoint Presentation</vt:lpstr>
      <vt:lpstr>Sit &amp; Wait Sessions</vt:lpstr>
      <vt:lpstr>On Call Triage</vt:lpstr>
      <vt:lpstr>Task Group for On Call Triage</vt:lpstr>
      <vt:lpstr>Other Appointments</vt:lpstr>
      <vt:lpstr>Abbreviations/Acronyms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Requirements</dc:title>
  <dc:creator>Caukwell Jennie</dc:creator>
  <cp:lastModifiedBy>MANSFIELD, Claire (CASTLE MEDICAL GROUP)</cp:lastModifiedBy>
  <cp:revision>191</cp:revision>
  <cp:lastPrinted>2022-03-01T10:51:10Z</cp:lastPrinted>
  <dcterms:created xsi:type="dcterms:W3CDTF">2018-12-21T16:51:03Z</dcterms:created>
  <dcterms:modified xsi:type="dcterms:W3CDTF">2023-07-27T09:52:52Z</dcterms:modified>
</cp:coreProperties>
</file>