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60" r:id="rId5"/>
    <p:sldId id="4582" r:id="rId6"/>
    <p:sldId id="273" r:id="rId7"/>
    <p:sldId id="276" r:id="rId8"/>
    <p:sldId id="562" r:id="rId9"/>
    <p:sldId id="4593" r:id="rId10"/>
    <p:sldId id="563" r:id="rId11"/>
    <p:sldId id="4594" r:id="rId12"/>
    <p:sldId id="4595" r:id="rId13"/>
    <p:sldId id="4596" r:id="rId14"/>
    <p:sldId id="4597" r:id="rId15"/>
    <p:sldId id="4598" r:id="rId16"/>
    <p:sldId id="4599" r:id="rId17"/>
    <p:sldId id="4600" r:id="rId18"/>
    <p:sldId id="4601" r:id="rId19"/>
    <p:sldId id="4591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F2FD47-34E9-ADFD-06DC-716000A526BF}" v="19" dt="2023-11-07T11:21:07.731"/>
    <p1510:client id="{E7BFCCEE-0276-45FE-B575-5BFB48FEC85F}" v="1672" dt="2023-11-06T17:08:21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65" autoAdjust="0"/>
  </p:normalViewPr>
  <p:slideViewPr>
    <p:cSldViewPr>
      <p:cViewPr varScale="1">
        <p:scale>
          <a:sx n="97" d="100"/>
          <a:sy n="97" d="100"/>
        </p:scale>
        <p:origin x="3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UKWELL, Jennie (CASTLE MEDICAL GROUP)" userId="9c4861fd-6f5b-42f4-906f-394ec76bebd7" providerId="ADAL" clId="{D375585B-C565-4E69-9B6E-B3DE33A8630C}"/>
    <pc:docChg chg="undo custSel addSld delSld modSld">
      <pc:chgData name="CAUKWELL, Jennie (CASTLE MEDICAL GROUP)" userId="9c4861fd-6f5b-42f4-906f-394ec76bebd7" providerId="ADAL" clId="{D375585B-C565-4E69-9B6E-B3DE33A8630C}" dt="2023-09-11T11:28:17.265" v="1328" actId="1035"/>
      <pc:docMkLst>
        <pc:docMk/>
      </pc:docMkLst>
      <pc:sldChg chg="modSp mod">
        <pc:chgData name="CAUKWELL, Jennie (CASTLE MEDICAL GROUP)" userId="9c4861fd-6f5b-42f4-906f-394ec76bebd7" providerId="ADAL" clId="{D375585B-C565-4E69-9B6E-B3DE33A8630C}" dt="2023-09-11T09:13:49.534" v="25" actId="20577"/>
        <pc:sldMkLst>
          <pc:docMk/>
          <pc:sldMk cId="2190366941" sldId="260"/>
        </pc:sldMkLst>
        <pc:spChg chg="mod">
          <ac:chgData name="CAUKWELL, Jennie (CASTLE MEDICAL GROUP)" userId="9c4861fd-6f5b-42f4-906f-394ec76bebd7" providerId="ADAL" clId="{D375585B-C565-4E69-9B6E-B3DE33A8630C}" dt="2023-09-11T09:13:49.534" v="25" actId="20577"/>
          <ac:spMkLst>
            <pc:docMk/>
            <pc:sldMk cId="2190366941" sldId="260"/>
            <ac:spMk id="3" creationId="{00000000-0000-0000-0000-000000000000}"/>
          </ac:spMkLst>
        </pc:spChg>
      </pc:sldChg>
      <pc:sldChg chg="del">
        <pc:chgData name="CAUKWELL, Jennie (CASTLE MEDICAL GROUP)" userId="9c4861fd-6f5b-42f4-906f-394ec76bebd7" providerId="ADAL" clId="{D375585B-C565-4E69-9B6E-B3DE33A8630C}" dt="2023-09-11T09:20:21.845" v="327" actId="47"/>
        <pc:sldMkLst>
          <pc:docMk/>
          <pc:sldMk cId="1107582806" sldId="325"/>
        </pc:sldMkLst>
      </pc:sldChg>
      <pc:sldChg chg="addSp delSp modSp mod">
        <pc:chgData name="CAUKWELL, Jennie (CASTLE MEDICAL GROUP)" userId="9c4861fd-6f5b-42f4-906f-394ec76bebd7" providerId="ADAL" clId="{D375585B-C565-4E69-9B6E-B3DE33A8630C}" dt="2023-09-11T09:49:54.173" v="781" actId="1076"/>
        <pc:sldMkLst>
          <pc:docMk/>
          <pc:sldMk cId="3099727144" sldId="354"/>
        </pc:sldMkLst>
        <pc:spChg chg="add mod">
          <ac:chgData name="CAUKWELL, Jennie (CASTLE MEDICAL GROUP)" userId="9c4861fd-6f5b-42f4-906f-394ec76bebd7" providerId="ADAL" clId="{D375585B-C565-4E69-9B6E-B3DE33A8630C}" dt="2023-09-11T09:49:06.702" v="731" actId="20577"/>
          <ac:spMkLst>
            <pc:docMk/>
            <pc:sldMk cId="3099727144" sldId="354"/>
            <ac:spMk id="2" creationId="{796E4AD1-10C3-DE35-165C-67FE049A38EC}"/>
          </ac:spMkLst>
        </pc:spChg>
        <pc:spChg chg="mod">
          <ac:chgData name="CAUKWELL, Jennie (CASTLE MEDICAL GROUP)" userId="9c4861fd-6f5b-42f4-906f-394ec76bebd7" providerId="ADAL" clId="{D375585B-C565-4E69-9B6E-B3DE33A8630C}" dt="2023-09-11T09:45:34.162" v="464" actId="20577"/>
          <ac:spMkLst>
            <pc:docMk/>
            <pc:sldMk cId="3099727144" sldId="354"/>
            <ac:spMk id="3" creationId="{00000000-0000-0000-0000-000000000000}"/>
          </ac:spMkLst>
        </pc:spChg>
        <pc:graphicFrameChg chg="add mod modGraphic">
          <ac:chgData name="CAUKWELL, Jennie (CASTLE MEDICAL GROUP)" userId="9c4861fd-6f5b-42f4-906f-394ec76bebd7" providerId="ADAL" clId="{D375585B-C565-4E69-9B6E-B3DE33A8630C}" dt="2023-09-11T09:49:49.616" v="780"/>
          <ac:graphicFrameMkLst>
            <pc:docMk/>
            <pc:sldMk cId="3099727144" sldId="354"/>
            <ac:graphicFrameMk id="4" creationId="{9EDF8868-F5C5-3B0B-EF30-112B5896353A}"/>
          </ac:graphicFrameMkLst>
        </pc:graphicFrameChg>
        <pc:graphicFrameChg chg="mod">
          <ac:chgData name="CAUKWELL, Jennie (CASTLE MEDICAL GROUP)" userId="9c4861fd-6f5b-42f4-906f-394ec76bebd7" providerId="ADAL" clId="{D375585B-C565-4E69-9B6E-B3DE33A8630C}" dt="2023-09-11T09:49:54.173" v="781" actId="1076"/>
          <ac:graphicFrameMkLst>
            <pc:docMk/>
            <pc:sldMk cId="3099727144" sldId="354"/>
            <ac:graphicFrameMk id="7" creationId="{546C266A-284A-39BB-F4FC-F7B41F443943}"/>
          </ac:graphicFrameMkLst>
        </pc:graphicFrameChg>
        <pc:graphicFrameChg chg="del">
          <ac:chgData name="CAUKWELL, Jennie (CASTLE MEDICAL GROUP)" userId="9c4861fd-6f5b-42f4-906f-394ec76bebd7" providerId="ADAL" clId="{D375585B-C565-4E69-9B6E-B3DE33A8630C}" dt="2023-09-11T09:48:01.499" v="698" actId="478"/>
          <ac:graphicFrameMkLst>
            <pc:docMk/>
            <pc:sldMk cId="3099727144" sldId="354"/>
            <ac:graphicFrameMk id="8" creationId="{49D90084-EF3C-3A17-AB0B-0339B1BBE1E6}"/>
          </ac:graphicFrameMkLst>
        </pc:graphicFrameChg>
      </pc:sldChg>
      <pc:sldChg chg="del">
        <pc:chgData name="CAUKWELL, Jennie (CASTLE MEDICAL GROUP)" userId="9c4861fd-6f5b-42f4-906f-394ec76bebd7" providerId="ADAL" clId="{D375585B-C565-4E69-9B6E-B3DE33A8630C}" dt="2023-09-11T09:22:02.398" v="336" actId="47"/>
        <pc:sldMkLst>
          <pc:docMk/>
          <pc:sldMk cId="3925081238" sldId="357"/>
        </pc:sldMkLst>
      </pc:sldChg>
      <pc:sldChg chg="del">
        <pc:chgData name="CAUKWELL, Jennie (CASTLE MEDICAL GROUP)" userId="9c4861fd-6f5b-42f4-906f-394ec76bebd7" providerId="ADAL" clId="{D375585B-C565-4E69-9B6E-B3DE33A8630C}" dt="2023-09-11T09:21:57.628" v="334" actId="47"/>
        <pc:sldMkLst>
          <pc:docMk/>
          <pc:sldMk cId="566785328" sldId="543"/>
        </pc:sldMkLst>
      </pc:sldChg>
      <pc:sldChg chg="del">
        <pc:chgData name="CAUKWELL, Jennie (CASTLE MEDICAL GROUP)" userId="9c4861fd-6f5b-42f4-906f-394ec76bebd7" providerId="ADAL" clId="{D375585B-C565-4E69-9B6E-B3DE33A8630C}" dt="2023-09-11T09:20:20.878" v="326" actId="47"/>
        <pc:sldMkLst>
          <pc:docMk/>
          <pc:sldMk cId="4270259596" sldId="548"/>
        </pc:sldMkLst>
      </pc:sldChg>
      <pc:sldChg chg="modSp del mod">
        <pc:chgData name="CAUKWELL, Jennie (CASTLE MEDICAL GROUP)" userId="9c4861fd-6f5b-42f4-906f-394ec76bebd7" providerId="ADAL" clId="{D375585B-C565-4E69-9B6E-B3DE33A8630C}" dt="2023-09-11T09:22:39.020" v="343" actId="47"/>
        <pc:sldMkLst>
          <pc:docMk/>
          <pc:sldMk cId="3996293599" sldId="558"/>
        </pc:sldMkLst>
        <pc:spChg chg="mod">
          <ac:chgData name="CAUKWELL, Jennie (CASTLE MEDICAL GROUP)" userId="9c4861fd-6f5b-42f4-906f-394ec76bebd7" providerId="ADAL" clId="{D375585B-C565-4E69-9B6E-B3DE33A8630C}" dt="2023-09-11T09:22:10.191" v="340" actId="20577"/>
          <ac:spMkLst>
            <pc:docMk/>
            <pc:sldMk cId="3996293599" sldId="558"/>
            <ac:spMk id="11" creationId="{CFE1786D-E404-4B57-9259-7AFB1EF91717}"/>
          </ac:spMkLst>
        </pc:spChg>
      </pc:sldChg>
      <pc:sldChg chg="modSp mod">
        <pc:chgData name="CAUKWELL, Jennie (CASTLE MEDICAL GROUP)" userId="9c4861fd-6f5b-42f4-906f-394ec76bebd7" providerId="ADAL" clId="{D375585B-C565-4E69-9B6E-B3DE33A8630C}" dt="2023-09-11T11:28:17.265" v="1328" actId="1035"/>
        <pc:sldMkLst>
          <pc:docMk/>
          <pc:sldMk cId="3626454924" sldId="590"/>
        </pc:sldMkLst>
        <pc:spChg chg="mod">
          <ac:chgData name="CAUKWELL, Jennie (CASTLE MEDICAL GROUP)" userId="9c4861fd-6f5b-42f4-906f-394ec76bebd7" providerId="ADAL" clId="{D375585B-C565-4E69-9B6E-B3DE33A8630C}" dt="2023-09-11T11:22:54.572" v="1147" actId="20577"/>
          <ac:spMkLst>
            <pc:docMk/>
            <pc:sldMk cId="3626454924" sldId="590"/>
            <ac:spMk id="6" creationId="{627DF1FE-6FA5-2DD1-0D83-9E2B10E7FB46}"/>
          </ac:spMkLst>
        </pc:spChg>
        <pc:graphicFrameChg chg="mod">
          <ac:chgData name="CAUKWELL, Jennie (CASTLE MEDICAL GROUP)" userId="9c4861fd-6f5b-42f4-906f-394ec76bebd7" providerId="ADAL" clId="{D375585B-C565-4E69-9B6E-B3DE33A8630C}" dt="2023-09-11T11:28:17.265" v="1328" actId="1035"/>
          <ac:graphicFrameMkLst>
            <pc:docMk/>
            <pc:sldMk cId="3626454924" sldId="590"/>
            <ac:graphicFrameMk id="3" creationId="{0184AEF0-23AE-7163-D47C-5D88FE364B1E}"/>
          </ac:graphicFrameMkLst>
        </pc:graphicFrameChg>
      </pc:sldChg>
      <pc:sldChg chg="del">
        <pc:chgData name="CAUKWELL, Jennie (CASTLE MEDICAL GROUP)" userId="9c4861fd-6f5b-42f4-906f-394ec76bebd7" providerId="ADAL" clId="{D375585B-C565-4E69-9B6E-B3DE33A8630C}" dt="2023-09-11T09:22:01.116" v="335" actId="47"/>
        <pc:sldMkLst>
          <pc:docMk/>
          <pc:sldMk cId="38637092" sldId="596"/>
        </pc:sldMkLst>
      </pc:sldChg>
      <pc:sldChg chg="modSp">
        <pc:chgData name="CAUKWELL, Jennie (CASTLE MEDICAL GROUP)" userId="9c4861fd-6f5b-42f4-906f-394ec76bebd7" providerId="ADAL" clId="{D375585B-C565-4E69-9B6E-B3DE33A8630C}" dt="2023-09-11T09:24:20.472" v="454" actId="20577"/>
        <pc:sldMkLst>
          <pc:docMk/>
          <pc:sldMk cId="1256677212" sldId="614"/>
        </pc:sldMkLst>
        <pc:graphicFrameChg chg="mod">
          <ac:chgData name="CAUKWELL, Jennie (CASTLE MEDICAL GROUP)" userId="9c4861fd-6f5b-42f4-906f-394ec76bebd7" providerId="ADAL" clId="{D375585B-C565-4E69-9B6E-B3DE33A8630C}" dt="2023-09-11T09:24:20.472" v="454" actId="20577"/>
          <ac:graphicFrameMkLst>
            <pc:docMk/>
            <pc:sldMk cId="1256677212" sldId="614"/>
            <ac:graphicFrameMk id="8" creationId="{39975816-7228-D205-0720-3E1B93A2A842}"/>
          </ac:graphicFrameMkLst>
        </pc:graphicFrameChg>
      </pc:sldChg>
      <pc:sldChg chg="modSp">
        <pc:chgData name="CAUKWELL, Jennie (CASTLE MEDICAL GROUP)" userId="9c4861fd-6f5b-42f4-906f-394ec76bebd7" providerId="ADAL" clId="{D375585B-C565-4E69-9B6E-B3DE33A8630C}" dt="2023-09-11T09:19:38.667" v="325"/>
        <pc:sldMkLst>
          <pc:docMk/>
          <pc:sldMk cId="2086178998" sldId="4582"/>
        </pc:sldMkLst>
        <pc:graphicFrameChg chg="mod">
          <ac:chgData name="CAUKWELL, Jennie (CASTLE MEDICAL GROUP)" userId="9c4861fd-6f5b-42f4-906f-394ec76bebd7" providerId="ADAL" clId="{D375585B-C565-4E69-9B6E-B3DE33A8630C}" dt="2023-09-11T09:19:38.667" v="325"/>
          <ac:graphicFrameMkLst>
            <pc:docMk/>
            <pc:sldMk cId="2086178998" sldId="4582"/>
            <ac:graphicFrameMk id="11" creationId="{C923E01D-A50F-D600-54B5-9819538B6AAF}"/>
          </ac:graphicFrameMkLst>
        </pc:graphicFrameChg>
      </pc:sldChg>
      <pc:sldChg chg="del">
        <pc:chgData name="CAUKWELL, Jennie (CASTLE MEDICAL GROUP)" userId="9c4861fd-6f5b-42f4-906f-394ec76bebd7" providerId="ADAL" clId="{D375585B-C565-4E69-9B6E-B3DE33A8630C}" dt="2023-09-11T09:20:22.631" v="328" actId="47"/>
        <pc:sldMkLst>
          <pc:docMk/>
          <pc:sldMk cId="2090431689" sldId="4584"/>
        </pc:sldMkLst>
      </pc:sldChg>
      <pc:sldChg chg="del">
        <pc:chgData name="CAUKWELL, Jennie (CASTLE MEDICAL GROUP)" userId="9c4861fd-6f5b-42f4-906f-394ec76bebd7" providerId="ADAL" clId="{D375585B-C565-4E69-9B6E-B3DE33A8630C}" dt="2023-09-11T09:21:41.338" v="329" actId="47"/>
        <pc:sldMkLst>
          <pc:docMk/>
          <pc:sldMk cId="3474594836" sldId="4585"/>
        </pc:sldMkLst>
      </pc:sldChg>
      <pc:sldChg chg="del">
        <pc:chgData name="CAUKWELL, Jennie (CASTLE MEDICAL GROUP)" userId="9c4861fd-6f5b-42f4-906f-394ec76bebd7" providerId="ADAL" clId="{D375585B-C565-4E69-9B6E-B3DE33A8630C}" dt="2023-09-11T09:21:42.037" v="330" actId="47"/>
        <pc:sldMkLst>
          <pc:docMk/>
          <pc:sldMk cId="2774283691" sldId="4586"/>
        </pc:sldMkLst>
      </pc:sldChg>
      <pc:sldChg chg="del">
        <pc:chgData name="CAUKWELL, Jennie (CASTLE MEDICAL GROUP)" userId="9c4861fd-6f5b-42f4-906f-394ec76bebd7" providerId="ADAL" clId="{D375585B-C565-4E69-9B6E-B3DE33A8630C}" dt="2023-09-11T09:21:42.651" v="331" actId="47"/>
        <pc:sldMkLst>
          <pc:docMk/>
          <pc:sldMk cId="3583022662" sldId="4587"/>
        </pc:sldMkLst>
      </pc:sldChg>
      <pc:sldChg chg="del">
        <pc:chgData name="CAUKWELL, Jennie (CASTLE MEDICAL GROUP)" userId="9c4861fd-6f5b-42f4-906f-394ec76bebd7" providerId="ADAL" clId="{D375585B-C565-4E69-9B6E-B3DE33A8630C}" dt="2023-09-11T09:21:44.544" v="333" actId="47"/>
        <pc:sldMkLst>
          <pc:docMk/>
          <pc:sldMk cId="2238809654" sldId="4588"/>
        </pc:sldMkLst>
      </pc:sldChg>
      <pc:sldChg chg="del">
        <pc:chgData name="CAUKWELL, Jennie (CASTLE MEDICAL GROUP)" userId="9c4861fd-6f5b-42f4-906f-394ec76bebd7" providerId="ADAL" clId="{D375585B-C565-4E69-9B6E-B3DE33A8630C}" dt="2023-09-11T09:21:43.577" v="332" actId="47"/>
        <pc:sldMkLst>
          <pc:docMk/>
          <pc:sldMk cId="1592891585" sldId="4589"/>
        </pc:sldMkLst>
      </pc:sldChg>
      <pc:sldChg chg="add del">
        <pc:chgData name="CAUKWELL, Jennie (CASTLE MEDICAL GROUP)" userId="9c4861fd-6f5b-42f4-906f-394ec76bebd7" providerId="ADAL" clId="{D375585B-C565-4E69-9B6E-B3DE33A8630C}" dt="2023-09-11T09:22:36.511" v="342" actId="47"/>
        <pc:sldMkLst>
          <pc:docMk/>
          <pc:sldMk cId="706209778" sldId="4591"/>
        </pc:sldMkLst>
      </pc:sldChg>
      <pc:sldChg chg="del">
        <pc:chgData name="CAUKWELL, Jennie (CASTLE MEDICAL GROUP)" userId="9c4861fd-6f5b-42f4-906f-394ec76bebd7" providerId="ADAL" clId="{D375585B-C565-4E69-9B6E-B3DE33A8630C}" dt="2023-09-11T09:22:03.423" v="337" actId="47"/>
        <pc:sldMkLst>
          <pc:docMk/>
          <pc:sldMk cId="64053487" sldId="4592"/>
        </pc:sldMkLst>
      </pc:sldChg>
      <pc:sldChg chg="addSp delSp modSp add mod">
        <pc:chgData name="CAUKWELL, Jennie (CASTLE MEDICAL GROUP)" userId="9c4861fd-6f5b-42f4-906f-394ec76bebd7" providerId="ADAL" clId="{D375585B-C565-4E69-9B6E-B3DE33A8630C}" dt="2023-09-11T11:22:18.524" v="1138" actId="2711"/>
        <pc:sldMkLst>
          <pc:docMk/>
          <pc:sldMk cId="261095664" sldId="4592"/>
        </pc:sldMkLst>
        <pc:spChg chg="mod">
          <ac:chgData name="CAUKWELL, Jennie (CASTLE MEDICAL GROUP)" userId="9c4861fd-6f5b-42f4-906f-394ec76bebd7" providerId="ADAL" clId="{D375585B-C565-4E69-9B6E-B3DE33A8630C}" dt="2023-09-11T11:12:36.126" v="801" actId="20577"/>
          <ac:spMkLst>
            <pc:docMk/>
            <pc:sldMk cId="261095664" sldId="4592"/>
            <ac:spMk id="9" creationId="{79522EBE-BAE5-487C-8EE7-F2B8C60022B1}"/>
          </ac:spMkLst>
        </pc:spChg>
        <pc:graphicFrameChg chg="add mod modGraphic">
          <ac:chgData name="CAUKWELL, Jennie (CASTLE MEDICAL GROUP)" userId="9c4861fd-6f5b-42f4-906f-394ec76bebd7" providerId="ADAL" clId="{D375585B-C565-4E69-9B6E-B3DE33A8630C}" dt="2023-09-11T11:14:39.212" v="910" actId="14100"/>
          <ac:graphicFrameMkLst>
            <pc:docMk/>
            <pc:sldMk cId="261095664" sldId="4592"/>
            <ac:graphicFrameMk id="2" creationId="{FC12E3B6-0DA1-BC26-CF5F-1E6CB0C4DAD1}"/>
          </ac:graphicFrameMkLst>
        </pc:graphicFrameChg>
        <pc:graphicFrameChg chg="add mod">
          <ac:chgData name="CAUKWELL, Jennie (CASTLE MEDICAL GROUP)" userId="9c4861fd-6f5b-42f4-906f-394ec76bebd7" providerId="ADAL" clId="{D375585B-C565-4E69-9B6E-B3DE33A8630C}" dt="2023-09-11T11:15:03.983" v="912"/>
          <ac:graphicFrameMkLst>
            <pc:docMk/>
            <pc:sldMk cId="261095664" sldId="4592"/>
            <ac:graphicFrameMk id="3" creationId="{F10677BA-BC33-56C8-1AD5-CD66A952E4A1}"/>
          </ac:graphicFrameMkLst>
        </pc:graphicFrameChg>
        <pc:graphicFrameChg chg="add mod">
          <ac:chgData name="CAUKWELL, Jennie (CASTLE MEDICAL GROUP)" userId="9c4861fd-6f5b-42f4-906f-394ec76bebd7" providerId="ADAL" clId="{D375585B-C565-4E69-9B6E-B3DE33A8630C}" dt="2023-09-11T11:22:18.524" v="1138" actId="2711"/>
          <ac:graphicFrameMkLst>
            <pc:docMk/>
            <pc:sldMk cId="261095664" sldId="4592"/>
            <ac:graphicFrameMk id="4" creationId="{F10677BA-BC33-56C8-1AD5-CD66A952E4A1}"/>
          </ac:graphicFrameMkLst>
        </pc:graphicFrameChg>
        <pc:graphicFrameChg chg="add mod">
          <ac:chgData name="CAUKWELL, Jennie (CASTLE MEDICAL GROUP)" userId="9c4861fd-6f5b-42f4-906f-394ec76bebd7" providerId="ADAL" clId="{D375585B-C565-4E69-9B6E-B3DE33A8630C}" dt="2023-09-11T11:20:42.072" v="1132" actId="14100"/>
          <ac:graphicFrameMkLst>
            <pc:docMk/>
            <pc:sldMk cId="261095664" sldId="4592"/>
            <ac:graphicFrameMk id="5" creationId="{A672FB83-FB01-F725-FCB5-C38283951C5C}"/>
          </ac:graphicFrameMkLst>
        </pc:graphicFrameChg>
        <pc:graphicFrameChg chg="add mod">
          <ac:chgData name="CAUKWELL, Jennie (CASTLE MEDICAL GROUP)" userId="9c4861fd-6f5b-42f4-906f-394ec76bebd7" providerId="ADAL" clId="{D375585B-C565-4E69-9B6E-B3DE33A8630C}" dt="2023-09-11T11:20:42.072" v="1132" actId="14100"/>
          <ac:graphicFrameMkLst>
            <pc:docMk/>
            <pc:sldMk cId="261095664" sldId="4592"/>
            <ac:graphicFrameMk id="7" creationId="{12244DE6-D98B-60D8-EB8E-B38B97D5A0BB}"/>
          </ac:graphicFrameMkLst>
        </pc:graphicFrameChg>
        <pc:graphicFrameChg chg="add mod">
          <ac:chgData name="CAUKWELL, Jennie (CASTLE MEDICAL GROUP)" userId="9c4861fd-6f5b-42f4-906f-394ec76bebd7" providerId="ADAL" clId="{D375585B-C565-4E69-9B6E-B3DE33A8630C}" dt="2023-09-11T11:21:11.527" v="1134" actId="1076"/>
          <ac:graphicFrameMkLst>
            <pc:docMk/>
            <pc:sldMk cId="261095664" sldId="4592"/>
            <ac:graphicFrameMk id="8" creationId="{E95BD82E-DAA9-0F5B-E479-A595FC1C722B}"/>
          </ac:graphicFrameMkLst>
        </pc:graphicFrameChg>
        <pc:graphicFrameChg chg="del">
          <ac:chgData name="CAUKWELL, Jennie (CASTLE MEDICAL GROUP)" userId="9c4861fd-6f5b-42f4-906f-394ec76bebd7" providerId="ADAL" clId="{D375585B-C565-4E69-9B6E-B3DE33A8630C}" dt="2023-09-11T11:12:47.357" v="802" actId="478"/>
          <ac:graphicFrameMkLst>
            <pc:docMk/>
            <pc:sldMk cId="261095664" sldId="4592"/>
            <ac:graphicFrameMk id="11" creationId="{C923E01D-A50F-D600-54B5-9819538B6AAF}"/>
          </ac:graphicFrameMkLst>
        </pc:graphicFrameChg>
      </pc:sldChg>
      <pc:sldChg chg="add">
        <pc:chgData name="CAUKWELL, Jennie (CASTLE MEDICAL GROUP)" userId="9c4861fd-6f5b-42f4-906f-394ec76bebd7" providerId="ADAL" clId="{D375585B-C565-4E69-9B6E-B3DE33A8630C}" dt="2023-09-11T11:22:50.834" v="1139" actId="2890"/>
        <pc:sldMkLst>
          <pc:docMk/>
          <pc:sldMk cId="1723921120" sldId="4593"/>
        </pc:sldMkLst>
      </pc:sldChg>
      <pc:sldChg chg="del">
        <pc:chgData name="CAUKWELL, Jennie (CASTLE MEDICAL GROUP)" userId="9c4861fd-6f5b-42f4-906f-394ec76bebd7" providerId="ADAL" clId="{D375585B-C565-4E69-9B6E-B3DE33A8630C}" dt="2023-09-11T09:22:05.649" v="339" actId="47"/>
        <pc:sldMkLst>
          <pc:docMk/>
          <pc:sldMk cId="1757047256" sldId="4593"/>
        </pc:sldMkLst>
      </pc:sldChg>
      <pc:sldChg chg="del">
        <pc:chgData name="CAUKWELL, Jennie (CASTLE MEDICAL GROUP)" userId="9c4861fd-6f5b-42f4-906f-394ec76bebd7" providerId="ADAL" clId="{D375585B-C565-4E69-9B6E-B3DE33A8630C}" dt="2023-09-11T09:22:04.702" v="338" actId="47"/>
        <pc:sldMkLst>
          <pc:docMk/>
          <pc:sldMk cId="285070213" sldId="4594"/>
        </pc:sldMkLst>
      </pc:sldChg>
    </pc:docChg>
  </pc:docChgLst>
  <pc:docChgLst>
    <pc:chgData name="CAUKWELL, Jennie (CASTLE MEDICAL GROUP)" userId="S::jennie.caukwell@nhs.net::9c4861fd-6f5b-42f4-906f-394ec76bebd7" providerId="AD" clId="Web-{6731E85A-6934-1BC3-2F1A-DAB858182390}"/>
    <pc:docChg chg="modSld">
      <pc:chgData name="CAUKWELL, Jennie (CASTLE MEDICAL GROUP)" userId="S::jennie.caukwell@nhs.net::9c4861fd-6f5b-42f4-906f-394ec76bebd7" providerId="AD" clId="Web-{6731E85A-6934-1BC3-2F1A-DAB858182390}" dt="2023-09-12T11:52:58.421" v="96" actId="20577"/>
      <pc:docMkLst>
        <pc:docMk/>
      </pc:docMkLst>
      <pc:sldChg chg="modSp">
        <pc:chgData name="CAUKWELL, Jennie (CASTLE MEDICAL GROUP)" userId="S::jennie.caukwell@nhs.net::9c4861fd-6f5b-42f4-906f-394ec76bebd7" providerId="AD" clId="Web-{6731E85A-6934-1BC3-2F1A-DAB858182390}" dt="2023-09-12T11:52:58.421" v="96" actId="20577"/>
        <pc:sldMkLst>
          <pc:docMk/>
          <pc:sldMk cId="706209778" sldId="4591"/>
        </pc:sldMkLst>
        <pc:spChg chg="mod">
          <ac:chgData name="CAUKWELL, Jennie (CASTLE MEDICAL GROUP)" userId="S::jennie.caukwell@nhs.net::9c4861fd-6f5b-42f4-906f-394ec76bebd7" providerId="AD" clId="Web-{6731E85A-6934-1BC3-2F1A-DAB858182390}" dt="2023-09-12T11:52:58.421" v="96" actId="20577"/>
          <ac:spMkLst>
            <pc:docMk/>
            <pc:sldMk cId="706209778" sldId="4591"/>
            <ac:spMk id="2" creationId="{5451B75A-DEB2-524E-9352-21E0F3AF37FC}"/>
          </ac:spMkLst>
        </pc:spChg>
      </pc:sldChg>
    </pc:docChg>
  </pc:docChgLst>
  <pc:docChgLst>
    <pc:chgData name="CAUKWELL, Jennie (CASTLE MEDICAL GROUP)" userId="S::jennie.caukwell@nhs.net::9c4861fd-6f5b-42f4-906f-394ec76bebd7" providerId="AD" clId="Web-{9AF2FD47-34E9-ADFD-06DC-716000A526BF}"/>
    <pc:docChg chg="addSld delSld modSld">
      <pc:chgData name="CAUKWELL, Jennie (CASTLE MEDICAL GROUP)" userId="S::jennie.caukwell@nhs.net::9c4861fd-6f5b-42f4-906f-394ec76bebd7" providerId="AD" clId="Web-{9AF2FD47-34E9-ADFD-06DC-716000A526BF}" dt="2023-11-07T11:21:07.246" v="17" actId="20577"/>
      <pc:docMkLst>
        <pc:docMk/>
      </pc:docMkLst>
      <pc:sldChg chg="modSp">
        <pc:chgData name="CAUKWELL, Jennie (CASTLE MEDICAL GROUP)" userId="S::jennie.caukwell@nhs.net::9c4861fd-6f5b-42f4-906f-394ec76bebd7" providerId="AD" clId="Web-{9AF2FD47-34E9-ADFD-06DC-716000A526BF}" dt="2023-11-07T11:21:07.246" v="17" actId="20577"/>
        <pc:sldMkLst>
          <pc:docMk/>
          <pc:sldMk cId="706209778" sldId="4591"/>
        </pc:sldMkLst>
        <pc:spChg chg="mod">
          <ac:chgData name="CAUKWELL, Jennie (CASTLE MEDICAL GROUP)" userId="S::jennie.caukwell@nhs.net::9c4861fd-6f5b-42f4-906f-394ec76bebd7" providerId="AD" clId="Web-{9AF2FD47-34E9-ADFD-06DC-716000A526BF}" dt="2023-11-07T11:21:07.246" v="17" actId="20577"/>
          <ac:spMkLst>
            <pc:docMk/>
            <pc:sldMk cId="706209778" sldId="4591"/>
            <ac:spMk id="2" creationId="{5451B75A-DEB2-524E-9352-21E0F3AF37FC}"/>
          </ac:spMkLst>
        </pc:spChg>
      </pc:sldChg>
      <pc:sldChg chg="add del">
        <pc:chgData name="CAUKWELL, Jennie (CASTLE MEDICAL GROUP)" userId="S::jennie.caukwell@nhs.net::9c4861fd-6f5b-42f4-906f-394ec76bebd7" providerId="AD" clId="Web-{9AF2FD47-34E9-ADFD-06DC-716000A526BF}" dt="2023-11-07T11:19:53.104" v="2"/>
        <pc:sldMkLst>
          <pc:docMk/>
          <pc:sldMk cId="1767542540" sldId="4601"/>
        </pc:sldMkLst>
      </pc:sldChg>
      <pc:sldChg chg="add">
        <pc:chgData name="CAUKWELL, Jennie (CASTLE MEDICAL GROUP)" userId="S::jennie.caukwell@nhs.net::9c4861fd-6f5b-42f4-906f-394ec76bebd7" providerId="AD" clId="Web-{9AF2FD47-34E9-ADFD-06DC-716000A526BF}" dt="2023-11-07T11:20:31.808" v="4"/>
        <pc:sldMkLst>
          <pc:docMk/>
          <pc:sldMk cId="1992005885" sldId="4601"/>
        </pc:sldMkLst>
      </pc:sldChg>
      <pc:sldChg chg="add del">
        <pc:chgData name="CAUKWELL, Jennie (CASTLE MEDICAL GROUP)" userId="S::jennie.caukwell@nhs.net::9c4861fd-6f5b-42f4-906f-394ec76bebd7" providerId="AD" clId="Web-{9AF2FD47-34E9-ADFD-06DC-716000A526BF}" dt="2023-11-07T11:19:53.104" v="3"/>
        <pc:sldMkLst>
          <pc:docMk/>
          <pc:sldMk cId="1802067135" sldId="4602"/>
        </pc:sldMkLst>
      </pc:sldChg>
    </pc:docChg>
  </pc:docChgLst>
  <pc:docChgLst>
    <pc:chgData name="CAUKWELL, Jennie (CASTLE MEDICAL GROUP)" userId="9c4861fd-6f5b-42f4-906f-394ec76bebd7" providerId="ADAL" clId="{E7BFCCEE-0276-45FE-B575-5BFB48FEC85F}"/>
    <pc:docChg chg="undo redo custSel addSld delSld modSld">
      <pc:chgData name="CAUKWELL, Jennie (CASTLE MEDICAL GROUP)" userId="9c4861fd-6f5b-42f4-906f-394ec76bebd7" providerId="ADAL" clId="{E7BFCCEE-0276-45FE-B575-5BFB48FEC85F}" dt="2023-11-06T17:08:27.327" v="2055" actId="1076"/>
      <pc:docMkLst>
        <pc:docMk/>
      </pc:docMkLst>
      <pc:sldChg chg="modSp mod">
        <pc:chgData name="CAUKWELL, Jennie (CASTLE MEDICAL GROUP)" userId="9c4861fd-6f5b-42f4-906f-394ec76bebd7" providerId="ADAL" clId="{E7BFCCEE-0276-45FE-B575-5BFB48FEC85F}" dt="2023-11-06T14:26:04.030" v="19" actId="20577"/>
        <pc:sldMkLst>
          <pc:docMk/>
          <pc:sldMk cId="2190366941" sldId="260"/>
        </pc:sldMkLst>
        <pc:spChg chg="mod">
          <ac:chgData name="CAUKWELL, Jennie (CASTLE MEDICAL GROUP)" userId="9c4861fd-6f5b-42f4-906f-394ec76bebd7" providerId="ADAL" clId="{E7BFCCEE-0276-45FE-B575-5BFB48FEC85F}" dt="2023-11-06T14:26:04.030" v="19" actId="20577"/>
          <ac:spMkLst>
            <pc:docMk/>
            <pc:sldMk cId="2190366941" sldId="260"/>
            <ac:spMk id="3" creationId="{00000000-0000-0000-0000-000000000000}"/>
          </ac:spMkLst>
        </pc:spChg>
      </pc:sldChg>
      <pc:sldChg chg="modSp mod delDesignElem">
        <pc:chgData name="CAUKWELL, Jennie (CASTLE MEDICAL GROUP)" userId="9c4861fd-6f5b-42f4-906f-394ec76bebd7" providerId="ADAL" clId="{E7BFCCEE-0276-45FE-B575-5BFB48FEC85F}" dt="2023-11-06T14:45:51.572" v="626" actId="1076"/>
        <pc:sldMkLst>
          <pc:docMk/>
          <pc:sldMk cId="634869657" sldId="273"/>
        </pc:sldMkLst>
        <pc:spChg chg="mod">
          <ac:chgData name="CAUKWELL, Jennie (CASTLE MEDICAL GROUP)" userId="9c4861fd-6f5b-42f4-906f-394ec76bebd7" providerId="ADAL" clId="{E7BFCCEE-0276-45FE-B575-5BFB48FEC85F}" dt="2023-11-06T14:45:51.572" v="626" actId="1076"/>
          <ac:spMkLst>
            <pc:docMk/>
            <pc:sldMk cId="634869657" sldId="273"/>
            <ac:spMk id="18" creationId="{641041E4-6D7F-08D9-59CC-367127ADC1D7}"/>
          </ac:spMkLst>
        </pc:spChg>
      </pc:sldChg>
      <pc:sldChg chg="del">
        <pc:chgData name="CAUKWELL, Jennie (CASTLE MEDICAL GROUP)" userId="9c4861fd-6f5b-42f4-906f-394ec76bebd7" providerId="ADAL" clId="{E7BFCCEE-0276-45FE-B575-5BFB48FEC85F}" dt="2023-11-06T14:37:14.202" v="499" actId="47"/>
        <pc:sldMkLst>
          <pc:docMk/>
          <pc:sldMk cId="3936527622" sldId="274"/>
        </pc:sldMkLst>
      </pc:sldChg>
      <pc:sldChg chg="modSp mod delDesignElem">
        <pc:chgData name="CAUKWELL, Jennie (CASTLE MEDICAL GROUP)" userId="9c4861fd-6f5b-42f4-906f-394ec76bebd7" providerId="ADAL" clId="{E7BFCCEE-0276-45FE-B575-5BFB48FEC85F}" dt="2023-11-06T14:46:04.131" v="629" actId="1076"/>
        <pc:sldMkLst>
          <pc:docMk/>
          <pc:sldMk cId="2356180850" sldId="276"/>
        </pc:sldMkLst>
        <pc:spChg chg="mod">
          <ac:chgData name="CAUKWELL, Jennie (CASTLE MEDICAL GROUP)" userId="9c4861fd-6f5b-42f4-906f-394ec76bebd7" providerId="ADAL" clId="{E7BFCCEE-0276-45FE-B575-5BFB48FEC85F}" dt="2023-11-06T14:46:04.131" v="629" actId="1076"/>
          <ac:spMkLst>
            <pc:docMk/>
            <pc:sldMk cId="2356180850" sldId="276"/>
            <ac:spMk id="3" creationId="{73163E63-B48E-F9D4-7D50-AB14E39C7F4E}"/>
          </ac:spMkLst>
        </pc:spChg>
        <pc:picChg chg="mod">
          <ac:chgData name="CAUKWELL, Jennie (CASTLE MEDICAL GROUP)" userId="9c4861fd-6f5b-42f4-906f-394ec76bebd7" providerId="ADAL" clId="{E7BFCCEE-0276-45FE-B575-5BFB48FEC85F}" dt="2023-11-06T14:45:59.818" v="628" actId="1076"/>
          <ac:picMkLst>
            <pc:docMk/>
            <pc:sldMk cId="2356180850" sldId="276"/>
            <ac:picMk id="15" creationId="{ED299544-2109-D6FB-75F3-311E278F15A2}"/>
          </ac:picMkLst>
        </pc:picChg>
      </pc:sldChg>
      <pc:sldChg chg="del">
        <pc:chgData name="CAUKWELL, Jennie (CASTLE MEDICAL GROUP)" userId="9c4861fd-6f5b-42f4-906f-394ec76bebd7" providerId="ADAL" clId="{E7BFCCEE-0276-45FE-B575-5BFB48FEC85F}" dt="2023-11-06T14:37:13.713" v="498" actId="47"/>
        <pc:sldMkLst>
          <pc:docMk/>
          <pc:sldMk cId="3591357287" sldId="277"/>
        </pc:sldMkLst>
      </pc:sldChg>
      <pc:sldChg chg="del">
        <pc:chgData name="CAUKWELL, Jennie (CASTLE MEDICAL GROUP)" userId="9c4861fd-6f5b-42f4-906f-394ec76bebd7" providerId="ADAL" clId="{E7BFCCEE-0276-45FE-B575-5BFB48FEC85F}" dt="2023-11-06T14:37:14.750" v="500" actId="47"/>
        <pc:sldMkLst>
          <pc:docMk/>
          <pc:sldMk cId="2976621317" sldId="280"/>
        </pc:sldMkLst>
      </pc:sldChg>
      <pc:sldChg chg="del">
        <pc:chgData name="CAUKWELL, Jennie (CASTLE MEDICAL GROUP)" userId="9c4861fd-6f5b-42f4-906f-394ec76bebd7" providerId="ADAL" clId="{E7BFCCEE-0276-45FE-B575-5BFB48FEC85F}" dt="2023-11-06T14:37:15.235" v="501" actId="47"/>
        <pc:sldMkLst>
          <pc:docMk/>
          <pc:sldMk cId="2127955125" sldId="283"/>
        </pc:sldMkLst>
      </pc:sldChg>
      <pc:sldChg chg="del">
        <pc:chgData name="CAUKWELL, Jennie (CASTLE MEDICAL GROUP)" userId="9c4861fd-6f5b-42f4-906f-394ec76bebd7" providerId="ADAL" clId="{E7BFCCEE-0276-45FE-B575-5BFB48FEC85F}" dt="2023-11-06T14:37:15.767" v="502" actId="47"/>
        <pc:sldMkLst>
          <pc:docMk/>
          <pc:sldMk cId="4291146531" sldId="286"/>
        </pc:sldMkLst>
      </pc:sldChg>
      <pc:sldChg chg="del">
        <pc:chgData name="CAUKWELL, Jennie (CASTLE MEDICAL GROUP)" userId="9c4861fd-6f5b-42f4-906f-394ec76bebd7" providerId="ADAL" clId="{E7BFCCEE-0276-45FE-B575-5BFB48FEC85F}" dt="2023-11-06T14:37:16.307" v="503" actId="47"/>
        <pc:sldMkLst>
          <pc:docMk/>
          <pc:sldMk cId="484487397" sldId="289"/>
        </pc:sldMkLst>
      </pc:sldChg>
      <pc:sldChg chg="del">
        <pc:chgData name="CAUKWELL, Jennie (CASTLE MEDICAL GROUP)" userId="9c4861fd-6f5b-42f4-906f-394ec76bebd7" providerId="ADAL" clId="{E7BFCCEE-0276-45FE-B575-5BFB48FEC85F}" dt="2023-11-06T14:37:16.871" v="504" actId="47"/>
        <pc:sldMkLst>
          <pc:docMk/>
          <pc:sldMk cId="1696462869" sldId="292"/>
        </pc:sldMkLst>
      </pc:sldChg>
      <pc:sldChg chg="del">
        <pc:chgData name="CAUKWELL, Jennie (CASTLE MEDICAL GROUP)" userId="9c4861fd-6f5b-42f4-906f-394ec76bebd7" providerId="ADAL" clId="{E7BFCCEE-0276-45FE-B575-5BFB48FEC85F}" dt="2023-11-06T14:37:17.394" v="505" actId="47"/>
        <pc:sldMkLst>
          <pc:docMk/>
          <pc:sldMk cId="1018755709" sldId="295"/>
        </pc:sldMkLst>
      </pc:sldChg>
      <pc:sldChg chg="del">
        <pc:chgData name="CAUKWELL, Jennie (CASTLE MEDICAL GROUP)" userId="9c4861fd-6f5b-42f4-906f-394ec76bebd7" providerId="ADAL" clId="{E7BFCCEE-0276-45FE-B575-5BFB48FEC85F}" dt="2023-11-06T14:37:17.963" v="506" actId="47"/>
        <pc:sldMkLst>
          <pc:docMk/>
          <pc:sldMk cId="4001832710" sldId="298"/>
        </pc:sldMkLst>
      </pc:sldChg>
      <pc:sldChg chg="del">
        <pc:chgData name="CAUKWELL, Jennie (CASTLE MEDICAL GROUP)" userId="9c4861fd-6f5b-42f4-906f-394ec76bebd7" providerId="ADAL" clId="{E7BFCCEE-0276-45FE-B575-5BFB48FEC85F}" dt="2023-11-06T14:37:18.444" v="507" actId="47"/>
        <pc:sldMkLst>
          <pc:docMk/>
          <pc:sldMk cId="775602948" sldId="301"/>
        </pc:sldMkLst>
      </pc:sldChg>
      <pc:sldChg chg="del">
        <pc:chgData name="CAUKWELL, Jennie (CASTLE MEDICAL GROUP)" userId="9c4861fd-6f5b-42f4-906f-394ec76bebd7" providerId="ADAL" clId="{E7BFCCEE-0276-45FE-B575-5BFB48FEC85F}" dt="2023-11-06T14:37:18.961" v="508" actId="47"/>
        <pc:sldMkLst>
          <pc:docMk/>
          <pc:sldMk cId="3728620270" sldId="304"/>
        </pc:sldMkLst>
      </pc:sldChg>
      <pc:sldChg chg="del">
        <pc:chgData name="CAUKWELL, Jennie (CASTLE MEDICAL GROUP)" userId="9c4861fd-6f5b-42f4-906f-394ec76bebd7" providerId="ADAL" clId="{E7BFCCEE-0276-45FE-B575-5BFB48FEC85F}" dt="2023-11-06T14:37:19.493" v="509" actId="47"/>
        <pc:sldMkLst>
          <pc:docMk/>
          <pc:sldMk cId="3992983508" sldId="307"/>
        </pc:sldMkLst>
      </pc:sldChg>
      <pc:sldChg chg="del">
        <pc:chgData name="CAUKWELL, Jennie (CASTLE MEDICAL GROUP)" userId="9c4861fd-6f5b-42f4-906f-394ec76bebd7" providerId="ADAL" clId="{E7BFCCEE-0276-45FE-B575-5BFB48FEC85F}" dt="2023-11-06T14:37:20.016" v="510" actId="47"/>
        <pc:sldMkLst>
          <pc:docMk/>
          <pc:sldMk cId="107133396" sldId="310"/>
        </pc:sldMkLst>
      </pc:sldChg>
      <pc:sldChg chg="del">
        <pc:chgData name="CAUKWELL, Jennie (CASTLE MEDICAL GROUP)" userId="9c4861fd-6f5b-42f4-906f-394ec76bebd7" providerId="ADAL" clId="{E7BFCCEE-0276-45FE-B575-5BFB48FEC85F}" dt="2023-11-06T14:37:20.532" v="511" actId="47"/>
        <pc:sldMkLst>
          <pc:docMk/>
          <pc:sldMk cId="3977076916" sldId="313"/>
        </pc:sldMkLst>
      </pc:sldChg>
      <pc:sldChg chg="del">
        <pc:chgData name="CAUKWELL, Jennie (CASTLE MEDICAL GROUP)" userId="9c4861fd-6f5b-42f4-906f-394ec76bebd7" providerId="ADAL" clId="{E7BFCCEE-0276-45FE-B575-5BFB48FEC85F}" dt="2023-11-06T14:37:21.080" v="512" actId="47"/>
        <pc:sldMkLst>
          <pc:docMk/>
          <pc:sldMk cId="2873037101" sldId="316"/>
        </pc:sldMkLst>
      </pc:sldChg>
      <pc:sldChg chg="del">
        <pc:chgData name="CAUKWELL, Jennie (CASTLE MEDICAL GROUP)" userId="9c4861fd-6f5b-42f4-906f-394ec76bebd7" providerId="ADAL" clId="{E7BFCCEE-0276-45FE-B575-5BFB48FEC85F}" dt="2023-11-06T14:37:29.217" v="513" actId="47"/>
        <pc:sldMkLst>
          <pc:docMk/>
          <pc:sldMk cId="3099727144" sldId="354"/>
        </pc:sldMkLst>
      </pc:sldChg>
      <pc:sldChg chg="del">
        <pc:chgData name="CAUKWELL, Jennie (CASTLE MEDICAL GROUP)" userId="9c4861fd-6f5b-42f4-906f-394ec76bebd7" providerId="ADAL" clId="{E7BFCCEE-0276-45FE-B575-5BFB48FEC85F}" dt="2023-11-06T15:23:20.735" v="1911"/>
        <pc:sldMkLst>
          <pc:docMk/>
          <pc:sldMk cId="201808168" sldId="560"/>
        </pc:sldMkLst>
      </pc:sldChg>
      <pc:sldChg chg="del">
        <pc:chgData name="CAUKWELL, Jennie (CASTLE MEDICAL GROUP)" userId="9c4861fd-6f5b-42f4-906f-394ec76bebd7" providerId="ADAL" clId="{E7BFCCEE-0276-45FE-B575-5BFB48FEC85F}" dt="2023-11-06T15:23:20.735" v="1911"/>
        <pc:sldMkLst>
          <pc:docMk/>
          <pc:sldMk cId="2071223006" sldId="561"/>
        </pc:sldMkLst>
      </pc:sldChg>
      <pc:sldChg chg="modSp mod">
        <pc:chgData name="CAUKWELL, Jennie (CASTLE MEDICAL GROUP)" userId="9c4861fd-6f5b-42f4-906f-394ec76bebd7" providerId="ADAL" clId="{E7BFCCEE-0276-45FE-B575-5BFB48FEC85F}" dt="2023-11-06T14:56:19.604" v="671" actId="26606"/>
        <pc:sldMkLst>
          <pc:docMk/>
          <pc:sldMk cId="2879247398" sldId="562"/>
        </pc:sldMkLst>
        <pc:graphicFrameChg chg="mod modGraphic">
          <ac:chgData name="CAUKWELL, Jennie (CASTLE MEDICAL GROUP)" userId="9c4861fd-6f5b-42f4-906f-394ec76bebd7" providerId="ADAL" clId="{E7BFCCEE-0276-45FE-B575-5BFB48FEC85F}" dt="2023-11-06T14:56:19.604" v="671" actId="26606"/>
          <ac:graphicFrameMkLst>
            <pc:docMk/>
            <pc:sldMk cId="2879247398" sldId="562"/>
            <ac:graphicFrameMk id="13" creationId="{69100237-1161-C619-18DD-4259B87D1BC0}"/>
          </ac:graphicFrameMkLst>
        </pc:graphicFrameChg>
      </pc:sldChg>
      <pc:sldChg chg="modSp mod">
        <pc:chgData name="CAUKWELL, Jennie (CASTLE MEDICAL GROUP)" userId="9c4861fd-6f5b-42f4-906f-394ec76bebd7" providerId="ADAL" clId="{E7BFCCEE-0276-45FE-B575-5BFB48FEC85F}" dt="2023-11-06T15:27:24.146" v="2017" actId="255"/>
        <pc:sldMkLst>
          <pc:docMk/>
          <pc:sldMk cId="3484735184" sldId="563"/>
        </pc:sldMkLst>
        <pc:graphicFrameChg chg="mod">
          <ac:chgData name="CAUKWELL, Jennie (CASTLE MEDICAL GROUP)" userId="9c4861fd-6f5b-42f4-906f-394ec76bebd7" providerId="ADAL" clId="{E7BFCCEE-0276-45FE-B575-5BFB48FEC85F}" dt="2023-11-06T15:27:24.146" v="2017" actId="255"/>
          <ac:graphicFrameMkLst>
            <pc:docMk/>
            <pc:sldMk cId="3484735184" sldId="563"/>
            <ac:graphicFrameMk id="13" creationId="{5FB397EC-E364-28BC-4FF6-05022C8A26F2}"/>
          </ac:graphicFrameMkLst>
        </pc:graphicFrameChg>
      </pc:sldChg>
      <pc:sldChg chg="del">
        <pc:chgData name="CAUKWELL, Jennie (CASTLE MEDICAL GROUP)" userId="9c4861fd-6f5b-42f4-906f-394ec76bebd7" providerId="ADAL" clId="{E7BFCCEE-0276-45FE-B575-5BFB48FEC85F}" dt="2023-11-06T15:26:13.016" v="1993" actId="47"/>
        <pc:sldMkLst>
          <pc:docMk/>
          <pc:sldMk cId="2404933677" sldId="564"/>
        </pc:sldMkLst>
      </pc:sldChg>
      <pc:sldChg chg="del">
        <pc:chgData name="CAUKWELL, Jennie (CASTLE MEDICAL GROUP)" userId="9c4861fd-6f5b-42f4-906f-394ec76bebd7" providerId="ADAL" clId="{E7BFCCEE-0276-45FE-B575-5BFB48FEC85F}" dt="2023-11-06T15:14:11.570" v="1788" actId="47"/>
        <pc:sldMkLst>
          <pc:docMk/>
          <pc:sldMk cId="1521934330" sldId="565"/>
        </pc:sldMkLst>
      </pc:sldChg>
      <pc:sldChg chg="modSp del">
        <pc:chgData name="CAUKWELL, Jennie (CASTLE MEDICAL GROUP)" userId="9c4861fd-6f5b-42f4-906f-394ec76bebd7" providerId="ADAL" clId="{E7BFCCEE-0276-45FE-B575-5BFB48FEC85F}" dt="2023-11-06T15:03:43.707" v="1293" actId="47"/>
        <pc:sldMkLst>
          <pc:docMk/>
          <pc:sldMk cId="733946362" sldId="566"/>
        </pc:sldMkLst>
        <pc:graphicFrameChg chg="mod">
          <ac:chgData name="CAUKWELL, Jennie (CASTLE MEDICAL GROUP)" userId="9c4861fd-6f5b-42f4-906f-394ec76bebd7" providerId="ADAL" clId="{E7BFCCEE-0276-45FE-B575-5BFB48FEC85F}" dt="2023-11-06T15:00:19.917" v="876" actId="12093"/>
          <ac:graphicFrameMkLst>
            <pc:docMk/>
            <pc:sldMk cId="733946362" sldId="566"/>
            <ac:graphicFrameMk id="14" creationId="{A558374C-7A7D-1EF9-A3A3-5BC4A2CEBDB2}"/>
          </ac:graphicFrameMkLst>
        </pc:graphicFrameChg>
      </pc:sldChg>
      <pc:sldChg chg="del">
        <pc:chgData name="CAUKWELL, Jennie (CASTLE MEDICAL GROUP)" userId="9c4861fd-6f5b-42f4-906f-394ec76bebd7" providerId="ADAL" clId="{E7BFCCEE-0276-45FE-B575-5BFB48FEC85F}" dt="2023-11-06T15:23:26.226" v="1913" actId="47"/>
        <pc:sldMkLst>
          <pc:docMk/>
          <pc:sldMk cId="3626454924" sldId="590"/>
        </pc:sldMkLst>
      </pc:sldChg>
      <pc:sldChg chg="del">
        <pc:chgData name="CAUKWELL, Jennie (CASTLE MEDICAL GROUP)" userId="9c4861fd-6f5b-42f4-906f-394ec76bebd7" providerId="ADAL" clId="{E7BFCCEE-0276-45FE-B575-5BFB48FEC85F}" dt="2023-11-06T14:48:44.661" v="631" actId="47"/>
        <pc:sldMkLst>
          <pc:docMk/>
          <pc:sldMk cId="1256677212" sldId="614"/>
        </pc:sldMkLst>
      </pc:sldChg>
      <pc:sldChg chg="modSp mod">
        <pc:chgData name="CAUKWELL, Jennie (CASTLE MEDICAL GROUP)" userId="9c4861fd-6f5b-42f4-906f-394ec76bebd7" providerId="ADAL" clId="{E7BFCCEE-0276-45FE-B575-5BFB48FEC85F}" dt="2023-11-06T14:48:55.192" v="639" actId="1036"/>
        <pc:sldMkLst>
          <pc:docMk/>
          <pc:sldMk cId="2086178998" sldId="4582"/>
        </pc:sldMkLst>
        <pc:graphicFrameChg chg="mod">
          <ac:chgData name="CAUKWELL, Jennie (CASTLE MEDICAL GROUP)" userId="9c4861fd-6f5b-42f4-906f-394ec76bebd7" providerId="ADAL" clId="{E7BFCCEE-0276-45FE-B575-5BFB48FEC85F}" dt="2023-11-06T14:48:55.192" v="639" actId="1036"/>
          <ac:graphicFrameMkLst>
            <pc:docMk/>
            <pc:sldMk cId="2086178998" sldId="4582"/>
            <ac:graphicFrameMk id="11" creationId="{C923E01D-A50F-D600-54B5-9819538B6AAF}"/>
          </ac:graphicFrameMkLst>
        </pc:graphicFrameChg>
      </pc:sldChg>
      <pc:sldChg chg="modSp mod">
        <pc:chgData name="CAUKWELL, Jennie (CASTLE MEDICAL GROUP)" userId="9c4861fd-6f5b-42f4-906f-394ec76bebd7" providerId="ADAL" clId="{E7BFCCEE-0276-45FE-B575-5BFB48FEC85F}" dt="2023-11-06T15:27:04.703" v="2016" actId="20577"/>
        <pc:sldMkLst>
          <pc:docMk/>
          <pc:sldMk cId="706209778" sldId="4591"/>
        </pc:sldMkLst>
        <pc:spChg chg="mod">
          <ac:chgData name="CAUKWELL, Jennie (CASTLE MEDICAL GROUP)" userId="9c4861fd-6f5b-42f4-906f-394ec76bebd7" providerId="ADAL" clId="{E7BFCCEE-0276-45FE-B575-5BFB48FEC85F}" dt="2023-11-06T15:27:04.703" v="2016" actId="20577"/>
          <ac:spMkLst>
            <pc:docMk/>
            <pc:sldMk cId="706209778" sldId="4591"/>
            <ac:spMk id="2" creationId="{5451B75A-DEB2-524E-9352-21E0F3AF37FC}"/>
          </ac:spMkLst>
        </pc:spChg>
      </pc:sldChg>
      <pc:sldChg chg="modSp del mod">
        <pc:chgData name="CAUKWELL, Jennie (CASTLE MEDICAL GROUP)" userId="9c4861fd-6f5b-42f4-906f-394ec76bebd7" providerId="ADAL" clId="{E7BFCCEE-0276-45FE-B575-5BFB48FEC85F}" dt="2023-11-06T15:23:25.534" v="1912" actId="47"/>
        <pc:sldMkLst>
          <pc:docMk/>
          <pc:sldMk cId="261095664" sldId="4592"/>
        </pc:sldMkLst>
        <pc:spChg chg="mod">
          <ac:chgData name="CAUKWELL, Jennie (CASTLE MEDICAL GROUP)" userId="9c4861fd-6f5b-42f4-906f-394ec76bebd7" providerId="ADAL" clId="{E7BFCCEE-0276-45FE-B575-5BFB48FEC85F}" dt="2023-11-06T14:52:29.328" v="659" actId="20577"/>
          <ac:spMkLst>
            <pc:docMk/>
            <pc:sldMk cId="261095664" sldId="4592"/>
            <ac:spMk id="9" creationId="{79522EBE-BAE5-487C-8EE7-F2B8C60022B1}"/>
          </ac:spMkLst>
        </pc:spChg>
      </pc:sldChg>
      <pc:sldChg chg="addSp delSp modSp add mod">
        <pc:chgData name="CAUKWELL, Jennie (CASTLE MEDICAL GROUP)" userId="9c4861fd-6f5b-42f4-906f-394ec76bebd7" providerId="ADAL" clId="{E7BFCCEE-0276-45FE-B575-5BFB48FEC85F}" dt="2023-11-06T15:18:01.970" v="1909" actId="255"/>
        <pc:sldMkLst>
          <pc:docMk/>
          <pc:sldMk cId="219550201" sldId="4593"/>
        </pc:sldMkLst>
        <pc:graphicFrameChg chg="add del mod modGraphic">
          <ac:chgData name="CAUKWELL, Jennie (CASTLE MEDICAL GROUP)" userId="9c4861fd-6f5b-42f4-906f-394ec76bebd7" providerId="ADAL" clId="{E7BFCCEE-0276-45FE-B575-5BFB48FEC85F}" dt="2023-11-06T15:06:39.700" v="1332" actId="478"/>
          <ac:graphicFrameMkLst>
            <pc:docMk/>
            <pc:sldMk cId="219550201" sldId="4593"/>
            <ac:graphicFrameMk id="2" creationId="{A4454863-45E0-E60D-72A9-575664D6B680}"/>
          </ac:graphicFrameMkLst>
        </pc:graphicFrameChg>
        <pc:graphicFrameChg chg="add mod modGraphic">
          <ac:chgData name="CAUKWELL, Jennie (CASTLE MEDICAL GROUP)" userId="9c4861fd-6f5b-42f4-906f-394ec76bebd7" providerId="ADAL" clId="{E7BFCCEE-0276-45FE-B575-5BFB48FEC85F}" dt="2023-11-06T15:17:13.998" v="1894"/>
          <ac:graphicFrameMkLst>
            <pc:docMk/>
            <pc:sldMk cId="219550201" sldId="4593"/>
            <ac:graphicFrameMk id="3" creationId="{3B883945-F439-CFC9-DB91-8806AFFB9307}"/>
          </ac:graphicFrameMkLst>
        </pc:graphicFrameChg>
        <pc:graphicFrameChg chg="mod">
          <ac:chgData name="CAUKWELL, Jennie (CASTLE MEDICAL GROUP)" userId="9c4861fd-6f5b-42f4-906f-394ec76bebd7" providerId="ADAL" clId="{E7BFCCEE-0276-45FE-B575-5BFB48FEC85F}" dt="2023-11-06T15:18:01.970" v="1909" actId="255"/>
          <ac:graphicFrameMkLst>
            <pc:docMk/>
            <pc:sldMk cId="219550201" sldId="4593"/>
            <ac:graphicFrameMk id="13" creationId="{69100237-1161-C619-18DD-4259B87D1BC0}"/>
          </ac:graphicFrameMkLst>
        </pc:graphicFrameChg>
      </pc:sldChg>
      <pc:sldChg chg="del">
        <pc:chgData name="CAUKWELL, Jennie (CASTLE MEDICAL GROUP)" userId="9c4861fd-6f5b-42f4-906f-394ec76bebd7" providerId="ADAL" clId="{E7BFCCEE-0276-45FE-B575-5BFB48FEC85F}" dt="2023-11-06T14:47:08.591" v="630" actId="47"/>
        <pc:sldMkLst>
          <pc:docMk/>
          <pc:sldMk cId="1723921120" sldId="4593"/>
        </pc:sldMkLst>
      </pc:sldChg>
      <pc:sldChg chg="addSp delSp modSp new mod">
        <pc:chgData name="CAUKWELL, Jennie (CASTLE MEDICAL GROUP)" userId="9c4861fd-6f5b-42f4-906f-394ec76bebd7" providerId="ADAL" clId="{E7BFCCEE-0276-45FE-B575-5BFB48FEC85F}" dt="2023-11-06T15:24:31.075" v="1967" actId="20577"/>
        <pc:sldMkLst>
          <pc:docMk/>
          <pc:sldMk cId="1114104363" sldId="4594"/>
        </pc:sldMkLst>
        <pc:spChg chg="del">
          <ac:chgData name="CAUKWELL, Jennie (CASTLE MEDICAL GROUP)" userId="9c4861fd-6f5b-42f4-906f-394ec76bebd7" providerId="ADAL" clId="{E7BFCCEE-0276-45FE-B575-5BFB48FEC85F}" dt="2023-11-06T15:23:41.850" v="1938" actId="478"/>
          <ac:spMkLst>
            <pc:docMk/>
            <pc:sldMk cId="1114104363" sldId="4594"/>
            <ac:spMk id="2" creationId="{E276DCDC-D239-27D6-168A-FB676B0385E7}"/>
          </ac:spMkLst>
        </pc:spChg>
        <pc:spChg chg="mod">
          <ac:chgData name="CAUKWELL, Jennie (CASTLE MEDICAL GROUP)" userId="9c4861fd-6f5b-42f4-906f-394ec76bebd7" providerId="ADAL" clId="{E7BFCCEE-0276-45FE-B575-5BFB48FEC85F}" dt="2023-11-06T15:23:39.524" v="1937" actId="20577"/>
          <ac:spMkLst>
            <pc:docMk/>
            <pc:sldMk cId="1114104363" sldId="4594"/>
            <ac:spMk id="3" creationId="{35BCA15B-2956-4E00-6A74-A1D9F72D5898}"/>
          </ac:spMkLst>
        </pc:spChg>
        <pc:spChg chg="add mod">
          <ac:chgData name="CAUKWELL, Jennie (CASTLE MEDICAL GROUP)" userId="9c4861fd-6f5b-42f4-906f-394ec76bebd7" providerId="ADAL" clId="{E7BFCCEE-0276-45FE-B575-5BFB48FEC85F}" dt="2023-11-06T15:24:31.075" v="1967" actId="20577"/>
          <ac:spMkLst>
            <pc:docMk/>
            <pc:sldMk cId="1114104363" sldId="4594"/>
            <ac:spMk id="6" creationId="{0F6CB7C9-17F0-FA57-45D8-38E5AD68A6C6}"/>
          </ac:spMkLst>
        </pc:spChg>
        <pc:graphicFrameChg chg="add mod modGraphic">
          <ac:chgData name="CAUKWELL, Jennie (CASTLE MEDICAL GROUP)" userId="9c4861fd-6f5b-42f4-906f-394ec76bebd7" providerId="ADAL" clId="{E7BFCCEE-0276-45FE-B575-5BFB48FEC85F}" dt="2023-11-06T15:24:12.779" v="1946" actId="26606"/>
          <ac:graphicFrameMkLst>
            <pc:docMk/>
            <pc:sldMk cId="1114104363" sldId="4594"/>
            <ac:graphicFrameMk id="4" creationId="{BE26F914-9751-3723-7ED7-3EC48978F159}"/>
          </ac:graphicFrameMkLst>
        </pc:graphicFrameChg>
        <pc:picChg chg="add mod">
          <ac:chgData name="CAUKWELL, Jennie (CASTLE MEDICAL GROUP)" userId="9c4861fd-6f5b-42f4-906f-394ec76bebd7" providerId="ADAL" clId="{E7BFCCEE-0276-45FE-B575-5BFB48FEC85F}" dt="2023-11-06T15:24:18.594" v="1947" actId="1076"/>
          <ac:picMkLst>
            <pc:docMk/>
            <pc:sldMk cId="1114104363" sldId="4594"/>
            <ac:picMk id="5" creationId="{E6DEC7EA-5F09-AEBC-2D73-868ACAF26B4D}"/>
          </ac:picMkLst>
        </pc:picChg>
      </pc:sldChg>
      <pc:sldChg chg="del">
        <pc:chgData name="CAUKWELL, Jennie (CASTLE MEDICAL GROUP)" userId="9c4861fd-6f5b-42f4-906f-394ec76bebd7" providerId="ADAL" clId="{E7BFCCEE-0276-45FE-B575-5BFB48FEC85F}" dt="2023-11-06T15:23:20.735" v="1911"/>
        <pc:sldMkLst>
          <pc:docMk/>
          <pc:sldMk cId="1667987258" sldId="4594"/>
        </pc:sldMkLst>
      </pc:sldChg>
      <pc:sldChg chg="del">
        <pc:chgData name="CAUKWELL, Jennie (CASTLE MEDICAL GROUP)" userId="9c4861fd-6f5b-42f4-906f-394ec76bebd7" providerId="ADAL" clId="{E7BFCCEE-0276-45FE-B575-5BFB48FEC85F}" dt="2023-11-06T15:23:20.735" v="1911"/>
        <pc:sldMkLst>
          <pc:docMk/>
          <pc:sldMk cId="2607111945" sldId="4595"/>
        </pc:sldMkLst>
      </pc:sldChg>
      <pc:sldChg chg="addSp delSp modSp add mod">
        <pc:chgData name="CAUKWELL, Jennie (CASTLE MEDICAL GROUP)" userId="9c4861fd-6f5b-42f4-906f-394ec76bebd7" providerId="ADAL" clId="{E7BFCCEE-0276-45FE-B575-5BFB48FEC85F}" dt="2023-11-06T15:25:05.882" v="1976" actId="1076"/>
        <pc:sldMkLst>
          <pc:docMk/>
          <pc:sldMk cId="4162082182" sldId="4595"/>
        </pc:sldMkLst>
        <pc:graphicFrameChg chg="del">
          <ac:chgData name="CAUKWELL, Jennie (CASTLE MEDICAL GROUP)" userId="9c4861fd-6f5b-42f4-906f-394ec76bebd7" providerId="ADAL" clId="{E7BFCCEE-0276-45FE-B575-5BFB48FEC85F}" dt="2023-11-06T15:24:40.695" v="1969" actId="478"/>
          <ac:graphicFrameMkLst>
            <pc:docMk/>
            <pc:sldMk cId="4162082182" sldId="4595"/>
            <ac:graphicFrameMk id="4" creationId="{BE26F914-9751-3723-7ED7-3EC48978F159}"/>
          </ac:graphicFrameMkLst>
        </pc:graphicFrameChg>
        <pc:picChg chg="add mod">
          <ac:chgData name="CAUKWELL, Jennie (CASTLE MEDICAL GROUP)" userId="9c4861fd-6f5b-42f4-906f-394ec76bebd7" providerId="ADAL" clId="{E7BFCCEE-0276-45FE-B575-5BFB48FEC85F}" dt="2023-11-06T15:25:05.882" v="1976" actId="1076"/>
          <ac:picMkLst>
            <pc:docMk/>
            <pc:sldMk cId="4162082182" sldId="4595"/>
            <ac:picMk id="1026" creationId="{22571BA7-C901-B7EA-8574-94AE4C66BF43}"/>
          </ac:picMkLst>
        </pc:picChg>
      </pc:sldChg>
      <pc:sldChg chg="addSp delSp modSp add">
        <pc:chgData name="CAUKWELL, Jennie (CASTLE MEDICAL GROUP)" userId="9c4861fd-6f5b-42f4-906f-394ec76bebd7" providerId="ADAL" clId="{E7BFCCEE-0276-45FE-B575-5BFB48FEC85F}" dt="2023-11-06T15:25:26.505" v="1983" actId="14100"/>
        <pc:sldMkLst>
          <pc:docMk/>
          <pc:sldMk cId="3184112478" sldId="4596"/>
        </pc:sldMkLst>
        <pc:picChg chg="del">
          <ac:chgData name="CAUKWELL, Jennie (CASTLE MEDICAL GROUP)" userId="9c4861fd-6f5b-42f4-906f-394ec76bebd7" providerId="ADAL" clId="{E7BFCCEE-0276-45FE-B575-5BFB48FEC85F}" dt="2023-11-06T15:25:13.275" v="1978" actId="478"/>
          <ac:picMkLst>
            <pc:docMk/>
            <pc:sldMk cId="3184112478" sldId="4596"/>
            <ac:picMk id="1026" creationId="{22571BA7-C901-B7EA-8574-94AE4C66BF43}"/>
          </ac:picMkLst>
        </pc:picChg>
        <pc:picChg chg="add mod">
          <ac:chgData name="CAUKWELL, Jennie (CASTLE MEDICAL GROUP)" userId="9c4861fd-6f5b-42f4-906f-394ec76bebd7" providerId="ADAL" clId="{E7BFCCEE-0276-45FE-B575-5BFB48FEC85F}" dt="2023-11-06T15:25:26.505" v="1983" actId="14100"/>
          <ac:picMkLst>
            <pc:docMk/>
            <pc:sldMk cId="3184112478" sldId="4596"/>
            <ac:picMk id="2050" creationId="{67011F46-1AA5-0910-48E7-7BB3620A6F00}"/>
          </ac:picMkLst>
        </pc:picChg>
      </pc:sldChg>
      <pc:sldChg chg="addSp delSp modSp add">
        <pc:chgData name="CAUKWELL, Jennie (CASTLE MEDICAL GROUP)" userId="9c4861fd-6f5b-42f4-906f-394ec76bebd7" providerId="ADAL" clId="{E7BFCCEE-0276-45FE-B575-5BFB48FEC85F}" dt="2023-11-06T15:25:46.217" v="1990" actId="14100"/>
        <pc:sldMkLst>
          <pc:docMk/>
          <pc:sldMk cId="2132643029" sldId="4597"/>
        </pc:sldMkLst>
        <pc:picChg chg="del">
          <ac:chgData name="CAUKWELL, Jennie (CASTLE MEDICAL GROUP)" userId="9c4861fd-6f5b-42f4-906f-394ec76bebd7" providerId="ADAL" clId="{E7BFCCEE-0276-45FE-B575-5BFB48FEC85F}" dt="2023-11-06T15:25:33.751" v="1985" actId="478"/>
          <ac:picMkLst>
            <pc:docMk/>
            <pc:sldMk cId="2132643029" sldId="4597"/>
            <ac:picMk id="2050" creationId="{67011F46-1AA5-0910-48E7-7BB3620A6F00}"/>
          </ac:picMkLst>
        </pc:picChg>
        <pc:picChg chg="add mod">
          <ac:chgData name="CAUKWELL, Jennie (CASTLE MEDICAL GROUP)" userId="9c4861fd-6f5b-42f4-906f-394ec76bebd7" providerId="ADAL" clId="{E7BFCCEE-0276-45FE-B575-5BFB48FEC85F}" dt="2023-11-06T15:25:46.217" v="1990" actId="14100"/>
          <ac:picMkLst>
            <pc:docMk/>
            <pc:sldMk cId="2132643029" sldId="4597"/>
            <ac:picMk id="3074" creationId="{984F09B5-01B4-E6D4-9890-1C7368498658}"/>
          </ac:picMkLst>
        </pc:picChg>
      </pc:sldChg>
      <pc:sldChg chg="addSp delSp modSp add mod">
        <pc:chgData name="CAUKWELL, Jennie (CASTLE MEDICAL GROUP)" userId="9c4861fd-6f5b-42f4-906f-394ec76bebd7" providerId="ADAL" clId="{E7BFCCEE-0276-45FE-B575-5BFB48FEC85F}" dt="2023-11-06T15:26:48.166" v="2002" actId="14100"/>
        <pc:sldMkLst>
          <pc:docMk/>
          <pc:sldMk cId="3937983909" sldId="4598"/>
        </pc:sldMkLst>
        <pc:graphicFrameChg chg="add mod">
          <ac:chgData name="CAUKWELL, Jennie (CASTLE MEDICAL GROUP)" userId="9c4861fd-6f5b-42f4-906f-394ec76bebd7" providerId="ADAL" clId="{E7BFCCEE-0276-45FE-B575-5BFB48FEC85F}" dt="2023-11-06T15:26:33.148" v="1998"/>
          <ac:graphicFrameMkLst>
            <pc:docMk/>
            <pc:sldMk cId="3937983909" sldId="4598"/>
            <ac:graphicFrameMk id="2" creationId="{3C3F516C-C102-6896-32DB-5470A6C88F48}"/>
          </ac:graphicFrameMkLst>
        </pc:graphicFrameChg>
        <pc:graphicFrameChg chg="add mod">
          <ac:chgData name="CAUKWELL, Jennie (CASTLE MEDICAL GROUP)" userId="9c4861fd-6f5b-42f4-906f-394ec76bebd7" providerId="ADAL" clId="{E7BFCCEE-0276-45FE-B575-5BFB48FEC85F}" dt="2023-11-06T15:26:48.166" v="2002" actId="14100"/>
          <ac:graphicFrameMkLst>
            <pc:docMk/>
            <pc:sldMk cId="3937983909" sldId="4598"/>
            <ac:graphicFrameMk id="4" creationId="{E9799D28-BE6E-2911-1837-437A5479A7DC}"/>
          </ac:graphicFrameMkLst>
        </pc:graphicFrameChg>
        <pc:picChg chg="del">
          <ac:chgData name="CAUKWELL, Jennie (CASTLE MEDICAL GROUP)" userId="9c4861fd-6f5b-42f4-906f-394ec76bebd7" providerId="ADAL" clId="{E7BFCCEE-0276-45FE-B575-5BFB48FEC85F}" dt="2023-11-06T15:26:12.084" v="1992" actId="478"/>
          <ac:picMkLst>
            <pc:docMk/>
            <pc:sldMk cId="3937983909" sldId="4598"/>
            <ac:picMk id="3074" creationId="{984F09B5-01B4-E6D4-9890-1C7368498658}"/>
          </ac:picMkLst>
        </pc:picChg>
      </pc:sldChg>
      <pc:sldChg chg="addSp delSp modSp add mod">
        <pc:chgData name="CAUKWELL, Jennie (CASTLE MEDICAL GROUP)" userId="9c4861fd-6f5b-42f4-906f-394ec76bebd7" providerId="ADAL" clId="{E7BFCCEE-0276-45FE-B575-5BFB48FEC85F}" dt="2023-11-06T17:08:27.327" v="2055" actId="1076"/>
        <pc:sldMkLst>
          <pc:docMk/>
          <pc:sldMk cId="2184267259" sldId="4599"/>
        </pc:sldMkLst>
        <pc:spChg chg="mod">
          <ac:chgData name="CAUKWELL, Jennie (CASTLE MEDICAL GROUP)" userId="9c4861fd-6f5b-42f4-906f-394ec76bebd7" providerId="ADAL" clId="{E7BFCCEE-0276-45FE-B575-5BFB48FEC85F}" dt="2023-11-06T17:06:59.136" v="2036" actId="20577"/>
          <ac:spMkLst>
            <pc:docMk/>
            <pc:sldMk cId="2184267259" sldId="4599"/>
            <ac:spMk id="6" creationId="{0F6CB7C9-17F0-FA57-45D8-38E5AD68A6C6}"/>
          </ac:spMkLst>
        </pc:spChg>
        <pc:graphicFrameChg chg="del">
          <ac:chgData name="CAUKWELL, Jennie (CASTLE MEDICAL GROUP)" userId="9c4861fd-6f5b-42f4-906f-394ec76bebd7" providerId="ADAL" clId="{E7BFCCEE-0276-45FE-B575-5BFB48FEC85F}" dt="2023-11-06T17:06:22.507" v="2020" actId="478"/>
          <ac:graphicFrameMkLst>
            <pc:docMk/>
            <pc:sldMk cId="2184267259" sldId="4599"/>
            <ac:graphicFrameMk id="2" creationId="{3C3F516C-C102-6896-32DB-5470A6C88F48}"/>
          </ac:graphicFrameMkLst>
        </pc:graphicFrameChg>
        <pc:graphicFrameChg chg="del">
          <ac:chgData name="CAUKWELL, Jennie (CASTLE MEDICAL GROUP)" userId="9c4861fd-6f5b-42f4-906f-394ec76bebd7" providerId="ADAL" clId="{E7BFCCEE-0276-45FE-B575-5BFB48FEC85F}" dt="2023-11-06T17:06:21.274" v="2019" actId="478"/>
          <ac:graphicFrameMkLst>
            <pc:docMk/>
            <pc:sldMk cId="2184267259" sldId="4599"/>
            <ac:graphicFrameMk id="4" creationId="{E9799D28-BE6E-2911-1837-437A5479A7DC}"/>
          </ac:graphicFrameMkLst>
        </pc:graphicFrameChg>
        <pc:graphicFrameChg chg="add mod">
          <ac:chgData name="CAUKWELL, Jennie (CASTLE MEDICAL GROUP)" userId="9c4861fd-6f5b-42f4-906f-394ec76bebd7" providerId="ADAL" clId="{E7BFCCEE-0276-45FE-B575-5BFB48FEC85F}" dt="2023-11-06T17:07:15.498" v="2041" actId="1076"/>
          <ac:graphicFrameMkLst>
            <pc:docMk/>
            <pc:sldMk cId="2184267259" sldId="4599"/>
            <ac:graphicFrameMk id="7" creationId="{9DF01DB6-4FB1-C904-510A-AE64570FEE10}"/>
          </ac:graphicFrameMkLst>
        </pc:graphicFrameChg>
        <pc:graphicFrameChg chg="add mod">
          <ac:chgData name="CAUKWELL, Jennie (CASTLE MEDICAL GROUP)" userId="9c4861fd-6f5b-42f4-906f-394ec76bebd7" providerId="ADAL" clId="{E7BFCCEE-0276-45FE-B575-5BFB48FEC85F}" dt="2023-11-06T17:08:27.327" v="2055" actId="1076"/>
          <ac:graphicFrameMkLst>
            <pc:docMk/>
            <pc:sldMk cId="2184267259" sldId="4599"/>
            <ac:graphicFrameMk id="8" creationId="{B525C70C-EE9B-99BD-556B-B1C696505EDA}"/>
          </ac:graphicFrameMkLst>
        </pc:graphicFrameChg>
        <pc:graphicFrameChg chg="add mod">
          <ac:chgData name="CAUKWELL, Jennie (CASTLE MEDICAL GROUP)" userId="9c4861fd-6f5b-42f4-906f-394ec76bebd7" providerId="ADAL" clId="{E7BFCCEE-0276-45FE-B575-5BFB48FEC85F}" dt="2023-11-06T17:08:23.970" v="2054" actId="1076"/>
          <ac:graphicFrameMkLst>
            <pc:docMk/>
            <pc:sldMk cId="2184267259" sldId="4599"/>
            <ac:graphicFrameMk id="9" creationId="{7E46DE77-ADE9-88CA-61EF-137C67167DB1}"/>
          </ac:graphicFrameMkLst>
        </pc:graphicFrameChg>
      </pc:sldChg>
      <pc:sldChg chg="addSp delSp modSp add mod">
        <pc:chgData name="CAUKWELL, Jennie (CASTLE MEDICAL GROUP)" userId="9c4861fd-6f5b-42f4-906f-394ec76bebd7" providerId="ADAL" clId="{E7BFCCEE-0276-45FE-B575-5BFB48FEC85F}" dt="2023-11-06T17:08:08.899" v="2052" actId="14100"/>
        <pc:sldMkLst>
          <pc:docMk/>
          <pc:sldMk cId="3274532146" sldId="4600"/>
        </pc:sldMkLst>
        <pc:graphicFrameChg chg="add mod">
          <ac:chgData name="CAUKWELL, Jennie (CASTLE MEDICAL GROUP)" userId="9c4861fd-6f5b-42f4-906f-394ec76bebd7" providerId="ADAL" clId="{E7BFCCEE-0276-45FE-B575-5BFB48FEC85F}" dt="2023-11-06T17:07:49.329" v="2047" actId="1076"/>
          <ac:graphicFrameMkLst>
            <pc:docMk/>
            <pc:sldMk cId="3274532146" sldId="4600"/>
            <ac:graphicFrameMk id="2" creationId="{164D623F-DB90-1411-6994-EE928616AEA6}"/>
          </ac:graphicFrameMkLst>
        </pc:graphicFrameChg>
        <pc:graphicFrameChg chg="add mod">
          <ac:chgData name="CAUKWELL, Jennie (CASTLE MEDICAL GROUP)" userId="9c4861fd-6f5b-42f4-906f-394ec76bebd7" providerId="ADAL" clId="{E7BFCCEE-0276-45FE-B575-5BFB48FEC85F}" dt="2023-11-06T17:08:08.899" v="2052" actId="14100"/>
          <ac:graphicFrameMkLst>
            <pc:docMk/>
            <pc:sldMk cId="3274532146" sldId="4600"/>
            <ac:graphicFrameMk id="4" creationId="{B27A53C1-51EE-49AA-14D5-380D94D93C5A}"/>
          </ac:graphicFrameMkLst>
        </pc:graphicFrameChg>
        <pc:graphicFrameChg chg="del">
          <ac:chgData name="CAUKWELL, Jennie (CASTLE MEDICAL GROUP)" userId="9c4861fd-6f5b-42f4-906f-394ec76bebd7" providerId="ADAL" clId="{E7BFCCEE-0276-45FE-B575-5BFB48FEC85F}" dt="2023-11-06T17:07:38.521" v="2045" actId="478"/>
          <ac:graphicFrameMkLst>
            <pc:docMk/>
            <pc:sldMk cId="3274532146" sldId="4600"/>
            <ac:graphicFrameMk id="8" creationId="{B525C70C-EE9B-99BD-556B-B1C696505EDA}"/>
          </ac:graphicFrameMkLst>
        </pc:graphicFrameChg>
      </pc:sldChg>
      <pc:sldMasterChg chg="delSldLayout">
        <pc:chgData name="CAUKWELL, Jennie (CASTLE MEDICAL GROUP)" userId="9c4861fd-6f5b-42f4-906f-394ec76bebd7" providerId="ADAL" clId="{E7BFCCEE-0276-45FE-B575-5BFB48FEC85F}" dt="2023-11-06T14:37:21.080" v="512" actId="47"/>
        <pc:sldMasterMkLst>
          <pc:docMk/>
          <pc:sldMasterMk cId="383131931" sldId="2147483660"/>
        </pc:sldMasterMkLst>
        <pc:sldLayoutChg chg="del">
          <pc:chgData name="CAUKWELL, Jennie (CASTLE MEDICAL GROUP)" userId="9c4861fd-6f5b-42f4-906f-394ec76bebd7" providerId="ADAL" clId="{E7BFCCEE-0276-45FE-B575-5BFB48FEC85F}" dt="2023-11-06T14:37:21.080" v="512" actId="47"/>
          <pc:sldLayoutMkLst>
            <pc:docMk/>
            <pc:sldMasterMk cId="383131931" sldId="2147483660"/>
            <pc:sldLayoutMk cId="624797316" sldId="2147483672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09919-36B5-4162-8899-417A9F93473B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AF9DEE3-8444-4CA1-8BC2-D834D3ED6C7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cap="none" baseline="0" dirty="0"/>
            <a:t>Alex joined as a paramedic</a:t>
          </a:r>
          <a:endParaRPr lang="en-US" sz="1200" dirty="0"/>
        </a:p>
      </dgm:t>
    </dgm:pt>
    <dgm:pt modelId="{205BDF49-153E-4CE8-8402-E23704595764}" type="parTrans" cxnId="{0A7DA706-17DD-412A-8BE0-4F6529274E66}">
      <dgm:prSet/>
      <dgm:spPr/>
      <dgm:t>
        <a:bodyPr/>
        <a:lstStyle/>
        <a:p>
          <a:endParaRPr lang="en-US" sz="1400"/>
        </a:p>
      </dgm:t>
    </dgm:pt>
    <dgm:pt modelId="{23210C7F-6847-491E-BE1F-A79529AF2B8B}" type="sibTrans" cxnId="{0A7DA706-17DD-412A-8BE0-4F6529274E66}">
      <dgm:prSet phldrT="01" phldr="0"/>
      <dgm:spPr/>
      <dgm:t>
        <a:bodyPr/>
        <a:lstStyle/>
        <a:p>
          <a:endParaRPr lang="en-US" sz="1400" dirty="0"/>
        </a:p>
      </dgm:t>
    </dgm:pt>
    <dgm:pt modelId="{B2B879BD-3840-400C-92BD-B2C2383358D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cap="none" baseline="0" dirty="0"/>
            <a:t>Izzy will move into GPA role from PST (to be advertised)</a:t>
          </a:r>
        </a:p>
      </dgm:t>
    </dgm:pt>
    <dgm:pt modelId="{09440D86-F3E6-4A3C-9E78-1AFC56348641}" type="parTrans" cxnId="{42CDCACA-F394-4044-BBF6-522A0005ABCB}">
      <dgm:prSet/>
      <dgm:spPr/>
      <dgm:t>
        <a:bodyPr/>
        <a:lstStyle/>
        <a:p>
          <a:endParaRPr lang="en-US" sz="1400"/>
        </a:p>
      </dgm:t>
    </dgm:pt>
    <dgm:pt modelId="{FBAA44FF-54DE-45C8-9FAC-512C40277233}" type="sibTrans" cxnId="{42CDCACA-F394-4044-BBF6-522A0005ABCB}">
      <dgm:prSet phldrT="02" phldr="0"/>
      <dgm:spPr/>
      <dgm:t>
        <a:bodyPr/>
        <a:lstStyle/>
        <a:p>
          <a:endParaRPr lang="en-US" sz="1400" dirty="0"/>
        </a:p>
      </dgm:t>
    </dgm:pt>
    <dgm:pt modelId="{062CC33B-74A5-4AF7-B00F-9DF77CFC6D1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Sandie (nurse) now left (post advertised)</a:t>
          </a:r>
        </a:p>
      </dgm:t>
    </dgm:pt>
    <dgm:pt modelId="{DE371884-F5F1-43E0-84E4-910BE284F222}" type="sibTrans" cxnId="{1C41229F-C9AD-45C1-9FCD-002786A1B9CC}">
      <dgm:prSet/>
      <dgm:spPr/>
      <dgm:t>
        <a:bodyPr/>
        <a:lstStyle/>
        <a:p>
          <a:endParaRPr lang="en-GB" sz="1400"/>
        </a:p>
      </dgm:t>
    </dgm:pt>
    <dgm:pt modelId="{297A6A16-D14B-4ED1-83A7-FF947A9B52ED}" type="parTrans" cxnId="{1C41229F-C9AD-45C1-9FCD-002786A1B9CC}">
      <dgm:prSet/>
      <dgm:spPr/>
      <dgm:t>
        <a:bodyPr/>
        <a:lstStyle/>
        <a:p>
          <a:endParaRPr lang="en-GB" sz="1400"/>
        </a:p>
      </dgm:t>
    </dgm:pt>
    <dgm:pt modelId="{2F6F675E-23FF-4A64-AAB6-C6B7606F199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Abbie and Aimee joined PST</a:t>
          </a:r>
        </a:p>
      </dgm:t>
    </dgm:pt>
    <dgm:pt modelId="{A363B3B6-87AA-4ED4-8611-CB26B115EF02}" type="parTrans" cxnId="{0A566732-7396-4B85-8F15-6E56E2D9FA86}">
      <dgm:prSet/>
      <dgm:spPr/>
      <dgm:t>
        <a:bodyPr/>
        <a:lstStyle/>
        <a:p>
          <a:endParaRPr lang="en-GB" sz="1400"/>
        </a:p>
      </dgm:t>
    </dgm:pt>
    <dgm:pt modelId="{D499EE44-E208-405B-BEC5-0561EC72D41E}" type="sibTrans" cxnId="{0A566732-7396-4B85-8F15-6E56E2D9FA86}">
      <dgm:prSet/>
      <dgm:spPr/>
      <dgm:t>
        <a:bodyPr/>
        <a:lstStyle/>
        <a:p>
          <a:endParaRPr lang="en-GB" sz="1400"/>
        </a:p>
      </dgm:t>
    </dgm:pt>
    <dgm:pt modelId="{0AC69548-7327-4AE7-8806-02F95DC2B7B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Sarah (ANP) now left</a:t>
          </a:r>
          <a:endParaRPr lang="en-GB" sz="1400" dirty="0"/>
        </a:p>
      </dgm:t>
    </dgm:pt>
    <dgm:pt modelId="{BDA04977-C0F2-4B2C-82A6-39B0275DF782}" type="sibTrans" cxnId="{F3413096-67C4-4C04-A02A-CE8A50B06F56}">
      <dgm:prSet/>
      <dgm:spPr/>
      <dgm:t>
        <a:bodyPr/>
        <a:lstStyle/>
        <a:p>
          <a:endParaRPr lang="en-GB" sz="1400"/>
        </a:p>
      </dgm:t>
    </dgm:pt>
    <dgm:pt modelId="{122F11FA-A81E-4C11-AC62-B98AD2AEB873}" type="parTrans" cxnId="{F3413096-67C4-4C04-A02A-CE8A50B06F56}">
      <dgm:prSet/>
      <dgm:spPr/>
      <dgm:t>
        <a:bodyPr/>
        <a:lstStyle/>
        <a:p>
          <a:endParaRPr lang="en-GB" sz="1400"/>
        </a:p>
      </dgm:t>
    </dgm:pt>
    <dgm:pt modelId="{6F0B7620-98F9-4722-BA3B-A42111DBA1E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Chris (HCA) will retire at end of year</a:t>
          </a:r>
          <a:endParaRPr lang="en-GB" sz="1400" dirty="0"/>
        </a:p>
      </dgm:t>
    </dgm:pt>
    <dgm:pt modelId="{C44D3826-451B-48A0-8AB1-77C28B4EF150}" type="parTrans" cxnId="{EEA71FE9-A46A-47FC-B796-4E8E20090B65}">
      <dgm:prSet/>
      <dgm:spPr/>
      <dgm:t>
        <a:bodyPr/>
        <a:lstStyle/>
        <a:p>
          <a:endParaRPr lang="en-GB" sz="1400"/>
        </a:p>
      </dgm:t>
    </dgm:pt>
    <dgm:pt modelId="{4E21F607-9E22-448E-85A9-9268853A3C2F}" type="sibTrans" cxnId="{EEA71FE9-A46A-47FC-B796-4E8E20090B65}">
      <dgm:prSet/>
      <dgm:spPr/>
      <dgm:t>
        <a:bodyPr/>
        <a:lstStyle/>
        <a:p>
          <a:endParaRPr lang="en-GB" sz="1400"/>
        </a:p>
      </dgm:t>
    </dgm:pt>
    <dgm:pt modelId="{E2936F2D-1241-4638-BB30-192171AC054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dirty="0"/>
            <a:t>Jayne (HCA) will reduce hours (Jan)</a:t>
          </a:r>
        </a:p>
      </dgm:t>
    </dgm:pt>
    <dgm:pt modelId="{64DB7B22-7789-431A-93D7-43CC317E88D7}" type="parTrans" cxnId="{EA9A1E10-7B13-47D3-8596-234383DD4E30}">
      <dgm:prSet/>
      <dgm:spPr/>
      <dgm:t>
        <a:bodyPr/>
        <a:lstStyle/>
        <a:p>
          <a:endParaRPr lang="en-GB" sz="1400"/>
        </a:p>
      </dgm:t>
    </dgm:pt>
    <dgm:pt modelId="{67F6CB57-9EAB-48CB-8F5A-53DDD5B6EEE9}" type="sibTrans" cxnId="{EA9A1E10-7B13-47D3-8596-234383DD4E30}">
      <dgm:prSet/>
      <dgm:spPr/>
      <dgm:t>
        <a:bodyPr/>
        <a:lstStyle/>
        <a:p>
          <a:endParaRPr lang="en-GB" sz="1400"/>
        </a:p>
      </dgm:t>
    </dgm:pt>
    <dgm:pt modelId="{E87476C8-6806-4936-8087-866624D84E4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Amy (GPA) now doing bloods </a:t>
          </a:r>
          <a:endParaRPr lang="en-GB" sz="1200" dirty="0"/>
        </a:p>
      </dgm:t>
    </dgm:pt>
    <dgm:pt modelId="{02566B76-F3EC-4DD4-AAE6-3DBF347C013C}" type="parTrans" cxnId="{0187B464-3209-49F0-8017-FCBB12A90496}">
      <dgm:prSet/>
      <dgm:spPr/>
      <dgm:t>
        <a:bodyPr/>
        <a:lstStyle/>
        <a:p>
          <a:endParaRPr lang="en-GB" sz="1400"/>
        </a:p>
      </dgm:t>
    </dgm:pt>
    <dgm:pt modelId="{A6289E35-B8AD-4EF8-BCC9-7DCFBD7A0069}" type="sibTrans" cxnId="{0187B464-3209-49F0-8017-FCBB12A90496}">
      <dgm:prSet/>
      <dgm:spPr/>
      <dgm:t>
        <a:bodyPr/>
        <a:lstStyle/>
        <a:p>
          <a:endParaRPr lang="en-GB" sz="1400"/>
        </a:p>
      </dgm:t>
    </dgm:pt>
    <dgm:pt modelId="{646ECFE3-E723-44CE-9B88-A7B9C0C3A301}" type="pres">
      <dgm:prSet presAssocID="{15509919-36B5-4162-8899-417A9F93473B}" presName="root" presStyleCnt="0">
        <dgm:presLayoutVars>
          <dgm:dir/>
          <dgm:resizeHandles val="exact"/>
        </dgm:presLayoutVars>
      </dgm:prSet>
      <dgm:spPr/>
    </dgm:pt>
    <dgm:pt modelId="{3EF7C190-1B1A-4BF0-B186-955275C66532}" type="pres">
      <dgm:prSet presAssocID="{AAF9DEE3-8444-4CA1-8BC2-D834D3ED6C74}" presName="compNode" presStyleCnt="0"/>
      <dgm:spPr/>
    </dgm:pt>
    <dgm:pt modelId="{D57F0037-7411-46C2-9983-859063BF7373}" type="pres">
      <dgm:prSet presAssocID="{AAF9DEE3-8444-4CA1-8BC2-D834D3ED6C74}" presName="iconBgRect" presStyleLbl="bgShp" presStyleIdx="0" presStyleCnt="8"/>
      <dgm:spPr/>
    </dgm:pt>
    <dgm:pt modelId="{43F0CCEF-F7AC-4907-85ED-A4A55779AB5A}" type="pres">
      <dgm:prSet presAssocID="{AAF9DEE3-8444-4CA1-8BC2-D834D3ED6C74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male with solid fill"/>
        </a:ext>
      </dgm:extLst>
    </dgm:pt>
    <dgm:pt modelId="{C31EE2AF-158E-4651-8E6A-684214B062C1}" type="pres">
      <dgm:prSet presAssocID="{AAF9DEE3-8444-4CA1-8BC2-D834D3ED6C74}" presName="spaceRect" presStyleCnt="0"/>
      <dgm:spPr/>
    </dgm:pt>
    <dgm:pt modelId="{65C90165-87D4-45E8-B599-E7AD8BFDF9AB}" type="pres">
      <dgm:prSet presAssocID="{AAF9DEE3-8444-4CA1-8BC2-D834D3ED6C74}" presName="textRect" presStyleLbl="revTx" presStyleIdx="0" presStyleCnt="8">
        <dgm:presLayoutVars>
          <dgm:chMax val="1"/>
          <dgm:chPref val="1"/>
        </dgm:presLayoutVars>
      </dgm:prSet>
      <dgm:spPr/>
    </dgm:pt>
    <dgm:pt modelId="{607325A9-3F3F-4BD3-8A2D-AF1019C95BFA}" type="pres">
      <dgm:prSet presAssocID="{23210C7F-6847-491E-BE1F-A79529AF2B8B}" presName="sibTrans" presStyleCnt="0"/>
      <dgm:spPr/>
    </dgm:pt>
    <dgm:pt modelId="{60750DAD-F5C9-49BF-9AF5-29D65319E5C1}" type="pres">
      <dgm:prSet presAssocID="{B2B879BD-3840-400C-92BD-B2C2383358D7}" presName="compNode" presStyleCnt="0"/>
      <dgm:spPr/>
    </dgm:pt>
    <dgm:pt modelId="{21C3F34A-2608-4BC3-A9EA-66E39D6B85C5}" type="pres">
      <dgm:prSet presAssocID="{B2B879BD-3840-400C-92BD-B2C2383358D7}" presName="iconBgRect" presStyleLbl="bgShp" presStyleIdx="1" presStyleCnt="8"/>
      <dgm:spPr/>
    </dgm:pt>
    <dgm:pt modelId="{00CD6A3A-CCAA-425C-A164-D64BF3CAA48F}" type="pres">
      <dgm:prSet presAssocID="{B2B879BD-3840-400C-92BD-B2C2383358D7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0951691-6F11-4955-BB68-82BFB101BB2B}" type="pres">
      <dgm:prSet presAssocID="{B2B879BD-3840-400C-92BD-B2C2383358D7}" presName="spaceRect" presStyleCnt="0"/>
      <dgm:spPr/>
    </dgm:pt>
    <dgm:pt modelId="{771CC39E-65D9-4408-9BB6-BB8216C86C77}" type="pres">
      <dgm:prSet presAssocID="{B2B879BD-3840-400C-92BD-B2C2383358D7}" presName="textRect" presStyleLbl="revTx" presStyleIdx="1" presStyleCnt="8">
        <dgm:presLayoutVars>
          <dgm:chMax val="1"/>
          <dgm:chPref val="1"/>
        </dgm:presLayoutVars>
      </dgm:prSet>
      <dgm:spPr/>
    </dgm:pt>
    <dgm:pt modelId="{EDB65A72-39F5-4926-8BF0-565C78C9B982}" type="pres">
      <dgm:prSet presAssocID="{FBAA44FF-54DE-45C8-9FAC-512C40277233}" presName="sibTrans" presStyleCnt="0"/>
      <dgm:spPr/>
    </dgm:pt>
    <dgm:pt modelId="{C1228D3B-B950-41E4-ADF6-028CD4A4287A}" type="pres">
      <dgm:prSet presAssocID="{2F6F675E-23FF-4A64-AAB6-C6B7606F199F}" presName="compNode" presStyleCnt="0"/>
      <dgm:spPr/>
    </dgm:pt>
    <dgm:pt modelId="{D8BE0E95-9923-4294-95B6-4D140203A0A8}" type="pres">
      <dgm:prSet presAssocID="{2F6F675E-23FF-4A64-AAB6-C6B7606F199F}" presName="iconBgRect" presStyleLbl="bgShp" presStyleIdx="2" presStyleCnt="8" custLinFactNeighborY="5682"/>
      <dgm:spPr/>
    </dgm:pt>
    <dgm:pt modelId="{42EBE4C9-4ED1-43EB-9A5A-B6EE85474D3A}" type="pres">
      <dgm:prSet presAssocID="{2F6F675E-23FF-4A64-AAB6-C6B7606F199F}" presName="iconRect" presStyleLbl="node1" presStyleIdx="2" presStyleCnt="8" custLinFactNeighborY="374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ptain male with solid fill"/>
        </a:ext>
      </dgm:extLst>
    </dgm:pt>
    <dgm:pt modelId="{A9CBECF7-7D38-4A56-BAC3-8049B8F2D8D7}" type="pres">
      <dgm:prSet presAssocID="{2F6F675E-23FF-4A64-AAB6-C6B7606F199F}" presName="spaceRect" presStyleCnt="0"/>
      <dgm:spPr/>
    </dgm:pt>
    <dgm:pt modelId="{6CA329E9-0DC7-4EEC-84B1-4CDB9798D5C7}" type="pres">
      <dgm:prSet presAssocID="{2F6F675E-23FF-4A64-AAB6-C6B7606F199F}" presName="textRect" presStyleLbl="revTx" presStyleIdx="2" presStyleCnt="8" custScaleY="127489" custLinFactNeighborY="14375">
        <dgm:presLayoutVars>
          <dgm:chMax val="1"/>
          <dgm:chPref val="1"/>
        </dgm:presLayoutVars>
      </dgm:prSet>
      <dgm:spPr/>
    </dgm:pt>
    <dgm:pt modelId="{A2627EAE-F419-4AB8-9C21-FD22998F680F}" type="pres">
      <dgm:prSet presAssocID="{D499EE44-E208-405B-BEC5-0561EC72D41E}" presName="sibTrans" presStyleCnt="0"/>
      <dgm:spPr/>
    </dgm:pt>
    <dgm:pt modelId="{8EF3F493-743E-420B-BD98-5919016816B5}" type="pres">
      <dgm:prSet presAssocID="{062CC33B-74A5-4AF7-B00F-9DF77CFC6D18}" presName="compNode" presStyleCnt="0"/>
      <dgm:spPr/>
    </dgm:pt>
    <dgm:pt modelId="{6A1A4E47-8735-4536-B903-131D2BEEBB92}" type="pres">
      <dgm:prSet presAssocID="{062CC33B-74A5-4AF7-B00F-9DF77CFC6D18}" presName="iconBgRect" presStyleLbl="bgShp" presStyleIdx="3" presStyleCnt="8"/>
      <dgm:spPr/>
    </dgm:pt>
    <dgm:pt modelId="{B4732633-A4F3-4F4B-AD2D-97FB7B21572D}" type="pres">
      <dgm:prSet presAssocID="{062CC33B-74A5-4AF7-B00F-9DF77CFC6D18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 with solid fill"/>
        </a:ext>
      </dgm:extLst>
    </dgm:pt>
    <dgm:pt modelId="{09AEF3E1-0E5A-4712-877D-7B714F4BE602}" type="pres">
      <dgm:prSet presAssocID="{062CC33B-74A5-4AF7-B00F-9DF77CFC6D18}" presName="spaceRect" presStyleCnt="0"/>
      <dgm:spPr/>
    </dgm:pt>
    <dgm:pt modelId="{2AF65AB6-E72E-406D-BA8A-84234F16905E}" type="pres">
      <dgm:prSet presAssocID="{062CC33B-74A5-4AF7-B00F-9DF77CFC6D18}" presName="textRect" presStyleLbl="revTx" presStyleIdx="3" presStyleCnt="8">
        <dgm:presLayoutVars>
          <dgm:chMax val="1"/>
          <dgm:chPref val="1"/>
        </dgm:presLayoutVars>
      </dgm:prSet>
      <dgm:spPr/>
    </dgm:pt>
    <dgm:pt modelId="{35847727-AD12-4695-ABC3-CD45B3A465DA}" type="pres">
      <dgm:prSet presAssocID="{DE371884-F5F1-43E0-84E4-910BE284F222}" presName="sibTrans" presStyleCnt="0"/>
      <dgm:spPr/>
    </dgm:pt>
    <dgm:pt modelId="{0DDE98EC-76D4-432A-95B7-7AF4CDD6D94F}" type="pres">
      <dgm:prSet presAssocID="{0AC69548-7327-4AE7-8806-02F95DC2B7BB}" presName="compNode" presStyleCnt="0"/>
      <dgm:spPr/>
    </dgm:pt>
    <dgm:pt modelId="{B6AD629D-DEAD-45D5-A6AE-1B00D266E0EA}" type="pres">
      <dgm:prSet presAssocID="{0AC69548-7327-4AE7-8806-02F95DC2B7BB}" presName="iconBgRect" presStyleLbl="bgShp" presStyleIdx="4" presStyleCnt="8"/>
      <dgm:spPr/>
    </dgm:pt>
    <dgm:pt modelId="{5F4BD688-003B-445F-B323-CC48A96A775D}" type="pres">
      <dgm:prSet presAssocID="{0AC69548-7327-4AE7-8806-02F95DC2B7BB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bulance with solid fill"/>
        </a:ext>
      </dgm:extLst>
    </dgm:pt>
    <dgm:pt modelId="{18F80034-1D14-4A61-A047-1B20D48BE6D4}" type="pres">
      <dgm:prSet presAssocID="{0AC69548-7327-4AE7-8806-02F95DC2B7BB}" presName="spaceRect" presStyleCnt="0"/>
      <dgm:spPr/>
    </dgm:pt>
    <dgm:pt modelId="{AEB081E4-B564-44EA-BDFA-CF34F5AB5381}" type="pres">
      <dgm:prSet presAssocID="{0AC69548-7327-4AE7-8806-02F95DC2B7BB}" presName="textRect" presStyleLbl="revTx" presStyleIdx="4" presStyleCnt="8">
        <dgm:presLayoutVars>
          <dgm:chMax val="1"/>
          <dgm:chPref val="1"/>
        </dgm:presLayoutVars>
      </dgm:prSet>
      <dgm:spPr/>
    </dgm:pt>
    <dgm:pt modelId="{C25A5F85-B1DD-43DF-9DF6-9F6145BE961E}" type="pres">
      <dgm:prSet presAssocID="{BDA04977-C0F2-4B2C-82A6-39B0275DF782}" presName="sibTrans" presStyleCnt="0"/>
      <dgm:spPr/>
    </dgm:pt>
    <dgm:pt modelId="{60316783-87B2-486F-9FCD-BF6A0F20CDDB}" type="pres">
      <dgm:prSet presAssocID="{6F0B7620-98F9-4722-BA3B-A42111DBA1E6}" presName="compNode" presStyleCnt="0"/>
      <dgm:spPr/>
    </dgm:pt>
    <dgm:pt modelId="{B047B16F-E81D-495C-8011-18C7A25BA3AA}" type="pres">
      <dgm:prSet presAssocID="{6F0B7620-98F9-4722-BA3B-A42111DBA1E6}" presName="iconBgRect" presStyleLbl="bgShp" presStyleIdx="5" presStyleCnt="8"/>
      <dgm:spPr/>
    </dgm:pt>
    <dgm:pt modelId="{AFEBA210-104A-4517-8536-53B6F045196C}" type="pres">
      <dgm:prSet presAssocID="{6F0B7620-98F9-4722-BA3B-A42111DBA1E6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 outline"/>
        </a:ext>
      </dgm:extLst>
    </dgm:pt>
    <dgm:pt modelId="{C39253FE-87FF-47F6-9451-B2DF954B0455}" type="pres">
      <dgm:prSet presAssocID="{6F0B7620-98F9-4722-BA3B-A42111DBA1E6}" presName="spaceRect" presStyleCnt="0"/>
      <dgm:spPr/>
    </dgm:pt>
    <dgm:pt modelId="{3399829E-BB74-4609-ABB8-0E922AD71CEB}" type="pres">
      <dgm:prSet presAssocID="{6F0B7620-98F9-4722-BA3B-A42111DBA1E6}" presName="textRect" presStyleLbl="revTx" presStyleIdx="5" presStyleCnt="8">
        <dgm:presLayoutVars>
          <dgm:chMax val="1"/>
          <dgm:chPref val="1"/>
        </dgm:presLayoutVars>
      </dgm:prSet>
      <dgm:spPr/>
    </dgm:pt>
    <dgm:pt modelId="{C756F3FA-FF8F-40C7-B84A-938B595673F4}" type="pres">
      <dgm:prSet presAssocID="{4E21F607-9E22-448E-85A9-9268853A3C2F}" presName="sibTrans" presStyleCnt="0"/>
      <dgm:spPr/>
    </dgm:pt>
    <dgm:pt modelId="{8778CC7D-CAA3-4FAB-8072-97601E450823}" type="pres">
      <dgm:prSet presAssocID="{E2936F2D-1241-4638-BB30-192171AC0545}" presName="compNode" presStyleCnt="0"/>
      <dgm:spPr/>
    </dgm:pt>
    <dgm:pt modelId="{E949F50F-99C5-4B3E-8F68-A0B087255238}" type="pres">
      <dgm:prSet presAssocID="{E2936F2D-1241-4638-BB30-192171AC0545}" presName="iconBgRect" presStyleLbl="bgShp" presStyleIdx="6" presStyleCnt="8"/>
      <dgm:spPr/>
    </dgm:pt>
    <dgm:pt modelId="{A36E6659-4669-43D3-B474-540C025E0C56}" type="pres">
      <dgm:prSet presAssocID="{E2936F2D-1241-4638-BB30-192171AC0545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female with solid fill"/>
        </a:ext>
      </dgm:extLst>
    </dgm:pt>
    <dgm:pt modelId="{7B0EF0C9-48BB-434D-B20C-A0BCDA59A00B}" type="pres">
      <dgm:prSet presAssocID="{E2936F2D-1241-4638-BB30-192171AC0545}" presName="spaceRect" presStyleCnt="0"/>
      <dgm:spPr/>
    </dgm:pt>
    <dgm:pt modelId="{7EA540EB-4CE9-4988-8934-E4E2852C5A0B}" type="pres">
      <dgm:prSet presAssocID="{E2936F2D-1241-4638-BB30-192171AC0545}" presName="textRect" presStyleLbl="revTx" presStyleIdx="6" presStyleCnt="8">
        <dgm:presLayoutVars>
          <dgm:chMax val="1"/>
          <dgm:chPref val="1"/>
        </dgm:presLayoutVars>
      </dgm:prSet>
      <dgm:spPr/>
    </dgm:pt>
    <dgm:pt modelId="{5ED93FFB-C370-472C-B95D-31EFF1F12A96}" type="pres">
      <dgm:prSet presAssocID="{67F6CB57-9EAB-48CB-8F5A-53DDD5B6EEE9}" presName="sibTrans" presStyleCnt="0"/>
      <dgm:spPr/>
    </dgm:pt>
    <dgm:pt modelId="{F929BE17-11B1-4495-B861-F978D26BC4D5}" type="pres">
      <dgm:prSet presAssocID="{E87476C8-6806-4936-8087-866624D84E46}" presName="compNode" presStyleCnt="0"/>
      <dgm:spPr/>
    </dgm:pt>
    <dgm:pt modelId="{19F87579-313A-4063-B066-8702F52FDD91}" type="pres">
      <dgm:prSet presAssocID="{E87476C8-6806-4936-8087-866624D84E46}" presName="iconBgRect" presStyleLbl="bgShp" presStyleIdx="7" presStyleCnt="8"/>
      <dgm:spPr/>
    </dgm:pt>
    <dgm:pt modelId="{2AABEBD9-D238-4CA9-B496-A125B3183771}" type="pres">
      <dgm:prSet presAssocID="{E87476C8-6806-4936-8087-866624D84E46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vid-19 with solid fill"/>
        </a:ext>
      </dgm:extLst>
    </dgm:pt>
    <dgm:pt modelId="{AAED0241-A012-4195-B95C-D4E0C3739AF3}" type="pres">
      <dgm:prSet presAssocID="{E87476C8-6806-4936-8087-866624D84E46}" presName="spaceRect" presStyleCnt="0"/>
      <dgm:spPr/>
    </dgm:pt>
    <dgm:pt modelId="{F9EC383A-9509-4E2F-860C-208AAC4D42B3}" type="pres">
      <dgm:prSet presAssocID="{E87476C8-6806-4936-8087-866624D84E46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235ABB02-5425-4F74-A9D4-C6236608517A}" type="presOf" srcId="{AAF9DEE3-8444-4CA1-8BC2-D834D3ED6C74}" destId="{65C90165-87D4-45E8-B599-E7AD8BFDF9AB}" srcOrd="0" destOrd="0" presId="urn:microsoft.com/office/officeart/2018/5/layout/IconCircleLabelList"/>
    <dgm:cxn modelId="{0A7DA706-17DD-412A-8BE0-4F6529274E66}" srcId="{15509919-36B5-4162-8899-417A9F93473B}" destId="{AAF9DEE3-8444-4CA1-8BC2-D834D3ED6C74}" srcOrd="0" destOrd="0" parTransId="{205BDF49-153E-4CE8-8402-E23704595764}" sibTransId="{23210C7F-6847-491E-BE1F-A79529AF2B8B}"/>
    <dgm:cxn modelId="{EA9A1E10-7B13-47D3-8596-234383DD4E30}" srcId="{15509919-36B5-4162-8899-417A9F93473B}" destId="{E2936F2D-1241-4638-BB30-192171AC0545}" srcOrd="6" destOrd="0" parTransId="{64DB7B22-7789-431A-93D7-43CC317E88D7}" sibTransId="{67F6CB57-9EAB-48CB-8F5A-53DDD5B6EEE9}"/>
    <dgm:cxn modelId="{0A566732-7396-4B85-8F15-6E56E2D9FA86}" srcId="{15509919-36B5-4162-8899-417A9F93473B}" destId="{2F6F675E-23FF-4A64-AAB6-C6B7606F199F}" srcOrd="2" destOrd="0" parTransId="{A363B3B6-87AA-4ED4-8611-CB26B115EF02}" sibTransId="{D499EE44-E208-405B-BEC5-0561EC72D41E}"/>
    <dgm:cxn modelId="{0187B464-3209-49F0-8017-FCBB12A90496}" srcId="{15509919-36B5-4162-8899-417A9F93473B}" destId="{E87476C8-6806-4936-8087-866624D84E46}" srcOrd="7" destOrd="0" parTransId="{02566B76-F3EC-4DD4-AAE6-3DBF347C013C}" sibTransId="{A6289E35-B8AD-4EF8-BCC9-7DCFBD7A0069}"/>
    <dgm:cxn modelId="{BDD77E67-03EC-4502-95B3-A81769BA75C3}" type="presOf" srcId="{062CC33B-74A5-4AF7-B00F-9DF77CFC6D18}" destId="{2AF65AB6-E72E-406D-BA8A-84234F16905E}" srcOrd="0" destOrd="0" presId="urn:microsoft.com/office/officeart/2018/5/layout/IconCircleLabelList"/>
    <dgm:cxn modelId="{5742976A-A34F-4152-BA7B-DC33F9735E6F}" type="presOf" srcId="{0AC69548-7327-4AE7-8806-02F95DC2B7BB}" destId="{AEB081E4-B564-44EA-BDFA-CF34F5AB5381}" srcOrd="0" destOrd="0" presId="urn:microsoft.com/office/officeart/2018/5/layout/IconCircleLabelList"/>
    <dgm:cxn modelId="{7EC4698B-B063-468F-AF46-473589A2E4FB}" type="presOf" srcId="{6F0B7620-98F9-4722-BA3B-A42111DBA1E6}" destId="{3399829E-BB74-4609-ABB8-0E922AD71CEB}" srcOrd="0" destOrd="0" presId="urn:microsoft.com/office/officeart/2018/5/layout/IconCircleLabelList"/>
    <dgm:cxn modelId="{7AD14D91-B867-4197-8006-7B1CDC5C1E1D}" type="presOf" srcId="{E87476C8-6806-4936-8087-866624D84E46}" destId="{F9EC383A-9509-4E2F-860C-208AAC4D42B3}" srcOrd="0" destOrd="0" presId="urn:microsoft.com/office/officeart/2018/5/layout/IconCircleLabelList"/>
    <dgm:cxn modelId="{F3413096-67C4-4C04-A02A-CE8A50B06F56}" srcId="{15509919-36B5-4162-8899-417A9F93473B}" destId="{0AC69548-7327-4AE7-8806-02F95DC2B7BB}" srcOrd="4" destOrd="0" parTransId="{122F11FA-A81E-4C11-AC62-B98AD2AEB873}" sibTransId="{BDA04977-C0F2-4B2C-82A6-39B0275DF782}"/>
    <dgm:cxn modelId="{1C41229F-C9AD-45C1-9FCD-002786A1B9CC}" srcId="{15509919-36B5-4162-8899-417A9F93473B}" destId="{062CC33B-74A5-4AF7-B00F-9DF77CFC6D18}" srcOrd="3" destOrd="0" parTransId="{297A6A16-D14B-4ED1-83A7-FF947A9B52ED}" sibTransId="{DE371884-F5F1-43E0-84E4-910BE284F222}"/>
    <dgm:cxn modelId="{42CDCACA-F394-4044-BBF6-522A0005ABCB}" srcId="{15509919-36B5-4162-8899-417A9F93473B}" destId="{B2B879BD-3840-400C-92BD-B2C2383358D7}" srcOrd="1" destOrd="0" parTransId="{09440D86-F3E6-4A3C-9E78-1AFC56348641}" sibTransId="{FBAA44FF-54DE-45C8-9FAC-512C40277233}"/>
    <dgm:cxn modelId="{3DF119D5-44FD-4A9A-AFBF-D09A7F27815B}" type="presOf" srcId="{B2B879BD-3840-400C-92BD-B2C2383358D7}" destId="{771CC39E-65D9-4408-9BB6-BB8216C86C77}" srcOrd="0" destOrd="0" presId="urn:microsoft.com/office/officeart/2018/5/layout/IconCircleLabelList"/>
    <dgm:cxn modelId="{181748D7-8ACB-4379-A984-67EF5D8265E0}" type="presOf" srcId="{E2936F2D-1241-4638-BB30-192171AC0545}" destId="{7EA540EB-4CE9-4988-8934-E4E2852C5A0B}" srcOrd="0" destOrd="0" presId="urn:microsoft.com/office/officeart/2018/5/layout/IconCircleLabelList"/>
    <dgm:cxn modelId="{9BEAD2D8-95B5-4DA1-875C-B01E001EF22C}" type="presOf" srcId="{15509919-36B5-4162-8899-417A9F93473B}" destId="{646ECFE3-E723-44CE-9B88-A7B9C0C3A301}" srcOrd="0" destOrd="0" presId="urn:microsoft.com/office/officeart/2018/5/layout/IconCircleLabelList"/>
    <dgm:cxn modelId="{EEA71FE9-A46A-47FC-B796-4E8E20090B65}" srcId="{15509919-36B5-4162-8899-417A9F93473B}" destId="{6F0B7620-98F9-4722-BA3B-A42111DBA1E6}" srcOrd="5" destOrd="0" parTransId="{C44D3826-451B-48A0-8AB1-77C28B4EF150}" sibTransId="{4E21F607-9E22-448E-85A9-9268853A3C2F}"/>
    <dgm:cxn modelId="{6D8059EA-985A-4882-AB52-DE9D4209F893}" type="presOf" srcId="{2F6F675E-23FF-4A64-AAB6-C6B7606F199F}" destId="{6CA329E9-0DC7-4EEC-84B1-4CDB9798D5C7}" srcOrd="0" destOrd="0" presId="urn:microsoft.com/office/officeart/2018/5/layout/IconCircleLabelList"/>
    <dgm:cxn modelId="{6D921712-7A12-4508-913C-F81CBC3BE75B}" type="presParOf" srcId="{646ECFE3-E723-44CE-9B88-A7B9C0C3A301}" destId="{3EF7C190-1B1A-4BF0-B186-955275C66532}" srcOrd="0" destOrd="0" presId="urn:microsoft.com/office/officeart/2018/5/layout/IconCircleLabelList"/>
    <dgm:cxn modelId="{F7795861-FF0C-4628-93FD-34BF15F9F411}" type="presParOf" srcId="{3EF7C190-1B1A-4BF0-B186-955275C66532}" destId="{D57F0037-7411-46C2-9983-859063BF7373}" srcOrd="0" destOrd="0" presId="urn:microsoft.com/office/officeart/2018/5/layout/IconCircleLabelList"/>
    <dgm:cxn modelId="{344F1BAB-9AE1-4BB0-B044-1FC9528D2467}" type="presParOf" srcId="{3EF7C190-1B1A-4BF0-B186-955275C66532}" destId="{43F0CCEF-F7AC-4907-85ED-A4A55779AB5A}" srcOrd="1" destOrd="0" presId="urn:microsoft.com/office/officeart/2018/5/layout/IconCircleLabelList"/>
    <dgm:cxn modelId="{EF1A5996-94D6-4FDC-BC90-D806291B4379}" type="presParOf" srcId="{3EF7C190-1B1A-4BF0-B186-955275C66532}" destId="{C31EE2AF-158E-4651-8E6A-684214B062C1}" srcOrd="2" destOrd="0" presId="urn:microsoft.com/office/officeart/2018/5/layout/IconCircleLabelList"/>
    <dgm:cxn modelId="{2D5368F0-1E77-46E9-B47A-33F9D5A9D4C1}" type="presParOf" srcId="{3EF7C190-1B1A-4BF0-B186-955275C66532}" destId="{65C90165-87D4-45E8-B599-E7AD8BFDF9AB}" srcOrd="3" destOrd="0" presId="urn:microsoft.com/office/officeart/2018/5/layout/IconCircleLabelList"/>
    <dgm:cxn modelId="{3472450C-0AD9-4D22-9BCC-7D45F59C852D}" type="presParOf" srcId="{646ECFE3-E723-44CE-9B88-A7B9C0C3A301}" destId="{607325A9-3F3F-4BD3-8A2D-AF1019C95BFA}" srcOrd="1" destOrd="0" presId="urn:microsoft.com/office/officeart/2018/5/layout/IconCircleLabelList"/>
    <dgm:cxn modelId="{EE765C08-AC73-439C-A031-2ED1F4D5DA5B}" type="presParOf" srcId="{646ECFE3-E723-44CE-9B88-A7B9C0C3A301}" destId="{60750DAD-F5C9-49BF-9AF5-29D65319E5C1}" srcOrd="2" destOrd="0" presId="urn:microsoft.com/office/officeart/2018/5/layout/IconCircleLabelList"/>
    <dgm:cxn modelId="{23B83CCB-C77C-4553-8712-4BDA7F4FB7BC}" type="presParOf" srcId="{60750DAD-F5C9-49BF-9AF5-29D65319E5C1}" destId="{21C3F34A-2608-4BC3-A9EA-66E39D6B85C5}" srcOrd="0" destOrd="0" presId="urn:microsoft.com/office/officeart/2018/5/layout/IconCircleLabelList"/>
    <dgm:cxn modelId="{F729ED63-B0ED-41C4-8119-BB2B9C0AFED2}" type="presParOf" srcId="{60750DAD-F5C9-49BF-9AF5-29D65319E5C1}" destId="{00CD6A3A-CCAA-425C-A164-D64BF3CAA48F}" srcOrd="1" destOrd="0" presId="urn:microsoft.com/office/officeart/2018/5/layout/IconCircleLabelList"/>
    <dgm:cxn modelId="{4D04627A-7BBD-4408-B8FD-5DCFDC13F506}" type="presParOf" srcId="{60750DAD-F5C9-49BF-9AF5-29D65319E5C1}" destId="{40951691-6F11-4955-BB68-82BFB101BB2B}" srcOrd="2" destOrd="0" presId="urn:microsoft.com/office/officeart/2018/5/layout/IconCircleLabelList"/>
    <dgm:cxn modelId="{6CB23E55-4BD1-495B-972B-3BBBE9448913}" type="presParOf" srcId="{60750DAD-F5C9-49BF-9AF5-29D65319E5C1}" destId="{771CC39E-65D9-4408-9BB6-BB8216C86C77}" srcOrd="3" destOrd="0" presId="urn:microsoft.com/office/officeart/2018/5/layout/IconCircleLabelList"/>
    <dgm:cxn modelId="{4EAA0B4C-20F9-433B-9261-5D116C285F19}" type="presParOf" srcId="{646ECFE3-E723-44CE-9B88-A7B9C0C3A301}" destId="{EDB65A72-39F5-4926-8BF0-565C78C9B982}" srcOrd="3" destOrd="0" presId="urn:microsoft.com/office/officeart/2018/5/layout/IconCircleLabelList"/>
    <dgm:cxn modelId="{4027A975-03E9-4A8F-9E25-15FC537809EE}" type="presParOf" srcId="{646ECFE3-E723-44CE-9B88-A7B9C0C3A301}" destId="{C1228D3B-B950-41E4-ADF6-028CD4A4287A}" srcOrd="4" destOrd="0" presId="urn:microsoft.com/office/officeart/2018/5/layout/IconCircleLabelList"/>
    <dgm:cxn modelId="{8052D018-8312-4C28-904E-411F7ED91326}" type="presParOf" srcId="{C1228D3B-B950-41E4-ADF6-028CD4A4287A}" destId="{D8BE0E95-9923-4294-95B6-4D140203A0A8}" srcOrd="0" destOrd="0" presId="urn:microsoft.com/office/officeart/2018/5/layout/IconCircleLabelList"/>
    <dgm:cxn modelId="{7A47F166-6D45-48A2-91BC-22ABE5F23FC3}" type="presParOf" srcId="{C1228D3B-B950-41E4-ADF6-028CD4A4287A}" destId="{42EBE4C9-4ED1-43EB-9A5A-B6EE85474D3A}" srcOrd="1" destOrd="0" presId="urn:microsoft.com/office/officeart/2018/5/layout/IconCircleLabelList"/>
    <dgm:cxn modelId="{4F3FB8A7-014E-4AFB-AC03-4006249865AE}" type="presParOf" srcId="{C1228D3B-B950-41E4-ADF6-028CD4A4287A}" destId="{A9CBECF7-7D38-4A56-BAC3-8049B8F2D8D7}" srcOrd="2" destOrd="0" presId="urn:microsoft.com/office/officeart/2018/5/layout/IconCircleLabelList"/>
    <dgm:cxn modelId="{4CBB8D09-03A8-48DC-B69D-0472C9AFFC7F}" type="presParOf" srcId="{C1228D3B-B950-41E4-ADF6-028CD4A4287A}" destId="{6CA329E9-0DC7-4EEC-84B1-4CDB9798D5C7}" srcOrd="3" destOrd="0" presId="urn:microsoft.com/office/officeart/2018/5/layout/IconCircleLabelList"/>
    <dgm:cxn modelId="{093435C9-0CCC-422E-AA5F-ECF394D7DECD}" type="presParOf" srcId="{646ECFE3-E723-44CE-9B88-A7B9C0C3A301}" destId="{A2627EAE-F419-4AB8-9C21-FD22998F680F}" srcOrd="5" destOrd="0" presId="urn:microsoft.com/office/officeart/2018/5/layout/IconCircleLabelList"/>
    <dgm:cxn modelId="{5F2F96F6-474C-4CC6-8B5C-AD39443FBDD4}" type="presParOf" srcId="{646ECFE3-E723-44CE-9B88-A7B9C0C3A301}" destId="{8EF3F493-743E-420B-BD98-5919016816B5}" srcOrd="6" destOrd="0" presId="urn:microsoft.com/office/officeart/2018/5/layout/IconCircleLabelList"/>
    <dgm:cxn modelId="{8A48E014-80B3-45F9-A1E0-E7F3DB089502}" type="presParOf" srcId="{8EF3F493-743E-420B-BD98-5919016816B5}" destId="{6A1A4E47-8735-4536-B903-131D2BEEBB92}" srcOrd="0" destOrd="0" presId="urn:microsoft.com/office/officeart/2018/5/layout/IconCircleLabelList"/>
    <dgm:cxn modelId="{8B4D4744-F917-4259-B74E-55034C201EDD}" type="presParOf" srcId="{8EF3F493-743E-420B-BD98-5919016816B5}" destId="{B4732633-A4F3-4F4B-AD2D-97FB7B21572D}" srcOrd="1" destOrd="0" presId="urn:microsoft.com/office/officeart/2018/5/layout/IconCircleLabelList"/>
    <dgm:cxn modelId="{9956D265-EB8E-4EF3-80A8-935401217649}" type="presParOf" srcId="{8EF3F493-743E-420B-BD98-5919016816B5}" destId="{09AEF3E1-0E5A-4712-877D-7B714F4BE602}" srcOrd="2" destOrd="0" presId="urn:microsoft.com/office/officeart/2018/5/layout/IconCircleLabelList"/>
    <dgm:cxn modelId="{32FD5FB3-4FA6-4FF8-BE5E-FABC96009B5D}" type="presParOf" srcId="{8EF3F493-743E-420B-BD98-5919016816B5}" destId="{2AF65AB6-E72E-406D-BA8A-84234F16905E}" srcOrd="3" destOrd="0" presId="urn:microsoft.com/office/officeart/2018/5/layout/IconCircleLabelList"/>
    <dgm:cxn modelId="{A7FDD3BB-BFBB-413F-9B7A-2EA5C4BF741D}" type="presParOf" srcId="{646ECFE3-E723-44CE-9B88-A7B9C0C3A301}" destId="{35847727-AD12-4695-ABC3-CD45B3A465DA}" srcOrd="7" destOrd="0" presId="urn:microsoft.com/office/officeart/2018/5/layout/IconCircleLabelList"/>
    <dgm:cxn modelId="{E80C67B6-72EB-466B-AD51-2412A87E0A65}" type="presParOf" srcId="{646ECFE3-E723-44CE-9B88-A7B9C0C3A301}" destId="{0DDE98EC-76D4-432A-95B7-7AF4CDD6D94F}" srcOrd="8" destOrd="0" presId="urn:microsoft.com/office/officeart/2018/5/layout/IconCircleLabelList"/>
    <dgm:cxn modelId="{81B9285F-F303-4F2D-976D-2A495B04D930}" type="presParOf" srcId="{0DDE98EC-76D4-432A-95B7-7AF4CDD6D94F}" destId="{B6AD629D-DEAD-45D5-A6AE-1B00D266E0EA}" srcOrd="0" destOrd="0" presId="urn:microsoft.com/office/officeart/2018/5/layout/IconCircleLabelList"/>
    <dgm:cxn modelId="{3C97392C-5600-4B2A-942E-A285EFE5F581}" type="presParOf" srcId="{0DDE98EC-76D4-432A-95B7-7AF4CDD6D94F}" destId="{5F4BD688-003B-445F-B323-CC48A96A775D}" srcOrd="1" destOrd="0" presId="urn:microsoft.com/office/officeart/2018/5/layout/IconCircleLabelList"/>
    <dgm:cxn modelId="{B46BD645-9EDA-47C8-9C0A-62F1E25651E9}" type="presParOf" srcId="{0DDE98EC-76D4-432A-95B7-7AF4CDD6D94F}" destId="{18F80034-1D14-4A61-A047-1B20D48BE6D4}" srcOrd="2" destOrd="0" presId="urn:microsoft.com/office/officeart/2018/5/layout/IconCircleLabelList"/>
    <dgm:cxn modelId="{F1561892-94D7-4B09-925A-97B359C2B82A}" type="presParOf" srcId="{0DDE98EC-76D4-432A-95B7-7AF4CDD6D94F}" destId="{AEB081E4-B564-44EA-BDFA-CF34F5AB5381}" srcOrd="3" destOrd="0" presId="urn:microsoft.com/office/officeart/2018/5/layout/IconCircleLabelList"/>
    <dgm:cxn modelId="{3D4297D8-BE10-412E-B5C0-E67D72D57FE5}" type="presParOf" srcId="{646ECFE3-E723-44CE-9B88-A7B9C0C3A301}" destId="{C25A5F85-B1DD-43DF-9DF6-9F6145BE961E}" srcOrd="9" destOrd="0" presId="urn:microsoft.com/office/officeart/2018/5/layout/IconCircleLabelList"/>
    <dgm:cxn modelId="{66EE64D9-0CB3-401E-B32B-187E8DF2E89A}" type="presParOf" srcId="{646ECFE3-E723-44CE-9B88-A7B9C0C3A301}" destId="{60316783-87B2-486F-9FCD-BF6A0F20CDDB}" srcOrd="10" destOrd="0" presId="urn:microsoft.com/office/officeart/2018/5/layout/IconCircleLabelList"/>
    <dgm:cxn modelId="{9753EC86-EC88-421F-A09C-6D3E57494F0E}" type="presParOf" srcId="{60316783-87B2-486F-9FCD-BF6A0F20CDDB}" destId="{B047B16F-E81D-495C-8011-18C7A25BA3AA}" srcOrd="0" destOrd="0" presId="urn:microsoft.com/office/officeart/2018/5/layout/IconCircleLabelList"/>
    <dgm:cxn modelId="{C5F287E1-BAD5-4A36-A91C-FE45CA350021}" type="presParOf" srcId="{60316783-87B2-486F-9FCD-BF6A0F20CDDB}" destId="{AFEBA210-104A-4517-8536-53B6F045196C}" srcOrd="1" destOrd="0" presId="urn:microsoft.com/office/officeart/2018/5/layout/IconCircleLabelList"/>
    <dgm:cxn modelId="{7E3EC3AD-99C3-40B4-BB7F-BD97661BA4EA}" type="presParOf" srcId="{60316783-87B2-486F-9FCD-BF6A0F20CDDB}" destId="{C39253FE-87FF-47F6-9451-B2DF954B0455}" srcOrd="2" destOrd="0" presId="urn:microsoft.com/office/officeart/2018/5/layout/IconCircleLabelList"/>
    <dgm:cxn modelId="{A167BB5D-93FC-4D09-A8EE-F773CFCD495A}" type="presParOf" srcId="{60316783-87B2-486F-9FCD-BF6A0F20CDDB}" destId="{3399829E-BB74-4609-ABB8-0E922AD71CEB}" srcOrd="3" destOrd="0" presId="urn:microsoft.com/office/officeart/2018/5/layout/IconCircleLabelList"/>
    <dgm:cxn modelId="{BAF19B3C-D481-461D-BC16-09F64C5D8447}" type="presParOf" srcId="{646ECFE3-E723-44CE-9B88-A7B9C0C3A301}" destId="{C756F3FA-FF8F-40C7-B84A-938B595673F4}" srcOrd="11" destOrd="0" presId="urn:microsoft.com/office/officeart/2018/5/layout/IconCircleLabelList"/>
    <dgm:cxn modelId="{BCADADEC-C68F-4AF7-BE7D-1B8CD72C04C0}" type="presParOf" srcId="{646ECFE3-E723-44CE-9B88-A7B9C0C3A301}" destId="{8778CC7D-CAA3-4FAB-8072-97601E450823}" srcOrd="12" destOrd="0" presId="urn:microsoft.com/office/officeart/2018/5/layout/IconCircleLabelList"/>
    <dgm:cxn modelId="{A40CF1E5-A9D3-4681-A62D-A979C596E50C}" type="presParOf" srcId="{8778CC7D-CAA3-4FAB-8072-97601E450823}" destId="{E949F50F-99C5-4B3E-8F68-A0B087255238}" srcOrd="0" destOrd="0" presId="urn:microsoft.com/office/officeart/2018/5/layout/IconCircleLabelList"/>
    <dgm:cxn modelId="{C841EDC6-0A1A-4CD0-9D42-5BDD6F150F01}" type="presParOf" srcId="{8778CC7D-CAA3-4FAB-8072-97601E450823}" destId="{A36E6659-4669-43D3-B474-540C025E0C56}" srcOrd="1" destOrd="0" presId="urn:microsoft.com/office/officeart/2018/5/layout/IconCircleLabelList"/>
    <dgm:cxn modelId="{88CB70F6-6934-414D-96B6-F48FFEDBE0CA}" type="presParOf" srcId="{8778CC7D-CAA3-4FAB-8072-97601E450823}" destId="{7B0EF0C9-48BB-434D-B20C-A0BCDA59A00B}" srcOrd="2" destOrd="0" presId="urn:microsoft.com/office/officeart/2018/5/layout/IconCircleLabelList"/>
    <dgm:cxn modelId="{3FFEC793-270F-49A2-994B-F87FCABB444B}" type="presParOf" srcId="{8778CC7D-CAA3-4FAB-8072-97601E450823}" destId="{7EA540EB-4CE9-4988-8934-E4E2852C5A0B}" srcOrd="3" destOrd="0" presId="urn:microsoft.com/office/officeart/2018/5/layout/IconCircleLabelList"/>
    <dgm:cxn modelId="{7ACE0CB6-6769-4CA2-856C-69EC3D9F550F}" type="presParOf" srcId="{646ECFE3-E723-44CE-9B88-A7B9C0C3A301}" destId="{5ED93FFB-C370-472C-B95D-31EFF1F12A96}" srcOrd="13" destOrd="0" presId="urn:microsoft.com/office/officeart/2018/5/layout/IconCircleLabelList"/>
    <dgm:cxn modelId="{543F5280-E772-48EC-88AB-1A6B20076A07}" type="presParOf" srcId="{646ECFE3-E723-44CE-9B88-A7B9C0C3A301}" destId="{F929BE17-11B1-4495-B861-F978D26BC4D5}" srcOrd="14" destOrd="0" presId="urn:microsoft.com/office/officeart/2018/5/layout/IconCircleLabelList"/>
    <dgm:cxn modelId="{8EC766B2-CE4B-449C-B71C-F26574BC797B}" type="presParOf" srcId="{F929BE17-11B1-4495-B861-F978D26BC4D5}" destId="{19F87579-313A-4063-B066-8702F52FDD91}" srcOrd="0" destOrd="0" presId="urn:microsoft.com/office/officeart/2018/5/layout/IconCircleLabelList"/>
    <dgm:cxn modelId="{CE074E3A-FFC6-4D79-B930-9169CD28C3CB}" type="presParOf" srcId="{F929BE17-11B1-4495-B861-F978D26BC4D5}" destId="{2AABEBD9-D238-4CA9-B496-A125B3183771}" srcOrd="1" destOrd="0" presId="urn:microsoft.com/office/officeart/2018/5/layout/IconCircleLabelList"/>
    <dgm:cxn modelId="{7D1B8A92-69F2-48D2-9334-D9EBBF0C2472}" type="presParOf" srcId="{F929BE17-11B1-4495-B861-F978D26BC4D5}" destId="{AAED0241-A012-4195-B95C-D4E0C3739AF3}" srcOrd="2" destOrd="0" presId="urn:microsoft.com/office/officeart/2018/5/layout/IconCircleLabelList"/>
    <dgm:cxn modelId="{26487A99-3073-4299-9522-5E5BF9F086F7}" type="presParOf" srcId="{F929BE17-11B1-4495-B861-F978D26BC4D5}" destId="{F9EC383A-9509-4E2F-860C-208AAC4D42B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A516AF-3900-4122-B156-6DADABAD0118}" type="doc">
      <dgm:prSet loTypeId="urn:microsoft.com/office/officeart/2005/8/layout/radial1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EF5D936-D52C-492E-8FB3-FDDF77A26498}">
      <dgm:prSet phldrT="[Text]" custT="1"/>
      <dgm:spPr/>
      <dgm:t>
        <a:bodyPr/>
        <a:lstStyle/>
        <a:p>
          <a:r>
            <a:rPr lang="en-GB" sz="1000" dirty="0"/>
            <a:t>LLR ICB</a:t>
          </a:r>
        </a:p>
      </dgm:t>
    </dgm:pt>
    <dgm:pt modelId="{F4135370-62CA-41C3-B42D-552313E73EB1}" type="sibTrans" cxnId="{1F814321-4859-4005-92CF-0D6F77CF171F}">
      <dgm:prSet/>
      <dgm:spPr/>
      <dgm:t>
        <a:bodyPr/>
        <a:lstStyle/>
        <a:p>
          <a:endParaRPr lang="en-GB" sz="1000"/>
        </a:p>
      </dgm:t>
    </dgm:pt>
    <dgm:pt modelId="{DC2B32D8-7461-40BC-9B04-B2087B2AFF59}" type="parTrans" cxnId="{1F814321-4859-4005-92CF-0D6F77CF171F}">
      <dgm:prSet/>
      <dgm:spPr/>
      <dgm:t>
        <a:bodyPr/>
        <a:lstStyle/>
        <a:p>
          <a:endParaRPr lang="en-GB" sz="1000"/>
        </a:p>
      </dgm:t>
    </dgm:pt>
    <dgm:pt modelId="{7FBAE1CF-5418-4F85-8DEA-309F3AC62137}">
      <dgm:prSet phldrT="[Text]" custT="1"/>
      <dgm:spPr/>
      <dgm:t>
        <a:bodyPr/>
        <a:lstStyle/>
        <a:p>
          <a:endParaRPr lang="en-GB"/>
        </a:p>
      </dgm:t>
    </dgm:pt>
    <dgm:pt modelId="{DD21E8D8-1325-4927-B777-D32F2B165001}" type="parTrans" cxnId="{F5527D76-FFD6-461E-88CC-27E7214A725E}">
      <dgm:prSet/>
      <dgm:spPr/>
      <dgm:t>
        <a:bodyPr/>
        <a:lstStyle/>
        <a:p>
          <a:endParaRPr lang="en-GB" sz="1000"/>
        </a:p>
      </dgm:t>
    </dgm:pt>
    <dgm:pt modelId="{6F2FB303-1664-44C1-B44A-AB8C12699B22}" type="sibTrans" cxnId="{F5527D76-FFD6-461E-88CC-27E7214A725E}">
      <dgm:prSet/>
      <dgm:spPr/>
      <dgm:t>
        <a:bodyPr/>
        <a:lstStyle/>
        <a:p>
          <a:endParaRPr lang="en-GB" sz="1000"/>
        </a:p>
      </dgm:t>
    </dgm:pt>
    <dgm:pt modelId="{FCD66346-FD56-4D15-9EFB-E1CC8DE61121}">
      <dgm:prSet/>
      <dgm:spPr/>
      <dgm:t>
        <a:bodyPr/>
        <a:lstStyle/>
        <a:p>
          <a:endParaRPr lang="en-GB" sz="1000"/>
        </a:p>
      </dgm:t>
    </dgm:pt>
    <dgm:pt modelId="{8A27D46E-6DAC-4807-AA61-06BBA60A366B}" type="parTrans" cxnId="{33327F04-FE56-431E-9787-6622C2258195}">
      <dgm:prSet/>
      <dgm:spPr/>
      <dgm:t>
        <a:bodyPr/>
        <a:lstStyle/>
        <a:p>
          <a:endParaRPr lang="en-GB" sz="1000"/>
        </a:p>
      </dgm:t>
    </dgm:pt>
    <dgm:pt modelId="{BD42078D-1B3C-421A-87AF-34158D133E3C}" type="sibTrans" cxnId="{33327F04-FE56-431E-9787-6622C2258195}">
      <dgm:prSet/>
      <dgm:spPr/>
      <dgm:t>
        <a:bodyPr/>
        <a:lstStyle/>
        <a:p>
          <a:endParaRPr lang="en-GB" sz="1000"/>
        </a:p>
      </dgm:t>
    </dgm:pt>
    <dgm:pt modelId="{659DC217-E734-468C-8BBF-F70A63E4A78B}">
      <dgm:prSet/>
      <dgm:spPr/>
      <dgm:t>
        <a:bodyPr/>
        <a:lstStyle/>
        <a:p>
          <a:endParaRPr lang="en-GB" sz="1000"/>
        </a:p>
      </dgm:t>
    </dgm:pt>
    <dgm:pt modelId="{7242E054-8606-43F2-8691-FCE51F8F3CAB}" type="parTrans" cxnId="{3DB349AE-12CA-4BB9-A631-63FF725C90D9}">
      <dgm:prSet/>
      <dgm:spPr/>
      <dgm:t>
        <a:bodyPr/>
        <a:lstStyle/>
        <a:p>
          <a:endParaRPr lang="en-GB" sz="1000"/>
        </a:p>
      </dgm:t>
    </dgm:pt>
    <dgm:pt modelId="{CCED8715-DECB-42BE-B2F1-6D718947AA79}" type="sibTrans" cxnId="{3DB349AE-12CA-4BB9-A631-63FF725C90D9}">
      <dgm:prSet/>
      <dgm:spPr/>
      <dgm:t>
        <a:bodyPr/>
        <a:lstStyle/>
        <a:p>
          <a:endParaRPr lang="en-GB" sz="1000"/>
        </a:p>
      </dgm:t>
    </dgm:pt>
    <dgm:pt modelId="{412A39B3-F72E-4077-B426-4A84B1D49899}">
      <dgm:prSet custT="1"/>
      <dgm:spPr/>
      <dgm:t>
        <a:bodyPr/>
        <a:lstStyle/>
        <a:p>
          <a:r>
            <a:rPr lang="en-GB" sz="1000" dirty="0"/>
            <a:t>Clinical leads and LMC input</a:t>
          </a:r>
        </a:p>
      </dgm:t>
    </dgm:pt>
    <dgm:pt modelId="{81418609-B0CF-48A4-93E6-DEB27992AA77}" type="parTrans" cxnId="{E50131C4-550C-4935-92E4-78141A3A2D5E}">
      <dgm:prSet custT="1"/>
      <dgm:spPr/>
      <dgm:t>
        <a:bodyPr/>
        <a:lstStyle/>
        <a:p>
          <a:endParaRPr lang="en-GB" sz="1000"/>
        </a:p>
      </dgm:t>
    </dgm:pt>
    <dgm:pt modelId="{0403F914-4D31-43CB-97EC-6BABEA37261A}" type="sibTrans" cxnId="{E50131C4-550C-4935-92E4-78141A3A2D5E}">
      <dgm:prSet/>
      <dgm:spPr/>
      <dgm:t>
        <a:bodyPr/>
        <a:lstStyle/>
        <a:p>
          <a:endParaRPr lang="en-GB" sz="1000"/>
        </a:p>
      </dgm:t>
    </dgm:pt>
    <dgm:pt modelId="{5D93ADDF-6B70-4634-A2F6-82CC272F28F3}">
      <dgm:prSet custT="1"/>
      <dgm:spPr/>
      <dgm:t>
        <a:bodyPr/>
        <a:lstStyle/>
        <a:p>
          <a:r>
            <a:rPr lang="en-GB" sz="1000" dirty="0"/>
            <a:t>Annual from 2023/24</a:t>
          </a:r>
        </a:p>
      </dgm:t>
    </dgm:pt>
    <dgm:pt modelId="{D9174FA7-F053-4B87-812E-EBB9FA6EB1F4}" type="parTrans" cxnId="{8BDC5A36-5433-41CF-8E80-D52A1AAB5CAD}">
      <dgm:prSet custT="1"/>
      <dgm:spPr/>
      <dgm:t>
        <a:bodyPr/>
        <a:lstStyle/>
        <a:p>
          <a:endParaRPr lang="en-GB" sz="1000"/>
        </a:p>
      </dgm:t>
    </dgm:pt>
    <dgm:pt modelId="{0E7E4AF5-4669-4662-9155-1B5FAD4DF0DE}" type="sibTrans" cxnId="{8BDC5A36-5433-41CF-8E80-D52A1AAB5CAD}">
      <dgm:prSet/>
      <dgm:spPr/>
      <dgm:t>
        <a:bodyPr/>
        <a:lstStyle/>
        <a:p>
          <a:endParaRPr lang="en-GB" sz="1000"/>
        </a:p>
      </dgm:t>
    </dgm:pt>
    <dgm:pt modelId="{B2F7B3E1-9335-4108-A9A0-F54F72DA9D88}">
      <dgm:prSet custT="1"/>
      <dgm:spPr/>
      <dgm:t>
        <a:bodyPr/>
        <a:lstStyle/>
        <a:p>
          <a:r>
            <a:rPr lang="en-GB" sz="1000" dirty="0"/>
            <a:t>ICB have a statutory duty to do this</a:t>
          </a:r>
        </a:p>
      </dgm:t>
    </dgm:pt>
    <dgm:pt modelId="{0A0EE43A-F3B2-41A1-B781-F6B5EFBDDBB0}" type="parTrans" cxnId="{23EB0FA3-475A-469D-B1D4-BB3D9E5FCD8B}">
      <dgm:prSet custT="1"/>
      <dgm:spPr/>
      <dgm:t>
        <a:bodyPr/>
        <a:lstStyle/>
        <a:p>
          <a:endParaRPr lang="en-GB" sz="1000"/>
        </a:p>
      </dgm:t>
    </dgm:pt>
    <dgm:pt modelId="{29290256-3E26-4F75-9241-2AB5DF1814B6}" type="sibTrans" cxnId="{23EB0FA3-475A-469D-B1D4-BB3D9E5FCD8B}">
      <dgm:prSet/>
      <dgm:spPr/>
      <dgm:t>
        <a:bodyPr/>
        <a:lstStyle/>
        <a:p>
          <a:endParaRPr lang="en-GB" sz="1000"/>
        </a:p>
      </dgm:t>
    </dgm:pt>
    <dgm:pt modelId="{3C503A81-4C81-4876-BFB0-17F913C38BD7}">
      <dgm:prSet custT="1"/>
      <dgm:spPr/>
      <dgm:t>
        <a:bodyPr/>
        <a:lstStyle/>
        <a:p>
          <a:r>
            <a:rPr lang="en-GB" sz="1000" dirty="0"/>
            <a:t>CAP to capture required information</a:t>
          </a:r>
        </a:p>
      </dgm:t>
    </dgm:pt>
    <dgm:pt modelId="{EEDEA0AD-9A7A-4576-8EC5-7D169B446B0E}" type="parTrans" cxnId="{44B80E0E-CD38-4EAD-A67F-87168FBAF41F}">
      <dgm:prSet custT="1"/>
      <dgm:spPr/>
      <dgm:t>
        <a:bodyPr/>
        <a:lstStyle/>
        <a:p>
          <a:endParaRPr lang="en-GB" sz="1000"/>
        </a:p>
      </dgm:t>
    </dgm:pt>
    <dgm:pt modelId="{9221732E-39B8-4289-9FE9-1C309313765B}" type="sibTrans" cxnId="{44B80E0E-CD38-4EAD-A67F-87168FBAF41F}">
      <dgm:prSet/>
      <dgm:spPr/>
      <dgm:t>
        <a:bodyPr/>
        <a:lstStyle/>
        <a:p>
          <a:endParaRPr lang="en-GB" sz="1000"/>
        </a:p>
      </dgm:t>
    </dgm:pt>
    <dgm:pt modelId="{900F47FF-E98C-4081-8DFE-30678D631E80}">
      <dgm:prSet custT="1"/>
      <dgm:spPr/>
      <dgm:t>
        <a:bodyPr/>
        <a:lstStyle/>
        <a:p>
          <a:r>
            <a:rPr lang="en-GB" sz="1000" dirty="0"/>
            <a:t>Review practice processes</a:t>
          </a:r>
        </a:p>
      </dgm:t>
    </dgm:pt>
    <dgm:pt modelId="{AD07FB1B-8583-4BBA-A5F6-76EDFF6D9590}" type="parTrans" cxnId="{49266529-DE3A-45DD-BEA6-C6C78873B5D6}">
      <dgm:prSet custT="1"/>
      <dgm:spPr/>
      <dgm:t>
        <a:bodyPr/>
        <a:lstStyle/>
        <a:p>
          <a:endParaRPr lang="en-GB" sz="1000"/>
        </a:p>
      </dgm:t>
    </dgm:pt>
    <dgm:pt modelId="{7BE236B3-6691-4983-811A-19D015D3520D}" type="sibTrans" cxnId="{49266529-DE3A-45DD-BEA6-C6C78873B5D6}">
      <dgm:prSet/>
      <dgm:spPr/>
      <dgm:t>
        <a:bodyPr/>
        <a:lstStyle/>
        <a:p>
          <a:endParaRPr lang="en-GB" sz="1000"/>
        </a:p>
      </dgm:t>
    </dgm:pt>
    <dgm:pt modelId="{3058054B-07DF-4632-AA09-A121A099A179}">
      <dgm:prSet custT="1"/>
      <dgm:spPr/>
      <dgm:t>
        <a:bodyPr/>
        <a:lstStyle/>
        <a:p>
          <a:r>
            <a:rPr lang="en-GB" sz="1000" dirty="0"/>
            <a:t>Identify the good and where need to improve</a:t>
          </a:r>
        </a:p>
      </dgm:t>
    </dgm:pt>
    <dgm:pt modelId="{D0F27E08-21D5-4802-8613-9E1EE8A003EA}" type="parTrans" cxnId="{C56A455B-D1C3-4ABD-8E5F-D0B573C411FD}">
      <dgm:prSet custT="1"/>
      <dgm:spPr/>
      <dgm:t>
        <a:bodyPr/>
        <a:lstStyle/>
        <a:p>
          <a:endParaRPr lang="en-GB" sz="1000"/>
        </a:p>
      </dgm:t>
    </dgm:pt>
    <dgm:pt modelId="{29858FC4-2306-4BAF-A4CB-6845BBAF6BBE}" type="sibTrans" cxnId="{C56A455B-D1C3-4ABD-8E5F-D0B573C411FD}">
      <dgm:prSet/>
      <dgm:spPr/>
      <dgm:t>
        <a:bodyPr/>
        <a:lstStyle/>
        <a:p>
          <a:endParaRPr lang="en-GB" sz="1000"/>
        </a:p>
      </dgm:t>
    </dgm:pt>
    <dgm:pt modelId="{35A4E5C3-1933-4511-A96C-4FBAFC8F5DCA}">
      <dgm:prSet custT="1"/>
      <dgm:spPr/>
      <dgm:t>
        <a:bodyPr/>
        <a:lstStyle/>
        <a:p>
          <a:r>
            <a:rPr lang="en-GB" sz="1000" dirty="0"/>
            <a:t>Make recommendations</a:t>
          </a:r>
        </a:p>
      </dgm:t>
    </dgm:pt>
    <dgm:pt modelId="{5F480722-44FF-44E0-9DA1-17653E63C225}" type="parTrans" cxnId="{539FFAAE-F004-4E1E-A243-7D65F79665DE}">
      <dgm:prSet custT="1"/>
      <dgm:spPr/>
      <dgm:t>
        <a:bodyPr/>
        <a:lstStyle/>
        <a:p>
          <a:endParaRPr lang="en-GB" sz="1000"/>
        </a:p>
      </dgm:t>
    </dgm:pt>
    <dgm:pt modelId="{B66F86AA-2475-4427-93AF-4C1C3606E3C9}" type="sibTrans" cxnId="{539FFAAE-F004-4E1E-A243-7D65F79665DE}">
      <dgm:prSet/>
      <dgm:spPr/>
      <dgm:t>
        <a:bodyPr/>
        <a:lstStyle/>
        <a:p>
          <a:endParaRPr lang="en-GB" sz="1000"/>
        </a:p>
      </dgm:t>
    </dgm:pt>
    <dgm:pt modelId="{F8270D56-6DE6-4608-A6AB-201CE3D9FEAF}">
      <dgm:prSet custT="1"/>
      <dgm:spPr/>
      <dgm:t>
        <a:bodyPr/>
        <a:lstStyle/>
        <a:p>
          <a:r>
            <a:rPr lang="en-GB" sz="1000" dirty="0"/>
            <a:t>Comply with national guidance</a:t>
          </a:r>
        </a:p>
      </dgm:t>
    </dgm:pt>
    <dgm:pt modelId="{C8154420-EA2D-45C9-9900-9B4962C63F5A}" type="parTrans" cxnId="{276ADD4A-8C7A-42EF-87C5-8895AA82FE7C}">
      <dgm:prSet custT="1"/>
      <dgm:spPr/>
      <dgm:t>
        <a:bodyPr/>
        <a:lstStyle/>
        <a:p>
          <a:endParaRPr lang="en-GB" sz="1000"/>
        </a:p>
      </dgm:t>
    </dgm:pt>
    <dgm:pt modelId="{9B328BA2-76B8-4D2F-9F9E-85BE14B143BE}" type="sibTrans" cxnId="{276ADD4A-8C7A-42EF-87C5-8895AA82FE7C}">
      <dgm:prSet/>
      <dgm:spPr/>
      <dgm:t>
        <a:bodyPr/>
        <a:lstStyle/>
        <a:p>
          <a:endParaRPr lang="en-GB" sz="1000"/>
        </a:p>
      </dgm:t>
    </dgm:pt>
    <dgm:pt modelId="{DB000CAD-3C6A-4D09-80D8-B56020DFF377}">
      <dgm:prSet custT="1"/>
      <dgm:spPr/>
      <dgm:t>
        <a:bodyPr/>
        <a:lstStyle/>
        <a:p>
          <a:r>
            <a:rPr lang="en-GB" sz="1000" dirty="0"/>
            <a:t>Prepare for CQC</a:t>
          </a:r>
        </a:p>
      </dgm:t>
    </dgm:pt>
    <dgm:pt modelId="{9B6D5144-871E-4722-BA90-72C489207C34}" type="parTrans" cxnId="{981F2EA8-7475-48BA-AC5F-78DD7BD8185A}">
      <dgm:prSet custT="1"/>
      <dgm:spPr/>
      <dgm:t>
        <a:bodyPr/>
        <a:lstStyle/>
        <a:p>
          <a:endParaRPr lang="en-GB" sz="1000"/>
        </a:p>
      </dgm:t>
    </dgm:pt>
    <dgm:pt modelId="{C9F675F7-0840-478C-8951-BD4C1FFDCB17}" type="sibTrans" cxnId="{981F2EA8-7475-48BA-AC5F-78DD7BD8185A}">
      <dgm:prSet/>
      <dgm:spPr/>
      <dgm:t>
        <a:bodyPr/>
        <a:lstStyle/>
        <a:p>
          <a:endParaRPr lang="en-GB" sz="1000"/>
        </a:p>
      </dgm:t>
    </dgm:pt>
    <dgm:pt modelId="{171CFD10-7030-4090-AFF9-47EAADD00398}" type="pres">
      <dgm:prSet presAssocID="{46A516AF-3900-4122-B156-6DADABAD011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E636DB8-A3B4-46A1-81FB-F82A9E6AF750}" type="pres">
      <dgm:prSet presAssocID="{5EF5D936-D52C-492E-8FB3-FDDF77A26498}" presName="centerShape" presStyleLbl="node0" presStyleIdx="0" presStyleCnt="1"/>
      <dgm:spPr/>
    </dgm:pt>
    <dgm:pt modelId="{463EB985-00B1-4CC6-B9FD-6387BF65125E}" type="pres">
      <dgm:prSet presAssocID="{D9174FA7-F053-4B87-812E-EBB9FA6EB1F4}" presName="Name9" presStyleLbl="parChTrans1D2" presStyleIdx="0" presStyleCnt="9"/>
      <dgm:spPr/>
    </dgm:pt>
    <dgm:pt modelId="{C576D5CE-6864-46C3-B3F7-DF34A9F01ED8}" type="pres">
      <dgm:prSet presAssocID="{D9174FA7-F053-4B87-812E-EBB9FA6EB1F4}" presName="connTx" presStyleLbl="parChTrans1D2" presStyleIdx="0" presStyleCnt="9"/>
      <dgm:spPr/>
    </dgm:pt>
    <dgm:pt modelId="{26606F72-5B3E-4619-8AAD-5326DB4F370B}" type="pres">
      <dgm:prSet presAssocID="{5D93ADDF-6B70-4634-A2F6-82CC272F28F3}" presName="node" presStyleLbl="node1" presStyleIdx="0" presStyleCnt="9">
        <dgm:presLayoutVars>
          <dgm:bulletEnabled val="1"/>
        </dgm:presLayoutVars>
      </dgm:prSet>
      <dgm:spPr/>
    </dgm:pt>
    <dgm:pt modelId="{2F07EBE5-0229-4BF3-9F45-0DC76A14F692}" type="pres">
      <dgm:prSet presAssocID="{81418609-B0CF-48A4-93E6-DEB27992AA77}" presName="Name9" presStyleLbl="parChTrans1D2" presStyleIdx="1" presStyleCnt="9"/>
      <dgm:spPr/>
    </dgm:pt>
    <dgm:pt modelId="{89AA295D-A51C-4B4D-86E8-5DACE4E6A484}" type="pres">
      <dgm:prSet presAssocID="{81418609-B0CF-48A4-93E6-DEB27992AA77}" presName="connTx" presStyleLbl="parChTrans1D2" presStyleIdx="1" presStyleCnt="9"/>
      <dgm:spPr/>
    </dgm:pt>
    <dgm:pt modelId="{45ACC5BF-7C37-48E9-A0F8-B82A9A7105D7}" type="pres">
      <dgm:prSet presAssocID="{412A39B3-F72E-4077-B426-4A84B1D49899}" presName="node" presStyleLbl="node1" presStyleIdx="1" presStyleCnt="9">
        <dgm:presLayoutVars>
          <dgm:bulletEnabled val="1"/>
        </dgm:presLayoutVars>
      </dgm:prSet>
      <dgm:spPr/>
    </dgm:pt>
    <dgm:pt modelId="{85C063C6-E628-44A4-B157-E404B443AA8D}" type="pres">
      <dgm:prSet presAssocID="{0A0EE43A-F3B2-41A1-B781-F6B5EFBDDBB0}" presName="Name9" presStyleLbl="parChTrans1D2" presStyleIdx="2" presStyleCnt="9"/>
      <dgm:spPr/>
    </dgm:pt>
    <dgm:pt modelId="{89F39522-F47C-4FF5-9343-99FDEBA5D8E7}" type="pres">
      <dgm:prSet presAssocID="{0A0EE43A-F3B2-41A1-B781-F6B5EFBDDBB0}" presName="connTx" presStyleLbl="parChTrans1D2" presStyleIdx="2" presStyleCnt="9"/>
      <dgm:spPr/>
    </dgm:pt>
    <dgm:pt modelId="{73FB2AE7-99B5-4014-9512-FBE42C807551}" type="pres">
      <dgm:prSet presAssocID="{B2F7B3E1-9335-4108-A9A0-F54F72DA9D88}" presName="node" presStyleLbl="node1" presStyleIdx="2" presStyleCnt="9">
        <dgm:presLayoutVars>
          <dgm:bulletEnabled val="1"/>
        </dgm:presLayoutVars>
      </dgm:prSet>
      <dgm:spPr/>
    </dgm:pt>
    <dgm:pt modelId="{F05FD705-0BF8-4C1A-8D1B-52AD1048A45C}" type="pres">
      <dgm:prSet presAssocID="{EEDEA0AD-9A7A-4576-8EC5-7D169B446B0E}" presName="Name9" presStyleLbl="parChTrans1D2" presStyleIdx="3" presStyleCnt="9"/>
      <dgm:spPr/>
    </dgm:pt>
    <dgm:pt modelId="{7EB31962-3717-4058-B13D-B5476C46F941}" type="pres">
      <dgm:prSet presAssocID="{EEDEA0AD-9A7A-4576-8EC5-7D169B446B0E}" presName="connTx" presStyleLbl="parChTrans1D2" presStyleIdx="3" presStyleCnt="9"/>
      <dgm:spPr/>
    </dgm:pt>
    <dgm:pt modelId="{9BFE37E8-E244-41B8-A9C8-2C82A3152834}" type="pres">
      <dgm:prSet presAssocID="{3C503A81-4C81-4876-BFB0-17F913C38BD7}" presName="node" presStyleLbl="node1" presStyleIdx="3" presStyleCnt="9" custRadScaleRad="101439" custRadScaleInc="-4674">
        <dgm:presLayoutVars>
          <dgm:bulletEnabled val="1"/>
        </dgm:presLayoutVars>
      </dgm:prSet>
      <dgm:spPr/>
    </dgm:pt>
    <dgm:pt modelId="{9BBC7314-9942-4695-A019-8AC8C0E9D41E}" type="pres">
      <dgm:prSet presAssocID="{AD07FB1B-8583-4BBA-A5F6-76EDFF6D9590}" presName="Name9" presStyleLbl="parChTrans1D2" presStyleIdx="4" presStyleCnt="9"/>
      <dgm:spPr/>
    </dgm:pt>
    <dgm:pt modelId="{242B2BE0-D245-475B-B61A-E850604D417E}" type="pres">
      <dgm:prSet presAssocID="{AD07FB1B-8583-4BBA-A5F6-76EDFF6D9590}" presName="connTx" presStyleLbl="parChTrans1D2" presStyleIdx="4" presStyleCnt="9"/>
      <dgm:spPr/>
    </dgm:pt>
    <dgm:pt modelId="{8C3E646F-2C23-4D00-881C-EE835B3C2D54}" type="pres">
      <dgm:prSet presAssocID="{900F47FF-E98C-4081-8DFE-30678D631E80}" presName="node" presStyleLbl="node1" presStyleIdx="4" presStyleCnt="9">
        <dgm:presLayoutVars>
          <dgm:bulletEnabled val="1"/>
        </dgm:presLayoutVars>
      </dgm:prSet>
      <dgm:spPr/>
    </dgm:pt>
    <dgm:pt modelId="{AA23432A-31CA-4F4F-923E-C47126488C1B}" type="pres">
      <dgm:prSet presAssocID="{D0F27E08-21D5-4802-8613-9E1EE8A003EA}" presName="Name9" presStyleLbl="parChTrans1D2" presStyleIdx="5" presStyleCnt="9"/>
      <dgm:spPr/>
    </dgm:pt>
    <dgm:pt modelId="{E31DB2A3-38A6-4281-854B-C97C6BEF497A}" type="pres">
      <dgm:prSet presAssocID="{D0F27E08-21D5-4802-8613-9E1EE8A003EA}" presName="connTx" presStyleLbl="parChTrans1D2" presStyleIdx="5" presStyleCnt="9"/>
      <dgm:spPr/>
    </dgm:pt>
    <dgm:pt modelId="{CF0EA3DF-BCA7-4199-8B95-240B36B49CA3}" type="pres">
      <dgm:prSet presAssocID="{3058054B-07DF-4632-AA09-A121A099A179}" presName="node" presStyleLbl="node1" presStyleIdx="5" presStyleCnt="9">
        <dgm:presLayoutVars>
          <dgm:bulletEnabled val="1"/>
        </dgm:presLayoutVars>
      </dgm:prSet>
      <dgm:spPr/>
    </dgm:pt>
    <dgm:pt modelId="{79382C1C-46A3-4AAA-AD8C-7AB3950F25D7}" type="pres">
      <dgm:prSet presAssocID="{5F480722-44FF-44E0-9DA1-17653E63C225}" presName="Name9" presStyleLbl="parChTrans1D2" presStyleIdx="6" presStyleCnt="9"/>
      <dgm:spPr/>
    </dgm:pt>
    <dgm:pt modelId="{BF118F89-B603-4998-876D-F89C7B780947}" type="pres">
      <dgm:prSet presAssocID="{5F480722-44FF-44E0-9DA1-17653E63C225}" presName="connTx" presStyleLbl="parChTrans1D2" presStyleIdx="6" presStyleCnt="9"/>
      <dgm:spPr/>
    </dgm:pt>
    <dgm:pt modelId="{7532CA98-BE1C-424B-BFE2-FA0D9B6ACF63}" type="pres">
      <dgm:prSet presAssocID="{35A4E5C3-1933-4511-A96C-4FBAFC8F5DCA}" presName="node" presStyleLbl="node1" presStyleIdx="6" presStyleCnt="9">
        <dgm:presLayoutVars>
          <dgm:bulletEnabled val="1"/>
        </dgm:presLayoutVars>
      </dgm:prSet>
      <dgm:spPr/>
    </dgm:pt>
    <dgm:pt modelId="{54EB36EB-FB04-4B96-A1B7-13C398592EBE}" type="pres">
      <dgm:prSet presAssocID="{C8154420-EA2D-45C9-9900-9B4962C63F5A}" presName="Name9" presStyleLbl="parChTrans1D2" presStyleIdx="7" presStyleCnt="9"/>
      <dgm:spPr/>
    </dgm:pt>
    <dgm:pt modelId="{64513EE0-3394-446F-B050-C9AD9ABB9297}" type="pres">
      <dgm:prSet presAssocID="{C8154420-EA2D-45C9-9900-9B4962C63F5A}" presName="connTx" presStyleLbl="parChTrans1D2" presStyleIdx="7" presStyleCnt="9"/>
      <dgm:spPr/>
    </dgm:pt>
    <dgm:pt modelId="{61C944B1-7551-4FF8-89AE-7574D77A8DED}" type="pres">
      <dgm:prSet presAssocID="{F8270D56-6DE6-4608-A6AB-201CE3D9FEAF}" presName="node" presStyleLbl="node1" presStyleIdx="7" presStyleCnt="9">
        <dgm:presLayoutVars>
          <dgm:bulletEnabled val="1"/>
        </dgm:presLayoutVars>
      </dgm:prSet>
      <dgm:spPr/>
    </dgm:pt>
    <dgm:pt modelId="{7580D91D-0A65-4835-ACB4-DC04CF8D7EA8}" type="pres">
      <dgm:prSet presAssocID="{9B6D5144-871E-4722-BA90-72C489207C34}" presName="Name9" presStyleLbl="parChTrans1D2" presStyleIdx="8" presStyleCnt="9"/>
      <dgm:spPr/>
    </dgm:pt>
    <dgm:pt modelId="{3CF70FD9-F802-4651-8639-A69811A5618C}" type="pres">
      <dgm:prSet presAssocID="{9B6D5144-871E-4722-BA90-72C489207C34}" presName="connTx" presStyleLbl="parChTrans1D2" presStyleIdx="8" presStyleCnt="9"/>
      <dgm:spPr/>
    </dgm:pt>
    <dgm:pt modelId="{905D10F2-55B9-4D5C-B10F-251BCEFE0049}" type="pres">
      <dgm:prSet presAssocID="{DB000CAD-3C6A-4D09-80D8-B56020DFF377}" presName="node" presStyleLbl="node1" presStyleIdx="8" presStyleCnt="9">
        <dgm:presLayoutVars>
          <dgm:bulletEnabled val="1"/>
        </dgm:presLayoutVars>
      </dgm:prSet>
      <dgm:spPr/>
    </dgm:pt>
  </dgm:ptLst>
  <dgm:cxnLst>
    <dgm:cxn modelId="{F1FA4C02-F29E-43ED-BF8D-7D48BBB21619}" type="presOf" srcId="{D9174FA7-F053-4B87-812E-EBB9FA6EB1F4}" destId="{463EB985-00B1-4CC6-B9FD-6387BF65125E}" srcOrd="0" destOrd="0" presId="urn:microsoft.com/office/officeart/2005/8/layout/radial1"/>
    <dgm:cxn modelId="{33327F04-FE56-431E-9787-6622C2258195}" srcId="{46A516AF-3900-4122-B156-6DADABAD0118}" destId="{FCD66346-FD56-4D15-9EFB-E1CC8DE61121}" srcOrd="2" destOrd="0" parTransId="{8A27D46E-6DAC-4807-AA61-06BBA60A366B}" sibTransId="{BD42078D-1B3C-421A-87AF-34158D133E3C}"/>
    <dgm:cxn modelId="{44B80E0E-CD38-4EAD-A67F-87168FBAF41F}" srcId="{5EF5D936-D52C-492E-8FB3-FDDF77A26498}" destId="{3C503A81-4C81-4876-BFB0-17F913C38BD7}" srcOrd="3" destOrd="0" parTransId="{EEDEA0AD-9A7A-4576-8EC5-7D169B446B0E}" sibTransId="{9221732E-39B8-4289-9FE9-1C309313765B}"/>
    <dgm:cxn modelId="{3371A913-7DBB-41A2-8897-D839C8F40626}" type="presOf" srcId="{81418609-B0CF-48A4-93E6-DEB27992AA77}" destId="{89AA295D-A51C-4B4D-86E8-5DACE4E6A484}" srcOrd="1" destOrd="0" presId="urn:microsoft.com/office/officeart/2005/8/layout/radial1"/>
    <dgm:cxn modelId="{7900781D-DCB6-4726-A50B-F2661747E2F0}" type="presOf" srcId="{DB000CAD-3C6A-4D09-80D8-B56020DFF377}" destId="{905D10F2-55B9-4D5C-B10F-251BCEFE0049}" srcOrd="0" destOrd="0" presId="urn:microsoft.com/office/officeart/2005/8/layout/radial1"/>
    <dgm:cxn modelId="{1F814321-4859-4005-92CF-0D6F77CF171F}" srcId="{46A516AF-3900-4122-B156-6DADABAD0118}" destId="{5EF5D936-D52C-492E-8FB3-FDDF77A26498}" srcOrd="0" destOrd="0" parTransId="{DC2B32D8-7461-40BC-9B04-B2087B2AFF59}" sibTransId="{F4135370-62CA-41C3-B42D-552313E73EB1}"/>
    <dgm:cxn modelId="{905B7E23-989B-4037-A3E2-B9B003062F8D}" type="presOf" srcId="{D0F27E08-21D5-4802-8613-9E1EE8A003EA}" destId="{AA23432A-31CA-4F4F-923E-C47126488C1B}" srcOrd="0" destOrd="0" presId="urn:microsoft.com/office/officeart/2005/8/layout/radial1"/>
    <dgm:cxn modelId="{49266529-DE3A-45DD-BEA6-C6C78873B5D6}" srcId="{5EF5D936-D52C-492E-8FB3-FDDF77A26498}" destId="{900F47FF-E98C-4081-8DFE-30678D631E80}" srcOrd="4" destOrd="0" parTransId="{AD07FB1B-8583-4BBA-A5F6-76EDFF6D9590}" sibTransId="{7BE236B3-6691-4983-811A-19D015D3520D}"/>
    <dgm:cxn modelId="{34A11C36-0796-4F09-8937-452684EF0E40}" type="presOf" srcId="{EEDEA0AD-9A7A-4576-8EC5-7D169B446B0E}" destId="{F05FD705-0BF8-4C1A-8D1B-52AD1048A45C}" srcOrd="0" destOrd="0" presId="urn:microsoft.com/office/officeart/2005/8/layout/radial1"/>
    <dgm:cxn modelId="{8BDC5A36-5433-41CF-8E80-D52A1AAB5CAD}" srcId="{5EF5D936-D52C-492E-8FB3-FDDF77A26498}" destId="{5D93ADDF-6B70-4634-A2F6-82CC272F28F3}" srcOrd="0" destOrd="0" parTransId="{D9174FA7-F053-4B87-812E-EBB9FA6EB1F4}" sibTransId="{0E7E4AF5-4669-4662-9155-1B5FAD4DF0DE}"/>
    <dgm:cxn modelId="{A1938838-567F-41C1-BB05-8FAB48E71427}" type="presOf" srcId="{9B6D5144-871E-4722-BA90-72C489207C34}" destId="{7580D91D-0A65-4835-ACB4-DC04CF8D7EA8}" srcOrd="0" destOrd="0" presId="urn:microsoft.com/office/officeart/2005/8/layout/radial1"/>
    <dgm:cxn modelId="{75038740-63BC-49D8-AF6F-7E8FC82F0877}" type="presOf" srcId="{EEDEA0AD-9A7A-4576-8EC5-7D169B446B0E}" destId="{7EB31962-3717-4058-B13D-B5476C46F941}" srcOrd="1" destOrd="0" presId="urn:microsoft.com/office/officeart/2005/8/layout/radial1"/>
    <dgm:cxn modelId="{C56A455B-D1C3-4ABD-8E5F-D0B573C411FD}" srcId="{5EF5D936-D52C-492E-8FB3-FDDF77A26498}" destId="{3058054B-07DF-4632-AA09-A121A099A179}" srcOrd="5" destOrd="0" parTransId="{D0F27E08-21D5-4802-8613-9E1EE8A003EA}" sibTransId="{29858FC4-2306-4BAF-A4CB-6845BBAF6BBE}"/>
    <dgm:cxn modelId="{11B3BB5D-7BFD-4124-92E1-467E80E1DF23}" type="presOf" srcId="{3058054B-07DF-4632-AA09-A121A099A179}" destId="{CF0EA3DF-BCA7-4199-8B95-240B36B49CA3}" srcOrd="0" destOrd="0" presId="urn:microsoft.com/office/officeart/2005/8/layout/radial1"/>
    <dgm:cxn modelId="{62D9CA64-7CE4-432B-90AC-2A426719C11D}" type="presOf" srcId="{9B6D5144-871E-4722-BA90-72C489207C34}" destId="{3CF70FD9-F802-4651-8639-A69811A5618C}" srcOrd="1" destOrd="0" presId="urn:microsoft.com/office/officeart/2005/8/layout/radial1"/>
    <dgm:cxn modelId="{276ADD4A-8C7A-42EF-87C5-8895AA82FE7C}" srcId="{5EF5D936-D52C-492E-8FB3-FDDF77A26498}" destId="{F8270D56-6DE6-4608-A6AB-201CE3D9FEAF}" srcOrd="7" destOrd="0" parTransId="{C8154420-EA2D-45C9-9900-9B4962C63F5A}" sibTransId="{9B328BA2-76B8-4D2F-9F9E-85BE14B143BE}"/>
    <dgm:cxn modelId="{13A7DE6E-12B8-49A0-9E7F-FF958B03DA41}" type="presOf" srcId="{0A0EE43A-F3B2-41A1-B781-F6B5EFBDDBB0}" destId="{85C063C6-E628-44A4-B157-E404B443AA8D}" srcOrd="0" destOrd="0" presId="urn:microsoft.com/office/officeart/2005/8/layout/radial1"/>
    <dgm:cxn modelId="{9597E54F-1642-4DE4-A8AD-EEA8574AE02E}" type="presOf" srcId="{5F480722-44FF-44E0-9DA1-17653E63C225}" destId="{BF118F89-B603-4998-876D-F89C7B780947}" srcOrd="1" destOrd="0" presId="urn:microsoft.com/office/officeart/2005/8/layout/radial1"/>
    <dgm:cxn modelId="{11D28053-9961-4A5A-BC31-6611053280D3}" type="presOf" srcId="{AD07FB1B-8583-4BBA-A5F6-76EDFF6D9590}" destId="{242B2BE0-D245-475B-B61A-E850604D417E}" srcOrd="1" destOrd="0" presId="urn:microsoft.com/office/officeart/2005/8/layout/radial1"/>
    <dgm:cxn modelId="{F5527D76-FFD6-461E-88CC-27E7214A725E}" srcId="{46A516AF-3900-4122-B156-6DADABAD0118}" destId="{7FBAE1CF-5418-4F85-8DEA-309F3AC62137}" srcOrd="1" destOrd="0" parTransId="{DD21E8D8-1325-4927-B777-D32F2B165001}" sibTransId="{6F2FB303-1664-44C1-B44A-AB8C12699B22}"/>
    <dgm:cxn modelId="{1FE8B781-F64B-4FAC-AC43-6D50A4524262}" type="presOf" srcId="{81418609-B0CF-48A4-93E6-DEB27992AA77}" destId="{2F07EBE5-0229-4BF3-9F45-0DC76A14F692}" srcOrd="0" destOrd="0" presId="urn:microsoft.com/office/officeart/2005/8/layout/radial1"/>
    <dgm:cxn modelId="{9A4F0F8B-7639-4400-A5F2-E169900F5D3D}" type="presOf" srcId="{D0F27E08-21D5-4802-8613-9E1EE8A003EA}" destId="{E31DB2A3-38A6-4281-854B-C97C6BEF497A}" srcOrd="1" destOrd="0" presId="urn:microsoft.com/office/officeart/2005/8/layout/radial1"/>
    <dgm:cxn modelId="{26A7189A-6A2D-4CE1-9489-5DA46A688A68}" type="presOf" srcId="{B2F7B3E1-9335-4108-A9A0-F54F72DA9D88}" destId="{73FB2AE7-99B5-4014-9512-FBE42C807551}" srcOrd="0" destOrd="0" presId="urn:microsoft.com/office/officeart/2005/8/layout/radial1"/>
    <dgm:cxn modelId="{23EB0FA3-475A-469D-B1D4-BB3D9E5FCD8B}" srcId="{5EF5D936-D52C-492E-8FB3-FDDF77A26498}" destId="{B2F7B3E1-9335-4108-A9A0-F54F72DA9D88}" srcOrd="2" destOrd="0" parTransId="{0A0EE43A-F3B2-41A1-B781-F6B5EFBDDBB0}" sibTransId="{29290256-3E26-4F75-9241-2AB5DF1814B6}"/>
    <dgm:cxn modelId="{981F2EA8-7475-48BA-AC5F-78DD7BD8185A}" srcId="{5EF5D936-D52C-492E-8FB3-FDDF77A26498}" destId="{DB000CAD-3C6A-4D09-80D8-B56020DFF377}" srcOrd="8" destOrd="0" parTransId="{9B6D5144-871E-4722-BA90-72C489207C34}" sibTransId="{C9F675F7-0840-478C-8951-BD4C1FFDCB17}"/>
    <dgm:cxn modelId="{175F68A9-2070-4AAC-A802-75E4E1EA6946}" type="presOf" srcId="{5D93ADDF-6B70-4634-A2F6-82CC272F28F3}" destId="{26606F72-5B3E-4619-8AAD-5326DB4F370B}" srcOrd="0" destOrd="0" presId="urn:microsoft.com/office/officeart/2005/8/layout/radial1"/>
    <dgm:cxn modelId="{3DB349AE-12CA-4BB9-A631-63FF725C90D9}" srcId="{46A516AF-3900-4122-B156-6DADABAD0118}" destId="{659DC217-E734-468C-8BBF-F70A63E4A78B}" srcOrd="3" destOrd="0" parTransId="{7242E054-8606-43F2-8691-FCE51F8F3CAB}" sibTransId="{CCED8715-DECB-42BE-B2F1-6D718947AA79}"/>
    <dgm:cxn modelId="{539FFAAE-F004-4E1E-A243-7D65F79665DE}" srcId="{5EF5D936-D52C-492E-8FB3-FDDF77A26498}" destId="{35A4E5C3-1933-4511-A96C-4FBAFC8F5DCA}" srcOrd="6" destOrd="0" parTransId="{5F480722-44FF-44E0-9DA1-17653E63C225}" sibTransId="{B66F86AA-2475-4427-93AF-4C1C3606E3C9}"/>
    <dgm:cxn modelId="{765B35AF-3746-421B-8E0A-1522CC760F15}" type="presOf" srcId="{5EF5D936-D52C-492E-8FB3-FDDF77A26498}" destId="{EE636DB8-A3B4-46A1-81FB-F82A9E6AF750}" srcOrd="0" destOrd="0" presId="urn:microsoft.com/office/officeart/2005/8/layout/radial1"/>
    <dgm:cxn modelId="{E50641AF-B7AF-4CE5-905D-B36A25D6CF30}" type="presOf" srcId="{5F480722-44FF-44E0-9DA1-17653E63C225}" destId="{79382C1C-46A3-4AAA-AD8C-7AB3950F25D7}" srcOrd="0" destOrd="0" presId="urn:microsoft.com/office/officeart/2005/8/layout/radial1"/>
    <dgm:cxn modelId="{2B32E2B7-0B85-4A22-BEC0-C2F27B372A44}" type="presOf" srcId="{3C503A81-4C81-4876-BFB0-17F913C38BD7}" destId="{9BFE37E8-E244-41B8-A9C8-2C82A3152834}" srcOrd="0" destOrd="0" presId="urn:microsoft.com/office/officeart/2005/8/layout/radial1"/>
    <dgm:cxn modelId="{FE86F9BB-4957-46AA-9E2C-6A3633FABE64}" type="presOf" srcId="{46A516AF-3900-4122-B156-6DADABAD0118}" destId="{171CFD10-7030-4090-AFF9-47EAADD00398}" srcOrd="0" destOrd="0" presId="urn:microsoft.com/office/officeart/2005/8/layout/radial1"/>
    <dgm:cxn modelId="{FCD9C4BC-99EC-4FA2-8132-810C935804C0}" type="presOf" srcId="{F8270D56-6DE6-4608-A6AB-201CE3D9FEAF}" destId="{61C944B1-7551-4FF8-89AE-7574D77A8DED}" srcOrd="0" destOrd="0" presId="urn:microsoft.com/office/officeart/2005/8/layout/radial1"/>
    <dgm:cxn modelId="{E50131C4-550C-4935-92E4-78141A3A2D5E}" srcId="{5EF5D936-D52C-492E-8FB3-FDDF77A26498}" destId="{412A39B3-F72E-4077-B426-4A84B1D49899}" srcOrd="1" destOrd="0" parTransId="{81418609-B0CF-48A4-93E6-DEB27992AA77}" sibTransId="{0403F914-4D31-43CB-97EC-6BABEA37261A}"/>
    <dgm:cxn modelId="{9791C0C6-1026-458B-859A-E3D7EC95E473}" type="presOf" srcId="{900F47FF-E98C-4081-8DFE-30678D631E80}" destId="{8C3E646F-2C23-4D00-881C-EE835B3C2D54}" srcOrd="0" destOrd="0" presId="urn:microsoft.com/office/officeart/2005/8/layout/radial1"/>
    <dgm:cxn modelId="{B4EF63C9-70A2-4A3B-9594-6067CED3F407}" type="presOf" srcId="{0A0EE43A-F3B2-41A1-B781-F6B5EFBDDBB0}" destId="{89F39522-F47C-4FF5-9343-99FDEBA5D8E7}" srcOrd="1" destOrd="0" presId="urn:microsoft.com/office/officeart/2005/8/layout/radial1"/>
    <dgm:cxn modelId="{1E3B98D2-2C07-46B6-A1A7-808B27177E0C}" type="presOf" srcId="{C8154420-EA2D-45C9-9900-9B4962C63F5A}" destId="{64513EE0-3394-446F-B050-C9AD9ABB9297}" srcOrd="1" destOrd="0" presId="urn:microsoft.com/office/officeart/2005/8/layout/radial1"/>
    <dgm:cxn modelId="{772F1CDA-2C17-404A-8CA1-4FCF8D8B893D}" type="presOf" srcId="{D9174FA7-F053-4B87-812E-EBB9FA6EB1F4}" destId="{C576D5CE-6864-46C3-B3F7-DF34A9F01ED8}" srcOrd="1" destOrd="0" presId="urn:microsoft.com/office/officeart/2005/8/layout/radial1"/>
    <dgm:cxn modelId="{CD33C4E5-B5ED-41DC-BBAE-7AA3E3038A95}" type="presOf" srcId="{C8154420-EA2D-45C9-9900-9B4962C63F5A}" destId="{54EB36EB-FB04-4B96-A1B7-13C398592EBE}" srcOrd="0" destOrd="0" presId="urn:microsoft.com/office/officeart/2005/8/layout/radial1"/>
    <dgm:cxn modelId="{07F166F6-E603-4539-9CFD-7AB797FA7EA9}" type="presOf" srcId="{35A4E5C3-1933-4511-A96C-4FBAFC8F5DCA}" destId="{7532CA98-BE1C-424B-BFE2-FA0D9B6ACF63}" srcOrd="0" destOrd="0" presId="urn:microsoft.com/office/officeart/2005/8/layout/radial1"/>
    <dgm:cxn modelId="{1DC317FF-D0B3-4031-8C9A-2BD7CB9D57D5}" type="presOf" srcId="{412A39B3-F72E-4077-B426-4A84B1D49899}" destId="{45ACC5BF-7C37-48E9-A0F8-B82A9A7105D7}" srcOrd="0" destOrd="0" presId="urn:microsoft.com/office/officeart/2005/8/layout/radial1"/>
    <dgm:cxn modelId="{D99692FF-DC4B-4491-AF36-17B154B2FC85}" type="presOf" srcId="{AD07FB1B-8583-4BBA-A5F6-76EDFF6D9590}" destId="{9BBC7314-9942-4695-A019-8AC8C0E9D41E}" srcOrd="0" destOrd="0" presId="urn:microsoft.com/office/officeart/2005/8/layout/radial1"/>
    <dgm:cxn modelId="{451DE689-36E6-475C-B2D4-8FAA1DF39DA2}" type="presParOf" srcId="{171CFD10-7030-4090-AFF9-47EAADD00398}" destId="{EE636DB8-A3B4-46A1-81FB-F82A9E6AF750}" srcOrd="0" destOrd="0" presId="urn:microsoft.com/office/officeart/2005/8/layout/radial1"/>
    <dgm:cxn modelId="{7BE0CB12-4B47-446D-9E78-7770A2789774}" type="presParOf" srcId="{171CFD10-7030-4090-AFF9-47EAADD00398}" destId="{463EB985-00B1-4CC6-B9FD-6387BF65125E}" srcOrd="1" destOrd="0" presId="urn:microsoft.com/office/officeart/2005/8/layout/radial1"/>
    <dgm:cxn modelId="{B9F0CFFC-E95C-4ED9-9E91-209D1687D4A3}" type="presParOf" srcId="{463EB985-00B1-4CC6-B9FD-6387BF65125E}" destId="{C576D5CE-6864-46C3-B3F7-DF34A9F01ED8}" srcOrd="0" destOrd="0" presId="urn:microsoft.com/office/officeart/2005/8/layout/radial1"/>
    <dgm:cxn modelId="{3AAE202C-B14E-46F6-A930-4AC3679F6BCF}" type="presParOf" srcId="{171CFD10-7030-4090-AFF9-47EAADD00398}" destId="{26606F72-5B3E-4619-8AAD-5326DB4F370B}" srcOrd="2" destOrd="0" presId="urn:microsoft.com/office/officeart/2005/8/layout/radial1"/>
    <dgm:cxn modelId="{21A440EE-116C-4E5C-9EB0-4FD9551E5CE5}" type="presParOf" srcId="{171CFD10-7030-4090-AFF9-47EAADD00398}" destId="{2F07EBE5-0229-4BF3-9F45-0DC76A14F692}" srcOrd="3" destOrd="0" presId="urn:microsoft.com/office/officeart/2005/8/layout/radial1"/>
    <dgm:cxn modelId="{822501EB-5C51-4F8F-BF53-F3503AB64CFB}" type="presParOf" srcId="{2F07EBE5-0229-4BF3-9F45-0DC76A14F692}" destId="{89AA295D-A51C-4B4D-86E8-5DACE4E6A484}" srcOrd="0" destOrd="0" presId="urn:microsoft.com/office/officeart/2005/8/layout/radial1"/>
    <dgm:cxn modelId="{561C55FC-10B8-4D6D-9349-904B5C5EB773}" type="presParOf" srcId="{171CFD10-7030-4090-AFF9-47EAADD00398}" destId="{45ACC5BF-7C37-48E9-A0F8-B82A9A7105D7}" srcOrd="4" destOrd="0" presId="urn:microsoft.com/office/officeart/2005/8/layout/radial1"/>
    <dgm:cxn modelId="{5981F7AC-D0ED-471D-A264-CC4C3542035F}" type="presParOf" srcId="{171CFD10-7030-4090-AFF9-47EAADD00398}" destId="{85C063C6-E628-44A4-B157-E404B443AA8D}" srcOrd="5" destOrd="0" presId="urn:microsoft.com/office/officeart/2005/8/layout/radial1"/>
    <dgm:cxn modelId="{BB99B5E7-84B0-4ED4-A345-02F86C83BFF0}" type="presParOf" srcId="{85C063C6-E628-44A4-B157-E404B443AA8D}" destId="{89F39522-F47C-4FF5-9343-99FDEBA5D8E7}" srcOrd="0" destOrd="0" presId="urn:microsoft.com/office/officeart/2005/8/layout/radial1"/>
    <dgm:cxn modelId="{672DB2F0-9175-4DD8-A362-A0C393265BF1}" type="presParOf" srcId="{171CFD10-7030-4090-AFF9-47EAADD00398}" destId="{73FB2AE7-99B5-4014-9512-FBE42C807551}" srcOrd="6" destOrd="0" presId="urn:microsoft.com/office/officeart/2005/8/layout/radial1"/>
    <dgm:cxn modelId="{F24BC1B9-03A0-4335-A0DC-B4DDD11D1C1D}" type="presParOf" srcId="{171CFD10-7030-4090-AFF9-47EAADD00398}" destId="{F05FD705-0BF8-4C1A-8D1B-52AD1048A45C}" srcOrd="7" destOrd="0" presId="urn:microsoft.com/office/officeart/2005/8/layout/radial1"/>
    <dgm:cxn modelId="{02ABD544-3EA4-4F55-A2CC-C83D785A077D}" type="presParOf" srcId="{F05FD705-0BF8-4C1A-8D1B-52AD1048A45C}" destId="{7EB31962-3717-4058-B13D-B5476C46F941}" srcOrd="0" destOrd="0" presId="urn:microsoft.com/office/officeart/2005/8/layout/radial1"/>
    <dgm:cxn modelId="{037B7A45-32A0-4B67-B734-F82ACB93F95C}" type="presParOf" srcId="{171CFD10-7030-4090-AFF9-47EAADD00398}" destId="{9BFE37E8-E244-41B8-A9C8-2C82A3152834}" srcOrd="8" destOrd="0" presId="urn:microsoft.com/office/officeart/2005/8/layout/radial1"/>
    <dgm:cxn modelId="{DD921211-588F-410C-A28A-EB162E43F1EF}" type="presParOf" srcId="{171CFD10-7030-4090-AFF9-47EAADD00398}" destId="{9BBC7314-9942-4695-A019-8AC8C0E9D41E}" srcOrd="9" destOrd="0" presId="urn:microsoft.com/office/officeart/2005/8/layout/radial1"/>
    <dgm:cxn modelId="{1D8BAA4D-AA89-4262-96E9-1DF2282F6CCF}" type="presParOf" srcId="{9BBC7314-9942-4695-A019-8AC8C0E9D41E}" destId="{242B2BE0-D245-475B-B61A-E850604D417E}" srcOrd="0" destOrd="0" presId="urn:microsoft.com/office/officeart/2005/8/layout/radial1"/>
    <dgm:cxn modelId="{DE441985-BF21-4C88-8093-E045D6F8181F}" type="presParOf" srcId="{171CFD10-7030-4090-AFF9-47EAADD00398}" destId="{8C3E646F-2C23-4D00-881C-EE835B3C2D54}" srcOrd="10" destOrd="0" presId="urn:microsoft.com/office/officeart/2005/8/layout/radial1"/>
    <dgm:cxn modelId="{B441475F-48C8-4C77-AEE4-E0722D6E8C84}" type="presParOf" srcId="{171CFD10-7030-4090-AFF9-47EAADD00398}" destId="{AA23432A-31CA-4F4F-923E-C47126488C1B}" srcOrd="11" destOrd="0" presId="urn:microsoft.com/office/officeart/2005/8/layout/radial1"/>
    <dgm:cxn modelId="{33CFE82C-1A7A-4E22-B4D3-E766B576EEAA}" type="presParOf" srcId="{AA23432A-31CA-4F4F-923E-C47126488C1B}" destId="{E31DB2A3-38A6-4281-854B-C97C6BEF497A}" srcOrd="0" destOrd="0" presId="urn:microsoft.com/office/officeart/2005/8/layout/radial1"/>
    <dgm:cxn modelId="{7D73A976-4548-42A9-BE6A-F38E815009FD}" type="presParOf" srcId="{171CFD10-7030-4090-AFF9-47EAADD00398}" destId="{CF0EA3DF-BCA7-4199-8B95-240B36B49CA3}" srcOrd="12" destOrd="0" presId="urn:microsoft.com/office/officeart/2005/8/layout/radial1"/>
    <dgm:cxn modelId="{C42056DB-9E1E-4C07-9781-35549781E0DA}" type="presParOf" srcId="{171CFD10-7030-4090-AFF9-47EAADD00398}" destId="{79382C1C-46A3-4AAA-AD8C-7AB3950F25D7}" srcOrd="13" destOrd="0" presId="urn:microsoft.com/office/officeart/2005/8/layout/radial1"/>
    <dgm:cxn modelId="{68D09E3A-00D1-4ED6-BD1C-2D6AB8C2BA3D}" type="presParOf" srcId="{79382C1C-46A3-4AAA-AD8C-7AB3950F25D7}" destId="{BF118F89-B603-4998-876D-F89C7B780947}" srcOrd="0" destOrd="0" presId="urn:microsoft.com/office/officeart/2005/8/layout/radial1"/>
    <dgm:cxn modelId="{4068F4A3-F7E8-4889-8DDA-224A731136E5}" type="presParOf" srcId="{171CFD10-7030-4090-AFF9-47EAADD00398}" destId="{7532CA98-BE1C-424B-BFE2-FA0D9B6ACF63}" srcOrd="14" destOrd="0" presId="urn:microsoft.com/office/officeart/2005/8/layout/radial1"/>
    <dgm:cxn modelId="{2EE96BF7-581D-44CF-85C1-09096A4685C9}" type="presParOf" srcId="{171CFD10-7030-4090-AFF9-47EAADD00398}" destId="{54EB36EB-FB04-4B96-A1B7-13C398592EBE}" srcOrd="15" destOrd="0" presId="urn:microsoft.com/office/officeart/2005/8/layout/radial1"/>
    <dgm:cxn modelId="{90506E47-FC99-4774-91B4-13978C37C52C}" type="presParOf" srcId="{54EB36EB-FB04-4B96-A1B7-13C398592EBE}" destId="{64513EE0-3394-446F-B050-C9AD9ABB9297}" srcOrd="0" destOrd="0" presId="urn:microsoft.com/office/officeart/2005/8/layout/radial1"/>
    <dgm:cxn modelId="{4F7853A5-251A-4668-B9D4-9D519BCB91E6}" type="presParOf" srcId="{171CFD10-7030-4090-AFF9-47EAADD00398}" destId="{61C944B1-7551-4FF8-89AE-7574D77A8DED}" srcOrd="16" destOrd="0" presId="urn:microsoft.com/office/officeart/2005/8/layout/radial1"/>
    <dgm:cxn modelId="{E51511BF-3E99-4301-A425-19E35F1A5CB8}" type="presParOf" srcId="{171CFD10-7030-4090-AFF9-47EAADD00398}" destId="{7580D91D-0A65-4835-ACB4-DC04CF8D7EA8}" srcOrd="17" destOrd="0" presId="urn:microsoft.com/office/officeart/2005/8/layout/radial1"/>
    <dgm:cxn modelId="{090409DD-E67B-46A1-8BBF-28CC254D2447}" type="presParOf" srcId="{7580D91D-0A65-4835-ACB4-DC04CF8D7EA8}" destId="{3CF70FD9-F802-4651-8639-A69811A5618C}" srcOrd="0" destOrd="0" presId="urn:microsoft.com/office/officeart/2005/8/layout/radial1"/>
    <dgm:cxn modelId="{971E4183-7477-4161-829F-3FCFADFEFB70}" type="presParOf" srcId="{171CFD10-7030-4090-AFF9-47EAADD00398}" destId="{905D10F2-55B9-4D5C-B10F-251BCEFE0049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A0288DF-F394-4A5A-853F-163DACEAFFC3}" type="doc">
      <dgm:prSet loTypeId="urn:microsoft.com/office/officeart/2005/8/layout/arrow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46C3FFC-EBD1-4C6A-AC85-EEF988C39E8D}">
      <dgm:prSet phldrT="[Text]"/>
      <dgm:spPr/>
      <dgm:t>
        <a:bodyPr/>
        <a:lstStyle/>
        <a:p>
          <a:r>
            <a:rPr lang="en-GB" dirty="0"/>
            <a:t>Complete by 10</a:t>
          </a:r>
          <a:r>
            <a:rPr lang="en-GB" baseline="30000" dirty="0"/>
            <a:t>th</a:t>
          </a:r>
          <a:r>
            <a:rPr lang="en-GB" dirty="0"/>
            <a:t> November 2023</a:t>
          </a:r>
        </a:p>
      </dgm:t>
    </dgm:pt>
    <dgm:pt modelId="{BF0FA6D3-6406-4908-B10E-9B563E0EF79A}" type="parTrans" cxnId="{FFB651C7-9397-4EF1-AB17-F43A377D1073}">
      <dgm:prSet/>
      <dgm:spPr/>
      <dgm:t>
        <a:bodyPr/>
        <a:lstStyle/>
        <a:p>
          <a:endParaRPr lang="en-GB"/>
        </a:p>
      </dgm:t>
    </dgm:pt>
    <dgm:pt modelId="{E956A283-E2A7-484A-BBE7-F426F4C398A3}" type="sibTrans" cxnId="{FFB651C7-9397-4EF1-AB17-F43A377D1073}">
      <dgm:prSet/>
      <dgm:spPr/>
      <dgm:t>
        <a:bodyPr/>
        <a:lstStyle/>
        <a:p>
          <a:endParaRPr lang="en-GB"/>
        </a:p>
      </dgm:t>
    </dgm:pt>
    <dgm:pt modelId="{45435B97-2517-4015-AAC6-208F71C88254}" type="pres">
      <dgm:prSet presAssocID="{CA0288DF-F394-4A5A-853F-163DACEAFFC3}" presName="cycle" presStyleCnt="0">
        <dgm:presLayoutVars>
          <dgm:dir/>
          <dgm:resizeHandles val="exact"/>
        </dgm:presLayoutVars>
      </dgm:prSet>
      <dgm:spPr/>
    </dgm:pt>
    <dgm:pt modelId="{D34BFF83-2833-4F7B-9668-DFEE170216EB}" type="pres">
      <dgm:prSet presAssocID="{146C3FFC-EBD1-4C6A-AC85-EEF988C39E8D}" presName="arrow" presStyleLbl="node1" presStyleIdx="0" presStyleCnt="1">
        <dgm:presLayoutVars>
          <dgm:bulletEnabled val="1"/>
        </dgm:presLayoutVars>
      </dgm:prSet>
      <dgm:spPr/>
    </dgm:pt>
  </dgm:ptLst>
  <dgm:cxnLst>
    <dgm:cxn modelId="{E10E4B0A-F80A-4D99-A325-DDD1BF6AE0AD}" type="presOf" srcId="{146C3FFC-EBD1-4C6A-AC85-EEF988C39E8D}" destId="{D34BFF83-2833-4F7B-9668-DFEE170216EB}" srcOrd="0" destOrd="0" presId="urn:microsoft.com/office/officeart/2005/8/layout/arrow1"/>
    <dgm:cxn modelId="{9D50E855-4538-4943-B6C6-721397290578}" type="presOf" srcId="{CA0288DF-F394-4A5A-853F-163DACEAFFC3}" destId="{45435B97-2517-4015-AAC6-208F71C88254}" srcOrd="0" destOrd="0" presId="urn:microsoft.com/office/officeart/2005/8/layout/arrow1"/>
    <dgm:cxn modelId="{FFB651C7-9397-4EF1-AB17-F43A377D1073}" srcId="{CA0288DF-F394-4A5A-853F-163DACEAFFC3}" destId="{146C3FFC-EBD1-4C6A-AC85-EEF988C39E8D}" srcOrd="0" destOrd="0" parTransId="{BF0FA6D3-6406-4908-B10E-9B563E0EF79A}" sibTransId="{E956A283-E2A7-484A-BBE7-F426F4C398A3}"/>
    <dgm:cxn modelId="{146FBBA4-D6C6-4F53-9FFB-520E3A97F5E8}" type="presParOf" srcId="{45435B97-2517-4015-AAC6-208F71C88254}" destId="{D34BFF83-2833-4F7B-9668-DFEE170216EB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43BAE4B-4ACB-4CA3-A4C5-8D350E4A02F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0FED16B-37BB-4469-8A0E-D8FC99B14AC7}">
      <dgm:prSet phldrT="[Text]"/>
      <dgm:spPr/>
      <dgm:t>
        <a:bodyPr/>
        <a:lstStyle/>
        <a:p>
          <a:pPr rtl="0"/>
          <a:r>
            <a:rPr lang="en-GB" dirty="0">
              <a:latin typeface="Lucida Sans Unicode"/>
            </a:rPr>
            <a:t>General Practice Contract Assurance Process</a:t>
          </a:r>
        </a:p>
      </dgm:t>
    </dgm:pt>
    <dgm:pt modelId="{03CC6997-E2AF-4615-9CA3-8CEF79DC1748}" type="parTrans" cxnId="{5967498C-0F59-481E-81A2-78D11D524EE9}">
      <dgm:prSet/>
      <dgm:spPr/>
      <dgm:t>
        <a:bodyPr/>
        <a:lstStyle/>
        <a:p>
          <a:endParaRPr lang="en-GB"/>
        </a:p>
      </dgm:t>
    </dgm:pt>
    <dgm:pt modelId="{59CC10A4-DAB9-4445-B7C3-8405089170D4}" type="sibTrans" cxnId="{5967498C-0F59-481E-81A2-78D11D524EE9}">
      <dgm:prSet/>
      <dgm:spPr/>
      <dgm:t>
        <a:bodyPr/>
        <a:lstStyle/>
        <a:p>
          <a:endParaRPr lang="en-GB"/>
        </a:p>
      </dgm:t>
    </dgm:pt>
    <dgm:pt modelId="{873C4692-C7B9-4E62-9D03-56E4E9F4B53B}" type="pres">
      <dgm:prSet presAssocID="{E43BAE4B-4ACB-4CA3-A4C5-8D350E4A02F5}" presName="diagram" presStyleCnt="0">
        <dgm:presLayoutVars>
          <dgm:dir/>
          <dgm:resizeHandles val="exact"/>
        </dgm:presLayoutVars>
      </dgm:prSet>
      <dgm:spPr/>
    </dgm:pt>
    <dgm:pt modelId="{67404825-2C6C-464C-AC24-98E2139242C9}" type="pres">
      <dgm:prSet presAssocID="{B0FED16B-37BB-4469-8A0E-D8FC99B14AC7}" presName="node" presStyleLbl="node1" presStyleIdx="0" presStyleCnt="1" custScaleX="271618" custScaleY="26649" custLinFactNeighborX="1875" custLinFactNeighborY="-7812">
        <dgm:presLayoutVars>
          <dgm:bulletEnabled val="1"/>
        </dgm:presLayoutVars>
      </dgm:prSet>
      <dgm:spPr/>
    </dgm:pt>
  </dgm:ptLst>
  <dgm:cxnLst>
    <dgm:cxn modelId="{9F73CD3B-F205-4BB8-B9F1-3B4337748D3E}" type="presOf" srcId="{B0FED16B-37BB-4469-8A0E-D8FC99B14AC7}" destId="{67404825-2C6C-464C-AC24-98E2139242C9}" srcOrd="0" destOrd="0" presId="urn:microsoft.com/office/officeart/2005/8/layout/default"/>
    <dgm:cxn modelId="{096D253E-E310-4C83-86F6-91E8C1411C3B}" type="presOf" srcId="{E43BAE4B-4ACB-4CA3-A4C5-8D350E4A02F5}" destId="{873C4692-C7B9-4E62-9D03-56E4E9F4B53B}" srcOrd="0" destOrd="0" presId="urn:microsoft.com/office/officeart/2005/8/layout/default"/>
    <dgm:cxn modelId="{5967498C-0F59-481E-81A2-78D11D524EE9}" srcId="{E43BAE4B-4ACB-4CA3-A4C5-8D350E4A02F5}" destId="{B0FED16B-37BB-4469-8A0E-D8FC99B14AC7}" srcOrd="0" destOrd="0" parTransId="{03CC6997-E2AF-4615-9CA3-8CEF79DC1748}" sibTransId="{59CC10A4-DAB9-4445-B7C3-8405089170D4}"/>
    <dgm:cxn modelId="{17988844-2FAD-4D2A-8B6D-1981B51EB431}" type="presParOf" srcId="{873C4692-C7B9-4E62-9D03-56E4E9F4B53B}" destId="{67404825-2C6C-464C-AC24-98E2139242C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A0288DF-F394-4A5A-853F-163DACEAFFC3}" type="doc">
      <dgm:prSet loTypeId="urn:microsoft.com/office/officeart/2005/8/layout/arrow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46C3FFC-EBD1-4C6A-AC85-EEF988C39E8D}">
      <dgm:prSet phldrT="[Text]"/>
      <dgm:spPr/>
      <dgm:t>
        <a:bodyPr/>
        <a:lstStyle/>
        <a:p>
          <a:r>
            <a:rPr lang="en-GB" dirty="0"/>
            <a:t>Cover 5 key areas</a:t>
          </a:r>
        </a:p>
      </dgm:t>
    </dgm:pt>
    <dgm:pt modelId="{BF0FA6D3-6406-4908-B10E-9B563E0EF79A}" type="parTrans" cxnId="{FFB651C7-9397-4EF1-AB17-F43A377D1073}">
      <dgm:prSet/>
      <dgm:spPr/>
      <dgm:t>
        <a:bodyPr/>
        <a:lstStyle/>
        <a:p>
          <a:endParaRPr lang="en-GB"/>
        </a:p>
      </dgm:t>
    </dgm:pt>
    <dgm:pt modelId="{E956A283-E2A7-484A-BBE7-F426F4C398A3}" type="sibTrans" cxnId="{FFB651C7-9397-4EF1-AB17-F43A377D1073}">
      <dgm:prSet/>
      <dgm:spPr/>
      <dgm:t>
        <a:bodyPr/>
        <a:lstStyle/>
        <a:p>
          <a:endParaRPr lang="en-GB"/>
        </a:p>
      </dgm:t>
    </dgm:pt>
    <dgm:pt modelId="{45435B97-2517-4015-AAC6-208F71C88254}" type="pres">
      <dgm:prSet presAssocID="{CA0288DF-F394-4A5A-853F-163DACEAFFC3}" presName="cycle" presStyleCnt="0">
        <dgm:presLayoutVars>
          <dgm:dir/>
          <dgm:resizeHandles val="exact"/>
        </dgm:presLayoutVars>
      </dgm:prSet>
      <dgm:spPr/>
    </dgm:pt>
    <dgm:pt modelId="{D34BFF83-2833-4F7B-9668-DFEE170216EB}" type="pres">
      <dgm:prSet presAssocID="{146C3FFC-EBD1-4C6A-AC85-EEF988C39E8D}" presName="arrow" presStyleLbl="node1" presStyleIdx="0" presStyleCnt="1">
        <dgm:presLayoutVars>
          <dgm:bulletEnabled val="1"/>
        </dgm:presLayoutVars>
      </dgm:prSet>
      <dgm:spPr/>
    </dgm:pt>
  </dgm:ptLst>
  <dgm:cxnLst>
    <dgm:cxn modelId="{E10E4B0A-F80A-4D99-A325-DDD1BF6AE0AD}" type="presOf" srcId="{146C3FFC-EBD1-4C6A-AC85-EEF988C39E8D}" destId="{D34BFF83-2833-4F7B-9668-DFEE170216EB}" srcOrd="0" destOrd="0" presId="urn:microsoft.com/office/officeart/2005/8/layout/arrow1"/>
    <dgm:cxn modelId="{9D50E855-4538-4943-B6C6-721397290578}" type="presOf" srcId="{CA0288DF-F394-4A5A-853F-163DACEAFFC3}" destId="{45435B97-2517-4015-AAC6-208F71C88254}" srcOrd="0" destOrd="0" presId="urn:microsoft.com/office/officeart/2005/8/layout/arrow1"/>
    <dgm:cxn modelId="{FFB651C7-9397-4EF1-AB17-F43A377D1073}" srcId="{CA0288DF-F394-4A5A-853F-163DACEAFFC3}" destId="{146C3FFC-EBD1-4C6A-AC85-EEF988C39E8D}" srcOrd="0" destOrd="0" parTransId="{BF0FA6D3-6406-4908-B10E-9B563E0EF79A}" sibTransId="{E956A283-E2A7-484A-BBE7-F426F4C398A3}"/>
    <dgm:cxn modelId="{146FBBA4-D6C6-4F53-9FFB-520E3A97F5E8}" type="presParOf" srcId="{45435B97-2517-4015-AAC6-208F71C88254}" destId="{D34BFF83-2833-4F7B-9668-DFEE170216EB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6A516AF-3900-4122-B156-6DADABAD0118}" type="doc">
      <dgm:prSet loTypeId="urn:microsoft.com/office/officeart/2005/8/layout/radial1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EF5D936-D52C-492E-8FB3-FDDF77A26498}">
      <dgm:prSet phldrT="[Text]" custT="1"/>
      <dgm:spPr/>
      <dgm:t>
        <a:bodyPr/>
        <a:lstStyle/>
        <a:p>
          <a:r>
            <a:rPr lang="en-GB" sz="1250" dirty="0"/>
            <a:t>GP CAP</a:t>
          </a:r>
        </a:p>
      </dgm:t>
    </dgm:pt>
    <dgm:pt modelId="{F4135370-62CA-41C3-B42D-552313E73EB1}" type="sibTrans" cxnId="{1F814321-4859-4005-92CF-0D6F77CF171F}">
      <dgm:prSet/>
      <dgm:spPr/>
      <dgm:t>
        <a:bodyPr/>
        <a:lstStyle/>
        <a:p>
          <a:endParaRPr lang="en-GB" sz="1250"/>
        </a:p>
      </dgm:t>
    </dgm:pt>
    <dgm:pt modelId="{DC2B32D8-7461-40BC-9B04-B2087B2AFF59}" type="parTrans" cxnId="{1F814321-4859-4005-92CF-0D6F77CF171F}">
      <dgm:prSet/>
      <dgm:spPr/>
      <dgm:t>
        <a:bodyPr/>
        <a:lstStyle/>
        <a:p>
          <a:endParaRPr lang="en-GB" sz="1250"/>
        </a:p>
      </dgm:t>
    </dgm:pt>
    <dgm:pt modelId="{7FBAE1CF-5418-4F85-8DEA-309F3AC62137}">
      <dgm:prSet phldrT="[Text]" custT="1"/>
      <dgm:spPr/>
      <dgm:t>
        <a:bodyPr/>
        <a:lstStyle/>
        <a:p>
          <a:endParaRPr lang="en-GB"/>
        </a:p>
      </dgm:t>
    </dgm:pt>
    <dgm:pt modelId="{DD21E8D8-1325-4927-B777-D32F2B165001}" type="parTrans" cxnId="{F5527D76-FFD6-461E-88CC-27E7214A725E}">
      <dgm:prSet/>
      <dgm:spPr/>
      <dgm:t>
        <a:bodyPr/>
        <a:lstStyle/>
        <a:p>
          <a:endParaRPr lang="en-GB" sz="1250"/>
        </a:p>
      </dgm:t>
    </dgm:pt>
    <dgm:pt modelId="{6F2FB303-1664-44C1-B44A-AB8C12699B22}" type="sibTrans" cxnId="{F5527D76-FFD6-461E-88CC-27E7214A725E}">
      <dgm:prSet/>
      <dgm:spPr/>
      <dgm:t>
        <a:bodyPr/>
        <a:lstStyle/>
        <a:p>
          <a:endParaRPr lang="en-GB" sz="1250"/>
        </a:p>
      </dgm:t>
    </dgm:pt>
    <dgm:pt modelId="{FCD66346-FD56-4D15-9EFB-E1CC8DE61121}">
      <dgm:prSet/>
      <dgm:spPr/>
      <dgm:t>
        <a:bodyPr/>
        <a:lstStyle/>
        <a:p>
          <a:endParaRPr lang="en-GB" sz="1250"/>
        </a:p>
      </dgm:t>
    </dgm:pt>
    <dgm:pt modelId="{8A27D46E-6DAC-4807-AA61-06BBA60A366B}" type="parTrans" cxnId="{33327F04-FE56-431E-9787-6622C2258195}">
      <dgm:prSet/>
      <dgm:spPr/>
      <dgm:t>
        <a:bodyPr/>
        <a:lstStyle/>
        <a:p>
          <a:endParaRPr lang="en-GB" sz="1250"/>
        </a:p>
      </dgm:t>
    </dgm:pt>
    <dgm:pt modelId="{BD42078D-1B3C-421A-87AF-34158D133E3C}" type="sibTrans" cxnId="{33327F04-FE56-431E-9787-6622C2258195}">
      <dgm:prSet/>
      <dgm:spPr/>
      <dgm:t>
        <a:bodyPr/>
        <a:lstStyle/>
        <a:p>
          <a:endParaRPr lang="en-GB" sz="1250"/>
        </a:p>
      </dgm:t>
    </dgm:pt>
    <dgm:pt modelId="{659DC217-E734-468C-8BBF-F70A63E4A78B}">
      <dgm:prSet/>
      <dgm:spPr/>
      <dgm:t>
        <a:bodyPr/>
        <a:lstStyle/>
        <a:p>
          <a:endParaRPr lang="en-GB" sz="1250"/>
        </a:p>
      </dgm:t>
    </dgm:pt>
    <dgm:pt modelId="{7242E054-8606-43F2-8691-FCE51F8F3CAB}" type="parTrans" cxnId="{3DB349AE-12CA-4BB9-A631-63FF725C90D9}">
      <dgm:prSet/>
      <dgm:spPr/>
      <dgm:t>
        <a:bodyPr/>
        <a:lstStyle/>
        <a:p>
          <a:endParaRPr lang="en-GB" sz="1250"/>
        </a:p>
      </dgm:t>
    </dgm:pt>
    <dgm:pt modelId="{CCED8715-DECB-42BE-B2F1-6D718947AA79}" type="sibTrans" cxnId="{3DB349AE-12CA-4BB9-A631-63FF725C90D9}">
      <dgm:prSet/>
      <dgm:spPr/>
      <dgm:t>
        <a:bodyPr/>
        <a:lstStyle/>
        <a:p>
          <a:endParaRPr lang="en-GB" sz="1250"/>
        </a:p>
      </dgm:t>
    </dgm:pt>
    <dgm:pt modelId="{412A39B3-F72E-4077-B426-4A84B1D49899}">
      <dgm:prSet custT="1"/>
      <dgm:spPr/>
      <dgm:t>
        <a:bodyPr/>
        <a:lstStyle/>
        <a:p>
          <a:r>
            <a:rPr lang="en-GB" sz="1250" dirty="0"/>
            <a:t>Finance</a:t>
          </a:r>
        </a:p>
      </dgm:t>
    </dgm:pt>
    <dgm:pt modelId="{81418609-B0CF-48A4-93E6-DEB27992AA77}" type="parTrans" cxnId="{E50131C4-550C-4935-92E4-78141A3A2D5E}">
      <dgm:prSet custT="1"/>
      <dgm:spPr/>
      <dgm:t>
        <a:bodyPr/>
        <a:lstStyle/>
        <a:p>
          <a:endParaRPr lang="en-GB" sz="1250"/>
        </a:p>
      </dgm:t>
    </dgm:pt>
    <dgm:pt modelId="{0403F914-4D31-43CB-97EC-6BABEA37261A}" type="sibTrans" cxnId="{E50131C4-550C-4935-92E4-78141A3A2D5E}">
      <dgm:prSet/>
      <dgm:spPr/>
      <dgm:t>
        <a:bodyPr/>
        <a:lstStyle/>
        <a:p>
          <a:endParaRPr lang="en-GB" sz="1250"/>
        </a:p>
      </dgm:t>
    </dgm:pt>
    <dgm:pt modelId="{5D93ADDF-6B70-4634-A2F6-82CC272F28F3}">
      <dgm:prSet custT="1"/>
      <dgm:spPr/>
      <dgm:t>
        <a:bodyPr/>
        <a:lstStyle/>
        <a:p>
          <a:r>
            <a:rPr lang="en-GB" sz="1250" dirty="0"/>
            <a:t>Access</a:t>
          </a:r>
        </a:p>
      </dgm:t>
    </dgm:pt>
    <dgm:pt modelId="{D9174FA7-F053-4B87-812E-EBB9FA6EB1F4}" type="parTrans" cxnId="{8BDC5A36-5433-41CF-8E80-D52A1AAB5CAD}">
      <dgm:prSet custT="1"/>
      <dgm:spPr/>
      <dgm:t>
        <a:bodyPr/>
        <a:lstStyle/>
        <a:p>
          <a:endParaRPr lang="en-GB" sz="1250"/>
        </a:p>
      </dgm:t>
    </dgm:pt>
    <dgm:pt modelId="{0E7E4AF5-4669-4662-9155-1B5FAD4DF0DE}" type="sibTrans" cxnId="{8BDC5A36-5433-41CF-8E80-D52A1AAB5CAD}">
      <dgm:prSet/>
      <dgm:spPr/>
      <dgm:t>
        <a:bodyPr/>
        <a:lstStyle/>
        <a:p>
          <a:endParaRPr lang="en-GB" sz="1250"/>
        </a:p>
      </dgm:t>
    </dgm:pt>
    <dgm:pt modelId="{B2F7B3E1-9335-4108-A9A0-F54F72DA9D88}">
      <dgm:prSet custT="1"/>
      <dgm:spPr/>
      <dgm:t>
        <a:bodyPr/>
        <a:lstStyle/>
        <a:p>
          <a:r>
            <a:rPr lang="en-GB" sz="1250" dirty="0"/>
            <a:t>Estates</a:t>
          </a:r>
        </a:p>
      </dgm:t>
    </dgm:pt>
    <dgm:pt modelId="{0A0EE43A-F3B2-41A1-B781-F6B5EFBDDBB0}" type="parTrans" cxnId="{23EB0FA3-475A-469D-B1D4-BB3D9E5FCD8B}">
      <dgm:prSet custT="1"/>
      <dgm:spPr/>
      <dgm:t>
        <a:bodyPr/>
        <a:lstStyle/>
        <a:p>
          <a:endParaRPr lang="en-GB" sz="1250"/>
        </a:p>
      </dgm:t>
    </dgm:pt>
    <dgm:pt modelId="{29290256-3E26-4F75-9241-2AB5DF1814B6}" type="sibTrans" cxnId="{23EB0FA3-475A-469D-B1D4-BB3D9E5FCD8B}">
      <dgm:prSet/>
      <dgm:spPr/>
      <dgm:t>
        <a:bodyPr/>
        <a:lstStyle/>
        <a:p>
          <a:endParaRPr lang="en-GB" sz="1250"/>
        </a:p>
      </dgm:t>
    </dgm:pt>
    <dgm:pt modelId="{3C503A81-4C81-4876-BFB0-17F913C38BD7}">
      <dgm:prSet custT="1"/>
      <dgm:spPr/>
      <dgm:t>
        <a:bodyPr/>
        <a:lstStyle/>
        <a:p>
          <a:r>
            <a:rPr lang="en-GB" sz="1250" dirty="0"/>
            <a:t>HR &amp; Staff Management</a:t>
          </a:r>
        </a:p>
      </dgm:t>
    </dgm:pt>
    <dgm:pt modelId="{EEDEA0AD-9A7A-4576-8EC5-7D169B446B0E}" type="parTrans" cxnId="{44B80E0E-CD38-4EAD-A67F-87168FBAF41F}">
      <dgm:prSet custT="1"/>
      <dgm:spPr/>
      <dgm:t>
        <a:bodyPr/>
        <a:lstStyle/>
        <a:p>
          <a:endParaRPr lang="en-GB" sz="1250"/>
        </a:p>
      </dgm:t>
    </dgm:pt>
    <dgm:pt modelId="{9221732E-39B8-4289-9FE9-1C309313765B}" type="sibTrans" cxnId="{44B80E0E-CD38-4EAD-A67F-87168FBAF41F}">
      <dgm:prSet/>
      <dgm:spPr/>
      <dgm:t>
        <a:bodyPr/>
        <a:lstStyle/>
        <a:p>
          <a:endParaRPr lang="en-GB" sz="1250"/>
        </a:p>
      </dgm:t>
    </dgm:pt>
    <dgm:pt modelId="{900F47FF-E98C-4081-8DFE-30678D631E80}">
      <dgm:prSet custT="1"/>
      <dgm:spPr/>
      <dgm:t>
        <a:bodyPr/>
        <a:lstStyle/>
        <a:p>
          <a:r>
            <a:rPr lang="en-GB" sz="1250" dirty="0"/>
            <a:t>Data Security &amp; Business Continuity</a:t>
          </a:r>
        </a:p>
      </dgm:t>
    </dgm:pt>
    <dgm:pt modelId="{AD07FB1B-8583-4BBA-A5F6-76EDFF6D9590}" type="parTrans" cxnId="{49266529-DE3A-45DD-BEA6-C6C78873B5D6}">
      <dgm:prSet custT="1"/>
      <dgm:spPr/>
      <dgm:t>
        <a:bodyPr/>
        <a:lstStyle/>
        <a:p>
          <a:endParaRPr lang="en-GB" sz="1250"/>
        </a:p>
      </dgm:t>
    </dgm:pt>
    <dgm:pt modelId="{7BE236B3-6691-4983-811A-19D015D3520D}" type="sibTrans" cxnId="{49266529-DE3A-45DD-BEA6-C6C78873B5D6}">
      <dgm:prSet/>
      <dgm:spPr/>
      <dgm:t>
        <a:bodyPr/>
        <a:lstStyle/>
        <a:p>
          <a:endParaRPr lang="en-GB" sz="1250"/>
        </a:p>
      </dgm:t>
    </dgm:pt>
    <dgm:pt modelId="{171CFD10-7030-4090-AFF9-47EAADD00398}" type="pres">
      <dgm:prSet presAssocID="{46A516AF-3900-4122-B156-6DADABAD011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E636DB8-A3B4-46A1-81FB-F82A9E6AF750}" type="pres">
      <dgm:prSet presAssocID="{5EF5D936-D52C-492E-8FB3-FDDF77A26498}" presName="centerShape" presStyleLbl="node0" presStyleIdx="0" presStyleCnt="1"/>
      <dgm:spPr/>
    </dgm:pt>
    <dgm:pt modelId="{463EB985-00B1-4CC6-B9FD-6387BF65125E}" type="pres">
      <dgm:prSet presAssocID="{D9174FA7-F053-4B87-812E-EBB9FA6EB1F4}" presName="Name9" presStyleLbl="parChTrans1D2" presStyleIdx="0" presStyleCnt="5"/>
      <dgm:spPr/>
    </dgm:pt>
    <dgm:pt modelId="{C576D5CE-6864-46C3-B3F7-DF34A9F01ED8}" type="pres">
      <dgm:prSet presAssocID="{D9174FA7-F053-4B87-812E-EBB9FA6EB1F4}" presName="connTx" presStyleLbl="parChTrans1D2" presStyleIdx="0" presStyleCnt="5"/>
      <dgm:spPr/>
    </dgm:pt>
    <dgm:pt modelId="{26606F72-5B3E-4619-8AAD-5326DB4F370B}" type="pres">
      <dgm:prSet presAssocID="{5D93ADDF-6B70-4634-A2F6-82CC272F28F3}" presName="node" presStyleLbl="node1" presStyleIdx="0" presStyleCnt="5">
        <dgm:presLayoutVars>
          <dgm:bulletEnabled val="1"/>
        </dgm:presLayoutVars>
      </dgm:prSet>
      <dgm:spPr/>
    </dgm:pt>
    <dgm:pt modelId="{2F07EBE5-0229-4BF3-9F45-0DC76A14F692}" type="pres">
      <dgm:prSet presAssocID="{81418609-B0CF-48A4-93E6-DEB27992AA77}" presName="Name9" presStyleLbl="parChTrans1D2" presStyleIdx="1" presStyleCnt="5"/>
      <dgm:spPr/>
    </dgm:pt>
    <dgm:pt modelId="{89AA295D-A51C-4B4D-86E8-5DACE4E6A484}" type="pres">
      <dgm:prSet presAssocID="{81418609-B0CF-48A4-93E6-DEB27992AA77}" presName="connTx" presStyleLbl="parChTrans1D2" presStyleIdx="1" presStyleCnt="5"/>
      <dgm:spPr/>
    </dgm:pt>
    <dgm:pt modelId="{45ACC5BF-7C37-48E9-A0F8-B82A9A7105D7}" type="pres">
      <dgm:prSet presAssocID="{412A39B3-F72E-4077-B426-4A84B1D49899}" presName="node" presStyleLbl="node1" presStyleIdx="1" presStyleCnt="5">
        <dgm:presLayoutVars>
          <dgm:bulletEnabled val="1"/>
        </dgm:presLayoutVars>
      </dgm:prSet>
      <dgm:spPr/>
    </dgm:pt>
    <dgm:pt modelId="{85C063C6-E628-44A4-B157-E404B443AA8D}" type="pres">
      <dgm:prSet presAssocID="{0A0EE43A-F3B2-41A1-B781-F6B5EFBDDBB0}" presName="Name9" presStyleLbl="parChTrans1D2" presStyleIdx="2" presStyleCnt="5"/>
      <dgm:spPr/>
    </dgm:pt>
    <dgm:pt modelId="{89F39522-F47C-4FF5-9343-99FDEBA5D8E7}" type="pres">
      <dgm:prSet presAssocID="{0A0EE43A-F3B2-41A1-B781-F6B5EFBDDBB0}" presName="connTx" presStyleLbl="parChTrans1D2" presStyleIdx="2" presStyleCnt="5"/>
      <dgm:spPr/>
    </dgm:pt>
    <dgm:pt modelId="{73FB2AE7-99B5-4014-9512-FBE42C807551}" type="pres">
      <dgm:prSet presAssocID="{B2F7B3E1-9335-4108-A9A0-F54F72DA9D88}" presName="node" presStyleLbl="node1" presStyleIdx="2" presStyleCnt="5">
        <dgm:presLayoutVars>
          <dgm:bulletEnabled val="1"/>
        </dgm:presLayoutVars>
      </dgm:prSet>
      <dgm:spPr/>
    </dgm:pt>
    <dgm:pt modelId="{F05FD705-0BF8-4C1A-8D1B-52AD1048A45C}" type="pres">
      <dgm:prSet presAssocID="{EEDEA0AD-9A7A-4576-8EC5-7D169B446B0E}" presName="Name9" presStyleLbl="parChTrans1D2" presStyleIdx="3" presStyleCnt="5"/>
      <dgm:spPr/>
    </dgm:pt>
    <dgm:pt modelId="{7EB31962-3717-4058-B13D-B5476C46F941}" type="pres">
      <dgm:prSet presAssocID="{EEDEA0AD-9A7A-4576-8EC5-7D169B446B0E}" presName="connTx" presStyleLbl="parChTrans1D2" presStyleIdx="3" presStyleCnt="5"/>
      <dgm:spPr/>
    </dgm:pt>
    <dgm:pt modelId="{9BFE37E8-E244-41B8-A9C8-2C82A3152834}" type="pres">
      <dgm:prSet presAssocID="{3C503A81-4C81-4876-BFB0-17F913C38BD7}" presName="node" presStyleLbl="node1" presStyleIdx="3" presStyleCnt="5" custRadScaleRad="101439" custRadScaleInc="-4674">
        <dgm:presLayoutVars>
          <dgm:bulletEnabled val="1"/>
        </dgm:presLayoutVars>
      </dgm:prSet>
      <dgm:spPr/>
    </dgm:pt>
    <dgm:pt modelId="{9BBC7314-9942-4695-A019-8AC8C0E9D41E}" type="pres">
      <dgm:prSet presAssocID="{AD07FB1B-8583-4BBA-A5F6-76EDFF6D9590}" presName="Name9" presStyleLbl="parChTrans1D2" presStyleIdx="4" presStyleCnt="5"/>
      <dgm:spPr/>
    </dgm:pt>
    <dgm:pt modelId="{242B2BE0-D245-475B-B61A-E850604D417E}" type="pres">
      <dgm:prSet presAssocID="{AD07FB1B-8583-4BBA-A5F6-76EDFF6D9590}" presName="connTx" presStyleLbl="parChTrans1D2" presStyleIdx="4" presStyleCnt="5"/>
      <dgm:spPr/>
    </dgm:pt>
    <dgm:pt modelId="{8C3E646F-2C23-4D00-881C-EE835B3C2D54}" type="pres">
      <dgm:prSet presAssocID="{900F47FF-E98C-4081-8DFE-30678D631E80}" presName="node" presStyleLbl="node1" presStyleIdx="4" presStyleCnt="5">
        <dgm:presLayoutVars>
          <dgm:bulletEnabled val="1"/>
        </dgm:presLayoutVars>
      </dgm:prSet>
      <dgm:spPr/>
    </dgm:pt>
  </dgm:ptLst>
  <dgm:cxnLst>
    <dgm:cxn modelId="{F1FA4C02-F29E-43ED-BF8D-7D48BBB21619}" type="presOf" srcId="{D9174FA7-F053-4B87-812E-EBB9FA6EB1F4}" destId="{463EB985-00B1-4CC6-B9FD-6387BF65125E}" srcOrd="0" destOrd="0" presId="urn:microsoft.com/office/officeart/2005/8/layout/radial1"/>
    <dgm:cxn modelId="{33327F04-FE56-431E-9787-6622C2258195}" srcId="{46A516AF-3900-4122-B156-6DADABAD0118}" destId="{FCD66346-FD56-4D15-9EFB-E1CC8DE61121}" srcOrd="2" destOrd="0" parTransId="{8A27D46E-6DAC-4807-AA61-06BBA60A366B}" sibTransId="{BD42078D-1B3C-421A-87AF-34158D133E3C}"/>
    <dgm:cxn modelId="{44B80E0E-CD38-4EAD-A67F-87168FBAF41F}" srcId="{5EF5D936-D52C-492E-8FB3-FDDF77A26498}" destId="{3C503A81-4C81-4876-BFB0-17F913C38BD7}" srcOrd="3" destOrd="0" parTransId="{EEDEA0AD-9A7A-4576-8EC5-7D169B446B0E}" sibTransId="{9221732E-39B8-4289-9FE9-1C309313765B}"/>
    <dgm:cxn modelId="{3371A913-7DBB-41A2-8897-D839C8F40626}" type="presOf" srcId="{81418609-B0CF-48A4-93E6-DEB27992AA77}" destId="{89AA295D-A51C-4B4D-86E8-5DACE4E6A484}" srcOrd="1" destOrd="0" presId="urn:microsoft.com/office/officeart/2005/8/layout/radial1"/>
    <dgm:cxn modelId="{1F814321-4859-4005-92CF-0D6F77CF171F}" srcId="{46A516AF-3900-4122-B156-6DADABAD0118}" destId="{5EF5D936-D52C-492E-8FB3-FDDF77A26498}" srcOrd="0" destOrd="0" parTransId="{DC2B32D8-7461-40BC-9B04-B2087B2AFF59}" sibTransId="{F4135370-62CA-41C3-B42D-552313E73EB1}"/>
    <dgm:cxn modelId="{49266529-DE3A-45DD-BEA6-C6C78873B5D6}" srcId="{5EF5D936-D52C-492E-8FB3-FDDF77A26498}" destId="{900F47FF-E98C-4081-8DFE-30678D631E80}" srcOrd="4" destOrd="0" parTransId="{AD07FB1B-8583-4BBA-A5F6-76EDFF6D9590}" sibTransId="{7BE236B3-6691-4983-811A-19D015D3520D}"/>
    <dgm:cxn modelId="{34A11C36-0796-4F09-8937-452684EF0E40}" type="presOf" srcId="{EEDEA0AD-9A7A-4576-8EC5-7D169B446B0E}" destId="{F05FD705-0BF8-4C1A-8D1B-52AD1048A45C}" srcOrd="0" destOrd="0" presId="urn:microsoft.com/office/officeart/2005/8/layout/radial1"/>
    <dgm:cxn modelId="{8BDC5A36-5433-41CF-8E80-D52A1AAB5CAD}" srcId="{5EF5D936-D52C-492E-8FB3-FDDF77A26498}" destId="{5D93ADDF-6B70-4634-A2F6-82CC272F28F3}" srcOrd="0" destOrd="0" parTransId="{D9174FA7-F053-4B87-812E-EBB9FA6EB1F4}" sibTransId="{0E7E4AF5-4669-4662-9155-1B5FAD4DF0DE}"/>
    <dgm:cxn modelId="{75038740-63BC-49D8-AF6F-7E8FC82F0877}" type="presOf" srcId="{EEDEA0AD-9A7A-4576-8EC5-7D169B446B0E}" destId="{7EB31962-3717-4058-B13D-B5476C46F941}" srcOrd="1" destOrd="0" presId="urn:microsoft.com/office/officeart/2005/8/layout/radial1"/>
    <dgm:cxn modelId="{13A7DE6E-12B8-49A0-9E7F-FF958B03DA41}" type="presOf" srcId="{0A0EE43A-F3B2-41A1-B781-F6B5EFBDDBB0}" destId="{85C063C6-E628-44A4-B157-E404B443AA8D}" srcOrd="0" destOrd="0" presId="urn:microsoft.com/office/officeart/2005/8/layout/radial1"/>
    <dgm:cxn modelId="{11D28053-9961-4A5A-BC31-6611053280D3}" type="presOf" srcId="{AD07FB1B-8583-4BBA-A5F6-76EDFF6D9590}" destId="{242B2BE0-D245-475B-B61A-E850604D417E}" srcOrd="1" destOrd="0" presId="urn:microsoft.com/office/officeart/2005/8/layout/radial1"/>
    <dgm:cxn modelId="{F5527D76-FFD6-461E-88CC-27E7214A725E}" srcId="{46A516AF-3900-4122-B156-6DADABAD0118}" destId="{7FBAE1CF-5418-4F85-8DEA-309F3AC62137}" srcOrd="1" destOrd="0" parTransId="{DD21E8D8-1325-4927-B777-D32F2B165001}" sibTransId="{6F2FB303-1664-44C1-B44A-AB8C12699B22}"/>
    <dgm:cxn modelId="{1FE8B781-F64B-4FAC-AC43-6D50A4524262}" type="presOf" srcId="{81418609-B0CF-48A4-93E6-DEB27992AA77}" destId="{2F07EBE5-0229-4BF3-9F45-0DC76A14F692}" srcOrd="0" destOrd="0" presId="urn:microsoft.com/office/officeart/2005/8/layout/radial1"/>
    <dgm:cxn modelId="{26A7189A-6A2D-4CE1-9489-5DA46A688A68}" type="presOf" srcId="{B2F7B3E1-9335-4108-A9A0-F54F72DA9D88}" destId="{73FB2AE7-99B5-4014-9512-FBE42C807551}" srcOrd="0" destOrd="0" presId="urn:microsoft.com/office/officeart/2005/8/layout/radial1"/>
    <dgm:cxn modelId="{23EB0FA3-475A-469D-B1D4-BB3D9E5FCD8B}" srcId="{5EF5D936-D52C-492E-8FB3-FDDF77A26498}" destId="{B2F7B3E1-9335-4108-A9A0-F54F72DA9D88}" srcOrd="2" destOrd="0" parTransId="{0A0EE43A-F3B2-41A1-B781-F6B5EFBDDBB0}" sibTransId="{29290256-3E26-4F75-9241-2AB5DF1814B6}"/>
    <dgm:cxn modelId="{175F68A9-2070-4AAC-A802-75E4E1EA6946}" type="presOf" srcId="{5D93ADDF-6B70-4634-A2F6-82CC272F28F3}" destId="{26606F72-5B3E-4619-8AAD-5326DB4F370B}" srcOrd="0" destOrd="0" presId="urn:microsoft.com/office/officeart/2005/8/layout/radial1"/>
    <dgm:cxn modelId="{3DB349AE-12CA-4BB9-A631-63FF725C90D9}" srcId="{46A516AF-3900-4122-B156-6DADABAD0118}" destId="{659DC217-E734-468C-8BBF-F70A63E4A78B}" srcOrd="3" destOrd="0" parTransId="{7242E054-8606-43F2-8691-FCE51F8F3CAB}" sibTransId="{CCED8715-DECB-42BE-B2F1-6D718947AA79}"/>
    <dgm:cxn modelId="{765B35AF-3746-421B-8E0A-1522CC760F15}" type="presOf" srcId="{5EF5D936-D52C-492E-8FB3-FDDF77A26498}" destId="{EE636DB8-A3B4-46A1-81FB-F82A9E6AF750}" srcOrd="0" destOrd="0" presId="urn:microsoft.com/office/officeart/2005/8/layout/radial1"/>
    <dgm:cxn modelId="{2B32E2B7-0B85-4A22-BEC0-C2F27B372A44}" type="presOf" srcId="{3C503A81-4C81-4876-BFB0-17F913C38BD7}" destId="{9BFE37E8-E244-41B8-A9C8-2C82A3152834}" srcOrd="0" destOrd="0" presId="urn:microsoft.com/office/officeart/2005/8/layout/radial1"/>
    <dgm:cxn modelId="{FE86F9BB-4957-46AA-9E2C-6A3633FABE64}" type="presOf" srcId="{46A516AF-3900-4122-B156-6DADABAD0118}" destId="{171CFD10-7030-4090-AFF9-47EAADD00398}" srcOrd="0" destOrd="0" presId="urn:microsoft.com/office/officeart/2005/8/layout/radial1"/>
    <dgm:cxn modelId="{E50131C4-550C-4935-92E4-78141A3A2D5E}" srcId="{5EF5D936-D52C-492E-8FB3-FDDF77A26498}" destId="{412A39B3-F72E-4077-B426-4A84B1D49899}" srcOrd="1" destOrd="0" parTransId="{81418609-B0CF-48A4-93E6-DEB27992AA77}" sibTransId="{0403F914-4D31-43CB-97EC-6BABEA37261A}"/>
    <dgm:cxn modelId="{9791C0C6-1026-458B-859A-E3D7EC95E473}" type="presOf" srcId="{900F47FF-E98C-4081-8DFE-30678D631E80}" destId="{8C3E646F-2C23-4D00-881C-EE835B3C2D54}" srcOrd="0" destOrd="0" presId="urn:microsoft.com/office/officeart/2005/8/layout/radial1"/>
    <dgm:cxn modelId="{B4EF63C9-70A2-4A3B-9594-6067CED3F407}" type="presOf" srcId="{0A0EE43A-F3B2-41A1-B781-F6B5EFBDDBB0}" destId="{89F39522-F47C-4FF5-9343-99FDEBA5D8E7}" srcOrd="1" destOrd="0" presId="urn:microsoft.com/office/officeart/2005/8/layout/radial1"/>
    <dgm:cxn modelId="{772F1CDA-2C17-404A-8CA1-4FCF8D8B893D}" type="presOf" srcId="{D9174FA7-F053-4B87-812E-EBB9FA6EB1F4}" destId="{C576D5CE-6864-46C3-B3F7-DF34A9F01ED8}" srcOrd="1" destOrd="0" presId="urn:microsoft.com/office/officeart/2005/8/layout/radial1"/>
    <dgm:cxn modelId="{1DC317FF-D0B3-4031-8C9A-2BD7CB9D57D5}" type="presOf" srcId="{412A39B3-F72E-4077-B426-4A84B1D49899}" destId="{45ACC5BF-7C37-48E9-A0F8-B82A9A7105D7}" srcOrd="0" destOrd="0" presId="urn:microsoft.com/office/officeart/2005/8/layout/radial1"/>
    <dgm:cxn modelId="{D99692FF-DC4B-4491-AF36-17B154B2FC85}" type="presOf" srcId="{AD07FB1B-8583-4BBA-A5F6-76EDFF6D9590}" destId="{9BBC7314-9942-4695-A019-8AC8C0E9D41E}" srcOrd="0" destOrd="0" presId="urn:microsoft.com/office/officeart/2005/8/layout/radial1"/>
    <dgm:cxn modelId="{451DE689-36E6-475C-B2D4-8FAA1DF39DA2}" type="presParOf" srcId="{171CFD10-7030-4090-AFF9-47EAADD00398}" destId="{EE636DB8-A3B4-46A1-81FB-F82A9E6AF750}" srcOrd="0" destOrd="0" presId="urn:microsoft.com/office/officeart/2005/8/layout/radial1"/>
    <dgm:cxn modelId="{7BE0CB12-4B47-446D-9E78-7770A2789774}" type="presParOf" srcId="{171CFD10-7030-4090-AFF9-47EAADD00398}" destId="{463EB985-00B1-4CC6-B9FD-6387BF65125E}" srcOrd="1" destOrd="0" presId="urn:microsoft.com/office/officeart/2005/8/layout/radial1"/>
    <dgm:cxn modelId="{B9F0CFFC-E95C-4ED9-9E91-209D1687D4A3}" type="presParOf" srcId="{463EB985-00B1-4CC6-B9FD-6387BF65125E}" destId="{C576D5CE-6864-46C3-B3F7-DF34A9F01ED8}" srcOrd="0" destOrd="0" presId="urn:microsoft.com/office/officeart/2005/8/layout/radial1"/>
    <dgm:cxn modelId="{3AAE202C-B14E-46F6-A930-4AC3679F6BCF}" type="presParOf" srcId="{171CFD10-7030-4090-AFF9-47EAADD00398}" destId="{26606F72-5B3E-4619-8AAD-5326DB4F370B}" srcOrd="2" destOrd="0" presId="urn:microsoft.com/office/officeart/2005/8/layout/radial1"/>
    <dgm:cxn modelId="{21A440EE-116C-4E5C-9EB0-4FD9551E5CE5}" type="presParOf" srcId="{171CFD10-7030-4090-AFF9-47EAADD00398}" destId="{2F07EBE5-0229-4BF3-9F45-0DC76A14F692}" srcOrd="3" destOrd="0" presId="urn:microsoft.com/office/officeart/2005/8/layout/radial1"/>
    <dgm:cxn modelId="{822501EB-5C51-4F8F-BF53-F3503AB64CFB}" type="presParOf" srcId="{2F07EBE5-0229-4BF3-9F45-0DC76A14F692}" destId="{89AA295D-A51C-4B4D-86E8-5DACE4E6A484}" srcOrd="0" destOrd="0" presId="urn:microsoft.com/office/officeart/2005/8/layout/radial1"/>
    <dgm:cxn modelId="{561C55FC-10B8-4D6D-9349-904B5C5EB773}" type="presParOf" srcId="{171CFD10-7030-4090-AFF9-47EAADD00398}" destId="{45ACC5BF-7C37-48E9-A0F8-B82A9A7105D7}" srcOrd="4" destOrd="0" presId="urn:microsoft.com/office/officeart/2005/8/layout/radial1"/>
    <dgm:cxn modelId="{5981F7AC-D0ED-471D-A264-CC4C3542035F}" type="presParOf" srcId="{171CFD10-7030-4090-AFF9-47EAADD00398}" destId="{85C063C6-E628-44A4-B157-E404B443AA8D}" srcOrd="5" destOrd="0" presId="urn:microsoft.com/office/officeart/2005/8/layout/radial1"/>
    <dgm:cxn modelId="{BB99B5E7-84B0-4ED4-A345-02F86C83BFF0}" type="presParOf" srcId="{85C063C6-E628-44A4-B157-E404B443AA8D}" destId="{89F39522-F47C-4FF5-9343-99FDEBA5D8E7}" srcOrd="0" destOrd="0" presId="urn:microsoft.com/office/officeart/2005/8/layout/radial1"/>
    <dgm:cxn modelId="{672DB2F0-9175-4DD8-A362-A0C393265BF1}" type="presParOf" srcId="{171CFD10-7030-4090-AFF9-47EAADD00398}" destId="{73FB2AE7-99B5-4014-9512-FBE42C807551}" srcOrd="6" destOrd="0" presId="urn:microsoft.com/office/officeart/2005/8/layout/radial1"/>
    <dgm:cxn modelId="{F24BC1B9-03A0-4335-A0DC-B4DDD11D1C1D}" type="presParOf" srcId="{171CFD10-7030-4090-AFF9-47EAADD00398}" destId="{F05FD705-0BF8-4C1A-8D1B-52AD1048A45C}" srcOrd="7" destOrd="0" presId="urn:microsoft.com/office/officeart/2005/8/layout/radial1"/>
    <dgm:cxn modelId="{02ABD544-3EA4-4F55-A2CC-C83D785A077D}" type="presParOf" srcId="{F05FD705-0BF8-4C1A-8D1B-52AD1048A45C}" destId="{7EB31962-3717-4058-B13D-B5476C46F941}" srcOrd="0" destOrd="0" presId="urn:microsoft.com/office/officeart/2005/8/layout/radial1"/>
    <dgm:cxn modelId="{037B7A45-32A0-4B67-B734-F82ACB93F95C}" type="presParOf" srcId="{171CFD10-7030-4090-AFF9-47EAADD00398}" destId="{9BFE37E8-E244-41B8-A9C8-2C82A3152834}" srcOrd="8" destOrd="0" presId="urn:microsoft.com/office/officeart/2005/8/layout/radial1"/>
    <dgm:cxn modelId="{DD921211-588F-410C-A28A-EB162E43F1EF}" type="presParOf" srcId="{171CFD10-7030-4090-AFF9-47EAADD00398}" destId="{9BBC7314-9942-4695-A019-8AC8C0E9D41E}" srcOrd="9" destOrd="0" presId="urn:microsoft.com/office/officeart/2005/8/layout/radial1"/>
    <dgm:cxn modelId="{1D8BAA4D-AA89-4262-96E9-1DF2282F6CCF}" type="presParOf" srcId="{9BBC7314-9942-4695-A019-8AC8C0E9D41E}" destId="{242B2BE0-D245-475B-B61A-E850604D417E}" srcOrd="0" destOrd="0" presId="urn:microsoft.com/office/officeart/2005/8/layout/radial1"/>
    <dgm:cxn modelId="{DE441985-BF21-4C88-8093-E045D6F8181F}" type="presParOf" srcId="{171CFD10-7030-4090-AFF9-47EAADD00398}" destId="{8C3E646F-2C23-4D00-881C-EE835B3C2D5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F3A16E0-8F21-4A1D-8E66-6B17172D8AE7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7A50263-AEFF-4A39-823D-F7DC00DB9C49}">
      <dgm:prSet phldrT="[Text]" custT="1"/>
      <dgm:spPr/>
      <dgm:t>
        <a:bodyPr/>
        <a:lstStyle/>
        <a:p>
          <a:r>
            <a:rPr lang="en-GB" sz="1250" b="1" dirty="0"/>
            <a:t>Year 2</a:t>
          </a:r>
        </a:p>
        <a:p>
          <a:r>
            <a:rPr lang="en-GB" sz="1250" dirty="0"/>
            <a:t>Breast feeding</a:t>
          </a:r>
        </a:p>
        <a:p>
          <a:r>
            <a:rPr lang="en-GB" sz="1250" dirty="0"/>
            <a:t>Dementia</a:t>
          </a:r>
        </a:p>
        <a:p>
          <a:r>
            <a:rPr lang="en-GB" sz="1250" dirty="0"/>
            <a:t>LD</a:t>
          </a:r>
        </a:p>
      </dgm:t>
    </dgm:pt>
    <dgm:pt modelId="{07799BDF-C4E1-446C-9A7E-1028886F01D1}" type="parTrans" cxnId="{356BC5B2-2E4D-4FD9-83B7-6F2F62BFADB9}">
      <dgm:prSet/>
      <dgm:spPr/>
      <dgm:t>
        <a:bodyPr/>
        <a:lstStyle/>
        <a:p>
          <a:endParaRPr lang="en-GB" sz="1250"/>
        </a:p>
      </dgm:t>
    </dgm:pt>
    <dgm:pt modelId="{47E32E22-AEF5-4D3C-8D93-16845A734F21}" type="sibTrans" cxnId="{356BC5B2-2E4D-4FD9-83B7-6F2F62BFADB9}">
      <dgm:prSet/>
      <dgm:spPr/>
      <dgm:t>
        <a:bodyPr/>
        <a:lstStyle/>
        <a:p>
          <a:endParaRPr lang="en-GB" sz="1250"/>
        </a:p>
      </dgm:t>
    </dgm:pt>
    <dgm:pt modelId="{780F72B4-F5DC-42D9-87DD-75E030CB0535}">
      <dgm:prSet custT="1"/>
      <dgm:spPr/>
      <dgm:t>
        <a:bodyPr/>
        <a:lstStyle/>
        <a:p>
          <a:r>
            <a:rPr lang="en-GB" sz="1250" b="1" dirty="0"/>
            <a:t>Year 1</a:t>
          </a:r>
        </a:p>
        <a:p>
          <a:r>
            <a:rPr lang="en-GB" sz="1250" dirty="0"/>
            <a:t>Cancer prevention</a:t>
          </a:r>
        </a:p>
        <a:p>
          <a:r>
            <a:rPr lang="en-GB" sz="1250" dirty="0"/>
            <a:t>Hip fracture prevention</a:t>
          </a:r>
        </a:p>
        <a:p>
          <a:r>
            <a:rPr lang="en-GB" sz="1250" dirty="0"/>
            <a:t>Obesity/Overweight</a:t>
          </a:r>
        </a:p>
        <a:p>
          <a:r>
            <a:rPr lang="en-GB" sz="1250" dirty="0"/>
            <a:t>MH</a:t>
          </a:r>
        </a:p>
      </dgm:t>
    </dgm:pt>
    <dgm:pt modelId="{75241AE0-01C4-45BE-B528-0B166FCC98F5}" type="parTrans" cxnId="{B285E8D8-BAF9-4AE2-8D49-2B41D5921751}">
      <dgm:prSet/>
      <dgm:spPr/>
      <dgm:t>
        <a:bodyPr/>
        <a:lstStyle/>
        <a:p>
          <a:endParaRPr lang="en-GB" sz="1250"/>
        </a:p>
      </dgm:t>
    </dgm:pt>
    <dgm:pt modelId="{346148DE-B6DB-42A7-8B70-6519A5B1C3EF}" type="sibTrans" cxnId="{B285E8D8-BAF9-4AE2-8D49-2B41D5921751}">
      <dgm:prSet/>
      <dgm:spPr/>
      <dgm:t>
        <a:bodyPr/>
        <a:lstStyle/>
        <a:p>
          <a:endParaRPr lang="en-GB" sz="1250"/>
        </a:p>
      </dgm:t>
    </dgm:pt>
    <dgm:pt modelId="{7D2B27EE-3504-4A2F-B0B2-40B02FC4472B}">
      <dgm:prSet custT="1"/>
      <dgm:spPr/>
      <dgm:t>
        <a:bodyPr/>
        <a:lstStyle/>
        <a:p>
          <a:r>
            <a:rPr lang="en-GB" sz="1250" b="1" dirty="0"/>
            <a:t>Background</a:t>
          </a:r>
        </a:p>
        <a:p>
          <a:r>
            <a:rPr lang="en-GB" sz="1250" dirty="0"/>
            <a:t>Planning at district levels</a:t>
          </a:r>
        </a:p>
        <a:p>
          <a:r>
            <a:rPr lang="en-GB" sz="1250" dirty="0"/>
            <a:t>Needs assessment, Workshops, survey and public engagement completed</a:t>
          </a:r>
        </a:p>
      </dgm:t>
    </dgm:pt>
    <dgm:pt modelId="{77B6D871-BED4-4BA8-AF1C-88FB5EDF3809}" type="parTrans" cxnId="{736688A2-09B2-4BBF-9F15-B12791AC047E}">
      <dgm:prSet/>
      <dgm:spPr/>
      <dgm:t>
        <a:bodyPr/>
        <a:lstStyle/>
        <a:p>
          <a:endParaRPr lang="en-GB" sz="1250"/>
        </a:p>
      </dgm:t>
    </dgm:pt>
    <dgm:pt modelId="{188AF481-9AB0-4B75-97DC-C9465D990534}" type="sibTrans" cxnId="{736688A2-09B2-4BBF-9F15-B12791AC047E}">
      <dgm:prSet/>
      <dgm:spPr/>
      <dgm:t>
        <a:bodyPr/>
        <a:lstStyle/>
        <a:p>
          <a:endParaRPr lang="en-GB" sz="1250"/>
        </a:p>
      </dgm:t>
    </dgm:pt>
    <dgm:pt modelId="{EC821A05-880E-4B6B-B5DD-383066E762EB}">
      <dgm:prSet custT="1"/>
      <dgm:spPr/>
      <dgm:t>
        <a:bodyPr/>
        <a:lstStyle/>
        <a:p>
          <a:r>
            <a:rPr lang="en-GB" sz="1250" b="1" dirty="0"/>
            <a:t>Year 3</a:t>
          </a:r>
        </a:p>
        <a:p>
          <a:r>
            <a:rPr lang="en-GB" sz="1250" dirty="0"/>
            <a:t>Carers</a:t>
          </a:r>
        </a:p>
        <a:p>
          <a:r>
            <a:rPr lang="en-GB" sz="1250" dirty="0"/>
            <a:t>Diabetes</a:t>
          </a:r>
        </a:p>
      </dgm:t>
    </dgm:pt>
    <dgm:pt modelId="{E7FE47A5-7C20-47BA-AC2F-E7B6F2EC5654}" type="parTrans" cxnId="{E5B7E284-9D85-4163-9A8F-7960DC2CBD98}">
      <dgm:prSet/>
      <dgm:spPr/>
      <dgm:t>
        <a:bodyPr/>
        <a:lstStyle/>
        <a:p>
          <a:endParaRPr lang="en-GB" sz="1250"/>
        </a:p>
      </dgm:t>
    </dgm:pt>
    <dgm:pt modelId="{C137FED0-07AE-4DAD-8214-190556313D68}" type="sibTrans" cxnId="{E5B7E284-9D85-4163-9A8F-7960DC2CBD98}">
      <dgm:prSet/>
      <dgm:spPr/>
      <dgm:t>
        <a:bodyPr/>
        <a:lstStyle/>
        <a:p>
          <a:endParaRPr lang="en-GB" sz="1250"/>
        </a:p>
      </dgm:t>
    </dgm:pt>
    <dgm:pt modelId="{C089DF6F-9F85-45B2-9571-7C5D98BFC78D}">
      <dgm:prSet/>
      <dgm:spPr/>
      <dgm:t>
        <a:bodyPr/>
        <a:lstStyle/>
        <a:p>
          <a:endParaRPr lang="en-GB"/>
        </a:p>
      </dgm:t>
    </dgm:pt>
    <dgm:pt modelId="{0B533452-7DCE-4641-9E27-D5F4BCAAE658}" type="parTrans" cxnId="{9AC2A8FF-F1C1-4422-A0E2-074674966923}">
      <dgm:prSet/>
      <dgm:spPr/>
      <dgm:t>
        <a:bodyPr/>
        <a:lstStyle/>
        <a:p>
          <a:endParaRPr lang="en-GB" sz="1250"/>
        </a:p>
      </dgm:t>
    </dgm:pt>
    <dgm:pt modelId="{B81D4434-7589-4028-B890-8F266B14D4EB}" type="sibTrans" cxnId="{9AC2A8FF-F1C1-4422-A0E2-074674966923}">
      <dgm:prSet/>
      <dgm:spPr/>
      <dgm:t>
        <a:bodyPr/>
        <a:lstStyle/>
        <a:p>
          <a:endParaRPr lang="en-GB" sz="1250"/>
        </a:p>
      </dgm:t>
    </dgm:pt>
    <dgm:pt modelId="{7625F857-B4C9-4AC5-8820-56B4F531333F}">
      <dgm:prSet/>
      <dgm:spPr/>
      <dgm:t>
        <a:bodyPr/>
        <a:lstStyle/>
        <a:p>
          <a:endParaRPr lang="en-GB"/>
        </a:p>
      </dgm:t>
    </dgm:pt>
    <dgm:pt modelId="{43F51D9A-57B0-44AE-B3D6-54E63BA87F4C}" type="parTrans" cxnId="{0DC7A843-9FFB-4B92-855A-49E94DDD5318}">
      <dgm:prSet/>
      <dgm:spPr/>
      <dgm:t>
        <a:bodyPr/>
        <a:lstStyle/>
        <a:p>
          <a:endParaRPr lang="en-GB" sz="1250"/>
        </a:p>
      </dgm:t>
    </dgm:pt>
    <dgm:pt modelId="{8E860B3B-302C-4788-9DF2-ED4B34390324}" type="sibTrans" cxnId="{0DC7A843-9FFB-4B92-855A-49E94DDD5318}">
      <dgm:prSet/>
      <dgm:spPr/>
      <dgm:t>
        <a:bodyPr/>
        <a:lstStyle/>
        <a:p>
          <a:endParaRPr lang="en-GB" sz="1250"/>
        </a:p>
      </dgm:t>
    </dgm:pt>
    <dgm:pt modelId="{AC493F6D-DF7F-4BB0-9DCB-705259451A88}">
      <dgm:prSet/>
      <dgm:spPr/>
      <dgm:t>
        <a:bodyPr/>
        <a:lstStyle/>
        <a:p>
          <a:endParaRPr lang="en-GB"/>
        </a:p>
      </dgm:t>
    </dgm:pt>
    <dgm:pt modelId="{63F90EED-A926-4D37-958E-B0CD2402B81B}" type="parTrans" cxnId="{80CFBC4B-E4E6-4607-A5DB-FE4F8C024C6D}">
      <dgm:prSet/>
      <dgm:spPr/>
      <dgm:t>
        <a:bodyPr/>
        <a:lstStyle/>
        <a:p>
          <a:endParaRPr lang="en-GB" sz="1250"/>
        </a:p>
      </dgm:t>
    </dgm:pt>
    <dgm:pt modelId="{1BE052C7-E236-4897-AE77-9B924CAA6D25}" type="sibTrans" cxnId="{80CFBC4B-E4E6-4607-A5DB-FE4F8C024C6D}">
      <dgm:prSet/>
      <dgm:spPr/>
      <dgm:t>
        <a:bodyPr/>
        <a:lstStyle/>
        <a:p>
          <a:endParaRPr lang="en-GB" sz="1250"/>
        </a:p>
      </dgm:t>
    </dgm:pt>
    <dgm:pt modelId="{4F5280DC-BBCC-4C47-894A-CB5DCA7CB67B}" type="pres">
      <dgm:prSet presAssocID="{FF3A16E0-8F21-4A1D-8E66-6B17172D8AE7}" presName="matrix" presStyleCnt="0">
        <dgm:presLayoutVars>
          <dgm:chMax val="1"/>
          <dgm:dir/>
          <dgm:resizeHandles val="exact"/>
        </dgm:presLayoutVars>
      </dgm:prSet>
      <dgm:spPr/>
    </dgm:pt>
    <dgm:pt modelId="{EE10AA89-897E-443D-9F2E-6D95703BDBD8}" type="pres">
      <dgm:prSet presAssocID="{FF3A16E0-8F21-4A1D-8E66-6B17172D8AE7}" presName="axisShape" presStyleLbl="bgShp" presStyleIdx="0" presStyleCnt="1"/>
      <dgm:spPr/>
    </dgm:pt>
    <dgm:pt modelId="{8AD3F156-9301-4C8D-A7A4-FE7A119F9DF2}" type="pres">
      <dgm:prSet presAssocID="{FF3A16E0-8F21-4A1D-8E66-6B17172D8AE7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F454BFE-E0D4-41FE-BD1F-36BD6937A46C}" type="pres">
      <dgm:prSet presAssocID="{FF3A16E0-8F21-4A1D-8E66-6B17172D8AE7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C13538D-0472-4826-A6F8-E39867B235F3}" type="pres">
      <dgm:prSet presAssocID="{FF3A16E0-8F21-4A1D-8E66-6B17172D8AE7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21A39C6-AE6B-46E8-84E0-7A9C0AE4358A}" type="pres">
      <dgm:prSet presAssocID="{FF3A16E0-8F21-4A1D-8E66-6B17172D8AE7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302DF40-B988-46EC-B1B6-EC22C84A780C}" type="presOf" srcId="{FF3A16E0-8F21-4A1D-8E66-6B17172D8AE7}" destId="{4F5280DC-BBCC-4C47-894A-CB5DCA7CB67B}" srcOrd="0" destOrd="0" presId="urn:microsoft.com/office/officeart/2005/8/layout/matrix2"/>
    <dgm:cxn modelId="{15C39760-7716-4CEE-8D07-ED09B1BDDC62}" type="presOf" srcId="{B7A50263-AEFF-4A39-823D-F7DC00DB9C49}" destId="{6C13538D-0472-4826-A6F8-E39867B235F3}" srcOrd="0" destOrd="0" presId="urn:microsoft.com/office/officeart/2005/8/layout/matrix2"/>
    <dgm:cxn modelId="{0DC7A843-9FFB-4B92-855A-49E94DDD5318}" srcId="{FF3A16E0-8F21-4A1D-8E66-6B17172D8AE7}" destId="{7625F857-B4C9-4AC5-8820-56B4F531333F}" srcOrd="5" destOrd="0" parTransId="{43F51D9A-57B0-44AE-B3D6-54E63BA87F4C}" sibTransId="{8E860B3B-302C-4788-9DF2-ED4B34390324}"/>
    <dgm:cxn modelId="{983FD666-8A8F-40DF-9B36-07DE27070D47}" type="presOf" srcId="{7D2B27EE-3504-4A2F-B0B2-40B02FC4472B}" destId="{8AD3F156-9301-4C8D-A7A4-FE7A119F9DF2}" srcOrd="0" destOrd="0" presId="urn:microsoft.com/office/officeart/2005/8/layout/matrix2"/>
    <dgm:cxn modelId="{80CFBC4B-E4E6-4607-A5DB-FE4F8C024C6D}" srcId="{FF3A16E0-8F21-4A1D-8E66-6B17172D8AE7}" destId="{AC493F6D-DF7F-4BB0-9DCB-705259451A88}" srcOrd="6" destOrd="0" parTransId="{63F90EED-A926-4D37-958E-B0CD2402B81B}" sibTransId="{1BE052C7-E236-4897-AE77-9B924CAA6D25}"/>
    <dgm:cxn modelId="{B6403875-E397-4391-9463-5411DC3BFB1D}" type="presOf" srcId="{EC821A05-880E-4B6B-B5DD-383066E762EB}" destId="{421A39C6-AE6B-46E8-84E0-7A9C0AE4358A}" srcOrd="0" destOrd="0" presId="urn:microsoft.com/office/officeart/2005/8/layout/matrix2"/>
    <dgm:cxn modelId="{E5B7E284-9D85-4163-9A8F-7960DC2CBD98}" srcId="{FF3A16E0-8F21-4A1D-8E66-6B17172D8AE7}" destId="{EC821A05-880E-4B6B-B5DD-383066E762EB}" srcOrd="3" destOrd="0" parTransId="{E7FE47A5-7C20-47BA-AC2F-E7B6F2EC5654}" sibTransId="{C137FED0-07AE-4DAD-8214-190556313D68}"/>
    <dgm:cxn modelId="{736688A2-09B2-4BBF-9F15-B12791AC047E}" srcId="{FF3A16E0-8F21-4A1D-8E66-6B17172D8AE7}" destId="{7D2B27EE-3504-4A2F-B0B2-40B02FC4472B}" srcOrd="0" destOrd="0" parTransId="{77B6D871-BED4-4BA8-AF1C-88FB5EDF3809}" sibTransId="{188AF481-9AB0-4B75-97DC-C9465D990534}"/>
    <dgm:cxn modelId="{356BC5B2-2E4D-4FD9-83B7-6F2F62BFADB9}" srcId="{FF3A16E0-8F21-4A1D-8E66-6B17172D8AE7}" destId="{B7A50263-AEFF-4A39-823D-F7DC00DB9C49}" srcOrd="2" destOrd="0" parTransId="{07799BDF-C4E1-446C-9A7E-1028886F01D1}" sibTransId="{47E32E22-AEF5-4D3C-8D93-16845A734F21}"/>
    <dgm:cxn modelId="{B285E8D8-BAF9-4AE2-8D49-2B41D5921751}" srcId="{FF3A16E0-8F21-4A1D-8E66-6B17172D8AE7}" destId="{780F72B4-F5DC-42D9-87DD-75E030CB0535}" srcOrd="1" destOrd="0" parTransId="{75241AE0-01C4-45BE-B528-0B166FCC98F5}" sibTransId="{346148DE-B6DB-42A7-8B70-6519A5B1C3EF}"/>
    <dgm:cxn modelId="{496938DF-650C-40A6-B5B5-097B9B5C4BDE}" type="presOf" srcId="{780F72B4-F5DC-42D9-87DD-75E030CB0535}" destId="{BF454BFE-E0D4-41FE-BD1F-36BD6937A46C}" srcOrd="0" destOrd="0" presId="urn:microsoft.com/office/officeart/2005/8/layout/matrix2"/>
    <dgm:cxn modelId="{9AC2A8FF-F1C1-4422-A0E2-074674966923}" srcId="{FF3A16E0-8F21-4A1D-8E66-6B17172D8AE7}" destId="{C089DF6F-9F85-45B2-9571-7C5D98BFC78D}" srcOrd="4" destOrd="0" parTransId="{0B533452-7DCE-4641-9E27-D5F4BCAAE658}" sibTransId="{B81D4434-7589-4028-B890-8F266B14D4EB}"/>
    <dgm:cxn modelId="{827C2015-4B2E-483A-998B-C9320A9C8E21}" type="presParOf" srcId="{4F5280DC-BBCC-4C47-894A-CB5DCA7CB67B}" destId="{EE10AA89-897E-443D-9F2E-6D95703BDBD8}" srcOrd="0" destOrd="0" presId="urn:microsoft.com/office/officeart/2005/8/layout/matrix2"/>
    <dgm:cxn modelId="{FA32EF53-3336-4AF1-B656-F1B758C216DF}" type="presParOf" srcId="{4F5280DC-BBCC-4C47-894A-CB5DCA7CB67B}" destId="{8AD3F156-9301-4C8D-A7A4-FE7A119F9DF2}" srcOrd="1" destOrd="0" presId="urn:microsoft.com/office/officeart/2005/8/layout/matrix2"/>
    <dgm:cxn modelId="{EAE23AAB-6E6C-4DF7-A042-EEB12957BB44}" type="presParOf" srcId="{4F5280DC-BBCC-4C47-894A-CB5DCA7CB67B}" destId="{BF454BFE-E0D4-41FE-BD1F-36BD6937A46C}" srcOrd="2" destOrd="0" presId="urn:microsoft.com/office/officeart/2005/8/layout/matrix2"/>
    <dgm:cxn modelId="{3AA8B91C-6B09-481C-8FF9-7C9D91A6F3E5}" type="presParOf" srcId="{4F5280DC-BBCC-4C47-894A-CB5DCA7CB67B}" destId="{6C13538D-0472-4826-A6F8-E39867B235F3}" srcOrd="3" destOrd="0" presId="urn:microsoft.com/office/officeart/2005/8/layout/matrix2"/>
    <dgm:cxn modelId="{47B3E7B5-7337-4E5F-9C47-DEC03E0C10C3}" type="presParOf" srcId="{4F5280DC-BBCC-4C47-894A-CB5DCA7CB67B}" destId="{421A39C6-AE6B-46E8-84E0-7A9C0AE4358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43BAE4B-4ACB-4CA3-A4C5-8D350E4A02F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0FED16B-37BB-4469-8A0E-D8FC99B14AC7}">
      <dgm:prSet phldrT="[Text]"/>
      <dgm:spPr/>
      <dgm:t>
        <a:bodyPr/>
        <a:lstStyle/>
        <a:p>
          <a:pPr rtl="0"/>
          <a:r>
            <a:rPr lang="en-GB" dirty="0">
              <a:latin typeface="Lucida Sans Unicode"/>
            </a:rPr>
            <a:t>Community Health and Wellbeing Plan</a:t>
          </a:r>
          <a:endParaRPr lang="en-GB" dirty="0"/>
        </a:p>
      </dgm:t>
    </dgm:pt>
    <dgm:pt modelId="{03CC6997-E2AF-4615-9CA3-8CEF79DC1748}" type="parTrans" cxnId="{5967498C-0F59-481E-81A2-78D11D524EE9}">
      <dgm:prSet/>
      <dgm:spPr/>
      <dgm:t>
        <a:bodyPr/>
        <a:lstStyle/>
        <a:p>
          <a:endParaRPr lang="en-GB"/>
        </a:p>
      </dgm:t>
    </dgm:pt>
    <dgm:pt modelId="{59CC10A4-DAB9-4445-B7C3-8405089170D4}" type="sibTrans" cxnId="{5967498C-0F59-481E-81A2-78D11D524EE9}">
      <dgm:prSet/>
      <dgm:spPr/>
      <dgm:t>
        <a:bodyPr/>
        <a:lstStyle/>
        <a:p>
          <a:endParaRPr lang="en-GB"/>
        </a:p>
      </dgm:t>
    </dgm:pt>
    <dgm:pt modelId="{873C4692-C7B9-4E62-9D03-56E4E9F4B53B}" type="pres">
      <dgm:prSet presAssocID="{E43BAE4B-4ACB-4CA3-A4C5-8D350E4A02F5}" presName="diagram" presStyleCnt="0">
        <dgm:presLayoutVars>
          <dgm:dir/>
          <dgm:resizeHandles val="exact"/>
        </dgm:presLayoutVars>
      </dgm:prSet>
      <dgm:spPr/>
    </dgm:pt>
    <dgm:pt modelId="{67404825-2C6C-464C-AC24-98E2139242C9}" type="pres">
      <dgm:prSet presAssocID="{B0FED16B-37BB-4469-8A0E-D8FC99B14AC7}" presName="node" presStyleLbl="node1" presStyleIdx="0" presStyleCnt="1" custScaleX="271618" custScaleY="26649" custLinFactNeighborX="1875" custLinFactNeighborY="-7812">
        <dgm:presLayoutVars>
          <dgm:bulletEnabled val="1"/>
        </dgm:presLayoutVars>
      </dgm:prSet>
      <dgm:spPr/>
    </dgm:pt>
  </dgm:ptLst>
  <dgm:cxnLst>
    <dgm:cxn modelId="{9F73CD3B-F205-4BB8-B9F1-3B4337748D3E}" type="presOf" srcId="{B0FED16B-37BB-4469-8A0E-D8FC99B14AC7}" destId="{67404825-2C6C-464C-AC24-98E2139242C9}" srcOrd="0" destOrd="0" presId="urn:microsoft.com/office/officeart/2005/8/layout/default"/>
    <dgm:cxn modelId="{096D253E-E310-4C83-86F6-91E8C1411C3B}" type="presOf" srcId="{E43BAE4B-4ACB-4CA3-A4C5-8D350E4A02F5}" destId="{873C4692-C7B9-4E62-9D03-56E4E9F4B53B}" srcOrd="0" destOrd="0" presId="urn:microsoft.com/office/officeart/2005/8/layout/default"/>
    <dgm:cxn modelId="{5967498C-0F59-481E-81A2-78D11D524EE9}" srcId="{E43BAE4B-4ACB-4CA3-A4C5-8D350E4A02F5}" destId="{B0FED16B-37BB-4469-8A0E-D8FC99B14AC7}" srcOrd="0" destOrd="0" parTransId="{03CC6997-E2AF-4615-9CA3-8CEF79DC1748}" sibTransId="{59CC10A4-DAB9-4445-B7C3-8405089170D4}"/>
    <dgm:cxn modelId="{17988844-2FAD-4D2A-8B6D-1981B51EB431}" type="presParOf" srcId="{873C4692-C7B9-4E62-9D03-56E4E9F4B53B}" destId="{67404825-2C6C-464C-AC24-98E2139242C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85C72F-5F39-4678-87A5-A78FB31C1AE1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77BEB9A-5B75-4433-A60E-D912667DB937}">
      <dgm:prSet/>
      <dgm:spPr/>
      <dgm:t>
        <a:bodyPr/>
        <a:lstStyle/>
        <a:p>
          <a:r>
            <a:rPr lang="en-GB" dirty="0"/>
            <a:t>Took effect from 31</a:t>
          </a:r>
          <a:r>
            <a:rPr lang="en-GB" baseline="30000" dirty="0"/>
            <a:t>st</a:t>
          </a:r>
          <a:r>
            <a:rPr lang="en-GB" dirty="0"/>
            <a:t> October and is contractual.</a:t>
          </a:r>
          <a:endParaRPr lang="en-US" dirty="0"/>
        </a:p>
      </dgm:t>
    </dgm:pt>
    <dgm:pt modelId="{D0972643-F531-40B2-A4D5-93E932E94E5B}" type="parTrans" cxnId="{ABA2F631-6C05-4379-9605-725D2ADDD1E0}">
      <dgm:prSet/>
      <dgm:spPr/>
      <dgm:t>
        <a:bodyPr/>
        <a:lstStyle/>
        <a:p>
          <a:endParaRPr lang="en-US"/>
        </a:p>
      </dgm:t>
    </dgm:pt>
    <dgm:pt modelId="{1FF42647-16D2-48F5-84EA-AE8628EE6991}" type="sibTrans" cxnId="{ABA2F631-6C05-4379-9605-725D2ADDD1E0}">
      <dgm:prSet/>
      <dgm:spPr/>
      <dgm:t>
        <a:bodyPr/>
        <a:lstStyle/>
        <a:p>
          <a:endParaRPr lang="en-US"/>
        </a:p>
      </dgm:t>
    </dgm:pt>
    <dgm:pt modelId="{46C9C94C-30E2-4264-BE89-B59EDE6A917E}">
      <dgm:prSet/>
      <dgm:spPr/>
      <dgm:t>
        <a:bodyPr/>
        <a:lstStyle/>
        <a:p>
          <a:pPr algn="just"/>
          <a:r>
            <a:rPr lang="en-GB"/>
            <a:t>ALL patients aged 16 and over and have an online account in their own right will be given FULL PROSPECTIVE records access automatically. </a:t>
          </a:r>
          <a:endParaRPr lang="en-US" dirty="0"/>
        </a:p>
      </dgm:t>
    </dgm:pt>
    <dgm:pt modelId="{5695FE4C-12F5-40E9-9248-15779212DD25}" type="parTrans" cxnId="{1CD80D55-CB81-443E-94EB-71998E6BBEEA}">
      <dgm:prSet/>
      <dgm:spPr/>
      <dgm:t>
        <a:bodyPr/>
        <a:lstStyle/>
        <a:p>
          <a:endParaRPr lang="en-US"/>
        </a:p>
      </dgm:t>
    </dgm:pt>
    <dgm:pt modelId="{AFF83E89-1481-45AA-995A-4AD1FF2F212D}" type="sibTrans" cxnId="{1CD80D55-CB81-443E-94EB-71998E6BBEEA}">
      <dgm:prSet/>
      <dgm:spPr/>
      <dgm:t>
        <a:bodyPr/>
        <a:lstStyle/>
        <a:p>
          <a:endParaRPr lang="en-US"/>
        </a:p>
      </dgm:t>
    </dgm:pt>
    <dgm:pt modelId="{16E529C7-BAE6-493E-AFFA-A07C787FA4B2}">
      <dgm:prSet/>
      <dgm:spPr/>
      <dgm:t>
        <a:bodyPr/>
        <a:lstStyle/>
        <a:p>
          <a:pPr algn="just"/>
          <a:r>
            <a:rPr lang="en-GB"/>
            <a:t>Even if they only have access to order medication and book appointments.  </a:t>
          </a:r>
          <a:endParaRPr lang="en-US" dirty="0"/>
        </a:p>
      </dgm:t>
    </dgm:pt>
    <dgm:pt modelId="{C2910C94-5ED2-43FA-AA43-396A6DEC93C3}" type="parTrans" cxnId="{6927039A-8AD0-4E9E-BB4F-8B533438D84A}">
      <dgm:prSet/>
      <dgm:spPr/>
      <dgm:t>
        <a:bodyPr/>
        <a:lstStyle/>
        <a:p>
          <a:endParaRPr lang="en-US"/>
        </a:p>
      </dgm:t>
    </dgm:pt>
    <dgm:pt modelId="{B2847252-A8DD-45C2-A027-BB82D646E725}" type="sibTrans" cxnId="{6927039A-8AD0-4E9E-BB4F-8B533438D84A}">
      <dgm:prSet/>
      <dgm:spPr/>
      <dgm:t>
        <a:bodyPr/>
        <a:lstStyle/>
        <a:p>
          <a:endParaRPr lang="en-US"/>
        </a:p>
      </dgm:t>
    </dgm:pt>
    <dgm:pt modelId="{3BF2E818-A5D7-47C7-9CB1-FAB9A605C42E}">
      <dgm:prSet/>
      <dgm:spPr/>
      <dgm:t>
        <a:bodyPr/>
        <a:lstStyle/>
        <a:p>
          <a:pPr algn="just"/>
          <a:r>
            <a:rPr lang="en-GB"/>
            <a:t>This does not apply to patients with a proxy account i.e. parents with a proxy account will not have access to their child’s full record.</a:t>
          </a:r>
          <a:endParaRPr lang="en-US" dirty="0"/>
        </a:p>
      </dgm:t>
    </dgm:pt>
    <dgm:pt modelId="{F27880C9-972A-42DB-8770-CC690E4EC232}" type="parTrans" cxnId="{A63800DA-52BB-4FC5-B3C4-A5F2B4E630ED}">
      <dgm:prSet/>
      <dgm:spPr/>
      <dgm:t>
        <a:bodyPr/>
        <a:lstStyle/>
        <a:p>
          <a:endParaRPr lang="en-US"/>
        </a:p>
      </dgm:t>
    </dgm:pt>
    <dgm:pt modelId="{14EE39B5-F392-4556-8D4C-27C0971E0CC2}" type="sibTrans" cxnId="{A63800DA-52BB-4FC5-B3C4-A5F2B4E630ED}">
      <dgm:prSet/>
      <dgm:spPr/>
      <dgm:t>
        <a:bodyPr/>
        <a:lstStyle/>
        <a:p>
          <a:endParaRPr lang="en-US"/>
        </a:p>
      </dgm:t>
    </dgm:pt>
    <dgm:pt modelId="{D94893CE-AA25-4BD9-81F7-7F78FE63216B}" type="pres">
      <dgm:prSet presAssocID="{EE85C72F-5F39-4678-87A5-A78FB31C1AE1}" presName="outerComposite" presStyleCnt="0">
        <dgm:presLayoutVars>
          <dgm:chMax val="5"/>
          <dgm:dir/>
          <dgm:resizeHandles val="exact"/>
        </dgm:presLayoutVars>
      </dgm:prSet>
      <dgm:spPr/>
    </dgm:pt>
    <dgm:pt modelId="{B82DCD15-F4EA-4A09-8483-A460E2E168EF}" type="pres">
      <dgm:prSet presAssocID="{EE85C72F-5F39-4678-87A5-A78FB31C1AE1}" presName="dummyMaxCanvas" presStyleCnt="0">
        <dgm:presLayoutVars/>
      </dgm:prSet>
      <dgm:spPr/>
    </dgm:pt>
    <dgm:pt modelId="{D380CE92-8929-469D-AA5D-22F4D99A229A}" type="pres">
      <dgm:prSet presAssocID="{EE85C72F-5F39-4678-87A5-A78FB31C1AE1}" presName="FourNodes_1" presStyleLbl="node1" presStyleIdx="0" presStyleCnt="4">
        <dgm:presLayoutVars>
          <dgm:bulletEnabled val="1"/>
        </dgm:presLayoutVars>
      </dgm:prSet>
      <dgm:spPr/>
    </dgm:pt>
    <dgm:pt modelId="{CBA0BC42-A81A-42CC-A346-ED0BECBF182A}" type="pres">
      <dgm:prSet presAssocID="{EE85C72F-5F39-4678-87A5-A78FB31C1AE1}" presName="FourNodes_2" presStyleLbl="node1" presStyleIdx="1" presStyleCnt="4">
        <dgm:presLayoutVars>
          <dgm:bulletEnabled val="1"/>
        </dgm:presLayoutVars>
      </dgm:prSet>
      <dgm:spPr/>
    </dgm:pt>
    <dgm:pt modelId="{5272D8E6-DEB6-4069-B157-CA2C76102400}" type="pres">
      <dgm:prSet presAssocID="{EE85C72F-5F39-4678-87A5-A78FB31C1AE1}" presName="FourNodes_3" presStyleLbl="node1" presStyleIdx="2" presStyleCnt="4">
        <dgm:presLayoutVars>
          <dgm:bulletEnabled val="1"/>
        </dgm:presLayoutVars>
      </dgm:prSet>
      <dgm:spPr/>
    </dgm:pt>
    <dgm:pt modelId="{38A996C0-9E64-4183-BDA8-6E5512C47E60}" type="pres">
      <dgm:prSet presAssocID="{EE85C72F-5F39-4678-87A5-A78FB31C1AE1}" presName="FourNodes_4" presStyleLbl="node1" presStyleIdx="3" presStyleCnt="4" custLinFactNeighborY="7447">
        <dgm:presLayoutVars>
          <dgm:bulletEnabled val="1"/>
        </dgm:presLayoutVars>
      </dgm:prSet>
      <dgm:spPr/>
    </dgm:pt>
    <dgm:pt modelId="{6794DB79-B9F4-4425-8F7A-A803A77822CE}" type="pres">
      <dgm:prSet presAssocID="{EE85C72F-5F39-4678-87A5-A78FB31C1AE1}" presName="FourConn_1-2" presStyleLbl="fgAccFollowNode1" presStyleIdx="0" presStyleCnt="3">
        <dgm:presLayoutVars>
          <dgm:bulletEnabled val="1"/>
        </dgm:presLayoutVars>
      </dgm:prSet>
      <dgm:spPr/>
    </dgm:pt>
    <dgm:pt modelId="{380160AE-90BF-4B73-B3D4-E8F6709858BA}" type="pres">
      <dgm:prSet presAssocID="{EE85C72F-5F39-4678-87A5-A78FB31C1AE1}" presName="FourConn_2-3" presStyleLbl="fgAccFollowNode1" presStyleIdx="1" presStyleCnt="3">
        <dgm:presLayoutVars>
          <dgm:bulletEnabled val="1"/>
        </dgm:presLayoutVars>
      </dgm:prSet>
      <dgm:spPr/>
    </dgm:pt>
    <dgm:pt modelId="{47C7D716-18A5-43B9-929E-24EB605F8E40}" type="pres">
      <dgm:prSet presAssocID="{EE85C72F-5F39-4678-87A5-A78FB31C1AE1}" presName="FourConn_3-4" presStyleLbl="fgAccFollowNode1" presStyleIdx="2" presStyleCnt="3">
        <dgm:presLayoutVars>
          <dgm:bulletEnabled val="1"/>
        </dgm:presLayoutVars>
      </dgm:prSet>
      <dgm:spPr/>
    </dgm:pt>
    <dgm:pt modelId="{9530E38B-BEC5-4641-9D75-E5DE54D73AE5}" type="pres">
      <dgm:prSet presAssocID="{EE85C72F-5F39-4678-87A5-A78FB31C1AE1}" presName="FourNodes_1_text" presStyleLbl="node1" presStyleIdx="3" presStyleCnt="4">
        <dgm:presLayoutVars>
          <dgm:bulletEnabled val="1"/>
        </dgm:presLayoutVars>
      </dgm:prSet>
      <dgm:spPr/>
    </dgm:pt>
    <dgm:pt modelId="{BF096427-7F6E-4011-BD18-075899FFADAF}" type="pres">
      <dgm:prSet presAssocID="{EE85C72F-5F39-4678-87A5-A78FB31C1AE1}" presName="FourNodes_2_text" presStyleLbl="node1" presStyleIdx="3" presStyleCnt="4">
        <dgm:presLayoutVars>
          <dgm:bulletEnabled val="1"/>
        </dgm:presLayoutVars>
      </dgm:prSet>
      <dgm:spPr/>
    </dgm:pt>
    <dgm:pt modelId="{8503C3DF-54F5-4DC1-BEB1-2A044260DAE2}" type="pres">
      <dgm:prSet presAssocID="{EE85C72F-5F39-4678-87A5-A78FB31C1AE1}" presName="FourNodes_3_text" presStyleLbl="node1" presStyleIdx="3" presStyleCnt="4">
        <dgm:presLayoutVars>
          <dgm:bulletEnabled val="1"/>
        </dgm:presLayoutVars>
      </dgm:prSet>
      <dgm:spPr/>
    </dgm:pt>
    <dgm:pt modelId="{03496021-28F4-44C0-9AC8-5E9F819A97CA}" type="pres">
      <dgm:prSet presAssocID="{EE85C72F-5F39-4678-87A5-A78FB31C1AE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BA2F631-6C05-4379-9605-725D2ADDD1E0}" srcId="{EE85C72F-5F39-4678-87A5-A78FB31C1AE1}" destId="{C77BEB9A-5B75-4433-A60E-D912667DB937}" srcOrd="0" destOrd="0" parTransId="{D0972643-F531-40B2-A4D5-93E932E94E5B}" sibTransId="{1FF42647-16D2-48F5-84EA-AE8628EE6991}"/>
    <dgm:cxn modelId="{F2C3823D-74B2-4BA4-A6F2-E9A0185F999C}" type="presOf" srcId="{B2847252-A8DD-45C2-A027-BB82D646E725}" destId="{47C7D716-18A5-43B9-929E-24EB605F8E40}" srcOrd="0" destOrd="0" presId="urn:microsoft.com/office/officeart/2005/8/layout/vProcess5"/>
    <dgm:cxn modelId="{90586161-E3B3-4422-80BD-4F35BF93F49E}" type="presOf" srcId="{46C9C94C-30E2-4264-BE89-B59EDE6A917E}" destId="{CBA0BC42-A81A-42CC-A346-ED0BECBF182A}" srcOrd="0" destOrd="0" presId="urn:microsoft.com/office/officeart/2005/8/layout/vProcess5"/>
    <dgm:cxn modelId="{E65A0748-82A6-4B6D-8BDE-7E63F0863533}" type="presOf" srcId="{C77BEB9A-5B75-4433-A60E-D912667DB937}" destId="{D380CE92-8929-469D-AA5D-22F4D99A229A}" srcOrd="0" destOrd="0" presId="urn:microsoft.com/office/officeart/2005/8/layout/vProcess5"/>
    <dgm:cxn modelId="{2859B64F-E316-49FB-A19F-F7A410FDCF34}" type="presOf" srcId="{46C9C94C-30E2-4264-BE89-B59EDE6A917E}" destId="{BF096427-7F6E-4011-BD18-075899FFADAF}" srcOrd="1" destOrd="0" presId="urn:microsoft.com/office/officeart/2005/8/layout/vProcess5"/>
    <dgm:cxn modelId="{A9CEB651-B2CB-415D-B1CD-D652D8E87745}" type="presOf" srcId="{C77BEB9A-5B75-4433-A60E-D912667DB937}" destId="{9530E38B-BEC5-4641-9D75-E5DE54D73AE5}" srcOrd="1" destOrd="0" presId="urn:microsoft.com/office/officeart/2005/8/layout/vProcess5"/>
    <dgm:cxn modelId="{1CD80D55-CB81-443E-94EB-71998E6BBEEA}" srcId="{EE85C72F-5F39-4678-87A5-A78FB31C1AE1}" destId="{46C9C94C-30E2-4264-BE89-B59EDE6A917E}" srcOrd="1" destOrd="0" parTransId="{5695FE4C-12F5-40E9-9248-15779212DD25}" sibTransId="{AFF83E89-1481-45AA-995A-4AD1FF2F212D}"/>
    <dgm:cxn modelId="{85CF1289-3701-46F7-94CB-EA4F446DE77F}" type="presOf" srcId="{16E529C7-BAE6-493E-AFFA-A07C787FA4B2}" destId="{5272D8E6-DEB6-4069-B157-CA2C76102400}" srcOrd="0" destOrd="0" presId="urn:microsoft.com/office/officeart/2005/8/layout/vProcess5"/>
    <dgm:cxn modelId="{E7E2CD98-9C61-4C14-9D0B-83A5A313D975}" type="presOf" srcId="{3BF2E818-A5D7-47C7-9CB1-FAB9A605C42E}" destId="{03496021-28F4-44C0-9AC8-5E9F819A97CA}" srcOrd="1" destOrd="0" presId="urn:microsoft.com/office/officeart/2005/8/layout/vProcess5"/>
    <dgm:cxn modelId="{6927039A-8AD0-4E9E-BB4F-8B533438D84A}" srcId="{EE85C72F-5F39-4678-87A5-A78FB31C1AE1}" destId="{16E529C7-BAE6-493E-AFFA-A07C787FA4B2}" srcOrd="2" destOrd="0" parTransId="{C2910C94-5ED2-43FA-AA43-396A6DEC93C3}" sibTransId="{B2847252-A8DD-45C2-A027-BB82D646E725}"/>
    <dgm:cxn modelId="{AFBBACB0-396B-419A-B872-DD718B763BB4}" type="presOf" srcId="{AFF83E89-1481-45AA-995A-4AD1FF2F212D}" destId="{380160AE-90BF-4B73-B3D4-E8F6709858BA}" srcOrd="0" destOrd="0" presId="urn:microsoft.com/office/officeart/2005/8/layout/vProcess5"/>
    <dgm:cxn modelId="{7CFCFAB3-BCF5-4B78-9B3A-CAC074BC6F77}" type="presOf" srcId="{1FF42647-16D2-48F5-84EA-AE8628EE6991}" destId="{6794DB79-B9F4-4425-8F7A-A803A77822CE}" srcOrd="0" destOrd="0" presId="urn:microsoft.com/office/officeart/2005/8/layout/vProcess5"/>
    <dgm:cxn modelId="{EEB3C4C8-3D49-4E09-B52B-2EC81C0DCFE7}" type="presOf" srcId="{3BF2E818-A5D7-47C7-9CB1-FAB9A605C42E}" destId="{38A996C0-9E64-4183-BDA8-6E5512C47E60}" srcOrd="0" destOrd="0" presId="urn:microsoft.com/office/officeart/2005/8/layout/vProcess5"/>
    <dgm:cxn modelId="{A63800DA-52BB-4FC5-B3C4-A5F2B4E630ED}" srcId="{EE85C72F-5F39-4678-87A5-A78FB31C1AE1}" destId="{3BF2E818-A5D7-47C7-9CB1-FAB9A605C42E}" srcOrd="3" destOrd="0" parTransId="{F27880C9-972A-42DB-8770-CC690E4EC232}" sibTransId="{14EE39B5-F392-4556-8D4C-27C0971E0CC2}"/>
    <dgm:cxn modelId="{244424E5-7AF3-4FD2-AB20-E41E360F49E8}" type="presOf" srcId="{EE85C72F-5F39-4678-87A5-A78FB31C1AE1}" destId="{D94893CE-AA25-4BD9-81F7-7F78FE63216B}" srcOrd="0" destOrd="0" presId="urn:microsoft.com/office/officeart/2005/8/layout/vProcess5"/>
    <dgm:cxn modelId="{110B1CF9-07A8-45FB-9707-94EDE7B5F074}" type="presOf" srcId="{16E529C7-BAE6-493E-AFFA-A07C787FA4B2}" destId="{8503C3DF-54F5-4DC1-BEB1-2A044260DAE2}" srcOrd="1" destOrd="0" presId="urn:microsoft.com/office/officeart/2005/8/layout/vProcess5"/>
    <dgm:cxn modelId="{B2610026-E149-4460-91AE-AB6A4B8D92AE}" type="presParOf" srcId="{D94893CE-AA25-4BD9-81F7-7F78FE63216B}" destId="{B82DCD15-F4EA-4A09-8483-A460E2E168EF}" srcOrd="0" destOrd="0" presId="urn:microsoft.com/office/officeart/2005/8/layout/vProcess5"/>
    <dgm:cxn modelId="{34AC196E-0FDB-400D-AB17-2CCBE5C4A4AC}" type="presParOf" srcId="{D94893CE-AA25-4BD9-81F7-7F78FE63216B}" destId="{D380CE92-8929-469D-AA5D-22F4D99A229A}" srcOrd="1" destOrd="0" presId="urn:microsoft.com/office/officeart/2005/8/layout/vProcess5"/>
    <dgm:cxn modelId="{AD9616DA-1ADC-4812-9AE3-87FFB23E60ED}" type="presParOf" srcId="{D94893CE-AA25-4BD9-81F7-7F78FE63216B}" destId="{CBA0BC42-A81A-42CC-A346-ED0BECBF182A}" srcOrd="2" destOrd="0" presId="urn:microsoft.com/office/officeart/2005/8/layout/vProcess5"/>
    <dgm:cxn modelId="{9B82D745-A6D5-466A-A50E-C9D94A6C2B74}" type="presParOf" srcId="{D94893CE-AA25-4BD9-81F7-7F78FE63216B}" destId="{5272D8E6-DEB6-4069-B157-CA2C76102400}" srcOrd="3" destOrd="0" presId="urn:microsoft.com/office/officeart/2005/8/layout/vProcess5"/>
    <dgm:cxn modelId="{34F7B97C-D0E0-491F-937A-EA2592141098}" type="presParOf" srcId="{D94893CE-AA25-4BD9-81F7-7F78FE63216B}" destId="{38A996C0-9E64-4183-BDA8-6E5512C47E60}" srcOrd="4" destOrd="0" presId="urn:microsoft.com/office/officeart/2005/8/layout/vProcess5"/>
    <dgm:cxn modelId="{C19ADFE7-0719-4DBC-AEF9-0D89ADA0E44D}" type="presParOf" srcId="{D94893CE-AA25-4BD9-81F7-7F78FE63216B}" destId="{6794DB79-B9F4-4425-8F7A-A803A77822CE}" srcOrd="5" destOrd="0" presId="urn:microsoft.com/office/officeart/2005/8/layout/vProcess5"/>
    <dgm:cxn modelId="{E8710CBE-D349-45BD-873E-DA8B2EDAB6ED}" type="presParOf" srcId="{D94893CE-AA25-4BD9-81F7-7F78FE63216B}" destId="{380160AE-90BF-4B73-B3D4-E8F6709858BA}" srcOrd="6" destOrd="0" presId="urn:microsoft.com/office/officeart/2005/8/layout/vProcess5"/>
    <dgm:cxn modelId="{19345D04-E2E1-4120-A75D-420240BEC416}" type="presParOf" srcId="{D94893CE-AA25-4BD9-81F7-7F78FE63216B}" destId="{47C7D716-18A5-43B9-929E-24EB605F8E40}" srcOrd="7" destOrd="0" presId="urn:microsoft.com/office/officeart/2005/8/layout/vProcess5"/>
    <dgm:cxn modelId="{F6BA0DFE-D5D6-4CF0-82CD-DA5E9D10B0B4}" type="presParOf" srcId="{D94893CE-AA25-4BD9-81F7-7F78FE63216B}" destId="{9530E38B-BEC5-4641-9D75-E5DE54D73AE5}" srcOrd="8" destOrd="0" presId="urn:microsoft.com/office/officeart/2005/8/layout/vProcess5"/>
    <dgm:cxn modelId="{4C2D099C-CE27-475D-B70E-D4ECEA657ED3}" type="presParOf" srcId="{D94893CE-AA25-4BD9-81F7-7F78FE63216B}" destId="{BF096427-7F6E-4011-BD18-075899FFADAF}" srcOrd="9" destOrd="0" presId="urn:microsoft.com/office/officeart/2005/8/layout/vProcess5"/>
    <dgm:cxn modelId="{F066D122-F92E-431B-83C4-4088CAC22764}" type="presParOf" srcId="{D94893CE-AA25-4BD9-81F7-7F78FE63216B}" destId="{8503C3DF-54F5-4DC1-BEB1-2A044260DAE2}" srcOrd="10" destOrd="0" presId="urn:microsoft.com/office/officeart/2005/8/layout/vProcess5"/>
    <dgm:cxn modelId="{4357E261-A6ED-4DF9-974D-971D7D2651D9}" type="presParOf" srcId="{D94893CE-AA25-4BD9-81F7-7F78FE63216B}" destId="{03496021-28F4-44C0-9AC8-5E9F819A97C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85C72F-5F39-4678-87A5-A78FB31C1AE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77BEB9A-5B75-4433-A60E-D912667DB937}">
      <dgm:prSet/>
      <dgm:spPr/>
      <dgm:t>
        <a:bodyPr/>
        <a:lstStyle/>
        <a:p>
          <a:r>
            <a:rPr lang="en-GB" dirty="0"/>
            <a:t>You will see</a:t>
          </a:r>
          <a:endParaRPr lang="en-US" dirty="0"/>
        </a:p>
      </dgm:t>
    </dgm:pt>
    <dgm:pt modelId="{D0972643-F531-40B2-A4D5-93E932E94E5B}" type="parTrans" cxnId="{ABA2F631-6C05-4379-9605-725D2ADDD1E0}">
      <dgm:prSet/>
      <dgm:spPr/>
      <dgm:t>
        <a:bodyPr/>
        <a:lstStyle/>
        <a:p>
          <a:endParaRPr lang="en-US"/>
        </a:p>
      </dgm:t>
    </dgm:pt>
    <dgm:pt modelId="{1FF42647-16D2-48F5-84EA-AE8628EE6991}" type="sibTrans" cxnId="{ABA2F631-6C05-4379-9605-725D2ADDD1E0}">
      <dgm:prSet/>
      <dgm:spPr/>
      <dgm:t>
        <a:bodyPr/>
        <a:lstStyle/>
        <a:p>
          <a:endParaRPr lang="en-US"/>
        </a:p>
      </dgm:t>
    </dgm:pt>
    <dgm:pt modelId="{46C9C94C-30E2-4264-BE89-B59EDE6A917E}">
      <dgm:prSet/>
      <dgm:spPr/>
    </dgm:pt>
    <dgm:pt modelId="{5695FE4C-12F5-40E9-9248-15779212DD25}" type="parTrans" cxnId="{1CD80D55-CB81-443E-94EB-71998E6BBEEA}">
      <dgm:prSet/>
      <dgm:spPr/>
      <dgm:t>
        <a:bodyPr/>
        <a:lstStyle/>
        <a:p>
          <a:endParaRPr lang="en-US"/>
        </a:p>
      </dgm:t>
    </dgm:pt>
    <dgm:pt modelId="{AFF83E89-1481-45AA-995A-4AD1FF2F212D}" type="sibTrans" cxnId="{1CD80D55-CB81-443E-94EB-71998E6BBEEA}">
      <dgm:prSet/>
      <dgm:spPr/>
      <dgm:t>
        <a:bodyPr/>
        <a:lstStyle/>
        <a:p>
          <a:endParaRPr lang="en-US"/>
        </a:p>
      </dgm:t>
    </dgm:pt>
    <dgm:pt modelId="{16E529C7-BAE6-493E-AFFA-A07C787FA4B2}">
      <dgm:prSet/>
      <dgm:spPr/>
    </dgm:pt>
    <dgm:pt modelId="{C2910C94-5ED2-43FA-AA43-396A6DEC93C3}" type="parTrans" cxnId="{6927039A-8AD0-4E9E-BB4F-8B533438D84A}">
      <dgm:prSet/>
      <dgm:spPr/>
      <dgm:t>
        <a:bodyPr/>
        <a:lstStyle/>
        <a:p>
          <a:endParaRPr lang="en-US"/>
        </a:p>
      </dgm:t>
    </dgm:pt>
    <dgm:pt modelId="{B2847252-A8DD-45C2-A027-BB82D646E725}" type="sibTrans" cxnId="{6927039A-8AD0-4E9E-BB4F-8B533438D84A}">
      <dgm:prSet/>
      <dgm:spPr/>
      <dgm:t>
        <a:bodyPr/>
        <a:lstStyle/>
        <a:p>
          <a:endParaRPr lang="en-US"/>
        </a:p>
      </dgm:t>
    </dgm:pt>
    <dgm:pt modelId="{3BF2E818-A5D7-47C7-9CB1-FAB9A605C42E}">
      <dgm:prSet/>
      <dgm:spPr/>
    </dgm:pt>
    <dgm:pt modelId="{F27880C9-972A-42DB-8770-CC690E4EC232}" type="parTrans" cxnId="{A63800DA-52BB-4FC5-B3C4-A5F2B4E630ED}">
      <dgm:prSet/>
      <dgm:spPr/>
      <dgm:t>
        <a:bodyPr/>
        <a:lstStyle/>
        <a:p>
          <a:endParaRPr lang="en-US"/>
        </a:p>
      </dgm:t>
    </dgm:pt>
    <dgm:pt modelId="{14EE39B5-F392-4556-8D4C-27C0971E0CC2}" type="sibTrans" cxnId="{A63800DA-52BB-4FC5-B3C4-A5F2B4E630ED}">
      <dgm:prSet/>
      <dgm:spPr/>
      <dgm:t>
        <a:bodyPr/>
        <a:lstStyle/>
        <a:p>
          <a:endParaRPr lang="en-US"/>
        </a:p>
      </dgm:t>
    </dgm:pt>
    <dgm:pt modelId="{4FAA0A7F-4AA7-4A79-B9DF-F18D0FF3ADE7}">
      <dgm:prSet/>
      <dgm:spPr/>
      <dgm:t>
        <a:bodyPr/>
        <a:lstStyle/>
        <a:p>
          <a:endParaRPr lang="en-GB"/>
        </a:p>
      </dgm:t>
    </dgm:pt>
    <dgm:pt modelId="{F1B9D644-8B6F-47DC-8995-50AB94FCD664}" type="parTrans" cxnId="{EFCB2537-7ADC-4EBE-B94A-9CB98D68F932}">
      <dgm:prSet/>
      <dgm:spPr/>
      <dgm:t>
        <a:bodyPr/>
        <a:lstStyle/>
        <a:p>
          <a:endParaRPr lang="en-GB"/>
        </a:p>
      </dgm:t>
    </dgm:pt>
    <dgm:pt modelId="{4ED5C6E6-B8A2-4270-B050-705C024AE0F8}" type="sibTrans" cxnId="{EFCB2537-7ADC-4EBE-B94A-9CB98D68F932}">
      <dgm:prSet/>
      <dgm:spPr/>
      <dgm:t>
        <a:bodyPr/>
        <a:lstStyle/>
        <a:p>
          <a:endParaRPr lang="en-GB"/>
        </a:p>
      </dgm:t>
    </dgm:pt>
    <dgm:pt modelId="{5D690501-DDB8-4342-8532-B73A110256F1}">
      <dgm:prSet custT="1"/>
      <dgm:spPr/>
      <dgm:t>
        <a:bodyPr/>
        <a:lstStyle/>
        <a:p>
          <a:r>
            <a:rPr lang="en-GB" sz="1250" dirty="0"/>
            <a:t>Medical information added to your record from 31</a:t>
          </a:r>
          <a:r>
            <a:rPr lang="en-GB" sz="1250" baseline="30000" dirty="0"/>
            <a:t>st</a:t>
          </a:r>
          <a:r>
            <a:rPr lang="en-GB" sz="1250" dirty="0"/>
            <a:t> October</a:t>
          </a:r>
        </a:p>
      </dgm:t>
    </dgm:pt>
    <dgm:pt modelId="{961D9736-BA26-41FE-9D31-EE7C9B905098}" type="parTrans" cxnId="{222066F6-EAB5-4B6E-B494-FA9F4354280D}">
      <dgm:prSet/>
      <dgm:spPr/>
      <dgm:t>
        <a:bodyPr/>
        <a:lstStyle/>
        <a:p>
          <a:endParaRPr lang="en-GB"/>
        </a:p>
      </dgm:t>
    </dgm:pt>
    <dgm:pt modelId="{41DE99F2-3139-4067-B729-AC4BD88D15B5}" type="sibTrans" cxnId="{222066F6-EAB5-4B6E-B494-FA9F4354280D}">
      <dgm:prSet/>
      <dgm:spPr/>
      <dgm:t>
        <a:bodyPr/>
        <a:lstStyle/>
        <a:p>
          <a:endParaRPr lang="en-GB"/>
        </a:p>
      </dgm:t>
    </dgm:pt>
    <dgm:pt modelId="{F57D4708-358C-4E9F-BA92-62B4C2A90C9C}">
      <dgm:prSet custT="1"/>
      <dgm:spPr/>
      <dgm:t>
        <a:bodyPr/>
        <a:lstStyle/>
        <a:p>
          <a:r>
            <a:rPr lang="en-GB" sz="1250" dirty="0"/>
            <a:t>Medical information from date you register with practice (after 31</a:t>
          </a:r>
          <a:r>
            <a:rPr lang="en-GB" sz="1250" baseline="30000" dirty="0"/>
            <a:t>st</a:t>
          </a:r>
          <a:r>
            <a:rPr lang="en-GB" sz="1250" dirty="0"/>
            <a:t> Oct)</a:t>
          </a:r>
        </a:p>
      </dgm:t>
    </dgm:pt>
    <dgm:pt modelId="{A4F2D094-5C31-4F92-965C-F8514C6DB0C5}" type="parTrans" cxnId="{702E1D24-F761-4731-8B91-319366335A49}">
      <dgm:prSet/>
      <dgm:spPr/>
      <dgm:t>
        <a:bodyPr/>
        <a:lstStyle/>
        <a:p>
          <a:endParaRPr lang="en-GB"/>
        </a:p>
      </dgm:t>
    </dgm:pt>
    <dgm:pt modelId="{98FC698F-C83F-483D-B578-F79AFFEF90DF}" type="sibTrans" cxnId="{702E1D24-F761-4731-8B91-319366335A49}">
      <dgm:prSet/>
      <dgm:spPr/>
      <dgm:t>
        <a:bodyPr/>
        <a:lstStyle/>
        <a:p>
          <a:endParaRPr lang="en-GB"/>
        </a:p>
      </dgm:t>
    </dgm:pt>
    <dgm:pt modelId="{508E66DD-152E-4C76-A247-37088B7F99A9}">
      <dgm:prSet custT="1"/>
      <dgm:spPr/>
      <dgm:t>
        <a:bodyPr/>
        <a:lstStyle/>
        <a:p>
          <a:r>
            <a:rPr lang="en-GB" sz="1250" dirty="0"/>
            <a:t>Consultations for clinicians working for the practice (inc. WFH)</a:t>
          </a:r>
        </a:p>
      </dgm:t>
    </dgm:pt>
    <dgm:pt modelId="{4B00BF8B-B4C4-4250-BF8F-451F3172C562}" type="parTrans" cxnId="{4D58BDEF-897D-46B5-B5F9-214823D51ACA}">
      <dgm:prSet/>
      <dgm:spPr/>
      <dgm:t>
        <a:bodyPr/>
        <a:lstStyle/>
        <a:p>
          <a:endParaRPr lang="en-GB"/>
        </a:p>
      </dgm:t>
    </dgm:pt>
    <dgm:pt modelId="{EB16636A-A1F9-47D9-8316-DC93165E2FE8}" type="sibTrans" cxnId="{4D58BDEF-897D-46B5-B5F9-214823D51ACA}">
      <dgm:prSet/>
      <dgm:spPr/>
      <dgm:t>
        <a:bodyPr/>
        <a:lstStyle/>
        <a:p>
          <a:endParaRPr lang="en-GB"/>
        </a:p>
      </dgm:t>
    </dgm:pt>
    <dgm:pt modelId="{95D5556D-756E-491D-BEC2-CFF4A5288C10}">
      <dgm:prSet custT="1"/>
      <dgm:spPr/>
      <dgm:t>
        <a:bodyPr/>
        <a:lstStyle/>
        <a:p>
          <a:r>
            <a:rPr lang="en-GB" sz="1250" dirty="0"/>
            <a:t>Full text from the consultation</a:t>
          </a:r>
        </a:p>
      </dgm:t>
    </dgm:pt>
    <dgm:pt modelId="{AD496DC8-F13E-4E6F-876F-FAFBDC994D73}" type="parTrans" cxnId="{13CD1200-0C98-4547-8604-21CE0775CDB6}">
      <dgm:prSet/>
      <dgm:spPr/>
      <dgm:t>
        <a:bodyPr/>
        <a:lstStyle/>
        <a:p>
          <a:endParaRPr lang="en-GB"/>
        </a:p>
      </dgm:t>
    </dgm:pt>
    <dgm:pt modelId="{49D838E3-8E91-4B7E-9CFE-E4687C69A29B}" type="sibTrans" cxnId="{13CD1200-0C98-4547-8604-21CE0775CDB6}">
      <dgm:prSet/>
      <dgm:spPr/>
      <dgm:t>
        <a:bodyPr/>
        <a:lstStyle/>
        <a:p>
          <a:endParaRPr lang="en-GB"/>
        </a:p>
      </dgm:t>
    </dgm:pt>
    <dgm:pt modelId="{833C8A24-B8CB-47DD-8725-BA1894D9706D}">
      <dgm:prSet custT="1"/>
      <dgm:spPr/>
      <dgm:t>
        <a:bodyPr/>
        <a:lstStyle/>
        <a:p>
          <a:r>
            <a:rPr lang="en-GB" sz="1250" dirty="0"/>
            <a:t>Letters</a:t>
          </a:r>
        </a:p>
      </dgm:t>
    </dgm:pt>
    <dgm:pt modelId="{E1242A0E-9F0B-46B7-9DE9-AE3B91294337}" type="parTrans" cxnId="{E2AC69F8-AB39-47B5-84A3-C775EE02EAAF}">
      <dgm:prSet/>
      <dgm:spPr/>
      <dgm:t>
        <a:bodyPr/>
        <a:lstStyle/>
        <a:p>
          <a:endParaRPr lang="en-GB"/>
        </a:p>
      </dgm:t>
    </dgm:pt>
    <dgm:pt modelId="{AF8D4E7D-0BDC-4E5F-9D77-0A864EA2166E}" type="sibTrans" cxnId="{E2AC69F8-AB39-47B5-84A3-C775EE02EAAF}">
      <dgm:prSet/>
      <dgm:spPr/>
      <dgm:t>
        <a:bodyPr/>
        <a:lstStyle/>
        <a:p>
          <a:endParaRPr lang="en-GB"/>
        </a:p>
      </dgm:t>
    </dgm:pt>
    <dgm:pt modelId="{6B28C749-D958-4916-B659-D73536F7E553}">
      <dgm:prSet custT="1"/>
      <dgm:spPr/>
      <dgm:t>
        <a:bodyPr/>
        <a:lstStyle/>
        <a:p>
          <a:r>
            <a:rPr lang="en-GB" sz="1250" dirty="0"/>
            <a:t>Test results and comments added to them</a:t>
          </a:r>
        </a:p>
      </dgm:t>
    </dgm:pt>
    <dgm:pt modelId="{F78D326A-ECE5-436F-B008-A1C945FC1E96}" type="parTrans" cxnId="{EBA17A3C-A618-4B3C-B496-9D8DA5F6A774}">
      <dgm:prSet/>
      <dgm:spPr/>
      <dgm:t>
        <a:bodyPr/>
        <a:lstStyle/>
        <a:p>
          <a:endParaRPr lang="en-GB"/>
        </a:p>
      </dgm:t>
    </dgm:pt>
    <dgm:pt modelId="{347B92AF-D8C7-4E71-ACCF-6D1DF9DACD33}" type="sibTrans" cxnId="{EBA17A3C-A618-4B3C-B496-9D8DA5F6A774}">
      <dgm:prSet/>
      <dgm:spPr/>
      <dgm:t>
        <a:bodyPr/>
        <a:lstStyle/>
        <a:p>
          <a:endParaRPr lang="en-GB"/>
        </a:p>
      </dgm:t>
    </dgm:pt>
    <dgm:pt modelId="{D4EA87C6-DB3C-4FF3-966E-A86E9503FF39}">
      <dgm:prSet custT="1"/>
      <dgm:spPr/>
      <dgm:t>
        <a:bodyPr/>
        <a:lstStyle/>
        <a:p>
          <a:r>
            <a:rPr lang="en-GB" sz="1250" dirty="0"/>
            <a:t>Scheduled Tasks</a:t>
          </a:r>
        </a:p>
      </dgm:t>
    </dgm:pt>
    <dgm:pt modelId="{8098A3A5-7821-4A82-806A-9108098B5EB0}" type="parTrans" cxnId="{40AD8B49-74B9-46A4-A63D-4E57093191EA}">
      <dgm:prSet/>
      <dgm:spPr/>
      <dgm:t>
        <a:bodyPr/>
        <a:lstStyle/>
        <a:p>
          <a:endParaRPr lang="en-GB"/>
        </a:p>
      </dgm:t>
    </dgm:pt>
    <dgm:pt modelId="{71AAD688-619A-4121-82EB-929CE7117C83}" type="sibTrans" cxnId="{40AD8B49-74B9-46A4-A63D-4E57093191EA}">
      <dgm:prSet/>
      <dgm:spPr/>
      <dgm:t>
        <a:bodyPr/>
        <a:lstStyle/>
        <a:p>
          <a:endParaRPr lang="en-GB"/>
        </a:p>
      </dgm:t>
    </dgm:pt>
    <dgm:pt modelId="{E50032E4-DE8B-4189-B7BB-1DEFDE98C423}">
      <dgm:prSet custT="1"/>
      <dgm:spPr/>
      <dgm:t>
        <a:bodyPr/>
        <a:lstStyle/>
        <a:p>
          <a:r>
            <a:rPr lang="en-GB" sz="1250" dirty="0"/>
            <a:t>Admin notes</a:t>
          </a:r>
        </a:p>
      </dgm:t>
    </dgm:pt>
    <dgm:pt modelId="{05D4F39C-DDE4-45E3-9099-4E0995102C9B}" type="parTrans" cxnId="{A522FBBD-3F3A-4C62-94A5-F51AA3833413}">
      <dgm:prSet/>
      <dgm:spPr/>
      <dgm:t>
        <a:bodyPr/>
        <a:lstStyle/>
        <a:p>
          <a:endParaRPr lang="en-GB"/>
        </a:p>
      </dgm:t>
    </dgm:pt>
    <dgm:pt modelId="{F73C8B71-936B-4386-9BCD-95FF9EA1A84E}" type="sibTrans" cxnId="{A522FBBD-3F3A-4C62-94A5-F51AA3833413}">
      <dgm:prSet/>
      <dgm:spPr/>
      <dgm:t>
        <a:bodyPr/>
        <a:lstStyle/>
        <a:p>
          <a:endParaRPr lang="en-GB"/>
        </a:p>
      </dgm:t>
    </dgm:pt>
    <dgm:pt modelId="{EDFC04CD-2744-4AB0-A7D4-5C3F44FDB3F6}" type="pres">
      <dgm:prSet presAssocID="{EE85C72F-5F39-4678-87A5-A78FB31C1AE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3B45EC0-9EB6-45C8-87EF-52C16F71E419}" type="pres">
      <dgm:prSet presAssocID="{C77BEB9A-5B75-4433-A60E-D912667DB937}" presName="centerShape" presStyleLbl="node0" presStyleIdx="0" presStyleCnt="1"/>
      <dgm:spPr/>
    </dgm:pt>
    <dgm:pt modelId="{84CD980C-1CF0-48CC-8C66-0726F7B8B610}" type="pres">
      <dgm:prSet presAssocID="{961D9736-BA26-41FE-9D31-EE7C9B905098}" presName="parTrans" presStyleLbl="bgSibTrans2D1" presStyleIdx="0" presStyleCnt="8"/>
      <dgm:spPr/>
    </dgm:pt>
    <dgm:pt modelId="{5DEB8481-B70D-417A-A810-642874955275}" type="pres">
      <dgm:prSet presAssocID="{5D690501-DDB8-4342-8532-B73A110256F1}" presName="node" presStyleLbl="node1" presStyleIdx="0" presStyleCnt="8" custScaleX="120283" custScaleY="106713">
        <dgm:presLayoutVars>
          <dgm:bulletEnabled val="1"/>
        </dgm:presLayoutVars>
      </dgm:prSet>
      <dgm:spPr/>
    </dgm:pt>
    <dgm:pt modelId="{D63D258F-DAE7-4E56-8735-4C8EE9282779}" type="pres">
      <dgm:prSet presAssocID="{A4F2D094-5C31-4F92-965C-F8514C6DB0C5}" presName="parTrans" presStyleLbl="bgSibTrans2D1" presStyleIdx="1" presStyleCnt="8"/>
      <dgm:spPr/>
    </dgm:pt>
    <dgm:pt modelId="{C2E9C026-7DD3-40C5-BBB7-B4FAD608E001}" type="pres">
      <dgm:prSet presAssocID="{F57D4708-358C-4E9F-BA92-62B4C2A90C9C}" presName="node" presStyleLbl="node1" presStyleIdx="1" presStyleCnt="8" custScaleX="120283" custScaleY="106713">
        <dgm:presLayoutVars>
          <dgm:bulletEnabled val="1"/>
        </dgm:presLayoutVars>
      </dgm:prSet>
      <dgm:spPr/>
    </dgm:pt>
    <dgm:pt modelId="{34282CC7-56F6-466C-85EA-9025513AA26C}" type="pres">
      <dgm:prSet presAssocID="{4B00BF8B-B4C4-4250-BF8F-451F3172C562}" presName="parTrans" presStyleLbl="bgSibTrans2D1" presStyleIdx="2" presStyleCnt="8"/>
      <dgm:spPr/>
    </dgm:pt>
    <dgm:pt modelId="{56149E6B-2CCF-4EC0-BB9A-A1607227CE80}" type="pres">
      <dgm:prSet presAssocID="{508E66DD-152E-4C76-A247-37088B7F99A9}" presName="node" presStyleLbl="node1" presStyleIdx="2" presStyleCnt="8" custScaleX="120283" custScaleY="106713">
        <dgm:presLayoutVars>
          <dgm:bulletEnabled val="1"/>
        </dgm:presLayoutVars>
      </dgm:prSet>
      <dgm:spPr/>
    </dgm:pt>
    <dgm:pt modelId="{4AC40436-3423-40D4-83ED-AA66AD847196}" type="pres">
      <dgm:prSet presAssocID="{AD496DC8-F13E-4E6F-876F-FAFBDC994D73}" presName="parTrans" presStyleLbl="bgSibTrans2D1" presStyleIdx="3" presStyleCnt="8"/>
      <dgm:spPr/>
    </dgm:pt>
    <dgm:pt modelId="{E815F038-10CA-4E2C-9B85-C5779EA26173}" type="pres">
      <dgm:prSet presAssocID="{95D5556D-756E-491D-BEC2-CFF4A5288C10}" presName="node" presStyleLbl="node1" presStyleIdx="3" presStyleCnt="8" custScaleX="120283" custScaleY="106713">
        <dgm:presLayoutVars>
          <dgm:bulletEnabled val="1"/>
        </dgm:presLayoutVars>
      </dgm:prSet>
      <dgm:spPr/>
    </dgm:pt>
    <dgm:pt modelId="{B5F10D3E-7804-49CC-9F39-1456A1BB8692}" type="pres">
      <dgm:prSet presAssocID="{E1242A0E-9F0B-46B7-9DE9-AE3B91294337}" presName="parTrans" presStyleLbl="bgSibTrans2D1" presStyleIdx="4" presStyleCnt="8"/>
      <dgm:spPr/>
    </dgm:pt>
    <dgm:pt modelId="{4E2FA95C-82EC-4D0E-B710-5254C464D30E}" type="pres">
      <dgm:prSet presAssocID="{833C8A24-B8CB-47DD-8725-BA1894D9706D}" presName="node" presStyleLbl="node1" presStyleIdx="4" presStyleCnt="8" custScaleX="120283" custScaleY="106713">
        <dgm:presLayoutVars>
          <dgm:bulletEnabled val="1"/>
        </dgm:presLayoutVars>
      </dgm:prSet>
      <dgm:spPr/>
    </dgm:pt>
    <dgm:pt modelId="{403BFADF-BDAB-44A4-8AC4-55B02898D96E}" type="pres">
      <dgm:prSet presAssocID="{F78D326A-ECE5-436F-B008-A1C945FC1E96}" presName="parTrans" presStyleLbl="bgSibTrans2D1" presStyleIdx="5" presStyleCnt="8"/>
      <dgm:spPr/>
    </dgm:pt>
    <dgm:pt modelId="{72D02132-25F4-4DEC-BC46-0535BC785F8D}" type="pres">
      <dgm:prSet presAssocID="{6B28C749-D958-4916-B659-D73536F7E553}" presName="node" presStyleLbl="node1" presStyleIdx="5" presStyleCnt="8" custScaleX="120283" custScaleY="106713">
        <dgm:presLayoutVars>
          <dgm:bulletEnabled val="1"/>
        </dgm:presLayoutVars>
      </dgm:prSet>
      <dgm:spPr/>
    </dgm:pt>
    <dgm:pt modelId="{D6A71272-B583-4B8A-BB73-9A57DCC0059C}" type="pres">
      <dgm:prSet presAssocID="{8098A3A5-7821-4A82-806A-9108098B5EB0}" presName="parTrans" presStyleLbl="bgSibTrans2D1" presStyleIdx="6" presStyleCnt="8"/>
      <dgm:spPr/>
    </dgm:pt>
    <dgm:pt modelId="{EF021B24-24D0-467C-ACF8-890F17E354F2}" type="pres">
      <dgm:prSet presAssocID="{D4EA87C6-DB3C-4FF3-966E-A86E9503FF39}" presName="node" presStyleLbl="node1" presStyleIdx="6" presStyleCnt="8" custScaleX="120283" custScaleY="106713">
        <dgm:presLayoutVars>
          <dgm:bulletEnabled val="1"/>
        </dgm:presLayoutVars>
      </dgm:prSet>
      <dgm:spPr/>
    </dgm:pt>
    <dgm:pt modelId="{9E8CFE92-4169-4FA6-BD0E-02D80F4DE103}" type="pres">
      <dgm:prSet presAssocID="{05D4F39C-DDE4-45E3-9099-4E0995102C9B}" presName="parTrans" presStyleLbl="bgSibTrans2D1" presStyleIdx="7" presStyleCnt="8"/>
      <dgm:spPr/>
    </dgm:pt>
    <dgm:pt modelId="{195A1288-A2D1-4798-A748-132C98EB152B}" type="pres">
      <dgm:prSet presAssocID="{E50032E4-DE8B-4189-B7BB-1DEFDE98C423}" presName="node" presStyleLbl="node1" presStyleIdx="7" presStyleCnt="8">
        <dgm:presLayoutVars>
          <dgm:bulletEnabled val="1"/>
        </dgm:presLayoutVars>
      </dgm:prSet>
      <dgm:spPr/>
    </dgm:pt>
  </dgm:ptLst>
  <dgm:cxnLst>
    <dgm:cxn modelId="{13CD1200-0C98-4547-8604-21CE0775CDB6}" srcId="{C77BEB9A-5B75-4433-A60E-D912667DB937}" destId="{95D5556D-756E-491D-BEC2-CFF4A5288C10}" srcOrd="3" destOrd="0" parTransId="{AD496DC8-F13E-4E6F-876F-FAFBDC994D73}" sibTransId="{49D838E3-8E91-4B7E-9CFE-E4687C69A29B}"/>
    <dgm:cxn modelId="{8ADE7008-6EB7-4160-8CC6-EA72E7505FE8}" type="presOf" srcId="{05D4F39C-DDE4-45E3-9099-4E0995102C9B}" destId="{9E8CFE92-4169-4FA6-BD0E-02D80F4DE103}" srcOrd="0" destOrd="0" presId="urn:microsoft.com/office/officeart/2005/8/layout/radial4"/>
    <dgm:cxn modelId="{EC535E14-1E91-4F1C-A49F-530A12A95703}" type="presOf" srcId="{8098A3A5-7821-4A82-806A-9108098B5EB0}" destId="{D6A71272-B583-4B8A-BB73-9A57DCC0059C}" srcOrd="0" destOrd="0" presId="urn:microsoft.com/office/officeart/2005/8/layout/radial4"/>
    <dgm:cxn modelId="{C573D414-B49D-41F0-B066-E6F52D38396A}" type="presOf" srcId="{833C8A24-B8CB-47DD-8725-BA1894D9706D}" destId="{4E2FA95C-82EC-4D0E-B710-5254C464D30E}" srcOrd="0" destOrd="0" presId="urn:microsoft.com/office/officeart/2005/8/layout/radial4"/>
    <dgm:cxn modelId="{1E2BB016-6441-4276-9756-B7AA4649C4BD}" type="presOf" srcId="{5D690501-DDB8-4342-8532-B73A110256F1}" destId="{5DEB8481-B70D-417A-A810-642874955275}" srcOrd="0" destOrd="0" presId="urn:microsoft.com/office/officeart/2005/8/layout/radial4"/>
    <dgm:cxn modelId="{702E1D24-F761-4731-8B91-319366335A49}" srcId="{C77BEB9A-5B75-4433-A60E-D912667DB937}" destId="{F57D4708-358C-4E9F-BA92-62B4C2A90C9C}" srcOrd="1" destOrd="0" parTransId="{A4F2D094-5C31-4F92-965C-F8514C6DB0C5}" sibTransId="{98FC698F-C83F-483D-B578-F79AFFEF90DF}"/>
    <dgm:cxn modelId="{828AEA24-0D72-4B57-B625-1EFE3A25BA8C}" type="presOf" srcId="{961D9736-BA26-41FE-9D31-EE7C9B905098}" destId="{84CD980C-1CF0-48CC-8C66-0726F7B8B610}" srcOrd="0" destOrd="0" presId="urn:microsoft.com/office/officeart/2005/8/layout/radial4"/>
    <dgm:cxn modelId="{842E212C-9F30-4F55-8A47-A86A78912489}" type="presOf" srcId="{F57D4708-358C-4E9F-BA92-62B4C2A90C9C}" destId="{C2E9C026-7DD3-40C5-BBB7-B4FAD608E001}" srcOrd="0" destOrd="0" presId="urn:microsoft.com/office/officeart/2005/8/layout/radial4"/>
    <dgm:cxn modelId="{ABA2F631-6C05-4379-9605-725D2ADDD1E0}" srcId="{EE85C72F-5F39-4678-87A5-A78FB31C1AE1}" destId="{C77BEB9A-5B75-4433-A60E-D912667DB937}" srcOrd="0" destOrd="0" parTransId="{D0972643-F531-40B2-A4D5-93E932E94E5B}" sibTransId="{1FF42647-16D2-48F5-84EA-AE8628EE6991}"/>
    <dgm:cxn modelId="{EFCB2537-7ADC-4EBE-B94A-9CB98D68F932}" srcId="{EE85C72F-5F39-4678-87A5-A78FB31C1AE1}" destId="{4FAA0A7F-4AA7-4A79-B9DF-F18D0FF3ADE7}" srcOrd="2" destOrd="0" parTransId="{F1B9D644-8B6F-47DC-8995-50AB94FCD664}" sibTransId="{4ED5C6E6-B8A2-4270-B050-705C024AE0F8}"/>
    <dgm:cxn modelId="{EBA17A3C-A618-4B3C-B496-9D8DA5F6A774}" srcId="{C77BEB9A-5B75-4433-A60E-D912667DB937}" destId="{6B28C749-D958-4916-B659-D73536F7E553}" srcOrd="5" destOrd="0" parTransId="{F78D326A-ECE5-436F-B008-A1C945FC1E96}" sibTransId="{347B92AF-D8C7-4E71-ACCF-6D1DF9DACD33}"/>
    <dgm:cxn modelId="{4A4EF867-90CA-4385-8C68-7A4E31F00718}" type="presOf" srcId="{AD496DC8-F13E-4E6F-876F-FAFBDC994D73}" destId="{4AC40436-3423-40D4-83ED-AA66AD847196}" srcOrd="0" destOrd="0" presId="urn:microsoft.com/office/officeart/2005/8/layout/radial4"/>
    <dgm:cxn modelId="{73588748-51EB-49A3-AA23-D10BE5246CB8}" type="presOf" srcId="{95D5556D-756E-491D-BEC2-CFF4A5288C10}" destId="{E815F038-10CA-4E2C-9B85-C5779EA26173}" srcOrd="0" destOrd="0" presId="urn:microsoft.com/office/officeart/2005/8/layout/radial4"/>
    <dgm:cxn modelId="{40AD8B49-74B9-46A4-A63D-4E57093191EA}" srcId="{C77BEB9A-5B75-4433-A60E-D912667DB937}" destId="{D4EA87C6-DB3C-4FF3-966E-A86E9503FF39}" srcOrd="6" destOrd="0" parTransId="{8098A3A5-7821-4A82-806A-9108098B5EB0}" sibTransId="{71AAD688-619A-4121-82EB-929CE7117C83}"/>
    <dgm:cxn modelId="{82FC624F-D77B-4A8D-896F-E17CC0778712}" type="presOf" srcId="{F78D326A-ECE5-436F-B008-A1C945FC1E96}" destId="{403BFADF-BDAB-44A4-8AC4-55B02898D96E}" srcOrd="0" destOrd="0" presId="urn:microsoft.com/office/officeart/2005/8/layout/radial4"/>
    <dgm:cxn modelId="{1CD80D55-CB81-443E-94EB-71998E6BBEEA}" srcId="{EE85C72F-5F39-4678-87A5-A78FB31C1AE1}" destId="{46C9C94C-30E2-4264-BE89-B59EDE6A917E}" srcOrd="1" destOrd="0" parTransId="{5695FE4C-12F5-40E9-9248-15779212DD25}" sibTransId="{AFF83E89-1481-45AA-995A-4AD1FF2F212D}"/>
    <dgm:cxn modelId="{BBF9A77C-B3E2-4ACE-9203-B439C9B9A680}" type="presOf" srcId="{E50032E4-DE8B-4189-B7BB-1DEFDE98C423}" destId="{195A1288-A2D1-4798-A748-132C98EB152B}" srcOrd="0" destOrd="0" presId="urn:microsoft.com/office/officeart/2005/8/layout/radial4"/>
    <dgm:cxn modelId="{BD07A280-8ABA-4B57-B57D-FD201BA1293C}" type="presOf" srcId="{508E66DD-152E-4C76-A247-37088B7F99A9}" destId="{56149E6B-2CCF-4EC0-BB9A-A1607227CE80}" srcOrd="0" destOrd="0" presId="urn:microsoft.com/office/officeart/2005/8/layout/radial4"/>
    <dgm:cxn modelId="{8FB9B881-204C-4C2B-AB3E-2D1C45CF08A0}" type="presOf" srcId="{C77BEB9A-5B75-4433-A60E-D912667DB937}" destId="{43B45EC0-9EB6-45C8-87EF-52C16F71E419}" srcOrd="0" destOrd="0" presId="urn:microsoft.com/office/officeart/2005/8/layout/radial4"/>
    <dgm:cxn modelId="{C38B958E-3ADF-4CB0-8F4F-B7ED5301C29C}" type="presOf" srcId="{4B00BF8B-B4C4-4250-BF8F-451F3172C562}" destId="{34282CC7-56F6-466C-85EA-9025513AA26C}" srcOrd="0" destOrd="0" presId="urn:microsoft.com/office/officeart/2005/8/layout/radial4"/>
    <dgm:cxn modelId="{6927039A-8AD0-4E9E-BB4F-8B533438D84A}" srcId="{EE85C72F-5F39-4678-87A5-A78FB31C1AE1}" destId="{16E529C7-BAE6-493E-AFFA-A07C787FA4B2}" srcOrd="3" destOrd="0" parTransId="{C2910C94-5ED2-43FA-AA43-396A6DEC93C3}" sibTransId="{B2847252-A8DD-45C2-A027-BB82D646E725}"/>
    <dgm:cxn modelId="{15D6479A-6A83-44EE-AC5A-1B1C2651F088}" type="presOf" srcId="{E1242A0E-9F0B-46B7-9DE9-AE3B91294337}" destId="{B5F10D3E-7804-49CC-9F39-1456A1BB8692}" srcOrd="0" destOrd="0" presId="urn:microsoft.com/office/officeart/2005/8/layout/radial4"/>
    <dgm:cxn modelId="{6CCAD0AC-7C8F-4096-BB93-E415E9B8063E}" type="presOf" srcId="{EE85C72F-5F39-4678-87A5-A78FB31C1AE1}" destId="{EDFC04CD-2744-4AB0-A7D4-5C3F44FDB3F6}" srcOrd="0" destOrd="0" presId="urn:microsoft.com/office/officeart/2005/8/layout/radial4"/>
    <dgm:cxn modelId="{D547F7AE-9E4E-440C-A929-F8CD22508DC2}" type="presOf" srcId="{6B28C749-D958-4916-B659-D73536F7E553}" destId="{72D02132-25F4-4DEC-BC46-0535BC785F8D}" srcOrd="0" destOrd="0" presId="urn:microsoft.com/office/officeart/2005/8/layout/radial4"/>
    <dgm:cxn modelId="{A522FBBD-3F3A-4C62-94A5-F51AA3833413}" srcId="{C77BEB9A-5B75-4433-A60E-D912667DB937}" destId="{E50032E4-DE8B-4189-B7BB-1DEFDE98C423}" srcOrd="7" destOrd="0" parTransId="{05D4F39C-DDE4-45E3-9099-4E0995102C9B}" sibTransId="{F73C8B71-936B-4386-9BCD-95FF9EA1A84E}"/>
    <dgm:cxn modelId="{49DECCD1-D8A2-4981-8AF4-BE5FB117A9E0}" type="presOf" srcId="{D4EA87C6-DB3C-4FF3-966E-A86E9503FF39}" destId="{EF021B24-24D0-467C-ACF8-890F17E354F2}" srcOrd="0" destOrd="0" presId="urn:microsoft.com/office/officeart/2005/8/layout/radial4"/>
    <dgm:cxn modelId="{A63800DA-52BB-4FC5-B3C4-A5F2B4E630ED}" srcId="{EE85C72F-5F39-4678-87A5-A78FB31C1AE1}" destId="{3BF2E818-A5D7-47C7-9CB1-FAB9A605C42E}" srcOrd="4" destOrd="0" parTransId="{F27880C9-972A-42DB-8770-CC690E4EC232}" sibTransId="{14EE39B5-F392-4556-8D4C-27C0971E0CC2}"/>
    <dgm:cxn modelId="{3E2127ED-28AA-49DB-822D-9514373CACE6}" type="presOf" srcId="{A4F2D094-5C31-4F92-965C-F8514C6DB0C5}" destId="{D63D258F-DAE7-4E56-8735-4C8EE9282779}" srcOrd="0" destOrd="0" presId="urn:microsoft.com/office/officeart/2005/8/layout/radial4"/>
    <dgm:cxn modelId="{4D58BDEF-897D-46B5-B5F9-214823D51ACA}" srcId="{C77BEB9A-5B75-4433-A60E-D912667DB937}" destId="{508E66DD-152E-4C76-A247-37088B7F99A9}" srcOrd="2" destOrd="0" parTransId="{4B00BF8B-B4C4-4250-BF8F-451F3172C562}" sibTransId="{EB16636A-A1F9-47D9-8316-DC93165E2FE8}"/>
    <dgm:cxn modelId="{222066F6-EAB5-4B6E-B494-FA9F4354280D}" srcId="{C77BEB9A-5B75-4433-A60E-D912667DB937}" destId="{5D690501-DDB8-4342-8532-B73A110256F1}" srcOrd="0" destOrd="0" parTransId="{961D9736-BA26-41FE-9D31-EE7C9B905098}" sibTransId="{41DE99F2-3139-4067-B729-AC4BD88D15B5}"/>
    <dgm:cxn modelId="{E2AC69F8-AB39-47B5-84A3-C775EE02EAAF}" srcId="{C77BEB9A-5B75-4433-A60E-D912667DB937}" destId="{833C8A24-B8CB-47DD-8725-BA1894D9706D}" srcOrd="4" destOrd="0" parTransId="{E1242A0E-9F0B-46B7-9DE9-AE3B91294337}" sibTransId="{AF8D4E7D-0BDC-4E5F-9D77-0A864EA2166E}"/>
    <dgm:cxn modelId="{30547CCB-C4BA-4C65-A7FE-EB5984D1CE32}" type="presParOf" srcId="{EDFC04CD-2744-4AB0-A7D4-5C3F44FDB3F6}" destId="{43B45EC0-9EB6-45C8-87EF-52C16F71E419}" srcOrd="0" destOrd="0" presId="urn:microsoft.com/office/officeart/2005/8/layout/radial4"/>
    <dgm:cxn modelId="{CA71B3BB-447D-4A95-993A-3E6D820DBAB8}" type="presParOf" srcId="{EDFC04CD-2744-4AB0-A7D4-5C3F44FDB3F6}" destId="{84CD980C-1CF0-48CC-8C66-0726F7B8B610}" srcOrd="1" destOrd="0" presId="urn:microsoft.com/office/officeart/2005/8/layout/radial4"/>
    <dgm:cxn modelId="{C86D5A16-BDBE-45C2-90F4-8575EC74CAD7}" type="presParOf" srcId="{EDFC04CD-2744-4AB0-A7D4-5C3F44FDB3F6}" destId="{5DEB8481-B70D-417A-A810-642874955275}" srcOrd="2" destOrd="0" presId="urn:microsoft.com/office/officeart/2005/8/layout/radial4"/>
    <dgm:cxn modelId="{1260CE28-88CC-47C6-AF68-7207604CBB97}" type="presParOf" srcId="{EDFC04CD-2744-4AB0-A7D4-5C3F44FDB3F6}" destId="{D63D258F-DAE7-4E56-8735-4C8EE9282779}" srcOrd="3" destOrd="0" presId="urn:microsoft.com/office/officeart/2005/8/layout/radial4"/>
    <dgm:cxn modelId="{20FC5E00-A2C8-4C7E-A49D-D034BE0AAE42}" type="presParOf" srcId="{EDFC04CD-2744-4AB0-A7D4-5C3F44FDB3F6}" destId="{C2E9C026-7DD3-40C5-BBB7-B4FAD608E001}" srcOrd="4" destOrd="0" presId="urn:microsoft.com/office/officeart/2005/8/layout/radial4"/>
    <dgm:cxn modelId="{6F9ADA15-1A92-488E-9216-58911C1CDC65}" type="presParOf" srcId="{EDFC04CD-2744-4AB0-A7D4-5C3F44FDB3F6}" destId="{34282CC7-56F6-466C-85EA-9025513AA26C}" srcOrd="5" destOrd="0" presId="urn:microsoft.com/office/officeart/2005/8/layout/radial4"/>
    <dgm:cxn modelId="{52580FD1-FEBE-4B9E-A559-A901B27E983A}" type="presParOf" srcId="{EDFC04CD-2744-4AB0-A7D4-5C3F44FDB3F6}" destId="{56149E6B-2CCF-4EC0-BB9A-A1607227CE80}" srcOrd="6" destOrd="0" presId="urn:microsoft.com/office/officeart/2005/8/layout/radial4"/>
    <dgm:cxn modelId="{461A2824-766F-4EE0-A2F9-B59D5CA245DD}" type="presParOf" srcId="{EDFC04CD-2744-4AB0-A7D4-5C3F44FDB3F6}" destId="{4AC40436-3423-40D4-83ED-AA66AD847196}" srcOrd="7" destOrd="0" presId="urn:microsoft.com/office/officeart/2005/8/layout/radial4"/>
    <dgm:cxn modelId="{22C6B300-C466-4D73-AB5B-B79EFE519EE2}" type="presParOf" srcId="{EDFC04CD-2744-4AB0-A7D4-5C3F44FDB3F6}" destId="{E815F038-10CA-4E2C-9B85-C5779EA26173}" srcOrd="8" destOrd="0" presId="urn:microsoft.com/office/officeart/2005/8/layout/radial4"/>
    <dgm:cxn modelId="{58546BBF-D600-4F2A-B0A3-25CC04A5CAB2}" type="presParOf" srcId="{EDFC04CD-2744-4AB0-A7D4-5C3F44FDB3F6}" destId="{B5F10D3E-7804-49CC-9F39-1456A1BB8692}" srcOrd="9" destOrd="0" presId="urn:microsoft.com/office/officeart/2005/8/layout/radial4"/>
    <dgm:cxn modelId="{3E09384D-E605-45AF-84D5-9216ABBBE1D4}" type="presParOf" srcId="{EDFC04CD-2744-4AB0-A7D4-5C3F44FDB3F6}" destId="{4E2FA95C-82EC-4D0E-B710-5254C464D30E}" srcOrd="10" destOrd="0" presId="urn:microsoft.com/office/officeart/2005/8/layout/radial4"/>
    <dgm:cxn modelId="{7E26CB2B-3152-4B5F-9FB0-63F2C28FF245}" type="presParOf" srcId="{EDFC04CD-2744-4AB0-A7D4-5C3F44FDB3F6}" destId="{403BFADF-BDAB-44A4-8AC4-55B02898D96E}" srcOrd="11" destOrd="0" presId="urn:microsoft.com/office/officeart/2005/8/layout/radial4"/>
    <dgm:cxn modelId="{19B3C656-3DF3-44F9-9024-BB285F5748AE}" type="presParOf" srcId="{EDFC04CD-2744-4AB0-A7D4-5C3F44FDB3F6}" destId="{72D02132-25F4-4DEC-BC46-0535BC785F8D}" srcOrd="12" destOrd="0" presId="urn:microsoft.com/office/officeart/2005/8/layout/radial4"/>
    <dgm:cxn modelId="{2D7419C8-C4E9-4BC2-A0D3-D4B8DD941BFA}" type="presParOf" srcId="{EDFC04CD-2744-4AB0-A7D4-5C3F44FDB3F6}" destId="{D6A71272-B583-4B8A-BB73-9A57DCC0059C}" srcOrd="13" destOrd="0" presId="urn:microsoft.com/office/officeart/2005/8/layout/radial4"/>
    <dgm:cxn modelId="{47709B19-5589-4A31-8FC1-E75801889D1F}" type="presParOf" srcId="{EDFC04CD-2744-4AB0-A7D4-5C3F44FDB3F6}" destId="{EF021B24-24D0-467C-ACF8-890F17E354F2}" srcOrd="14" destOrd="0" presId="urn:microsoft.com/office/officeart/2005/8/layout/radial4"/>
    <dgm:cxn modelId="{144DEE1C-BDC6-436C-A5A5-CB583372A6DD}" type="presParOf" srcId="{EDFC04CD-2744-4AB0-A7D4-5C3F44FDB3F6}" destId="{9E8CFE92-4169-4FA6-BD0E-02D80F4DE103}" srcOrd="15" destOrd="0" presId="urn:microsoft.com/office/officeart/2005/8/layout/radial4"/>
    <dgm:cxn modelId="{71C7F07F-F002-476C-9AA0-0870878DAE2B}" type="presParOf" srcId="{EDFC04CD-2744-4AB0-A7D4-5C3F44FDB3F6}" destId="{195A1288-A2D1-4798-A748-132C98EB152B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683996-A498-4B59-A368-BFF4030E2B55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B16344F-BE41-47A7-B75B-0F388BB98858}">
      <dgm:prSet phldrT="[Text]" custT="1"/>
      <dgm:spPr/>
      <dgm:t>
        <a:bodyPr/>
        <a:lstStyle/>
        <a:p>
          <a:r>
            <a:rPr lang="en-GB" sz="1200" dirty="0"/>
            <a:t>We may hide part of a consultation if we feel it may cause harm or distress</a:t>
          </a:r>
        </a:p>
      </dgm:t>
    </dgm:pt>
    <dgm:pt modelId="{2BEA2839-42F6-4ECA-944C-21AF253FF67E}" type="parTrans" cxnId="{4E7432D6-9DB6-420B-9EA8-6C74B850581C}">
      <dgm:prSet/>
      <dgm:spPr/>
      <dgm:t>
        <a:bodyPr/>
        <a:lstStyle/>
        <a:p>
          <a:endParaRPr lang="en-GB"/>
        </a:p>
      </dgm:t>
    </dgm:pt>
    <dgm:pt modelId="{3F62CBA9-0683-4842-84A9-876ECC204E94}" type="sibTrans" cxnId="{4E7432D6-9DB6-420B-9EA8-6C74B850581C}">
      <dgm:prSet/>
      <dgm:spPr/>
      <dgm:t>
        <a:bodyPr/>
        <a:lstStyle/>
        <a:p>
          <a:endParaRPr lang="en-GB"/>
        </a:p>
      </dgm:t>
    </dgm:pt>
    <dgm:pt modelId="{5CFA9B4C-9D7E-469C-9628-B4E93A939E53}" type="pres">
      <dgm:prSet presAssocID="{63683996-A498-4B59-A368-BFF4030E2B55}" presName="diagram" presStyleCnt="0">
        <dgm:presLayoutVars>
          <dgm:dir/>
          <dgm:resizeHandles val="exact"/>
        </dgm:presLayoutVars>
      </dgm:prSet>
      <dgm:spPr/>
    </dgm:pt>
    <dgm:pt modelId="{7B7CA714-2660-4274-A3DA-35FDC0024611}" type="pres">
      <dgm:prSet presAssocID="{3B16344F-BE41-47A7-B75B-0F388BB98858}" presName="node" presStyleLbl="node1" presStyleIdx="0" presStyleCnt="1" custScaleX="580170">
        <dgm:presLayoutVars>
          <dgm:bulletEnabled val="1"/>
        </dgm:presLayoutVars>
      </dgm:prSet>
      <dgm:spPr/>
    </dgm:pt>
  </dgm:ptLst>
  <dgm:cxnLst>
    <dgm:cxn modelId="{4064EA34-6027-41E8-8AFE-85073C8C82F6}" type="presOf" srcId="{3B16344F-BE41-47A7-B75B-0F388BB98858}" destId="{7B7CA714-2660-4274-A3DA-35FDC0024611}" srcOrd="0" destOrd="0" presId="urn:microsoft.com/office/officeart/2005/8/layout/default"/>
    <dgm:cxn modelId="{C64ACACD-3E9A-476B-91D7-FE848A91EA94}" type="presOf" srcId="{63683996-A498-4B59-A368-BFF4030E2B55}" destId="{5CFA9B4C-9D7E-469C-9628-B4E93A939E53}" srcOrd="0" destOrd="0" presId="urn:microsoft.com/office/officeart/2005/8/layout/default"/>
    <dgm:cxn modelId="{4E7432D6-9DB6-420B-9EA8-6C74B850581C}" srcId="{63683996-A498-4B59-A368-BFF4030E2B55}" destId="{3B16344F-BE41-47A7-B75B-0F388BB98858}" srcOrd="0" destOrd="0" parTransId="{2BEA2839-42F6-4ECA-944C-21AF253FF67E}" sibTransId="{3F62CBA9-0683-4842-84A9-876ECC204E94}"/>
    <dgm:cxn modelId="{F3E7100C-D4E7-48AD-BA41-2E7FF59D98FA}" type="presParOf" srcId="{5CFA9B4C-9D7E-469C-9628-B4E93A939E53}" destId="{7B7CA714-2660-4274-A3DA-35FDC002461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79C88E-F3D5-4031-A3EA-20EBC994FDB4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2297C7F-55F1-4CE1-AE15-55B4F7395DE1}">
      <dgm:prSet custT="1"/>
      <dgm:spPr/>
      <dgm:t>
        <a:bodyPr/>
        <a:lstStyle/>
        <a:p>
          <a:pPr algn="ctr"/>
          <a:r>
            <a:rPr lang="en-GB" sz="1300" dirty="0"/>
            <a:t>Those with access to their historic detailed coded record this will not change</a:t>
          </a:r>
          <a:endParaRPr lang="en-US" sz="1300" dirty="0"/>
        </a:p>
      </dgm:t>
    </dgm:pt>
    <dgm:pt modelId="{02134025-37B1-44B7-90A8-111D8DEF53FF}" type="parTrans" cxnId="{80E14750-92F4-41D9-A8E8-287305F8E457}">
      <dgm:prSet/>
      <dgm:spPr/>
      <dgm:t>
        <a:bodyPr/>
        <a:lstStyle/>
        <a:p>
          <a:endParaRPr lang="en-US" sz="1300"/>
        </a:p>
      </dgm:t>
    </dgm:pt>
    <dgm:pt modelId="{1AA62633-192F-4B00-830B-F8880B3DF509}" type="sibTrans" cxnId="{80E14750-92F4-41D9-A8E8-287305F8E457}">
      <dgm:prSet/>
      <dgm:spPr/>
      <dgm:t>
        <a:bodyPr/>
        <a:lstStyle/>
        <a:p>
          <a:endParaRPr lang="en-US" sz="1300"/>
        </a:p>
      </dgm:t>
    </dgm:pt>
    <dgm:pt modelId="{F7861625-A789-4989-93F1-E951D691BEA1}">
      <dgm:prSet custT="1"/>
      <dgm:spPr/>
      <dgm:t>
        <a:bodyPr/>
        <a:lstStyle/>
        <a:p>
          <a:pPr algn="ctr"/>
          <a:endParaRPr lang="en-GB" sz="1300" dirty="0"/>
        </a:p>
        <a:p>
          <a:pPr algn="ctr"/>
          <a:r>
            <a:rPr lang="en-GB" sz="1300" dirty="0"/>
            <a:t>Patients with a history of DV, safeguarding concerns, lack mental capacity, will have access restricted</a:t>
          </a:r>
          <a:endParaRPr lang="en-US" sz="1300" dirty="0"/>
        </a:p>
      </dgm:t>
    </dgm:pt>
    <dgm:pt modelId="{580EAF7B-3ABA-4111-A6B7-684CE235C798}" type="parTrans" cxnId="{F7F529E9-51B4-43F2-B1C3-05FA625B3482}">
      <dgm:prSet/>
      <dgm:spPr/>
      <dgm:t>
        <a:bodyPr/>
        <a:lstStyle/>
        <a:p>
          <a:endParaRPr lang="en-US" sz="1300"/>
        </a:p>
      </dgm:t>
    </dgm:pt>
    <dgm:pt modelId="{92557A80-1A7C-4D64-9555-7A26E1F1AD5E}" type="sibTrans" cxnId="{F7F529E9-51B4-43F2-B1C3-05FA625B3482}">
      <dgm:prSet/>
      <dgm:spPr/>
      <dgm:t>
        <a:bodyPr/>
        <a:lstStyle/>
        <a:p>
          <a:endParaRPr lang="en-US" sz="1300"/>
        </a:p>
      </dgm:t>
    </dgm:pt>
    <dgm:pt modelId="{CCC82015-A65F-49B9-B10E-34820ECAFF59}">
      <dgm:prSet custT="1"/>
      <dgm:spPr/>
      <dgm:t>
        <a:bodyPr/>
        <a:lstStyle/>
        <a:p>
          <a:r>
            <a:rPr lang="en-GB" sz="1300" dirty="0"/>
            <a:t>You will only see consultations added by the practice  you are registered at</a:t>
          </a:r>
        </a:p>
      </dgm:t>
    </dgm:pt>
    <dgm:pt modelId="{F5BF7445-620C-4310-BD4E-807140107D76}" type="parTrans" cxnId="{BD3CAD23-125F-45CF-B36D-CA12B04AA2BC}">
      <dgm:prSet/>
      <dgm:spPr/>
      <dgm:t>
        <a:bodyPr/>
        <a:lstStyle/>
        <a:p>
          <a:endParaRPr lang="en-GB" sz="1300"/>
        </a:p>
      </dgm:t>
    </dgm:pt>
    <dgm:pt modelId="{4B172D09-8992-4D25-B4A7-2DD5E50EA4AD}" type="sibTrans" cxnId="{BD3CAD23-125F-45CF-B36D-CA12B04AA2BC}">
      <dgm:prSet/>
      <dgm:spPr/>
      <dgm:t>
        <a:bodyPr/>
        <a:lstStyle/>
        <a:p>
          <a:endParaRPr lang="en-GB" sz="1300"/>
        </a:p>
      </dgm:t>
    </dgm:pt>
    <dgm:pt modelId="{85340E8F-A4CB-4008-B8A4-F9F811381094}">
      <dgm:prSet custT="1"/>
      <dgm:spPr/>
      <dgm:t>
        <a:bodyPr/>
        <a:lstStyle/>
        <a:p>
          <a:endParaRPr lang="en-GB" sz="1300" dirty="0"/>
        </a:p>
        <a:p>
          <a:endParaRPr lang="en-GB" sz="1300" dirty="0"/>
        </a:p>
        <a:p>
          <a:r>
            <a:rPr lang="en-GB" sz="1300" dirty="0"/>
            <a:t>If you move practice ,you will only see information from the day you register</a:t>
          </a:r>
        </a:p>
        <a:p>
          <a:endParaRPr lang="en-GB" sz="1300" dirty="0"/>
        </a:p>
        <a:p>
          <a:r>
            <a:rPr lang="en-GB" sz="1300" dirty="0"/>
            <a:t>Previous practice information will not be viewable</a:t>
          </a:r>
        </a:p>
      </dgm:t>
    </dgm:pt>
    <dgm:pt modelId="{413F3AA5-C41E-4A73-96F1-0BB54137427E}" type="parTrans" cxnId="{B2A08D99-24D3-4A3B-B023-287540D73BE5}">
      <dgm:prSet/>
      <dgm:spPr/>
      <dgm:t>
        <a:bodyPr/>
        <a:lstStyle/>
        <a:p>
          <a:endParaRPr lang="en-GB" sz="1300"/>
        </a:p>
      </dgm:t>
    </dgm:pt>
    <dgm:pt modelId="{B6BD904F-2020-4C40-AE37-BBA2B31FB5F7}" type="sibTrans" cxnId="{B2A08D99-24D3-4A3B-B023-287540D73BE5}">
      <dgm:prSet/>
      <dgm:spPr/>
      <dgm:t>
        <a:bodyPr/>
        <a:lstStyle/>
        <a:p>
          <a:endParaRPr lang="en-GB" sz="1300"/>
        </a:p>
      </dgm:t>
    </dgm:pt>
    <dgm:pt modelId="{EDE079DF-86EF-4D29-86C8-3B6839D8A29A}" type="pres">
      <dgm:prSet presAssocID="{BF79C88E-F3D5-4031-A3EA-20EBC994FDB4}" presName="Name0" presStyleCnt="0">
        <dgm:presLayoutVars>
          <dgm:chMax val="7"/>
          <dgm:dir/>
          <dgm:resizeHandles val="exact"/>
        </dgm:presLayoutVars>
      </dgm:prSet>
      <dgm:spPr/>
    </dgm:pt>
    <dgm:pt modelId="{87788ADD-9A16-4A04-A3D0-435A8D15FBA3}" type="pres">
      <dgm:prSet presAssocID="{BF79C88E-F3D5-4031-A3EA-20EBC994FDB4}" presName="ellipse1" presStyleLbl="vennNode1" presStyleIdx="0" presStyleCnt="4">
        <dgm:presLayoutVars>
          <dgm:bulletEnabled val="1"/>
        </dgm:presLayoutVars>
      </dgm:prSet>
      <dgm:spPr/>
    </dgm:pt>
    <dgm:pt modelId="{ECFDE6B1-4484-4D17-BE8A-F87F5F982CC5}" type="pres">
      <dgm:prSet presAssocID="{BF79C88E-F3D5-4031-A3EA-20EBC994FDB4}" presName="ellipse2" presStyleLbl="vennNode1" presStyleIdx="1" presStyleCnt="4">
        <dgm:presLayoutVars>
          <dgm:bulletEnabled val="1"/>
        </dgm:presLayoutVars>
      </dgm:prSet>
      <dgm:spPr/>
    </dgm:pt>
    <dgm:pt modelId="{F6A5AD50-7E87-4B73-954E-905F486205D5}" type="pres">
      <dgm:prSet presAssocID="{BF79C88E-F3D5-4031-A3EA-20EBC994FDB4}" presName="ellipse3" presStyleLbl="vennNode1" presStyleIdx="2" presStyleCnt="4">
        <dgm:presLayoutVars>
          <dgm:bulletEnabled val="1"/>
        </dgm:presLayoutVars>
      </dgm:prSet>
      <dgm:spPr/>
    </dgm:pt>
    <dgm:pt modelId="{46F8FBBA-0516-47D1-B5F1-8A2FE34E043E}" type="pres">
      <dgm:prSet presAssocID="{BF79C88E-F3D5-4031-A3EA-20EBC994FDB4}" presName="ellipse4" presStyleLbl="vennNode1" presStyleIdx="3" presStyleCnt="4">
        <dgm:presLayoutVars>
          <dgm:bulletEnabled val="1"/>
        </dgm:presLayoutVars>
      </dgm:prSet>
      <dgm:spPr/>
    </dgm:pt>
  </dgm:ptLst>
  <dgm:cxnLst>
    <dgm:cxn modelId="{6792EE1C-A38B-4DB1-862F-0D391F4306EC}" type="presOf" srcId="{BF79C88E-F3D5-4031-A3EA-20EBC994FDB4}" destId="{EDE079DF-86EF-4D29-86C8-3B6839D8A29A}" srcOrd="0" destOrd="0" presId="urn:microsoft.com/office/officeart/2005/8/layout/rings+Icon"/>
    <dgm:cxn modelId="{BD3CAD23-125F-45CF-B36D-CA12B04AA2BC}" srcId="{BF79C88E-F3D5-4031-A3EA-20EBC994FDB4}" destId="{CCC82015-A65F-49B9-B10E-34820ECAFF59}" srcOrd="0" destOrd="0" parTransId="{F5BF7445-620C-4310-BD4E-807140107D76}" sibTransId="{4B172D09-8992-4D25-B4A7-2DD5E50EA4AD}"/>
    <dgm:cxn modelId="{15FE6C2C-9B6B-4E92-8746-90BE5EF0CB47}" type="presOf" srcId="{E2297C7F-55F1-4CE1-AE15-55B4F7395DE1}" destId="{F6A5AD50-7E87-4B73-954E-905F486205D5}" srcOrd="0" destOrd="0" presId="urn:microsoft.com/office/officeart/2005/8/layout/rings+Icon"/>
    <dgm:cxn modelId="{F2287440-4BBD-49CE-8F9C-0F72B1B0C8D5}" type="presOf" srcId="{F7861625-A789-4989-93F1-E951D691BEA1}" destId="{46F8FBBA-0516-47D1-B5F1-8A2FE34E043E}" srcOrd="0" destOrd="0" presId="urn:microsoft.com/office/officeart/2005/8/layout/rings+Icon"/>
    <dgm:cxn modelId="{80E14750-92F4-41D9-A8E8-287305F8E457}" srcId="{BF79C88E-F3D5-4031-A3EA-20EBC994FDB4}" destId="{E2297C7F-55F1-4CE1-AE15-55B4F7395DE1}" srcOrd="2" destOrd="0" parTransId="{02134025-37B1-44B7-90A8-111D8DEF53FF}" sibTransId="{1AA62633-192F-4B00-830B-F8880B3DF509}"/>
    <dgm:cxn modelId="{B2A08D99-24D3-4A3B-B023-287540D73BE5}" srcId="{BF79C88E-F3D5-4031-A3EA-20EBC994FDB4}" destId="{85340E8F-A4CB-4008-B8A4-F9F811381094}" srcOrd="1" destOrd="0" parTransId="{413F3AA5-C41E-4A73-96F1-0BB54137427E}" sibTransId="{B6BD904F-2020-4C40-AE37-BBA2B31FB5F7}"/>
    <dgm:cxn modelId="{AFD327A7-0655-4DA5-B932-74FE98264CA7}" type="presOf" srcId="{CCC82015-A65F-49B9-B10E-34820ECAFF59}" destId="{87788ADD-9A16-4A04-A3D0-435A8D15FBA3}" srcOrd="0" destOrd="0" presId="urn:microsoft.com/office/officeart/2005/8/layout/rings+Icon"/>
    <dgm:cxn modelId="{588484E4-983B-4EDB-B33A-795E6D8E2ACC}" type="presOf" srcId="{85340E8F-A4CB-4008-B8A4-F9F811381094}" destId="{ECFDE6B1-4484-4D17-BE8A-F87F5F982CC5}" srcOrd="0" destOrd="0" presId="urn:microsoft.com/office/officeart/2005/8/layout/rings+Icon"/>
    <dgm:cxn modelId="{F7F529E9-51B4-43F2-B1C3-05FA625B3482}" srcId="{BF79C88E-F3D5-4031-A3EA-20EBC994FDB4}" destId="{F7861625-A789-4989-93F1-E951D691BEA1}" srcOrd="3" destOrd="0" parTransId="{580EAF7B-3ABA-4111-A6B7-684CE235C798}" sibTransId="{92557A80-1A7C-4D64-9555-7A26E1F1AD5E}"/>
    <dgm:cxn modelId="{889FFDD5-DFE9-4ED5-88CE-2D8B423FEDD9}" type="presParOf" srcId="{EDE079DF-86EF-4D29-86C8-3B6839D8A29A}" destId="{87788ADD-9A16-4A04-A3D0-435A8D15FBA3}" srcOrd="0" destOrd="0" presId="urn:microsoft.com/office/officeart/2005/8/layout/rings+Icon"/>
    <dgm:cxn modelId="{00E2CC05-F608-468D-9F1C-402F7D812AC8}" type="presParOf" srcId="{EDE079DF-86EF-4D29-86C8-3B6839D8A29A}" destId="{ECFDE6B1-4484-4D17-BE8A-F87F5F982CC5}" srcOrd="1" destOrd="0" presId="urn:microsoft.com/office/officeart/2005/8/layout/rings+Icon"/>
    <dgm:cxn modelId="{EF543279-0DA0-4C64-B27C-6ECA0079CC6D}" type="presParOf" srcId="{EDE079DF-86EF-4D29-86C8-3B6839D8A29A}" destId="{F6A5AD50-7E87-4B73-954E-905F486205D5}" srcOrd="2" destOrd="0" presId="urn:microsoft.com/office/officeart/2005/8/layout/rings+Icon"/>
    <dgm:cxn modelId="{29D94C02-5DD4-48D8-93BE-AEEE1F163332}" type="presParOf" srcId="{EDE079DF-86EF-4D29-86C8-3B6839D8A29A}" destId="{46F8FBBA-0516-47D1-B5F1-8A2FE34E043E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C0A04F-C04C-4436-8EDF-03644BD8DECF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1F61897-2AC5-4D76-AA56-111B431E1166}">
      <dgm:prSet phldrT="[Text]"/>
      <dgm:spPr>
        <a:xfrm>
          <a:off x="5048460" y="513056"/>
          <a:ext cx="2106233" cy="2106233"/>
        </a:xfrm>
        <a:solidFill>
          <a:srgbClr val="EB641B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Have started with HCA specific roles</a:t>
          </a:r>
        </a:p>
      </dgm:t>
    </dgm:pt>
    <dgm:pt modelId="{DB8AE251-59E4-43AF-A672-E00C2D78D615}" type="parTrans" cxnId="{A12705FE-3828-4DA1-B881-1C483E321B7C}">
      <dgm:prSet/>
      <dgm:spPr/>
      <dgm:t>
        <a:bodyPr/>
        <a:lstStyle/>
        <a:p>
          <a:endParaRPr lang="en-GB"/>
        </a:p>
      </dgm:t>
    </dgm:pt>
    <dgm:pt modelId="{AC5540C0-3908-4F24-B640-ED70EE4022ED}" type="sibTrans" cxnId="{A12705FE-3828-4DA1-B881-1C483E321B7C}">
      <dgm:prSet/>
      <dgm:spPr/>
      <dgm:t>
        <a:bodyPr/>
        <a:lstStyle/>
        <a:p>
          <a:endParaRPr lang="en-GB"/>
        </a:p>
      </dgm:t>
    </dgm:pt>
    <dgm:pt modelId="{AF9F56F7-22B9-4140-9E78-B33CD30F0182}">
      <dgm:prSet phldrT="[Text]"/>
      <dgm:spPr>
        <a:xfrm>
          <a:off x="2780209" y="2781308"/>
          <a:ext cx="2106233" cy="2106233"/>
        </a:xfrm>
        <a:solidFill>
          <a:srgbClr val="39639D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Will expand to other areas for Nurses</a:t>
          </a:r>
        </a:p>
      </dgm:t>
    </dgm:pt>
    <dgm:pt modelId="{DC94A60A-CD91-4759-9435-1DD1FAE3366D}" type="parTrans" cxnId="{8611BE79-922C-440F-B9A2-31A7B68BFC52}">
      <dgm:prSet/>
      <dgm:spPr/>
      <dgm:t>
        <a:bodyPr/>
        <a:lstStyle/>
        <a:p>
          <a:endParaRPr lang="en-GB"/>
        </a:p>
      </dgm:t>
    </dgm:pt>
    <dgm:pt modelId="{F6047F86-CB72-47E2-A8DA-BC65EDB4B2BE}" type="sibTrans" cxnId="{8611BE79-922C-440F-B9A2-31A7B68BFC52}">
      <dgm:prSet/>
      <dgm:spPr/>
      <dgm:t>
        <a:bodyPr/>
        <a:lstStyle/>
        <a:p>
          <a:endParaRPr lang="en-GB"/>
        </a:p>
      </dgm:t>
    </dgm:pt>
    <dgm:pt modelId="{A7B59535-20CF-4172-811B-93E66720FC9A}">
      <dgm:prSet phldrT="[Text]"/>
      <dgm:spPr>
        <a:xfrm>
          <a:off x="5048460" y="2781308"/>
          <a:ext cx="2106233" cy="2106233"/>
        </a:xfrm>
        <a:solidFill>
          <a:srgbClr val="474B78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Move</a:t>
          </a:r>
          <a:r>
            <a:rPr lang="en-GB" baseline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to a consistent approach for all</a:t>
          </a:r>
          <a:endParaRPr lang="en-GB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7D6547D6-98C3-4FAF-B717-17FF430B6873}" type="parTrans" cxnId="{C528A776-C60B-4576-9648-0187D196CC45}">
      <dgm:prSet/>
      <dgm:spPr/>
      <dgm:t>
        <a:bodyPr/>
        <a:lstStyle/>
        <a:p>
          <a:endParaRPr lang="en-GB"/>
        </a:p>
      </dgm:t>
    </dgm:pt>
    <dgm:pt modelId="{33FCDC4D-8AAB-4205-81EC-C635250DD75E}" type="sibTrans" cxnId="{C528A776-C60B-4576-9648-0187D196CC45}">
      <dgm:prSet/>
      <dgm:spPr/>
      <dgm:t>
        <a:bodyPr/>
        <a:lstStyle/>
        <a:p>
          <a:endParaRPr lang="en-GB"/>
        </a:p>
      </dgm:t>
    </dgm:pt>
    <dgm:pt modelId="{2FBE983A-8C27-40B4-9873-F690F60C60B7}">
      <dgm:prSet/>
      <dgm:spPr>
        <a:xfrm>
          <a:off x="2780209" y="513056"/>
          <a:ext cx="2106233" cy="2106233"/>
        </a:xfrm>
        <a:solidFill>
          <a:srgbClr val="DA1F28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Looking to pull this into one document</a:t>
          </a:r>
        </a:p>
      </dgm:t>
    </dgm:pt>
    <dgm:pt modelId="{1B3A8F22-A34B-4531-A868-EA8BFFBD35F1}" type="parTrans" cxnId="{2C04BD21-2232-4CD6-A609-0C3B62C6F2AA}">
      <dgm:prSet/>
      <dgm:spPr/>
      <dgm:t>
        <a:bodyPr/>
        <a:lstStyle/>
        <a:p>
          <a:endParaRPr lang="en-GB"/>
        </a:p>
      </dgm:t>
    </dgm:pt>
    <dgm:pt modelId="{6B7341A1-B15C-47AA-8CCE-C07B6CEDD29C}" type="sibTrans" cxnId="{2C04BD21-2232-4CD6-A609-0C3B62C6F2AA}">
      <dgm:prSet/>
      <dgm:spPr/>
      <dgm:t>
        <a:bodyPr/>
        <a:lstStyle/>
        <a:p>
          <a:endParaRPr lang="en-GB"/>
        </a:p>
      </dgm:t>
    </dgm:pt>
    <dgm:pt modelId="{D02CBD7D-29BF-43C7-BC75-D5E860C4D102}" type="pres">
      <dgm:prSet presAssocID="{9EC0A04F-C04C-4436-8EDF-03644BD8DECF}" presName="matrix" presStyleCnt="0">
        <dgm:presLayoutVars>
          <dgm:chMax val="1"/>
          <dgm:dir/>
          <dgm:resizeHandles val="exact"/>
        </dgm:presLayoutVars>
      </dgm:prSet>
      <dgm:spPr/>
    </dgm:pt>
    <dgm:pt modelId="{D6EB6467-D8A9-48BF-A46D-04EBE7301BFB}" type="pres">
      <dgm:prSet presAssocID="{9EC0A04F-C04C-4436-8EDF-03644BD8DECF}" presName="diamond" presStyleLbl="bgShp" presStyleIdx="0" presStyleCnt="1"/>
      <dgm:spPr>
        <a:xfrm>
          <a:off x="2267152" y="0"/>
          <a:ext cx="5400598" cy="5400598"/>
        </a:xfrm>
        <a:prstGeom prst="diamond">
          <a:avLst/>
        </a:prstGeom>
        <a:solidFill>
          <a:srgbClr val="DA1F28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28B39FFA-9803-4927-AB92-6F64BE8E7400}" type="pres">
      <dgm:prSet presAssocID="{9EC0A04F-C04C-4436-8EDF-03644BD8DEC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44B3C4D-9100-4812-8127-7CD8BDB96C99}" type="pres">
      <dgm:prSet presAssocID="{9EC0A04F-C04C-4436-8EDF-03644BD8DEC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01F4207-CDB0-4FF0-B5CB-1F351A1BD212}" type="pres">
      <dgm:prSet presAssocID="{9EC0A04F-C04C-4436-8EDF-03644BD8DEC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583F3D1-8E41-4C5B-91A1-0584D54E80E5}" type="pres">
      <dgm:prSet presAssocID="{9EC0A04F-C04C-4436-8EDF-03644BD8DEC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C04BD21-2232-4CD6-A609-0C3B62C6F2AA}" srcId="{9EC0A04F-C04C-4436-8EDF-03644BD8DECF}" destId="{2FBE983A-8C27-40B4-9873-F690F60C60B7}" srcOrd="0" destOrd="0" parTransId="{1B3A8F22-A34B-4531-A868-EA8BFFBD35F1}" sibTransId="{6B7341A1-B15C-47AA-8CCE-C07B6CEDD29C}"/>
    <dgm:cxn modelId="{724C582E-2F09-40CC-A3C6-4ADA025A1190}" type="presOf" srcId="{9EC0A04F-C04C-4436-8EDF-03644BD8DECF}" destId="{D02CBD7D-29BF-43C7-BC75-D5E860C4D102}" srcOrd="0" destOrd="0" presId="urn:microsoft.com/office/officeart/2005/8/layout/matrix3"/>
    <dgm:cxn modelId="{5D8B4B5F-61D1-41D6-BB08-EF57E0640AFD}" type="presOf" srcId="{2FBE983A-8C27-40B4-9873-F690F60C60B7}" destId="{28B39FFA-9803-4927-AB92-6F64BE8E7400}" srcOrd="0" destOrd="0" presId="urn:microsoft.com/office/officeart/2005/8/layout/matrix3"/>
    <dgm:cxn modelId="{C528A776-C60B-4576-9648-0187D196CC45}" srcId="{9EC0A04F-C04C-4436-8EDF-03644BD8DECF}" destId="{A7B59535-20CF-4172-811B-93E66720FC9A}" srcOrd="3" destOrd="0" parTransId="{7D6547D6-98C3-4FAF-B717-17FF430B6873}" sibTransId="{33FCDC4D-8AAB-4205-81EC-C635250DD75E}"/>
    <dgm:cxn modelId="{8611BE79-922C-440F-B9A2-31A7B68BFC52}" srcId="{9EC0A04F-C04C-4436-8EDF-03644BD8DECF}" destId="{AF9F56F7-22B9-4140-9E78-B33CD30F0182}" srcOrd="2" destOrd="0" parTransId="{DC94A60A-CD91-4759-9435-1DD1FAE3366D}" sibTransId="{F6047F86-CB72-47E2-A8DA-BC65EDB4B2BE}"/>
    <dgm:cxn modelId="{09CE84D4-C6FD-47C6-9EFE-C9B8A485B36E}" type="presOf" srcId="{AF9F56F7-22B9-4140-9E78-B33CD30F0182}" destId="{F01F4207-CDB0-4FF0-B5CB-1F351A1BD212}" srcOrd="0" destOrd="0" presId="urn:microsoft.com/office/officeart/2005/8/layout/matrix3"/>
    <dgm:cxn modelId="{31605BE1-0974-4DF3-99C1-169D2EE7E877}" type="presOf" srcId="{11F61897-2AC5-4D76-AA56-111B431E1166}" destId="{644B3C4D-9100-4812-8127-7CD8BDB96C99}" srcOrd="0" destOrd="0" presId="urn:microsoft.com/office/officeart/2005/8/layout/matrix3"/>
    <dgm:cxn modelId="{6087A7FC-CA5B-4FA1-9C61-41D9A1A0830D}" type="presOf" srcId="{A7B59535-20CF-4172-811B-93E66720FC9A}" destId="{3583F3D1-8E41-4C5B-91A1-0584D54E80E5}" srcOrd="0" destOrd="0" presId="urn:microsoft.com/office/officeart/2005/8/layout/matrix3"/>
    <dgm:cxn modelId="{A12705FE-3828-4DA1-B881-1C483E321B7C}" srcId="{9EC0A04F-C04C-4436-8EDF-03644BD8DECF}" destId="{11F61897-2AC5-4D76-AA56-111B431E1166}" srcOrd="1" destOrd="0" parTransId="{DB8AE251-59E4-43AF-A672-E00C2D78D615}" sibTransId="{AC5540C0-3908-4F24-B640-ED70EE4022ED}"/>
    <dgm:cxn modelId="{C5CC4C61-CBB3-4567-9954-F41511C931B8}" type="presParOf" srcId="{D02CBD7D-29BF-43C7-BC75-D5E860C4D102}" destId="{D6EB6467-D8A9-48BF-A46D-04EBE7301BFB}" srcOrd="0" destOrd="0" presId="urn:microsoft.com/office/officeart/2005/8/layout/matrix3"/>
    <dgm:cxn modelId="{D01659A0-E0B3-4BAE-8B46-5219E238AD11}" type="presParOf" srcId="{D02CBD7D-29BF-43C7-BC75-D5E860C4D102}" destId="{28B39FFA-9803-4927-AB92-6F64BE8E7400}" srcOrd="1" destOrd="0" presId="urn:microsoft.com/office/officeart/2005/8/layout/matrix3"/>
    <dgm:cxn modelId="{279D720C-8AB0-4C23-A679-D68D847D2AB8}" type="presParOf" srcId="{D02CBD7D-29BF-43C7-BC75-D5E860C4D102}" destId="{644B3C4D-9100-4812-8127-7CD8BDB96C99}" srcOrd="2" destOrd="0" presId="urn:microsoft.com/office/officeart/2005/8/layout/matrix3"/>
    <dgm:cxn modelId="{A3CCC029-CA14-4074-9BC0-B30EABC2E604}" type="presParOf" srcId="{D02CBD7D-29BF-43C7-BC75-D5E860C4D102}" destId="{F01F4207-CDB0-4FF0-B5CB-1F351A1BD212}" srcOrd="3" destOrd="0" presId="urn:microsoft.com/office/officeart/2005/8/layout/matrix3"/>
    <dgm:cxn modelId="{668BB964-BAEA-45B1-9757-36583902AC54}" type="presParOf" srcId="{D02CBD7D-29BF-43C7-BC75-D5E860C4D102}" destId="{3583F3D1-8E41-4C5B-91A1-0584D54E80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D7C3E4-9395-4531-827A-2F914DE77285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71DB4AF-4844-4F1E-87C9-1C4EB26A3A5A}">
      <dgm:prSet phldrT="[Text]"/>
      <dgm:spPr/>
      <dgm:t>
        <a:bodyPr/>
        <a:lstStyle/>
        <a:p>
          <a:r>
            <a:rPr lang="en-GB"/>
            <a:t>Drug stock spend has increased</a:t>
          </a:r>
        </a:p>
      </dgm:t>
    </dgm:pt>
    <dgm:pt modelId="{584D850E-019C-4854-A704-3A95C08A09BA}" type="parTrans" cxnId="{E2EDCADA-18FF-453B-8698-D405CB5AAB92}">
      <dgm:prSet/>
      <dgm:spPr/>
      <dgm:t>
        <a:bodyPr/>
        <a:lstStyle/>
        <a:p>
          <a:endParaRPr lang="en-GB"/>
        </a:p>
      </dgm:t>
    </dgm:pt>
    <dgm:pt modelId="{7EA9C489-CA3E-4258-8E3A-B602B24FC418}" type="sibTrans" cxnId="{E2EDCADA-18FF-453B-8698-D405CB5AAB92}">
      <dgm:prSet/>
      <dgm:spPr/>
      <dgm:t>
        <a:bodyPr/>
        <a:lstStyle/>
        <a:p>
          <a:endParaRPr lang="en-GB"/>
        </a:p>
      </dgm:t>
    </dgm:pt>
    <dgm:pt modelId="{06137BB0-2A48-4899-87A7-4413913553C5}">
      <dgm:prSet phldrT="[Text]"/>
      <dgm:spPr/>
      <dgm:t>
        <a:bodyPr/>
        <a:lstStyle/>
        <a:p>
          <a:r>
            <a:rPr lang="en-GB"/>
            <a:t>Review stock levels to get these right</a:t>
          </a:r>
        </a:p>
      </dgm:t>
    </dgm:pt>
    <dgm:pt modelId="{016EBD83-D9B8-43F0-B400-ABC17F1DA28D}" type="parTrans" cxnId="{8FE3100F-2965-4ECD-BDC7-01ADA57578B5}">
      <dgm:prSet/>
      <dgm:spPr/>
      <dgm:t>
        <a:bodyPr/>
        <a:lstStyle/>
        <a:p>
          <a:endParaRPr lang="en-GB"/>
        </a:p>
      </dgm:t>
    </dgm:pt>
    <dgm:pt modelId="{99A15422-84B8-4CD8-B8C7-00D897180757}" type="sibTrans" cxnId="{8FE3100F-2965-4ECD-BDC7-01ADA57578B5}">
      <dgm:prSet/>
      <dgm:spPr/>
      <dgm:t>
        <a:bodyPr/>
        <a:lstStyle/>
        <a:p>
          <a:endParaRPr lang="en-GB"/>
        </a:p>
      </dgm:t>
    </dgm:pt>
    <dgm:pt modelId="{9449126E-711F-4D02-8ACD-0DF3E62B56AA}">
      <dgm:prSet phldrT="[Text]"/>
      <dgm:spPr/>
      <dgm:t>
        <a:bodyPr/>
        <a:lstStyle/>
        <a:p>
          <a:r>
            <a:rPr lang="en-GB"/>
            <a:t>See if we can set up automated ordering in S1 (exclude childhood </a:t>
          </a:r>
          <a:r>
            <a:rPr lang="en-GB" err="1"/>
            <a:t>imms</a:t>
          </a:r>
          <a:r>
            <a:rPr lang="en-GB"/>
            <a:t>)</a:t>
          </a:r>
        </a:p>
      </dgm:t>
    </dgm:pt>
    <dgm:pt modelId="{7E51CABE-C2AE-4B3F-8B85-CC7768F379A8}" type="parTrans" cxnId="{E04F9630-96B4-4E4F-BF1C-94D09DCB9722}">
      <dgm:prSet/>
      <dgm:spPr/>
      <dgm:t>
        <a:bodyPr/>
        <a:lstStyle/>
        <a:p>
          <a:endParaRPr lang="en-GB"/>
        </a:p>
      </dgm:t>
    </dgm:pt>
    <dgm:pt modelId="{A2640262-39A4-431B-AD53-B749D66A04D3}" type="sibTrans" cxnId="{E04F9630-96B4-4E4F-BF1C-94D09DCB9722}">
      <dgm:prSet/>
      <dgm:spPr/>
      <dgm:t>
        <a:bodyPr/>
        <a:lstStyle/>
        <a:p>
          <a:endParaRPr lang="en-GB"/>
        </a:p>
      </dgm:t>
    </dgm:pt>
    <dgm:pt modelId="{BD7AAAC1-45C9-499A-A9A6-5B8652D3CED9}">
      <dgm:prSet phldrT="[Text]"/>
      <dgm:spPr/>
      <dgm:t>
        <a:bodyPr/>
        <a:lstStyle/>
        <a:p>
          <a:r>
            <a:rPr lang="en-GB"/>
            <a:t>On occasion been over or under stocked</a:t>
          </a:r>
        </a:p>
      </dgm:t>
    </dgm:pt>
    <dgm:pt modelId="{DA756088-E795-40F6-8F89-266D10E3D0C2}" type="parTrans" cxnId="{D51A5B72-04CF-46AC-A11C-EA84F430A112}">
      <dgm:prSet/>
      <dgm:spPr/>
      <dgm:t>
        <a:bodyPr/>
        <a:lstStyle/>
        <a:p>
          <a:endParaRPr lang="en-GB"/>
        </a:p>
      </dgm:t>
    </dgm:pt>
    <dgm:pt modelId="{C604C440-8E90-43CD-9EE7-065BEF02D057}" type="sibTrans" cxnId="{D51A5B72-04CF-46AC-A11C-EA84F430A112}">
      <dgm:prSet/>
      <dgm:spPr/>
      <dgm:t>
        <a:bodyPr/>
        <a:lstStyle/>
        <a:p>
          <a:endParaRPr lang="en-GB"/>
        </a:p>
      </dgm:t>
    </dgm:pt>
    <dgm:pt modelId="{4EB33CB6-7370-49F8-981A-FF40F863FFD9}" type="pres">
      <dgm:prSet presAssocID="{21D7C3E4-9395-4531-827A-2F914DE77285}" presName="Name0" presStyleCnt="0">
        <dgm:presLayoutVars>
          <dgm:chMax val="7"/>
          <dgm:dir/>
          <dgm:animOne val="branch"/>
        </dgm:presLayoutVars>
      </dgm:prSet>
      <dgm:spPr/>
    </dgm:pt>
    <dgm:pt modelId="{19E33209-DAEB-4955-A114-B039782B33CD}" type="pres">
      <dgm:prSet presAssocID="{971DB4AF-4844-4F1E-87C9-1C4EB26A3A5A}" presName="parTx1" presStyleLbl="node1" presStyleIdx="0" presStyleCnt="4"/>
      <dgm:spPr/>
    </dgm:pt>
    <dgm:pt modelId="{1E9982D4-A46A-4928-ADD3-BE72CE941D06}" type="pres">
      <dgm:prSet presAssocID="{BD7AAAC1-45C9-499A-A9A6-5B8652D3CED9}" presName="parTx2" presStyleLbl="node1" presStyleIdx="1" presStyleCnt="4"/>
      <dgm:spPr/>
    </dgm:pt>
    <dgm:pt modelId="{AD9C4C28-9851-4822-8655-DEB06734DE7D}" type="pres">
      <dgm:prSet presAssocID="{06137BB0-2A48-4899-87A7-4413913553C5}" presName="parTx3" presStyleLbl="node1" presStyleIdx="2" presStyleCnt="4"/>
      <dgm:spPr/>
    </dgm:pt>
    <dgm:pt modelId="{15C386A2-176A-4F3A-B974-AA93AD96A7D4}" type="pres">
      <dgm:prSet presAssocID="{9449126E-711F-4D02-8ACD-0DF3E62B56AA}" presName="parTx4" presStyleLbl="node1" presStyleIdx="3" presStyleCnt="4"/>
      <dgm:spPr/>
    </dgm:pt>
  </dgm:ptLst>
  <dgm:cxnLst>
    <dgm:cxn modelId="{8FE3100F-2965-4ECD-BDC7-01ADA57578B5}" srcId="{21D7C3E4-9395-4531-827A-2F914DE77285}" destId="{06137BB0-2A48-4899-87A7-4413913553C5}" srcOrd="2" destOrd="0" parTransId="{016EBD83-D9B8-43F0-B400-ABC17F1DA28D}" sibTransId="{99A15422-84B8-4CD8-B8C7-00D897180757}"/>
    <dgm:cxn modelId="{417DC822-62A5-431F-81B9-4D3F74CD4B26}" type="presOf" srcId="{06137BB0-2A48-4899-87A7-4413913553C5}" destId="{AD9C4C28-9851-4822-8655-DEB06734DE7D}" srcOrd="0" destOrd="0" presId="urn:microsoft.com/office/officeart/2009/3/layout/SubStepProcess"/>
    <dgm:cxn modelId="{E04F9630-96B4-4E4F-BF1C-94D09DCB9722}" srcId="{21D7C3E4-9395-4531-827A-2F914DE77285}" destId="{9449126E-711F-4D02-8ACD-0DF3E62B56AA}" srcOrd="3" destOrd="0" parTransId="{7E51CABE-C2AE-4B3F-8B85-CC7768F379A8}" sibTransId="{A2640262-39A4-431B-AD53-B749D66A04D3}"/>
    <dgm:cxn modelId="{584F4747-654E-45CB-9DC4-974124BDB2E0}" type="presOf" srcId="{BD7AAAC1-45C9-499A-A9A6-5B8652D3CED9}" destId="{1E9982D4-A46A-4928-ADD3-BE72CE941D06}" srcOrd="0" destOrd="0" presId="urn:microsoft.com/office/officeart/2009/3/layout/SubStepProcess"/>
    <dgm:cxn modelId="{D51A5B72-04CF-46AC-A11C-EA84F430A112}" srcId="{21D7C3E4-9395-4531-827A-2F914DE77285}" destId="{BD7AAAC1-45C9-499A-A9A6-5B8652D3CED9}" srcOrd="1" destOrd="0" parTransId="{DA756088-E795-40F6-8F89-266D10E3D0C2}" sibTransId="{C604C440-8E90-43CD-9EE7-065BEF02D057}"/>
    <dgm:cxn modelId="{2477DB58-B2FF-4036-BAEB-9E3BD1FD1E26}" type="presOf" srcId="{9449126E-711F-4D02-8ACD-0DF3E62B56AA}" destId="{15C386A2-176A-4F3A-B974-AA93AD96A7D4}" srcOrd="0" destOrd="0" presId="urn:microsoft.com/office/officeart/2009/3/layout/SubStepProcess"/>
    <dgm:cxn modelId="{C47B4790-6906-4DE9-93C1-6B80E43EDD6B}" type="presOf" srcId="{971DB4AF-4844-4F1E-87C9-1C4EB26A3A5A}" destId="{19E33209-DAEB-4955-A114-B039782B33CD}" srcOrd="0" destOrd="0" presId="urn:microsoft.com/office/officeart/2009/3/layout/SubStepProcess"/>
    <dgm:cxn modelId="{8ED0E8B7-2408-4222-9883-2A69327B8705}" type="presOf" srcId="{21D7C3E4-9395-4531-827A-2F914DE77285}" destId="{4EB33CB6-7370-49F8-981A-FF40F863FFD9}" srcOrd="0" destOrd="0" presId="urn:microsoft.com/office/officeart/2009/3/layout/SubStepProcess"/>
    <dgm:cxn modelId="{E2EDCADA-18FF-453B-8698-D405CB5AAB92}" srcId="{21D7C3E4-9395-4531-827A-2F914DE77285}" destId="{971DB4AF-4844-4F1E-87C9-1C4EB26A3A5A}" srcOrd="0" destOrd="0" parTransId="{584D850E-019C-4854-A704-3A95C08A09BA}" sibTransId="{7EA9C489-CA3E-4258-8E3A-B602B24FC418}"/>
    <dgm:cxn modelId="{04354F56-5C82-487B-8184-0D359604513A}" type="presParOf" srcId="{4EB33CB6-7370-49F8-981A-FF40F863FFD9}" destId="{19E33209-DAEB-4955-A114-B039782B33CD}" srcOrd="0" destOrd="0" presId="urn:microsoft.com/office/officeart/2009/3/layout/SubStepProcess"/>
    <dgm:cxn modelId="{DF5AB0CA-06E2-44DC-AA1E-F07803FA5DCE}" type="presParOf" srcId="{4EB33CB6-7370-49F8-981A-FF40F863FFD9}" destId="{1E9982D4-A46A-4928-ADD3-BE72CE941D06}" srcOrd="1" destOrd="0" presId="urn:microsoft.com/office/officeart/2009/3/layout/SubStepProcess"/>
    <dgm:cxn modelId="{0F3DF697-404D-48DF-8494-5C5A3D518D55}" type="presParOf" srcId="{4EB33CB6-7370-49F8-981A-FF40F863FFD9}" destId="{AD9C4C28-9851-4822-8655-DEB06734DE7D}" srcOrd="2" destOrd="0" presId="urn:microsoft.com/office/officeart/2009/3/layout/SubStepProcess"/>
    <dgm:cxn modelId="{D5C299AF-CFDF-4FF8-BC6D-847B43CDC669}" type="presParOf" srcId="{4EB33CB6-7370-49F8-981A-FF40F863FFD9}" destId="{15C386A2-176A-4F3A-B974-AA93AD96A7D4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481FEF-E0E8-4EB5-B91C-908232D2FBEA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</dgm:pt>
    <dgm:pt modelId="{E9F65C16-AE35-4A7C-A3CE-6E8DD9542200}">
      <dgm:prSet phldrT="[Text]"/>
      <dgm:spPr>
        <a:xfrm>
          <a:off x="5800" y="244238"/>
          <a:ext cx="1611466" cy="1611466"/>
        </a:xfrm>
        <a:prstGeom prst="ellipse">
          <a:avLst/>
        </a:prstGeom>
        <a:solidFill>
          <a:srgbClr val="39639D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err="1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Zoladex</a:t>
          </a:r>
          <a:r>
            <a:rPr lang="en-GB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3.6mg</a:t>
          </a:r>
        </a:p>
      </dgm:t>
    </dgm:pt>
    <dgm:pt modelId="{D76A5D21-9EB2-41CD-8594-DA1B0C9DD7EA}" type="parTrans" cxnId="{1C9852C7-7EBF-45AD-8597-032C0C6D9499}">
      <dgm:prSet/>
      <dgm:spPr/>
      <dgm:t>
        <a:bodyPr/>
        <a:lstStyle/>
        <a:p>
          <a:endParaRPr lang="en-GB"/>
        </a:p>
      </dgm:t>
    </dgm:pt>
    <dgm:pt modelId="{77E4AD1E-0C9A-4CD3-BE79-C48DA9238797}" type="sibTrans" cxnId="{1C9852C7-7EBF-45AD-8597-032C0C6D9499}">
      <dgm:prSet/>
      <dgm:spPr>
        <a:xfrm>
          <a:off x="1748117" y="582646"/>
          <a:ext cx="934650" cy="934650"/>
        </a:xfrm>
        <a:prstGeom prst="mathPlus">
          <a:avLst/>
        </a:prstGeom>
        <a:solidFill>
          <a:srgbClr val="39639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1818B4AA-CD38-4B82-98BB-436A65C04CB8}">
      <dgm:prSet phldrT="[Text]"/>
      <dgm:spPr>
        <a:xfrm>
          <a:off x="2813619" y="244238"/>
          <a:ext cx="1611466" cy="1611466"/>
        </a:xfrm>
        <a:prstGeom prst="ellipse">
          <a:avLst/>
        </a:prstGeom>
        <a:solidFill>
          <a:srgbClr val="39639D">
            <a:hueOff val="406013"/>
            <a:satOff val="-7024"/>
            <a:lumOff val="-1503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On average use 3 a month</a:t>
          </a:r>
        </a:p>
      </dgm:t>
    </dgm:pt>
    <dgm:pt modelId="{12BA80E9-C47E-4DFD-8D3A-7DB64C0BFA27}" type="parTrans" cxnId="{5832478B-CE1B-4441-A4BD-5FBB0267EFF8}">
      <dgm:prSet/>
      <dgm:spPr/>
      <dgm:t>
        <a:bodyPr/>
        <a:lstStyle/>
        <a:p>
          <a:endParaRPr lang="en-GB"/>
        </a:p>
      </dgm:t>
    </dgm:pt>
    <dgm:pt modelId="{5CCE388E-4C42-4BCB-9D59-28845F80A91D}" type="sibTrans" cxnId="{5832478B-CE1B-4441-A4BD-5FBB0267EFF8}">
      <dgm:prSet/>
      <dgm:spPr>
        <a:xfrm>
          <a:off x="4555936" y="582646"/>
          <a:ext cx="934650" cy="934650"/>
        </a:xfrm>
        <a:prstGeom prst="mathPlus">
          <a:avLst/>
        </a:prstGeom>
        <a:solidFill>
          <a:srgbClr val="39639D">
            <a:hueOff val="609019"/>
            <a:satOff val="-10536"/>
            <a:lumOff val="-2255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D9E04191-0CFD-44BF-BDAC-A47A9286B780}">
      <dgm:prSet phldrT="[Text]"/>
      <dgm:spPr>
        <a:xfrm>
          <a:off x="8429257" y="244238"/>
          <a:ext cx="1611466" cy="1611466"/>
        </a:xfrm>
        <a:prstGeom prst="ellipse">
          <a:avLst/>
        </a:prstGeom>
        <a:solidFill>
          <a:srgbClr val="39639D">
            <a:hueOff val="1218038"/>
            <a:satOff val="-21072"/>
            <a:lumOff val="-451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Reduce max stock to 10</a:t>
          </a:r>
        </a:p>
      </dgm:t>
    </dgm:pt>
    <dgm:pt modelId="{B05B314B-046B-46AC-AFAE-89FE19452ECF}" type="parTrans" cxnId="{C383AB55-A1DD-4A6A-8917-2BF008366C07}">
      <dgm:prSet/>
      <dgm:spPr/>
      <dgm:t>
        <a:bodyPr/>
        <a:lstStyle/>
        <a:p>
          <a:endParaRPr lang="en-GB"/>
        </a:p>
      </dgm:t>
    </dgm:pt>
    <dgm:pt modelId="{D5E6A4F5-50B7-4CCB-8D76-9B3FA90E750B}" type="sibTrans" cxnId="{C383AB55-A1DD-4A6A-8917-2BF008366C07}">
      <dgm:prSet/>
      <dgm:spPr/>
      <dgm:t>
        <a:bodyPr/>
        <a:lstStyle/>
        <a:p>
          <a:endParaRPr lang="en-GB"/>
        </a:p>
      </dgm:t>
    </dgm:pt>
    <dgm:pt modelId="{362AAA69-A0EF-4954-838A-963D9DC49F1E}">
      <dgm:prSet/>
      <dgm:spPr>
        <a:xfrm>
          <a:off x="5621438" y="244238"/>
          <a:ext cx="1611466" cy="1611466"/>
        </a:xfrm>
        <a:prstGeom prst="ellipse">
          <a:avLst/>
        </a:prstGeom>
        <a:solidFill>
          <a:srgbClr val="39639D">
            <a:hueOff val="812025"/>
            <a:satOff val="-14048"/>
            <a:lumOff val="-3007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Max stock 20</a:t>
          </a:r>
        </a:p>
      </dgm:t>
    </dgm:pt>
    <dgm:pt modelId="{6A9D0629-8F49-4431-A9E1-690E8FA93A44}" type="parTrans" cxnId="{F5DAE42B-B7F9-4146-9419-9493A4BE1F46}">
      <dgm:prSet/>
      <dgm:spPr/>
      <dgm:t>
        <a:bodyPr/>
        <a:lstStyle/>
        <a:p>
          <a:endParaRPr lang="en-GB"/>
        </a:p>
      </dgm:t>
    </dgm:pt>
    <dgm:pt modelId="{79E1A0AF-6709-4980-9930-1FA103BF74DF}" type="sibTrans" cxnId="{F5DAE42B-B7F9-4146-9419-9493A4BE1F46}">
      <dgm:prSet/>
      <dgm:spPr>
        <a:xfrm>
          <a:off x="7363755" y="582646"/>
          <a:ext cx="934650" cy="934650"/>
        </a:xfrm>
        <a:prstGeom prst="mathEqual">
          <a:avLst/>
        </a:prstGeom>
        <a:solidFill>
          <a:srgbClr val="39639D">
            <a:hueOff val="1218038"/>
            <a:satOff val="-21072"/>
            <a:lumOff val="-451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2C664855-188B-4485-B662-A87DBF19FC8C}" type="pres">
      <dgm:prSet presAssocID="{3E481FEF-E0E8-4EB5-B91C-908232D2FBEA}" presName="linearFlow" presStyleCnt="0">
        <dgm:presLayoutVars>
          <dgm:dir/>
          <dgm:resizeHandles val="exact"/>
        </dgm:presLayoutVars>
      </dgm:prSet>
      <dgm:spPr/>
    </dgm:pt>
    <dgm:pt modelId="{1A559C81-98F2-40BD-8EFB-8A6BB9288294}" type="pres">
      <dgm:prSet presAssocID="{E9F65C16-AE35-4A7C-A3CE-6E8DD9542200}" presName="node" presStyleLbl="node1" presStyleIdx="0" presStyleCnt="4">
        <dgm:presLayoutVars>
          <dgm:bulletEnabled val="1"/>
        </dgm:presLayoutVars>
      </dgm:prSet>
      <dgm:spPr/>
    </dgm:pt>
    <dgm:pt modelId="{4D2CE3E9-88D7-4DDD-A7E1-2632A363E2B8}" type="pres">
      <dgm:prSet presAssocID="{77E4AD1E-0C9A-4CD3-BE79-C48DA9238797}" presName="spacerL" presStyleCnt="0"/>
      <dgm:spPr/>
    </dgm:pt>
    <dgm:pt modelId="{6A4FA2C3-95BE-49DE-B93E-B9FB25BF2CEF}" type="pres">
      <dgm:prSet presAssocID="{77E4AD1E-0C9A-4CD3-BE79-C48DA9238797}" presName="sibTrans" presStyleLbl="sibTrans2D1" presStyleIdx="0" presStyleCnt="3"/>
      <dgm:spPr/>
    </dgm:pt>
    <dgm:pt modelId="{712DB429-2BB5-4E28-8A4C-279AD42FF0B9}" type="pres">
      <dgm:prSet presAssocID="{77E4AD1E-0C9A-4CD3-BE79-C48DA9238797}" presName="spacerR" presStyleCnt="0"/>
      <dgm:spPr/>
    </dgm:pt>
    <dgm:pt modelId="{C485B3FB-AD70-45B2-BE08-16432074AFA8}" type="pres">
      <dgm:prSet presAssocID="{1818B4AA-CD38-4B82-98BB-436A65C04CB8}" presName="node" presStyleLbl="node1" presStyleIdx="1" presStyleCnt="4">
        <dgm:presLayoutVars>
          <dgm:bulletEnabled val="1"/>
        </dgm:presLayoutVars>
      </dgm:prSet>
      <dgm:spPr/>
    </dgm:pt>
    <dgm:pt modelId="{3FAC6445-FA17-429A-B7B3-01CD78D19259}" type="pres">
      <dgm:prSet presAssocID="{5CCE388E-4C42-4BCB-9D59-28845F80A91D}" presName="spacerL" presStyleCnt="0"/>
      <dgm:spPr/>
    </dgm:pt>
    <dgm:pt modelId="{0B9DD5BB-A204-4411-AD97-5C2B76ECC8E3}" type="pres">
      <dgm:prSet presAssocID="{5CCE388E-4C42-4BCB-9D59-28845F80A91D}" presName="sibTrans" presStyleLbl="sibTrans2D1" presStyleIdx="1" presStyleCnt="3"/>
      <dgm:spPr/>
    </dgm:pt>
    <dgm:pt modelId="{288D0458-9F71-4F80-9664-119671F2D117}" type="pres">
      <dgm:prSet presAssocID="{5CCE388E-4C42-4BCB-9D59-28845F80A91D}" presName="spacerR" presStyleCnt="0"/>
      <dgm:spPr/>
    </dgm:pt>
    <dgm:pt modelId="{AB171E45-CF2B-4F42-A6C8-84EED264C896}" type="pres">
      <dgm:prSet presAssocID="{362AAA69-A0EF-4954-838A-963D9DC49F1E}" presName="node" presStyleLbl="node1" presStyleIdx="2" presStyleCnt="4">
        <dgm:presLayoutVars>
          <dgm:bulletEnabled val="1"/>
        </dgm:presLayoutVars>
      </dgm:prSet>
      <dgm:spPr/>
    </dgm:pt>
    <dgm:pt modelId="{4C718587-4961-465E-B69B-873CBF92C12B}" type="pres">
      <dgm:prSet presAssocID="{79E1A0AF-6709-4980-9930-1FA103BF74DF}" presName="spacerL" presStyleCnt="0"/>
      <dgm:spPr/>
    </dgm:pt>
    <dgm:pt modelId="{7F39B4B8-DF3A-4AA9-8FA1-817281CF6CE5}" type="pres">
      <dgm:prSet presAssocID="{79E1A0AF-6709-4980-9930-1FA103BF74DF}" presName="sibTrans" presStyleLbl="sibTrans2D1" presStyleIdx="2" presStyleCnt="3"/>
      <dgm:spPr/>
    </dgm:pt>
    <dgm:pt modelId="{DB08AD01-8457-472E-98CB-D4363B480D9C}" type="pres">
      <dgm:prSet presAssocID="{79E1A0AF-6709-4980-9930-1FA103BF74DF}" presName="spacerR" presStyleCnt="0"/>
      <dgm:spPr/>
    </dgm:pt>
    <dgm:pt modelId="{DED5E425-BD3C-49EB-B85C-B24A2391C8E0}" type="pres">
      <dgm:prSet presAssocID="{D9E04191-0CFD-44BF-BDAC-A47A9286B780}" presName="node" presStyleLbl="node1" presStyleIdx="3" presStyleCnt="4">
        <dgm:presLayoutVars>
          <dgm:bulletEnabled val="1"/>
        </dgm:presLayoutVars>
      </dgm:prSet>
      <dgm:spPr/>
    </dgm:pt>
  </dgm:ptLst>
  <dgm:cxnLst>
    <dgm:cxn modelId="{86471D28-2EA2-4B35-B09F-007FA1C8EEDE}" type="presOf" srcId="{3E481FEF-E0E8-4EB5-B91C-908232D2FBEA}" destId="{2C664855-188B-4485-B662-A87DBF19FC8C}" srcOrd="0" destOrd="0" presId="urn:microsoft.com/office/officeart/2005/8/layout/equation1"/>
    <dgm:cxn modelId="{F5DAE42B-B7F9-4146-9419-9493A4BE1F46}" srcId="{3E481FEF-E0E8-4EB5-B91C-908232D2FBEA}" destId="{362AAA69-A0EF-4954-838A-963D9DC49F1E}" srcOrd="2" destOrd="0" parTransId="{6A9D0629-8F49-4431-A9E1-690E8FA93A44}" sibTransId="{79E1A0AF-6709-4980-9930-1FA103BF74DF}"/>
    <dgm:cxn modelId="{B859B86A-39F9-48C7-BFCA-AC6ADF1ACA3A}" type="presOf" srcId="{79E1A0AF-6709-4980-9930-1FA103BF74DF}" destId="{7F39B4B8-DF3A-4AA9-8FA1-817281CF6CE5}" srcOrd="0" destOrd="0" presId="urn:microsoft.com/office/officeart/2005/8/layout/equation1"/>
    <dgm:cxn modelId="{2D08AD4C-F724-423C-A598-5E6EB44C5E53}" type="presOf" srcId="{77E4AD1E-0C9A-4CD3-BE79-C48DA9238797}" destId="{6A4FA2C3-95BE-49DE-B93E-B9FB25BF2CEF}" srcOrd="0" destOrd="0" presId="urn:microsoft.com/office/officeart/2005/8/layout/equation1"/>
    <dgm:cxn modelId="{C383AB55-A1DD-4A6A-8917-2BF008366C07}" srcId="{3E481FEF-E0E8-4EB5-B91C-908232D2FBEA}" destId="{D9E04191-0CFD-44BF-BDAC-A47A9286B780}" srcOrd="3" destOrd="0" parTransId="{B05B314B-046B-46AC-AFAE-89FE19452ECF}" sibTransId="{D5E6A4F5-50B7-4CCB-8D76-9B3FA90E750B}"/>
    <dgm:cxn modelId="{5832478B-CE1B-4441-A4BD-5FBB0267EFF8}" srcId="{3E481FEF-E0E8-4EB5-B91C-908232D2FBEA}" destId="{1818B4AA-CD38-4B82-98BB-436A65C04CB8}" srcOrd="1" destOrd="0" parTransId="{12BA80E9-C47E-4DFD-8D3A-7DB64C0BFA27}" sibTransId="{5CCE388E-4C42-4BCB-9D59-28845F80A91D}"/>
    <dgm:cxn modelId="{ADA68CA2-1A54-45BC-87B3-32CB2AEA5F10}" type="presOf" srcId="{D9E04191-0CFD-44BF-BDAC-A47A9286B780}" destId="{DED5E425-BD3C-49EB-B85C-B24A2391C8E0}" srcOrd="0" destOrd="0" presId="urn:microsoft.com/office/officeart/2005/8/layout/equation1"/>
    <dgm:cxn modelId="{0888ABA7-FF5E-4000-868C-0AEA568EF2C7}" type="presOf" srcId="{1818B4AA-CD38-4B82-98BB-436A65C04CB8}" destId="{C485B3FB-AD70-45B2-BE08-16432074AFA8}" srcOrd="0" destOrd="0" presId="urn:microsoft.com/office/officeart/2005/8/layout/equation1"/>
    <dgm:cxn modelId="{857466B0-A35E-40A6-9528-191D5AC9EA3F}" type="presOf" srcId="{362AAA69-A0EF-4954-838A-963D9DC49F1E}" destId="{AB171E45-CF2B-4F42-A6C8-84EED264C896}" srcOrd="0" destOrd="0" presId="urn:microsoft.com/office/officeart/2005/8/layout/equation1"/>
    <dgm:cxn modelId="{1C9852C7-7EBF-45AD-8597-032C0C6D9499}" srcId="{3E481FEF-E0E8-4EB5-B91C-908232D2FBEA}" destId="{E9F65C16-AE35-4A7C-A3CE-6E8DD9542200}" srcOrd="0" destOrd="0" parTransId="{D76A5D21-9EB2-41CD-8594-DA1B0C9DD7EA}" sibTransId="{77E4AD1E-0C9A-4CD3-BE79-C48DA9238797}"/>
    <dgm:cxn modelId="{25D504D3-9483-4DCD-BEC5-AFF8A05C0E6B}" type="presOf" srcId="{E9F65C16-AE35-4A7C-A3CE-6E8DD9542200}" destId="{1A559C81-98F2-40BD-8EFB-8A6BB9288294}" srcOrd="0" destOrd="0" presId="urn:microsoft.com/office/officeart/2005/8/layout/equation1"/>
    <dgm:cxn modelId="{CC1720D9-97D1-418C-A6B3-6F63E27E0856}" type="presOf" srcId="{5CCE388E-4C42-4BCB-9D59-28845F80A91D}" destId="{0B9DD5BB-A204-4411-AD97-5C2B76ECC8E3}" srcOrd="0" destOrd="0" presId="urn:microsoft.com/office/officeart/2005/8/layout/equation1"/>
    <dgm:cxn modelId="{CCCC672D-AF4A-444A-93F8-A71F2015689B}" type="presParOf" srcId="{2C664855-188B-4485-B662-A87DBF19FC8C}" destId="{1A559C81-98F2-40BD-8EFB-8A6BB9288294}" srcOrd="0" destOrd="0" presId="urn:microsoft.com/office/officeart/2005/8/layout/equation1"/>
    <dgm:cxn modelId="{D995CBCB-BA97-4C62-8BA6-912F6A6A8A42}" type="presParOf" srcId="{2C664855-188B-4485-B662-A87DBF19FC8C}" destId="{4D2CE3E9-88D7-4DDD-A7E1-2632A363E2B8}" srcOrd="1" destOrd="0" presId="urn:microsoft.com/office/officeart/2005/8/layout/equation1"/>
    <dgm:cxn modelId="{9822827D-513C-4D09-A3BD-7227106A41AA}" type="presParOf" srcId="{2C664855-188B-4485-B662-A87DBF19FC8C}" destId="{6A4FA2C3-95BE-49DE-B93E-B9FB25BF2CEF}" srcOrd="2" destOrd="0" presId="urn:microsoft.com/office/officeart/2005/8/layout/equation1"/>
    <dgm:cxn modelId="{9A2D40B3-9F48-414F-9380-F8B977686743}" type="presParOf" srcId="{2C664855-188B-4485-B662-A87DBF19FC8C}" destId="{712DB429-2BB5-4E28-8A4C-279AD42FF0B9}" srcOrd="3" destOrd="0" presId="urn:microsoft.com/office/officeart/2005/8/layout/equation1"/>
    <dgm:cxn modelId="{63D45FCC-38B7-4B0D-9123-3CF4C806ADAE}" type="presParOf" srcId="{2C664855-188B-4485-B662-A87DBF19FC8C}" destId="{C485B3FB-AD70-45B2-BE08-16432074AFA8}" srcOrd="4" destOrd="0" presId="urn:microsoft.com/office/officeart/2005/8/layout/equation1"/>
    <dgm:cxn modelId="{53643CD4-7936-4B54-90F1-F00BF774A35A}" type="presParOf" srcId="{2C664855-188B-4485-B662-A87DBF19FC8C}" destId="{3FAC6445-FA17-429A-B7B3-01CD78D19259}" srcOrd="5" destOrd="0" presId="urn:microsoft.com/office/officeart/2005/8/layout/equation1"/>
    <dgm:cxn modelId="{8C96615C-DE9C-43A4-8DB4-2E404FD303B4}" type="presParOf" srcId="{2C664855-188B-4485-B662-A87DBF19FC8C}" destId="{0B9DD5BB-A204-4411-AD97-5C2B76ECC8E3}" srcOrd="6" destOrd="0" presId="urn:microsoft.com/office/officeart/2005/8/layout/equation1"/>
    <dgm:cxn modelId="{21C78B76-BC1D-4A2A-BA97-99C5E7872511}" type="presParOf" srcId="{2C664855-188B-4485-B662-A87DBF19FC8C}" destId="{288D0458-9F71-4F80-9664-119671F2D117}" srcOrd="7" destOrd="0" presId="urn:microsoft.com/office/officeart/2005/8/layout/equation1"/>
    <dgm:cxn modelId="{CEC4D9FB-3DE8-4641-B2F8-2EEB80144105}" type="presParOf" srcId="{2C664855-188B-4485-B662-A87DBF19FC8C}" destId="{AB171E45-CF2B-4F42-A6C8-84EED264C896}" srcOrd="8" destOrd="0" presId="urn:microsoft.com/office/officeart/2005/8/layout/equation1"/>
    <dgm:cxn modelId="{F2926A35-FCD5-47FC-A368-9037CF947C7D}" type="presParOf" srcId="{2C664855-188B-4485-B662-A87DBF19FC8C}" destId="{4C718587-4961-465E-B69B-873CBF92C12B}" srcOrd="9" destOrd="0" presId="urn:microsoft.com/office/officeart/2005/8/layout/equation1"/>
    <dgm:cxn modelId="{EB9AB7BD-31DF-4CA2-9C05-8A2D228C633A}" type="presParOf" srcId="{2C664855-188B-4485-B662-A87DBF19FC8C}" destId="{7F39B4B8-DF3A-4AA9-8FA1-817281CF6CE5}" srcOrd="10" destOrd="0" presId="urn:microsoft.com/office/officeart/2005/8/layout/equation1"/>
    <dgm:cxn modelId="{9BF804D7-624B-45FD-8EAF-BCFAD983ED95}" type="presParOf" srcId="{2C664855-188B-4485-B662-A87DBF19FC8C}" destId="{DB08AD01-8457-472E-98CB-D4363B480D9C}" srcOrd="11" destOrd="0" presId="urn:microsoft.com/office/officeart/2005/8/layout/equation1"/>
    <dgm:cxn modelId="{25E31D58-6ECF-484D-9637-6D666B2C3EFA}" type="presParOf" srcId="{2C664855-188B-4485-B662-A87DBF19FC8C}" destId="{DED5E425-BD3C-49EB-B85C-B24A2391C8E0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3BAE4B-4ACB-4CA3-A4C5-8D350E4A02F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0FED16B-37BB-4469-8A0E-D8FC99B14AC7}">
      <dgm:prSet phldrT="[Text]"/>
      <dgm:spPr/>
      <dgm:t>
        <a:bodyPr/>
        <a:lstStyle/>
        <a:p>
          <a:pPr rtl="0"/>
          <a:r>
            <a:rPr lang="en-GB" dirty="0">
              <a:latin typeface="Lucida Sans Unicode"/>
            </a:rPr>
            <a:t>General Practice Contract Assurance Process</a:t>
          </a:r>
        </a:p>
      </dgm:t>
    </dgm:pt>
    <dgm:pt modelId="{03CC6997-E2AF-4615-9CA3-8CEF79DC1748}" type="parTrans" cxnId="{5967498C-0F59-481E-81A2-78D11D524EE9}">
      <dgm:prSet/>
      <dgm:spPr/>
      <dgm:t>
        <a:bodyPr/>
        <a:lstStyle/>
        <a:p>
          <a:endParaRPr lang="en-GB"/>
        </a:p>
      </dgm:t>
    </dgm:pt>
    <dgm:pt modelId="{59CC10A4-DAB9-4445-B7C3-8405089170D4}" type="sibTrans" cxnId="{5967498C-0F59-481E-81A2-78D11D524EE9}">
      <dgm:prSet/>
      <dgm:spPr/>
      <dgm:t>
        <a:bodyPr/>
        <a:lstStyle/>
        <a:p>
          <a:endParaRPr lang="en-GB"/>
        </a:p>
      </dgm:t>
    </dgm:pt>
    <dgm:pt modelId="{873C4692-C7B9-4E62-9D03-56E4E9F4B53B}" type="pres">
      <dgm:prSet presAssocID="{E43BAE4B-4ACB-4CA3-A4C5-8D350E4A02F5}" presName="diagram" presStyleCnt="0">
        <dgm:presLayoutVars>
          <dgm:dir/>
          <dgm:resizeHandles val="exact"/>
        </dgm:presLayoutVars>
      </dgm:prSet>
      <dgm:spPr/>
    </dgm:pt>
    <dgm:pt modelId="{67404825-2C6C-464C-AC24-98E2139242C9}" type="pres">
      <dgm:prSet presAssocID="{B0FED16B-37BB-4469-8A0E-D8FC99B14AC7}" presName="node" presStyleLbl="node1" presStyleIdx="0" presStyleCnt="1" custScaleX="271618" custScaleY="26649" custLinFactNeighborX="1875" custLinFactNeighborY="-7812">
        <dgm:presLayoutVars>
          <dgm:bulletEnabled val="1"/>
        </dgm:presLayoutVars>
      </dgm:prSet>
      <dgm:spPr/>
    </dgm:pt>
  </dgm:ptLst>
  <dgm:cxnLst>
    <dgm:cxn modelId="{9F73CD3B-F205-4BB8-B9F1-3B4337748D3E}" type="presOf" srcId="{B0FED16B-37BB-4469-8A0E-D8FC99B14AC7}" destId="{67404825-2C6C-464C-AC24-98E2139242C9}" srcOrd="0" destOrd="0" presId="urn:microsoft.com/office/officeart/2005/8/layout/default"/>
    <dgm:cxn modelId="{096D253E-E310-4C83-86F6-91E8C1411C3B}" type="presOf" srcId="{E43BAE4B-4ACB-4CA3-A4C5-8D350E4A02F5}" destId="{873C4692-C7B9-4E62-9D03-56E4E9F4B53B}" srcOrd="0" destOrd="0" presId="urn:microsoft.com/office/officeart/2005/8/layout/default"/>
    <dgm:cxn modelId="{5967498C-0F59-481E-81A2-78D11D524EE9}" srcId="{E43BAE4B-4ACB-4CA3-A4C5-8D350E4A02F5}" destId="{B0FED16B-37BB-4469-8A0E-D8FC99B14AC7}" srcOrd="0" destOrd="0" parTransId="{03CC6997-E2AF-4615-9CA3-8CEF79DC1748}" sibTransId="{59CC10A4-DAB9-4445-B7C3-8405089170D4}"/>
    <dgm:cxn modelId="{17988844-2FAD-4D2A-8B6D-1981B51EB431}" type="presParOf" srcId="{873C4692-C7B9-4E62-9D03-56E4E9F4B53B}" destId="{67404825-2C6C-464C-AC24-98E2139242C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F0037-7411-46C2-9983-859063BF7373}">
      <dsp:nvSpPr>
        <dsp:cNvPr id="0" name=""/>
        <dsp:cNvSpPr/>
      </dsp:nvSpPr>
      <dsp:spPr>
        <a:xfrm>
          <a:off x="1015566" y="54442"/>
          <a:ext cx="1017580" cy="101758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0CCEF-F7AC-4907-85ED-A4A55779AB5A}">
      <dsp:nvSpPr>
        <dsp:cNvPr id="0" name=""/>
        <dsp:cNvSpPr/>
      </dsp:nvSpPr>
      <dsp:spPr>
        <a:xfrm>
          <a:off x="1232428" y="271304"/>
          <a:ext cx="583857" cy="5838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90165-87D4-45E8-B599-E7AD8BFDF9AB}">
      <dsp:nvSpPr>
        <dsp:cNvPr id="0" name=""/>
        <dsp:cNvSpPr/>
      </dsp:nvSpPr>
      <dsp:spPr>
        <a:xfrm>
          <a:off x="690274" y="1388974"/>
          <a:ext cx="1668164" cy="77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baseline="0" dirty="0"/>
            <a:t>Alex joined as a paramedic</a:t>
          </a:r>
          <a:endParaRPr lang="en-US" sz="1200" kern="1200" dirty="0"/>
        </a:p>
      </dsp:txBody>
      <dsp:txXfrm>
        <a:off x="690274" y="1388974"/>
        <a:ext cx="1668164" cy="771525"/>
      </dsp:txXfrm>
    </dsp:sp>
    <dsp:sp modelId="{21C3F34A-2608-4BC3-A9EA-66E39D6B85C5}">
      <dsp:nvSpPr>
        <dsp:cNvPr id="0" name=""/>
        <dsp:cNvSpPr/>
      </dsp:nvSpPr>
      <dsp:spPr>
        <a:xfrm>
          <a:off x="2975659" y="54442"/>
          <a:ext cx="1017580" cy="101758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D6A3A-CCAA-425C-A164-D64BF3CAA48F}">
      <dsp:nvSpPr>
        <dsp:cNvPr id="0" name=""/>
        <dsp:cNvSpPr/>
      </dsp:nvSpPr>
      <dsp:spPr>
        <a:xfrm>
          <a:off x="3192520" y="271304"/>
          <a:ext cx="583857" cy="5838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CC39E-65D9-4408-9BB6-BB8216C86C77}">
      <dsp:nvSpPr>
        <dsp:cNvPr id="0" name=""/>
        <dsp:cNvSpPr/>
      </dsp:nvSpPr>
      <dsp:spPr>
        <a:xfrm>
          <a:off x="2650367" y="1388974"/>
          <a:ext cx="1668164" cy="77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baseline="0" dirty="0"/>
            <a:t>Izzy will move into GPA role from PST (to be advertised)</a:t>
          </a:r>
        </a:p>
      </dsp:txBody>
      <dsp:txXfrm>
        <a:off x="2650367" y="1388974"/>
        <a:ext cx="1668164" cy="771525"/>
      </dsp:txXfrm>
    </dsp:sp>
    <dsp:sp modelId="{D8BE0E95-9923-4294-95B6-4D140203A0A8}">
      <dsp:nvSpPr>
        <dsp:cNvPr id="0" name=""/>
        <dsp:cNvSpPr/>
      </dsp:nvSpPr>
      <dsp:spPr>
        <a:xfrm>
          <a:off x="4935752" y="59240"/>
          <a:ext cx="1017580" cy="101758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BE4C9-4ED1-43EB-9A5A-B6EE85474D3A}">
      <dsp:nvSpPr>
        <dsp:cNvPr id="0" name=""/>
        <dsp:cNvSpPr/>
      </dsp:nvSpPr>
      <dsp:spPr>
        <a:xfrm>
          <a:off x="5152613" y="240148"/>
          <a:ext cx="583857" cy="5838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329E9-0DC7-4EEC-84B1-4CDB9798D5C7}">
      <dsp:nvSpPr>
        <dsp:cNvPr id="0" name=""/>
        <dsp:cNvSpPr/>
      </dsp:nvSpPr>
      <dsp:spPr>
        <a:xfrm>
          <a:off x="4610460" y="1340817"/>
          <a:ext cx="1668164" cy="983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Abbie and Aimee joined PST</a:t>
          </a:r>
        </a:p>
      </dsp:txBody>
      <dsp:txXfrm>
        <a:off x="4610460" y="1340817"/>
        <a:ext cx="1668164" cy="983610"/>
      </dsp:txXfrm>
    </dsp:sp>
    <dsp:sp modelId="{6A1A4E47-8735-4536-B903-131D2BEEBB92}">
      <dsp:nvSpPr>
        <dsp:cNvPr id="0" name=""/>
        <dsp:cNvSpPr/>
      </dsp:nvSpPr>
      <dsp:spPr>
        <a:xfrm>
          <a:off x="6895845" y="54442"/>
          <a:ext cx="1017580" cy="101758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32633-A4F3-4F4B-AD2D-97FB7B21572D}">
      <dsp:nvSpPr>
        <dsp:cNvPr id="0" name=""/>
        <dsp:cNvSpPr/>
      </dsp:nvSpPr>
      <dsp:spPr>
        <a:xfrm>
          <a:off x="7112706" y="271304"/>
          <a:ext cx="583857" cy="5838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65AB6-E72E-406D-BA8A-84234F16905E}">
      <dsp:nvSpPr>
        <dsp:cNvPr id="0" name=""/>
        <dsp:cNvSpPr/>
      </dsp:nvSpPr>
      <dsp:spPr>
        <a:xfrm>
          <a:off x="6570553" y="1388974"/>
          <a:ext cx="1668164" cy="77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Sandie (nurse) now left (post advertised)</a:t>
          </a:r>
        </a:p>
      </dsp:txBody>
      <dsp:txXfrm>
        <a:off x="6570553" y="1388974"/>
        <a:ext cx="1668164" cy="771525"/>
      </dsp:txXfrm>
    </dsp:sp>
    <dsp:sp modelId="{B6AD629D-DEAD-45D5-A6AE-1B00D266E0EA}">
      <dsp:nvSpPr>
        <dsp:cNvPr id="0" name=""/>
        <dsp:cNvSpPr/>
      </dsp:nvSpPr>
      <dsp:spPr>
        <a:xfrm>
          <a:off x="1015566" y="2630562"/>
          <a:ext cx="1017580" cy="101758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BD688-003B-445F-B323-CC48A96A775D}">
      <dsp:nvSpPr>
        <dsp:cNvPr id="0" name=""/>
        <dsp:cNvSpPr/>
      </dsp:nvSpPr>
      <dsp:spPr>
        <a:xfrm>
          <a:off x="1232428" y="2847423"/>
          <a:ext cx="583857" cy="58385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081E4-B564-44EA-BDFA-CF34F5AB5381}">
      <dsp:nvSpPr>
        <dsp:cNvPr id="0" name=""/>
        <dsp:cNvSpPr/>
      </dsp:nvSpPr>
      <dsp:spPr>
        <a:xfrm>
          <a:off x="690274" y="3965093"/>
          <a:ext cx="1668164" cy="77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Sarah (ANP) now left</a:t>
          </a:r>
          <a:endParaRPr lang="en-GB" sz="1400" kern="1200" dirty="0"/>
        </a:p>
      </dsp:txBody>
      <dsp:txXfrm>
        <a:off x="690274" y="3965093"/>
        <a:ext cx="1668164" cy="771525"/>
      </dsp:txXfrm>
    </dsp:sp>
    <dsp:sp modelId="{B047B16F-E81D-495C-8011-18C7A25BA3AA}">
      <dsp:nvSpPr>
        <dsp:cNvPr id="0" name=""/>
        <dsp:cNvSpPr/>
      </dsp:nvSpPr>
      <dsp:spPr>
        <a:xfrm>
          <a:off x="2975659" y="2630562"/>
          <a:ext cx="1017580" cy="101758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BA210-104A-4517-8536-53B6F045196C}">
      <dsp:nvSpPr>
        <dsp:cNvPr id="0" name=""/>
        <dsp:cNvSpPr/>
      </dsp:nvSpPr>
      <dsp:spPr>
        <a:xfrm>
          <a:off x="3192520" y="2847423"/>
          <a:ext cx="583857" cy="58385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9829E-BB74-4609-ABB8-0E922AD71CEB}">
      <dsp:nvSpPr>
        <dsp:cNvPr id="0" name=""/>
        <dsp:cNvSpPr/>
      </dsp:nvSpPr>
      <dsp:spPr>
        <a:xfrm>
          <a:off x="2650367" y="3965093"/>
          <a:ext cx="1668164" cy="77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Chris (HCA) will retire at end of year</a:t>
          </a:r>
          <a:endParaRPr lang="en-GB" sz="1400" kern="1200" dirty="0"/>
        </a:p>
      </dsp:txBody>
      <dsp:txXfrm>
        <a:off x="2650367" y="3965093"/>
        <a:ext cx="1668164" cy="771525"/>
      </dsp:txXfrm>
    </dsp:sp>
    <dsp:sp modelId="{E949F50F-99C5-4B3E-8F68-A0B087255238}">
      <dsp:nvSpPr>
        <dsp:cNvPr id="0" name=""/>
        <dsp:cNvSpPr/>
      </dsp:nvSpPr>
      <dsp:spPr>
        <a:xfrm>
          <a:off x="4935752" y="2630562"/>
          <a:ext cx="1017580" cy="101758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E6659-4669-43D3-B474-540C025E0C56}">
      <dsp:nvSpPr>
        <dsp:cNvPr id="0" name=""/>
        <dsp:cNvSpPr/>
      </dsp:nvSpPr>
      <dsp:spPr>
        <a:xfrm>
          <a:off x="5152613" y="2847423"/>
          <a:ext cx="583857" cy="58385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540EB-4CE9-4988-8934-E4E2852C5A0B}">
      <dsp:nvSpPr>
        <dsp:cNvPr id="0" name=""/>
        <dsp:cNvSpPr/>
      </dsp:nvSpPr>
      <dsp:spPr>
        <a:xfrm>
          <a:off x="4610460" y="3965093"/>
          <a:ext cx="1668164" cy="77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dirty="0"/>
            <a:t>Jayne (HCA) will reduce hours (Jan)</a:t>
          </a:r>
        </a:p>
      </dsp:txBody>
      <dsp:txXfrm>
        <a:off x="4610460" y="3965093"/>
        <a:ext cx="1668164" cy="771525"/>
      </dsp:txXfrm>
    </dsp:sp>
    <dsp:sp modelId="{19F87579-313A-4063-B066-8702F52FDD91}">
      <dsp:nvSpPr>
        <dsp:cNvPr id="0" name=""/>
        <dsp:cNvSpPr/>
      </dsp:nvSpPr>
      <dsp:spPr>
        <a:xfrm>
          <a:off x="6895845" y="2630562"/>
          <a:ext cx="1017580" cy="101758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BEBD9-D238-4CA9-B496-A125B3183771}">
      <dsp:nvSpPr>
        <dsp:cNvPr id="0" name=""/>
        <dsp:cNvSpPr/>
      </dsp:nvSpPr>
      <dsp:spPr>
        <a:xfrm>
          <a:off x="7112706" y="2847423"/>
          <a:ext cx="583857" cy="58385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C383A-9509-4E2F-860C-208AAC4D42B3}">
      <dsp:nvSpPr>
        <dsp:cNvPr id="0" name=""/>
        <dsp:cNvSpPr/>
      </dsp:nvSpPr>
      <dsp:spPr>
        <a:xfrm>
          <a:off x="6570553" y="3965093"/>
          <a:ext cx="1668164" cy="77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Amy (GPA) now doing bloods </a:t>
          </a:r>
          <a:endParaRPr lang="en-GB" sz="1200" kern="1200" dirty="0"/>
        </a:p>
      </dsp:txBody>
      <dsp:txXfrm>
        <a:off x="6570553" y="3965093"/>
        <a:ext cx="1668164" cy="7715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36DB8-A3B4-46A1-81FB-F82A9E6AF750}">
      <dsp:nvSpPr>
        <dsp:cNvPr id="0" name=""/>
        <dsp:cNvSpPr/>
      </dsp:nvSpPr>
      <dsp:spPr>
        <a:xfrm>
          <a:off x="2614893" y="1975365"/>
          <a:ext cx="1027691" cy="10276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LLR ICB</a:t>
          </a:r>
        </a:p>
      </dsp:txBody>
      <dsp:txXfrm>
        <a:off x="2765395" y="2125867"/>
        <a:ext cx="726687" cy="726687"/>
      </dsp:txXfrm>
    </dsp:sp>
    <dsp:sp modelId="{463EB985-00B1-4CC6-B9FD-6387BF65125E}">
      <dsp:nvSpPr>
        <dsp:cNvPr id="0" name=""/>
        <dsp:cNvSpPr/>
      </dsp:nvSpPr>
      <dsp:spPr>
        <a:xfrm rot="16200000">
          <a:off x="2664938" y="1496783"/>
          <a:ext cx="927601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927601" y="1478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3105548" y="1488375"/>
        <a:ext cx="46380" cy="46380"/>
      </dsp:txXfrm>
    </dsp:sp>
    <dsp:sp modelId="{26606F72-5B3E-4619-8AAD-5326DB4F370B}">
      <dsp:nvSpPr>
        <dsp:cNvPr id="0" name=""/>
        <dsp:cNvSpPr/>
      </dsp:nvSpPr>
      <dsp:spPr>
        <a:xfrm>
          <a:off x="2614893" y="20072"/>
          <a:ext cx="1027691" cy="10276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Annual from 2023/24</a:t>
          </a:r>
        </a:p>
      </dsp:txBody>
      <dsp:txXfrm>
        <a:off x="2765395" y="170574"/>
        <a:ext cx="726687" cy="726687"/>
      </dsp:txXfrm>
    </dsp:sp>
    <dsp:sp modelId="{2F07EBE5-0229-4BF3-9F45-0DC76A14F692}">
      <dsp:nvSpPr>
        <dsp:cNvPr id="0" name=""/>
        <dsp:cNvSpPr/>
      </dsp:nvSpPr>
      <dsp:spPr>
        <a:xfrm rot="18600000">
          <a:off x="3293357" y="1725509"/>
          <a:ext cx="927601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927601" y="1478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3733968" y="1717100"/>
        <a:ext cx="46380" cy="46380"/>
      </dsp:txXfrm>
    </dsp:sp>
    <dsp:sp modelId="{45ACC5BF-7C37-48E9-A0F8-B82A9A7105D7}">
      <dsp:nvSpPr>
        <dsp:cNvPr id="0" name=""/>
        <dsp:cNvSpPr/>
      </dsp:nvSpPr>
      <dsp:spPr>
        <a:xfrm>
          <a:off x="3871731" y="477524"/>
          <a:ext cx="1027691" cy="1027691"/>
        </a:xfrm>
        <a:prstGeom prst="ellipse">
          <a:avLst/>
        </a:prstGeom>
        <a:solidFill>
          <a:schemeClr val="accent3">
            <a:hueOff val="1453076"/>
            <a:satOff val="-4643"/>
            <a:lumOff val="-1176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Clinical leads and LMC input</a:t>
          </a:r>
        </a:p>
      </dsp:txBody>
      <dsp:txXfrm>
        <a:off x="4022233" y="628026"/>
        <a:ext cx="726687" cy="726687"/>
      </dsp:txXfrm>
    </dsp:sp>
    <dsp:sp modelId="{85C063C6-E628-44A4-B157-E404B443AA8D}">
      <dsp:nvSpPr>
        <dsp:cNvPr id="0" name=""/>
        <dsp:cNvSpPr/>
      </dsp:nvSpPr>
      <dsp:spPr>
        <a:xfrm rot="21000000">
          <a:off x="3627732" y="2304664"/>
          <a:ext cx="927601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927601" y="1478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4068343" y="2296255"/>
        <a:ext cx="46380" cy="46380"/>
      </dsp:txXfrm>
    </dsp:sp>
    <dsp:sp modelId="{73FB2AE7-99B5-4014-9512-FBE42C807551}">
      <dsp:nvSpPr>
        <dsp:cNvPr id="0" name=""/>
        <dsp:cNvSpPr/>
      </dsp:nvSpPr>
      <dsp:spPr>
        <a:xfrm>
          <a:off x="4540481" y="1635832"/>
          <a:ext cx="1027691" cy="1027691"/>
        </a:xfrm>
        <a:prstGeom prst="ellipse">
          <a:avLst/>
        </a:prstGeom>
        <a:solidFill>
          <a:schemeClr val="accent3">
            <a:hueOff val="2906152"/>
            <a:satOff val="-9286"/>
            <a:lumOff val="-2353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ICB have a statutory duty to do this</a:t>
          </a:r>
        </a:p>
      </dsp:txBody>
      <dsp:txXfrm>
        <a:off x="4690983" y="1786334"/>
        <a:ext cx="726687" cy="726687"/>
      </dsp:txXfrm>
    </dsp:sp>
    <dsp:sp modelId="{F05FD705-0BF8-4C1A-8D1B-52AD1048A45C}">
      <dsp:nvSpPr>
        <dsp:cNvPr id="0" name=""/>
        <dsp:cNvSpPr/>
      </dsp:nvSpPr>
      <dsp:spPr>
        <a:xfrm rot="1743912">
          <a:off x="3517695" y="2956210"/>
          <a:ext cx="955738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955738" y="1478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3971671" y="2947098"/>
        <a:ext cx="47786" cy="47786"/>
      </dsp:txXfrm>
    </dsp:sp>
    <dsp:sp modelId="{9BFE37E8-E244-41B8-A9C8-2C82A3152834}">
      <dsp:nvSpPr>
        <dsp:cNvPr id="0" name=""/>
        <dsp:cNvSpPr/>
      </dsp:nvSpPr>
      <dsp:spPr>
        <a:xfrm>
          <a:off x="4348544" y="2938925"/>
          <a:ext cx="1027691" cy="1027691"/>
        </a:xfrm>
        <a:prstGeom prst="ellipse">
          <a:avLst/>
        </a:prstGeom>
        <a:solidFill>
          <a:schemeClr val="accent3">
            <a:hueOff val="4359228"/>
            <a:satOff val="-13929"/>
            <a:lumOff val="-3529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CAP to capture required information</a:t>
          </a:r>
        </a:p>
      </dsp:txBody>
      <dsp:txXfrm>
        <a:off x="4499046" y="3089427"/>
        <a:ext cx="726687" cy="726687"/>
      </dsp:txXfrm>
    </dsp:sp>
    <dsp:sp modelId="{9BBC7314-9942-4695-A019-8AC8C0E9D41E}">
      <dsp:nvSpPr>
        <dsp:cNvPr id="0" name=""/>
        <dsp:cNvSpPr/>
      </dsp:nvSpPr>
      <dsp:spPr>
        <a:xfrm rot="4200000">
          <a:off x="2999312" y="3393118"/>
          <a:ext cx="927601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927601" y="1478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3439923" y="3384709"/>
        <a:ext cx="46380" cy="46380"/>
      </dsp:txXfrm>
    </dsp:sp>
    <dsp:sp modelId="{8C3E646F-2C23-4D00-881C-EE835B3C2D54}">
      <dsp:nvSpPr>
        <dsp:cNvPr id="0" name=""/>
        <dsp:cNvSpPr/>
      </dsp:nvSpPr>
      <dsp:spPr>
        <a:xfrm>
          <a:off x="3283642" y="3812740"/>
          <a:ext cx="1027691" cy="1027691"/>
        </a:xfrm>
        <a:prstGeom prst="ellipse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Review practice processes</a:t>
          </a:r>
        </a:p>
      </dsp:txBody>
      <dsp:txXfrm>
        <a:off x="3434144" y="3963242"/>
        <a:ext cx="726687" cy="726687"/>
      </dsp:txXfrm>
    </dsp:sp>
    <dsp:sp modelId="{AA23432A-31CA-4F4F-923E-C47126488C1B}">
      <dsp:nvSpPr>
        <dsp:cNvPr id="0" name=""/>
        <dsp:cNvSpPr/>
      </dsp:nvSpPr>
      <dsp:spPr>
        <a:xfrm rot="6600000">
          <a:off x="2330563" y="3393118"/>
          <a:ext cx="927601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927601" y="1478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2771174" y="3384709"/>
        <a:ext cx="46380" cy="46380"/>
      </dsp:txXfrm>
    </dsp:sp>
    <dsp:sp modelId="{CF0EA3DF-BCA7-4199-8B95-240B36B49CA3}">
      <dsp:nvSpPr>
        <dsp:cNvPr id="0" name=""/>
        <dsp:cNvSpPr/>
      </dsp:nvSpPr>
      <dsp:spPr>
        <a:xfrm>
          <a:off x="1946143" y="3812740"/>
          <a:ext cx="1027691" cy="1027691"/>
        </a:xfrm>
        <a:prstGeom prst="ellipse">
          <a:avLst/>
        </a:prstGeom>
        <a:solidFill>
          <a:schemeClr val="accent3">
            <a:hueOff val="7265380"/>
            <a:satOff val="-23216"/>
            <a:lumOff val="-5882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Identify the good and where need to improve</a:t>
          </a:r>
        </a:p>
      </dsp:txBody>
      <dsp:txXfrm>
        <a:off x="2096645" y="3963242"/>
        <a:ext cx="726687" cy="726687"/>
      </dsp:txXfrm>
    </dsp:sp>
    <dsp:sp modelId="{79382C1C-46A3-4AAA-AD8C-7AB3950F25D7}">
      <dsp:nvSpPr>
        <dsp:cNvPr id="0" name=""/>
        <dsp:cNvSpPr/>
      </dsp:nvSpPr>
      <dsp:spPr>
        <a:xfrm rot="9000000">
          <a:off x="1818271" y="2963254"/>
          <a:ext cx="927601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927601" y="1478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2258882" y="2954845"/>
        <a:ext cx="46380" cy="46380"/>
      </dsp:txXfrm>
    </dsp:sp>
    <dsp:sp modelId="{7532CA98-BE1C-424B-BFE2-FA0D9B6ACF63}">
      <dsp:nvSpPr>
        <dsp:cNvPr id="0" name=""/>
        <dsp:cNvSpPr/>
      </dsp:nvSpPr>
      <dsp:spPr>
        <a:xfrm>
          <a:off x="921559" y="2953012"/>
          <a:ext cx="1027691" cy="1027691"/>
        </a:xfrm>
        <a:prstGeom prst="ellipse">
          <a:avLst/>
        </a:prstGeom>
        <a:solidFill>
          <a:schemeClr val="accent3">
            <a:hueOff val="8718455"/>
            <a:satOff val="-27859"/>
            <a:lumOff val="-7059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Make recommendations</a:t>
          </a:r>
        </a:p>
      </dsp:txBody>
      <dsp:txXfrm>
        <a:off x="1072061" y="3103514"/>
        <a:ext cx="726687" cy="726687"/>
      </dsp:txXfrm>
    </dsp:sp>
    <dsp:sp modelId="{54EB36EB-FB04-4B96-A1B7-13C398592EBE}">
      <dsp:nvSpPr>
        <dsp:cNvPr id="0" name=""/>
        <dsp:cNvSpPr/>
      </dsp:nvSpPr>
      <dsp:spPr>
        <a:xfrm rot="11400000">
          <a:off x="1702143" y="2304664"/>
          <a:ext cx="927601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927601" y="1478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2142754" y="2296255"/>
        <a:ext cx="46380" cy="46380"/>
      </dsp:txXfrm>
    </dsp:sp>
    <dsp:sp modelId="{61C944B1-7551-4FF8-89AE-7574D77A8DED}">
      <dsp:nvSpPr>
        <dsp:cNvPr id="0" name=""/>
        <dsp:cNvSpPr/>
      </dsp:nvSpPr>
      <dsp:spPr>
        <a:xfrm>
          <a:off x="689304" y="1635832"/>
          <a:ext cx="1027691" cy="1027691"/>
        </a:xfrm>
        <a:prstGeom prst="ellipse">
          <a:avLst/>
        </a:prstGeom>
        <a:solidFill>
          <a:schemeClr val="accent3">
            <a:hueOff val="10171532"/>
            <a:satOff val="-32502"/>
            <a:lumOff val="-8235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Comply with national guidance</a:t>
          </a:r>
        </a:p>
      </dsp:txBody>
      <dsp:txXfrm>
        <a:off x="839806" y="1786334"/>
        <a:ext cx="726687" cy="726687"/>
      </dsp:txXfrm>
    </dsp:sp>
    <dsp:sp modelId="{7580D91D-0A65-4835-ACB4-DC04CF8D7EA8}">
      <dsp:nvSpPr>
        <dsp:cNvPr id="0" name=""/>
        <dsp:cNvSpPr/>
      </dsp:nvSpPr>
      <dsp:spPr>
        <a:xfrm rot="13800000">
          <a:off x="2036518" y="1725509"/>
          <a:ext cx="927601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927601" y="1478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2477129" y="1717100"/>
        <a:ext cx="46380" cy="46380"/>
      </dsp:txXfrm>
    </dsp:sp>
    <dsp:sp modelId="{905D10F2-55B9-4D5C-B10F-251BCEFE0049}">
      <dsp:nvSpPr>
        <dsp:cNvPr id="0" name=""/>
        <dsp:cNvSpPr/>
      </dsp:nvSpPr>
      <dsp:spPr>
        <a:xfrm>
          <a:off x="1358054" y="477524"/>
          <a:ext cx="1027691" cy="1027691"/>
        </a:xfrm>
        <a:prstGeom prst="ellipse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Prepare for CQC</a:t>
          </a:r>
        </a:p>
      </dsp:txBody>
      <dsp:txXfrm>
        <a:off x="1508556" y="628026"/>
        <a:ext cx="726687" cy="7266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BFF83-2833-4F7B-9668-DFEE170216EB}">
      <dsp:nvSpPr>
        <dsp:cNvPr id="0" name=""/>
        <dsp:cNvSpPr/>
      </dsp:nvSpPr>
      <dsp:spPr>
        <a:xfrm>
          <a:off x="0" y="805544"/>
          <a:ext cx="2452911" cy="2452911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Complete by 10</a:t>
          </a:r>
          <a:r>
            <a:rPr lang="en-GB" sz="1500" kern="1200" baseline="30000" dirty="0"/>
            <a:t>th</a:t>
          </a:r>
          <a:r>
            <a:rPr lang="en-GB" sz="1500" kern="1200" dirty="0"/>
            <a:t> November 2023</a:t>
          </a:r>
        </a:p>
      </dsp:txBody>
      <dsp:txXfrm>
        <a:off x="613228" y="1234803"/>
        <a:ext cx="1226455" cy="20236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04825-2C6C-464C-AC24-98E2139242C9}">
      <dsp:nvSpPr>
        <dsp:cNvPr id="0" name=""/>
        <dsp:cNvSpPr/>
      </dsp:nvSpPr>
      <dsp:spPr>
        <a:xfrm>
          <a:off x="1" y="0"/>
          <a:ext cx="8248648" cy="4855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Lucida Sans Unicode"/>
            </a:rPr>
            <a:t>General Practice Contract Assurance Process</a:t>
          </a:r>
        </a:p>
      </dsp:txBody>
      <dsp:txXfrm>
        <a:off x="1" y="0"/>
        <a:ext cx="8248648" cy="4855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BFF83-2833-4F7B-9668-DFEE170216EB}">
      <dsp:nvSpPr>
        <dsp:cNvPr id="0" name=""/>
        <dsp:cNvSpPr/>
      </dsp:nvSpPr>
      <dsp:spPr>
        <a:xfrm>
          <a:off x="0" y="805544"/>
          <a:ext cx="2452911" cy="2452911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Cover 5 key areas</a:t>
          </a:r>
        </a:p>
      </dsp:txBody>
      <dsp:txXfrm>
        <a:off x="613228" y="1234803"/>
        <a:ext cx="1226455" cy="20236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36DB8-A3B4-46A1-81FB-F82A9E6AF750}">
      <dsp:nvSpPr>
        <dsp:cNvPr id="0" name=""/>
        <dsp:cNvSpPr/>
      </dsp:nvSpPr>
      <dsp:spPr>
        <a:xfrm>
          <a:off x="2326905" y="1833246"/>
          <a:ext cx="1394860" cy="13948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GP CAP</a:t>
          </a:r>
        </a:p>
      </dsp:txBody>
      <dsp:txXfrm>
        <a:off x="2531178" y="2037519"/>
        <a:ext cx="986314" cy="986314"/>
      </dsp:txXfrm>
    </dsp:sp>
    <dsp:sp modelId="{463EB985-00B1-4CC6-B9FD-6387BF65125E}">
      <dsp:nvSpPr>
        <dsp:cNvPr id="0" name=""/>
        <dsp:cNvSpPr/>
      </dsp:nvSpPr>
      <dsp:spPr>
        <a:xfrm rot="16200000">
          <a:off x="2814016" y="1602173"/>
          <a:ext cx="420638" cy="41509"/>
        </a:xfrm>
        <a:custGeom>
          <a:avLst/>
          <a:gdLst/>
          <a:ahLst/>
          <a:cxnLst/>
          <a:rect l="0" t="0" r="0" b="0"/>
          <a:pathLst>
            <a:path>
              <a:moveTo>
                <a:pt x="0" y="20754"/>
              </a:moveTo>
              <a:lnTo>
                <a:pt x="420638" y="20754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50" kern="1200"/>
        </a:p>
      </dsp:txBody>
      <dsp:txXfrm>
        <a:off x="3013820" y="1612411"/>
        <a:ext cx="21031" cy="21031"/>
      </dsp:txXfrm>
    </dsp:sp>
    <dsp:sp modelId="{26606F72-5B3E-4619-8AAD-5326DB4F370B}">
      <dsp:nvSpPr>
        <dsp:cNvPr id="0" name=""/>
        <dsp:cNvSpPr/>
      </dsp:nvSpPr>
      <dsp:spPr>
        <a:xfrm>
          <a:off x="2326905" y="17748"/>
          <a:ext cx="1394860" cy="13948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Access</a:t>
          </a:r>
        </a:p>
      </dsp:txBody>
      <dsp:txXfrm>
        <a:off x="2531178" y="222021"/>
        <a:ext cx="986314" cy="986314"/>
      </dsp:txXfrm>
    </dsp:sp>
    <dsp:sp modelId="{2F07EBE5-0229-4BF3-9F45-0DC76A14F692}">
      <dsp:nvSpPr>
        <dsp:cNvPr id="0" name=""/>
        <dsp:cNvSpPr/>
      </dsp:nvSpPr>
      <dsp:spPr>
        <a:xfrm rot="20520000">
          <a:off x="3677337" y="2229412"/>
          <a:ext cx="420638" cy="41509"/>
        </a:xfrm>
        <a:custGeom>
          <a:avLst/>
          <a:gdLst/>
          <a:ahLst/>
          <a:cxnLst/>
          <a:rect l="0" t="0" r="0" b="0"/>
          <a:pathLst>
            <a:path>
              <a:moveTo>
                <a:pt x="0" y="20754"/>
              </a:moveTo>
              <a:lnTo>
                <a:pt x="420638" y="20754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50" kern="1200"/>
        </a:p>
      </dsp:txBody>
      <dsp:txXfrm>
        <a:off x="3877141" y="2239651"/>
        <a:ext cx="21031" cy="21031"/>
      </dsp:txXfrm>
    </dsp:sp>
    <dsp:sp modelId="{45ACC5BF-7C37-48E9-A0F8-B82A9A7105D7}">
      <dsp:nvSpPr>
        <dsp:cNvPr id="0" name=""/>
        <dsp:cNvSpPr/>
      </dsp:nvSpPr>
      <dsp:spPr>
        <a:xfrm>
          <a:off x="4053547" y="1272226"/>
          <a:ext cx="1394860" cy="1394860"/>
        </a:xfrm>
        <a:prstGeom prst="ellipse">
          <a:avLst/>
        </a:prstGeom>
        <a:solidFill>
          <a:schemeClr val="accent3">
            <a:hueOff val="2906152"/>
            <a:satOff val="-9286"/>
            <a:lumOff val="-2353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Finance</a:t>
          </a:r>
        </a:p>
      </dsp:txBody>
      <dsp:txXfrm>
        <a:off x="4257820" y="1476499"/>
        <a:ext cx="986314" cy="986314"/>
      </dsp:txXfrm>
    </dsp:sp>
    <dsp:sp modelId="{85C063C6-E628-44A4-B157-E404B443AA8D}">
      <dsp:nvSpPr>
        <dsp:cNvPr id="0" name=""/>
        <dsp:cNvSpPr/>
      </dsp:nvSpPr>
      <dsp:spPr>
        <a:xfrm rot="3240000">
          <a:off x="3347578" y="3244307"/>
          <a:ext cx="420638" cy="41509"/>
        </a:xfrm>
        <a:custGeom>
          <a:avLst/>
          <a:gdLst/>
          <a:ahLst/>
          <a:cxnLst/>
          <a:rect l="0" t="0" r="0" b="0"/>
          <a:pathLst>
            <a:path>
              <a:moveTo>
                <a:pt x="0" y="20754"/>
              </a:moveTo>
              <a:lnTo>
                <a:pt x="420638" y="20754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50" kern="1200"/>
        </a:p>
      </dsp:txBody>
      <dsp:txXfrm>
        <a:off x="3547381" y="3254545"/>
        <a:ext cx="21031" cy="21031"/>
      </dsp:txXfrm>
    </dsp:sp>
    <dsp:sp modelId="{73FB2AE7-99B5-4014-9512-FBE42C807551}">
      <dsp:nvSpPr>
        <dsp:cNvPr id="0" name=""/>
        <dsp:cNvSpPr/>
      </dsp:nvSpPr>
      <dsp:spPr>
        <a:xfrm>
          <a:off x="3394029" y="3302016"/>
          <a:ext cx="1394860" cy="1394860"/>
        </a:xfrm>
        <a:prstGeom prst="ellipse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Estates</a:t>
          </a:r>
        </a:p>
      </dsp:txBody>
      <dsp:txXfrm>
        <a:off x="3598302" y="3506289"/>
        <a:ext cx="986314" cy="986314"/>
      </dsp:txXfrm>
    </dsp:sp>
    <dsp:sp modelId="{F05FD705-0BF8-4C1A-8D1B-52AD1048A45C}">
      <dsp:nvSpPr>
        <dsp:cNvPr id="0" name=""/>
        <dsp:cNvSpPr/>
      </dsp:nvSpPr>
      <dsp:spPr>
        <a:xfrm rot="7495951">
          <a:off x="2296029" y="3253181"/>
          <a:ext cx="418348" cy="41509"/>
        </a:xfrm>
        <a:custGeom>
          <a:avLst/>
          <a:gdLst/>
          <a:ahLst/>
          <a:cxnLst/>
          <a:rect l="0" t="0" r="0" b="0"/>
          <a:pathLst>
            <a:path>
              <a:moveTo>
                <a:pt x="0" y="20754"/>
              </a:moveTo>
              <a:lnTo>
                <a:pt x="418348" y="20754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50" kern="1200"/>
        </a:p>
      </dsp:txBody>
      <dsp:txXfrm rot="10800000">
        <a:off x="2494745" y="3263477"/>
        <a:ext cx="20917" cy="20917"/>
      </dsp:txXfrm>
    </dsp:sp>
    <dsp:sp modelId="{9BFE37E8-E244-41B8-A9C8-2C82A3152834}">
      <dsp:nvSpPr>
        <dsp:cNvPr id="0" name=""/>
        <dsp:cNvSpPr/>
      </dsp:nvSpPr>
      <dsp:spPr>
        <a:xfrm>
          <a:off x="1288641" y="3319764"/>
          <a:ext cx="1394860" cy="1394860"/>
        </a:xfrm>
        <a:prstGeom prst="ellipse">
          <a:avLst/>
        </a:prstGeom>
        <a:solidFill>
          <a:schemeClr val="accent3">
            <a:hueOff val="8718455"/>
            <a:satOff val="-27859"/>
            <a:lumOff val="-7059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HR &amp; Staff Management</a:t>
          </a:r>
        </a:p>
      </dsp:txBody>
      <dsp:txXfrm>
        <a:off x="1492914" y="3524037"/>
        <a:ext cx="986314" cy="986314"/>
      </dsp:txXfrm>
    </dsp:sp>
    <dsp:sp modelId="{9BBC7314-9942-4695-A019-8AC8C0E9D41E}">
      <dsp:nvSpPr>
        <dsp:cNvPr id="0" name=""/>
        <dsp:cNvSpPr/>
      </dsp:nvSpPr>
      <dsp:spPr>
        <a:xfrm rot="11880000">
          <a:off x="1950695" y="2229412"/>
          <a:ext cx="420638" cy="41509"/>
        </a:xfrm>
        <a:custGeom>
          <a:avLst/>
          <a:gdLst/>
          <a:ahLst/>
          <a:cxnLst/>
          <a:rect l="0" t="0" r="0" b="0"/>
          <a:pathLst>
            <a:path>
              <a:moveTo>
                <a:pt x="0" y="20754"/>
              </a:moveTo>
              <a:lnTo>
                <a:pt x="420638" y="20754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50" kern="1200"/>
        </a:p>
      </dsp:txBody>
      <dsp:txXfrm rot="10800000">
        <a:off x="2150499" y="2239651"/>
        <a:ext cx="21031" cy="21031"/>
      </dsp:txXfrm>
    </dsp:sp>
    <dsp:sp modelId="{8C3E646F-2C23-4D00-881C-EE835B3C2D54}">
      <dsp:nvSpPr>
        <dsp:cNvPr id="0" name=""/>
        <dsp:cNvSpPr/>
      </dsp:nvSpPr>
      <dsp:spPr>
        <a:xfrm>
          <a:off x="600263" y="1272226"/>
          <a:ext cx="1394860" cy="1394860"/>
        </a:xfrm>
        <a:prstGeom prst="ellipse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Data Security &amp; Business Continuity</a:t>
          </a:r>
        </a:p>
      </dsp:txBody>
      <dsp:txXfrm>
        <a:off x="804536" y="1476499"/>
        <a:ext cx="986314" cy="98631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0AA89-897E-443D-9F2E-6D95703BDBD8}">
      <dsp:nvSpPr>
        <dsp:cNvPr id="0" name=""/>
        <dsp:cNvSpPr/>
      </dsp:nvSpPr>
      <dsp:spPr>
        <a:xfrm>
          <a:off x="1925105" y="0"/>
          <a:ext cx="4788744" cy="478874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3F156-9301-4C8D-A7A4-FE7A119F9DF2}">
      <dsp:nvSpPr>
        <dsp:cNvPr id="0" name=""/>
        <dsp:cNvSpPr/>
      </dsp:nvSpPr>
      <dsp:spPr>
        <a:xfrm>
          <a:off x="2236373" y="311268"/>
          <a:ext cx="1915497" cy="19154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Background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Planning at district levels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Needs assessment, Workshops, survey and public engagement completed</a:t>
          </a:r>
        </a:p>
      </dsp:txBody>
      <dsp:txXfrm>
        <a:off x="2329880" y="404775"/>
        <a:ext cx="1728483" cy="1728483"/>
      </dsp:txXfrm>
    </dsp:sp>
    <dsp:sp modelId="{BF454BFE-E0D4-41FE-BD1F-36BD6937A46C}">
      <dsp:nvSpPr>
        <dsp:cNvPr id="0" name=""/>
        <dsp:cNvSpPr/>
      </dsp:nvSpPr>
      <dsp:spPr>
        <a:xfrm>
          <a:off x="4487083" y="311268"/>
          <a:ext cx="1915497" cy="19154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Year 1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Cancer prevention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Hip fracture prevention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Obesity/Overweight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MH</a:t>
          </a:r>
        </a:p>
      </dsp:txBody>
      <dsp:txXfrm>
        <a:off x="4580590" y="404775"/>
        <a:ext cx="1728483" cy="1728483"/>
      </dsp:txXfrm>
    </dsp:sp>
    <dsp:sp modelId="{6C13538D-0472-4826-A6F8-E39867B235F3}">
      <dsp:nvSpPr>
        <dsp:cNvPr id="0" name=""/>
        <dsp:cNvSpPr/>
      </dsp:nvSpPr>
      <dsp:spPr>
        <a:xfrm>
          <a:off x="2236373" y="2561978"/>
          <a:ext cx="1915497" cy="19154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Year 2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Breast feeding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Dementia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LD</a:t>
          </a:r>
        </a:p>
      </dsp:txBody>
      <dsp:txXfrm>
        <a:off x="2329880" y="2655485"/>
        <a:ext cx="1728483" cy="1728483"/>
      </dsp:txXfrm>
    </dsp:sp>
    <dsp:sp modelId="{421A39C6-AE6B-46E8-84E0-7A9C0AE4358A}">
      <dsp:nvSpPr>
        <dsp:cNvPr id="0" name=""/>
        <dsp:cNvSpPr/>
      </dsp:nvSpPr>
      <dsp:spPr>
        <a:xfrm>
          <a:off x="4487083" y="2561978"/>
          <a:ext cx="1915497" cy="19154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Year 3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Carers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Diabetes</a:t>
          </a:r>
        </a:p>
      </dsp:txBody>
      <dsp:txXfrm>
        <a:off x="4580590" y="2655485"/>
        <a:ext cx="1728483" cy="172848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04825-2C6C-464C-AC24-98E2139242C9}">
      <dsp:nvSpPr>
        <dsp:cNvPr id="0" name=""/>
        <dsp:cNvSpPr/>
      </dsp:nvSpPr>
      <dsp:spPr>
        <a:xfrm>
          <a:off x="1" y="0"/>
          <a:ext cx="8248648" cy="485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Lucida Sans Unicode"/>
            </a:rPr>
            <a:t>Community Health and Wellbeing Plan</a:t>
          </a:r>
          <a:endParaRPr lang="en-GB" sz="1800" kern="1200" dirty="0"/>
        </a:p>
      </dsp:txBody>
      <dsp:txXfrm>
        <a:off x="1" y="0"/>
        <a:ext cx="8248648" cy="485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0CE92-8929-469D-AA5D-22F4D99A229A}">
      <dsp:nvSpPr>
        <dsp:cNvPr id="0" name=""/>
        <dsp:cNvSpPr/>
      </dsp:nvSpPr>
      <dsp:spPr>
        <a:xfrm>
          <a:off x="0" y="0"/>
          <a:ext cx="6583680" cy="9795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Took effect from 31</a:t>
          </a:r>
          <a:r>
            <a:rPr lang="en-GB" sz="1500" kern="1200" baseline="30000" dirty="0"/>
            <a:t>st</a:t>
          </a:r>
          <a:r>
            <a:rPr lang="en-GB" sz="1500" kern="1200" dirty="0"/>
            <a:t> October and is contractual.</a:t>
          </a:r>
          <a:endParaRPr lang="en-US" sz="1500" kern="1200" dirty="0"/>
        </a:p>
      </dsp:txBody>
      <dsp:txXfrm>
        <a:off x="28691" y="28691"/>
        <a:ext cx="5443871" cy="922189"/>
      </dsp:txXfrm>
    </dsp:sp>
    <dsp:sp modelId="{CBA0BC42-A81A-42CC-A346-ED0BECBF182A}">
      <dsp:nvSpPr>
        <dsp:cNvPr id="0" name=""/>
        <dsp:cNvSpPr/>
      </dsp:nvSpPr>
      <dsp:spPr>
        <a:xfrm>
          <a:off x="551383" y="1157675"/>
          <a:ext cx="6583680" cy="979571"/>
        </a:xfrm>
        <a:prstGeom prst="roundRect">
          <a:avLst>
            <a:gd name="adj" fmla="val 10000"/>
          </a:avLst>
        </a:prstGeom>
        <a:solidFill>
          <a:schemeClr val="accent3">
            <a:hueOff val="3874869"/>
            <a:satOff val="-12382"/>
            <a:lumOff val="-31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ALL patients aged 16 and over and have an online account in their own right will be given FULL PROSPECTIVE records access automatically. </a:t>
          </a:r>
          <a:endParaRPr lang="en-US" sz="1500" kern="1200" dirty="0"/>
        </a:p>
      </dsp:txBody>
      <dsp:txXfrm>
        <a:off x="580074" y="1186366"/>
        <a:ext cx="5338193" cy="922189"/>
      </dsp:txXfrm>
    </dsp:sp>
    <dsp:sp modelId="{5272D8E6-DEB6-4069-B157-CA2C76102400}">
      <dsp:nvSpPr>
        <dsp:cNvPr id="0" name=""/>
        <dsp:cNvSpPr/>
      </dsp:nvSpPr>
      <dsp:spPr>
        <a:xfrm>
          <a:off x="1094536" y="2315350"/>
          <a:ext cx="6583680" cy="979571"/>
        </a:xfrm>
        <a:prstGeom prst="roundRect">
          <a:avLst>
            <a:gd name="adj" fmla="val 10000"/>
          </a:avLst>
        </a:prstGeom>
        <a:solidFill>
          <a:schemeClr val="accent3">
            <a:hueOff val="7749738"/>
            <a:satOff val="-24763"/>
            <a:lumOff val="-6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Even if they only have access to order medication and book appointments.  </a:t>
          </a:r>
          <a:endParaRPr lang="en-US" sz="1500" kern="1200" dirty="0"/>
        </a:p>
      </dsp:txBody>
      <dsp:txXfrm>
        <a:off x="1123227" y="2344041"/>
        <a:ext cx="5346423" cy="922189"/>
      </dsp:txXfrm>
    </dsp:sp>
    <dsp:sp modelId="{38A996C0-9E64-4183-BDA8-6E5512C47E60}">
      <dsp:nvSpPr>
        <dsp:cNvPr id="0" name=""/>
        <dsp:cNvSpPr/>
      </dsp:nvSpPr>
      <dsp:spPr>
        <a:xfrm>
          <a:off x="1645920" y="3473025"/>
          <a:ext cx="6583680" cy="979571"/>
        </a:xfrm>
        <a:prstGeom prst="roundRect">
          <a:avLst>
            <a:gd name="adj" fmla="val 1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This does not apply to patients with a proxy account i.e. parents with a proxy account will not have access to their child’s full record.</a:t>
          </a:r>
          <a:endParaRPr lang="en-US" sz="1500" kern="1200" dirty="0"/>
        </a:p>
      </dsp:txBody>
      <dsp:txXfrm>
        <a:off x="1674611" y="3501716"/>
        <a:ext cx="5338193" cy="922189"/>
      </dsp:txXfrm>
    </dsp:sp>
    <dsp:sp modelId="{6794DB79-B9F4-4425-8F7A-A803A77822CE}">
      <dsp:nvSpPr>
        <dsp:cNvPr id="0" name=""/>
        <dsp:cNvSpPr/>
      </dsp:nvSpPr>
      <dsp:spPr>
        <a:xfrm>
          <a:off x="5946958" y="750262"/>
          <a:ext cx="636721" cy="63672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090220" y="750262"/>
        <a:ext cx="350197" cy="479133"/>
      </dsp:txXfrm>
    </dsp:sp>
    <dsp:sp modelId="{380160AE-90BF-4B73-B3D4-E8F6709858BA}">
      <dsp:nvSpPr>
        <dsp:cNvPr id="0" name=""/>
        <dsp:cNvSpPr/>
      </dsp:nvSpPr>
      <dsp:spPr>
        <a:xfrm>
          <a:off x="6498341" y="1907937"/>
          <a:ext cx="636721" cy="63672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6385567"/>
            <a:satOff val="-26549"/>
            <a:lumOff val="-2243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6385567"/>
              <a:satOff val="-26549"/>
              <a:lumOff val="-22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641603" y="1907937"/>
        <a:ext cx="350197" cy="479133"/>
      </dsp:txXfrm>
    </dsp:sp>
    <dsp:sp modelId="{47C7D716-18A5-43B9-929E-24EB605F8E40}">
      <dsp:nvSpPr>
        <dsp:cNvPr id="0" name=""/>
        <dsp:cNvSpPr/>
      </dsp:nvSpPr>
      <dsp:spPr>
        <a:xfrm>
          <a:off x="7041495" y="3065613"/>
          <a:ext cx="636721" cy="63672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2771134"/>
            <a:satOff val="-53098"/>
            <a:lumOff val="-4485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12771134"/>
              <a:satOff val="-53098"/>
              <a:lumOff val="-4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184757" y="3065613"/>
        <a:ext cx="350197" cy="479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45EC0-9EB6-45C8-87EF-52C16F71E419}">
      <dsp:nvSpPr>
        <dsp:cNvPr id="0" name=""/>
        <dsp:cNvSpPr/>
      </dsp:nvSpPr>
      <dsp:spPr>
        <a:xfrm>
          <a:off x="3268134" y="3010761"/>
          <a:ext cx="1822727" cy="18227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You will see</a:t>
          </a:r>
          <a:endParaRPr lang="en-US" sz="2700" kern="1200" dirty="0"/>
        </a:p>
      </dsp:txBody>
      <dsp:txXfrm>
        <a:off x="3535066" y="3277693"/>
        <a:ext cx="1288863" cy="1288863"/>
      </dsp:txXfrm>
    </dsp:sp>
    <dsp:sp modelId="{84CD980C-1CF0-48CC-8C66-0726F7B8B610}">
      <dsp:nvSpPr>
        <dsp:cNvPr id="0" name=""/>
        <dsp:cNvSpPr/>
      </dsp:nvSpPr>
      <dsp:spPr>
        <a:xfrm rot="10800000">
          <a:off x="705955" y="3662386"/>
          <a:ext cx="2421258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B8481-B70D-417A-A810-642874955275}">
      <dsp:nvSpPr>
        <dsp:cNvPr id="0" name=""/>
        <dsp:cNvSpPr/>
      </dsp:nvSpPr>
      <dsp:spPr>
        <a:xfrm>
          <a:off x="-61395" y="3377500"/>
          <a:ext cx="1534702" cy="10892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Medical information added to your record from 31</a:t>
          </a:r>
          <a:r>
            <a:rPr lang="en-GB" sz="1250" kern="1200" baseline="30000" dirty="0"/>
            <a:t>st</a:t>
          </a:r>
          <a:r>
            <a:rPr lang="en-GB" sz="1250" kern="1200" dirty="0"/>
            <a:t> October</a:t>
          </a:r>
        </a:p>
      </dsp:txBody>
      <dsp:txXfrm>
        <a:off x="-29492" y="3409403"/>
        <a:ext cx="1470896" cy="1025443"/>
      </dsp:txXfrm>
    </dsp:sp>
    <dsp:sp modelId="{D63D258F-DAE7-4E56-8735-4C8EE9282779}">
      <dsp:nvSpPr>
        <dsp:cNvPr id="0" name=""/>
        <dsp:cNvSpPr/>
      </dsp:nvSpPr>
      <dsp:spPr>
        <a:xfrm rot="12342857">
          <a:off x="930054" y="2680545"/>
          <a:ext cx="2421258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660658"/>
            <a:satOff val="-5306"/>
            <a:lumOff val="-13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9C026-7DD3-40C5-BBB7-B4FAD608E001}">
      <dsp:nvSpPr>
        <dsp:cNvPr id="0" name=""/>
        <dsp:cNvSpPr/>
      </dsp:nvSpPr>
      <dsp:spPr>
        <a:xfrm>
          <a:off x="282593" y="1870386"/>
          <a:ext cx="1534702" cy="1089249"/>
        </a:xfrm>
        <a:prstGeom prst="roundRect">
          <a:avLst>
            <a:gd name="adj" fmla="val 10000"/>
          </a:avLst>
        </a:prstGeom>
        <a:solidFill>
          <a:schemeClr val="accent3">
            <a:hueOff val="1660658"/>
            <a:satOff val="-5306"/>
            <a:lumOff val="-134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Medical information from date you register with practice (after 31</a:t>
          </a:r>
          <a:r>
            <a:rPr lang="en-GB" sz="1250" kern="1200" baseline="30000" dirty="0"/>
            <a:t>st</a:t>
          </a:r>
          <a:r>
            <a:rPr lang="en-GB" sz="1250" kern="1200" dirty="0"/>
            <a:t> Oct)</a:t>
          </a:r>
        </a:p>
      </dsp:txBody>
      <dsp:txXfrm>
        <a:off x="314496" y="1902289"/>
        <a:ext cx="1470896" cy="1025443"/>
      </dsp:txXfrm>
    </dsp:sp>
    <dsp:sp modelId="{34282CC7-56F6-466C-85EA-9025513AA26C}">
      <dsp:nvSpPr>
        <dsp:cNvPr id="0" name=""/>
        <dsp:cNvSpPr/>
      </dsp:nvSpPr>
      <dsp:spPr>
        <a:xfrm rot="13885714">
          <a:off x="1557965" y="1893169"/>
          <a:ext cx="2421258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3321316"/>
            <a:satOff val="-10613"/>
            <a:lumOff val="-26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49E6B-2CCF-4EC0-BB9A-A1607227CE80}">
      <dsp:nvSpPr>
        <dsp:cNvPr id="0" name=""/>
        <dsp:cNvSpPr/>
      </dsp:nvSpPr>
      <dsp:spPr>
        <a:xfrm>
          <a:off x="1246428" y="661775"/>
          <a:ext cx="1534702" cy="1089249"/>
        </a:xfrm>
        <a:prstGeom prst="roundRect">
          <a:avLst>
            <a:gd name="adj" fmla="val 10000"/>
          </a:avLst>
        </a:prstGeom>
        <a:solidFill>
          <a:schemeClr val="accent3">
            <a:hueOff val="3321316"/>
            <a:satOff val="-10613"/>
            <a:lumOff val="-268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Consultations for clinicians working for the practice (inc. WFH)</a:t>
          </a:r>
        </a:p>
      </dsp:txBody>
      <dsp:txXfrm>
        <a:off x="1278331" y="693678"/>
        <a:ext cx="1470896" cy="1025443"/>
      </dsp:txXfrm>
    </dsp:sp>
    <dsp:sp modelId="{4AC40436-3423-40D4-83ED-AA66AD847196}">
      <dsp:nvSpPr>
        <dsp:cNvPr id="0" name=""/>
        <dsp:cNvSpPr/>
      </dsp:nvSpPr>
      <dsp:spPr>
        <a:xfrm rot="15428571">
          <a:off x="2465323" y="1456209"/>
          <a:ext cx="2421258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4981975"/>
            <a:satOff val="-15919"/>
            <a:lumOff val="-40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5F038-10CA-4E2C-9B85-C5779EA26173}">
      <dsp:nvSpPr>
        <dsp:cNvPr id="0" name=""/>
        <dsp:cNvSpPr/>
      </dsp:nvSpPr>
      <dsp:spPr>
        <a:xfrm>
          <a:off x="2639211" y="-8953"/>
          <a:ext cx="1534702" cy="1089249"/>
        </a:xfrm>
        <a:prstGeom prst="roundRect">
          <a:avLst>
            <a:gd name="adj" fmla="val 10000"/>
          </a:avLst>
        </a:prstGeom>
        <a:solidFill>
          <a:schemeClr val="accent3">
            <a:hueOff val="4981975"/>
            <a:satOff val="-15919"/>
            <a:lumOff val="-403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Full text from the consultation</a:t>
          </a:r>
        </a:p>
      </dsp:txBody>
      <dsp:txXfrm>
        <a:off x="2671114" y="22950"/>
        <a:ext cx="1470896" cy="1025443"/>
      </dsp:txXfrm>
    </dsp:sp>
    <dsp:sp modelId="{B5F10D3E-7804-49CC-9F39-1456A1BB8692}">
      <dsp:nvSpPr>
        <dsp:cNvPr id="0" name=""/>
        <dsp:cNvSpPr/>
      </dsp:nvSpPr>
      <dsp:spPr>
        <a:xfrm rot="16971429">
          <a:off x="3472414" y="1456209"/>
          <a:ext cx="2421258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6642633"/>
            <a:satOff val="-21226"/>
            <a:lumOff val="-53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FA95C-82EC-4D0E-B710-5254C464D30E}">
      <dsp:nvSpPr>
        <dsp:cNvPr id="0" name=""/>
        <dsp:cNvSpPr/>
      </dsp:nvSpPr>
      <dsp:spPr>
        <a:xfrm>
          <a:off x="4185083" y="-8953"/>
          <a:ext cx="1534702" cy="1089249"/>
        </a:xfrm>
        <a:prstGeom prst="roundRect">
          <a:avLst>
            <a:gd name="adj" fmla="val 10000"/>
          </a:avLst>
        </a:prstGeom>
        <a:solidFill>
          <a:schemeClr val="accent3">
            <a:hueOff val="6642633"/>
            <a:satOff val="-21226"/>
            <a:lumOff val="-537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Letters</a:t>
          </a:r>
        </a:p>
      </dsp:txBody>
      <dsp:txXfrm>
        <a:off x="4216986" y="22950"/>
        <a:ext cx="1470896" cy="1025443"/>
      </dsp:txXfrm>
    </dsp:sp>
    <dsp:sp modelId="{403BFADF-BDAB-44A4-8AC4-55B02898D96E}">
      <dsp:nvSpPr>
        <dsp:cNvPr id="0" name=""/>
        <dsp:cNvSpPr/>
      </dsp:nvSpPr>
      <dsp:spPr>
        <a:xfrm rot="18514286">
          <a:off x="4379772" y="1893169"/>
          <a:ext cx="2421258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8303291"/>
            <a:satOff val="-26532"/>
            <a:lumOff val="-67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02132-25F4-4DEC-BC46-0535BC785F8D}">
      <dsp:nvSpPr>
        <dsp:cNvPr id="0" name=""/>
        <dsp:cNvSpPr/>
      </dsp:nvSpPr>
      <dsp:spPr>
        <a:xfrm>
          <a:off x="5577865" y="661775"/>
          <a:ext cx="1534702" cy="1089249"/>
        </a:xfrm>
        <a:prstGeom prst="roundRect">
          <a:avLst>
            <a:gd name="adj" fmla="val 10000"/>
          </a:avLst>
        </a:prstGeom>
        <a:solidFill>
          <a:schemeClr val="accent3">
            <a:hueOff val="8303291"/>
            <a:satOff val="-26532"/>
            <a:lumOff val="-672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Test results and comments added to them</a:t>
          </a:r>
        </a:p>
      </dsp:txBody>
      <dsp:txXfrm>
        <a:off x="5609768" y="693678"/>
        <a:ext cx="1470896" cy="1025443"/>
      </dsp:txXfrm>
    </dsp:sp>
    <dsp:sp modelId="{D6A71272-B583-4B8A-BB73-9A57DCC0059C}">
      <dsp:nvSpPr>
        <dsp:cNvPr id="0" name=""/>
        <dsp:cNvSpPr/>
      </dsp:nvSpPr>
      <dsp:spPr>
        <a:xfrm rot="20057143">
          <a:off x="5007683" y="2680545"/>
          <a:ext cx="2421258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9963950"/>
            <a:satOff val="-31839"/>
            <a:lumOff val="-80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21B24-24D0-467C-ACF8-890F17E354F2}">
      <dsp:nvSpPr>
        <dsp:cNvPr id="0" name=""/>
        <dsp:cNvSpPr/>
      </dsp:nvSpPr>
      <dsp:spPr>
        <a:xfrm>
          <a:off x="6541700" y="1870386"/>
          <a:ext cx="1534702" cy="1089249"/>
        </a:xfrm>
        <a:prstGeom prst="roundRect">
          <a:avLst>
            <a:gd name="adj" fmla="val 10000"/>
          </a:avLst>
        </a:prstGeom>
        <a:solidFill>
          <a:schemeClr val="accent3">
            <a:hueOff val="9963950"/>
            <a:satOff val="-31839"/>
            <a:lumOff val="-806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Scheduled Tasks</a:t>
          </a:r>
        </a:p>
      </dsp:txBody>
      <dsp:txXfrm>
        <a:off x="6573603" y="1902289"/>
        <a:ext cx="1470896" cy="1025443"/>
      </dsp:txXfrm>
    </dsp:sp>
    <dsp:sp modelId="{9E8CFE92-4169-4FA6-BD0E-02D80F4DE103}">
      <dsp:nvSpPr>
        <dsp:cNvPr id="0" name=""/>
        <dsp:cNvSpPr/>
      </dsp:nvSpPr>
      <dsp:spPr>
        <a:xfrm>
          <a:off x="5231781" y="3662386"/>
          <a:ext cx="2421258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A1288-A2D1-4798-A748-132C98EB152B}">
      <dsp:nvSpPr>
        <dsp:cNvPr id="0" name=""/>
        <dsp:cNvSpPr/>
      </dsp:nvSpPr>
      <dsp:spPr>
        <a:xfrm>
          <a:off x="7015086" y="3411761"/>
          <a:ext cx="1275909" cy="1020727"/>
        </a:xfrm>
        <a:prstGeom prst="roundRect">
          <a:avLst>
            <a:gd name="adj" fmla="val 1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Admin notes</a:t>
          </a:r>
        </a:p>
      </dsp:txBody>
      <dsp:txXfrm>
        <a:off x="7044982" y="3441657"/>
        <a:ext cx="1216117" cy="960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CA714-2660-4274-A3DA-35FDC0024611}">
      <dsp:nvSpPr>
        <dsp:cNvPr id="0" name=""/>
        <dsp:cNvSpPr/>
      </dsp:nvSpPr>
      <dsp:spPr>
        <a:xfrm>
          <a:off x="2957" y="369"/>
          <a:ext cx="4170548" cy="4313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We may hide part of a consultation if we feel it may cause harm or distress</a:t>
          </a:r>
        </a:p>
      </dsp:txBody>
      <dsp:txXfrm>
        <a:off x="2957" y="369"/>
        <a:ext cx="4170548" cy="4313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88ADD-9A16-4A04-A3D0-435A8D15FBA3}">
      <dsp:nvSpPr>
        <dsp:cNvPr id="0" name=""/>
        <dsp:cNvSpPr/>
      </dsp:nvSpPr>
      <dsp:spPr>
        <a:xfrm>
          <a:off x="325037" y="0"/>
          <a:ext cx="2980269" cy="298063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You will only see consultations added by the practice  you are registered at</a:t>
          </a:r>
        </a:p>
      </dsp:txBody>
      <dsp:txXfrm>
        <a:off x="761487" y="436504"/>
        <a:ext cx="2107369" cy="2107626"/>
      </dsp:txXfrm>
    </dsp:sp>
    <dsp:sp modelId="{ECFDE6B1-4484-4D17-BE8A-F87F5F982CC5}">
      <dsp:nvSpPr>
        <dsp:cNvPr id="0" name=""/>
        <dsp:cNvSpPr/>
      </dsp:nvSpPr>
      <dsp:spPr>
        <a:xfrm>
          <a:off x="1858375" y="1987917"/>
          <a:ext cx="2980269" cy="2980634"/>
        </a:xfrm>
        <a:prstGeom prst="ellipse">
          <a:avLst/>
        </a:prstGeom>
        <a:solidFill>
          <a:schemeClr val="accent3">
            <a:alpha val="50000"/>
            <a:hueOff val="3874869"/>
            <a:satOff val="-12382"/>
            <a:lumOff val="-31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If you move practice ,you will only see information from the day you register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Previous practice information will not be viewable</a:t>
          </a:r>
        </a:p>
      </dsp:txBody>
      <dsp:txXfrm>
        <a:off x="2294825" y="2424421"/>
        <a:ext cx="2107369" cy="2107626"/>
      </dsp:txXfrm>
    </dsp:sp>
    <dsp:sp modelId="{F6A5AD50-7E87-4B73-954E-905F486205D5}">
      <dsp:nvSpPr>
        <dsp:cNvPr id="0" name=""/>
        <dsp:cNvSpPr/>
      </dsp:nvSpPr>
      <dsp:spPr>
        <a:xfrm>
          <a:off x="3390955" y="0"/>
          <a:ext cx="2980269" cy="2980634"/>
        </a:xfrm>
        <a:prstGeom prst="ellipse">
          <a:avLst/>
        </a:prstGeom>
        <a:solidFill>
          <a:schemeClr val="accent3">
            <a:alpha val="50000"/>
            <a:hueOff val="7749738"/>
            <a:satOff val="-24763"/>
            <a:lumOff val="-6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Those with access to their historic detailed coded record this will not change</a:t>
          </a:r>
          <a:endParaRPr lang="en-US" sz="1300" kern="1200" dirty="0"/>
        </a:p>
      </dsp:txBody>
      <dsp:txXfrm>
        <a:off x="3827405" y="436504"/>
        <a:ext cx="2107369" cy="2107626"/>
      </dsp:txXfrm>
    </dsp:sp>
    <dsp:sp modelId="{46F8FBBA-0516-47D1-B5F1-8A2FE34E043E}">
      <dsp:nvSpPr>
        <dsp:cNvPr id="0" name=""/>
        <dsp:cNvSpPr/>
      </dsp:nvSpPr>
      <dsp:spPr>
        <a:xfrm>
          <a:off x="4924293" y="1987917"/>
          <a:ext cx="2980269" cy="2980634"/>
        </a:xfrm>
        <a:prstGeom prst="ellipse">
          <a:avLst/>
        </a:prstGeom>
        <a:solidFill>
          <a:schemeClr val="accent3">
            <a:alpha val="50000"/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Patients with a history of DV, safeguarding concerns, lack mental capacity, will have access restricted</a:t>
          </a:r>
          <a:endParaRPr lang="en-US" sz="1300" kern="1200" dirty="0"/>
        </a:p>
      </dsp:txBody>
      <dsp:txXfrm>
        <a:off x="5360743" y="2424421"/>
        <a:ext cx="2107369" cy="2107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B6467-D8A9-48BF-A46D-04EBE7301BFB}">
      <dsp:nvSpPr>
        <dsp:cNvPr id="0" name=""/>
        <dsp:cNvSpPr/>
      </dsp:nvSpPr>
      <dsp:spPr>
        <a:xfrm>
          <a:off x="1718093" y="0"/>
          <a:ext cx="5348789" cy="5348789"/>
        </a:xfrm>
        <a:prstGeom prst="diamond">
          <a:avLst/>
        </a:prstGeom>
        <a:solidFill>
          <a:srgbClr val="DA1F28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39FFA-9803-4927-AB92-6F64BE8E7400}">
      <dsp:nvSpPr>
        <dsp:cNvPr id="0" name=""/>
        <dsp:cNvSpPr/>
      </dsp:nvSpPr>
      <dsp:spPr>
        <a:xfrm>
          <a:off x="2226228" y="508134"/>
          <a:ext cx="2086027" cy="2086027"/>
        </a:xfrm>
        <a:prstGeom prst="roundRect">
          <a:avLst/>
        </a:prstGeom>
        <a:solidFill>
          <a:srgbClr val="DA1F28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Looking to pull this into one document</a:t>
          </a:r>
        </a:p>
      </dsp:txBody>
      <dsp:txXfrm>
        <a:off x="2328059" y="609965"/>
        <a:ext cx="1882365" cy="1882365"/>
      </dsp:txXfrm>
    </dsp:sp>
    <dsp:sp modelId="{644B3C4D-9100-4812-8127-7CD8BDB96C99}">
      <dsp:nvSpPr>
        <dsp:cNvPr id="0" name=""/>
        <dsp:cNvSpPr/>
      </dsp:nvSpPr>
      <dsp:spPr>
        <a:xfrm>
          <a:off x="4472719" y="508134"/>
          <a:ext cx="2086027" cy="2086027"/>
        </a:xfrm>
        <a:prstGeom prst="roundRect">
          <a:avLst/>
        </a:prstGeom>
        <a:solidFill>
          <a:srgbClr val="EB641B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Have started with HCA specific roles</a:t>
          </a:r>
        </a:p>
      </dsp:txBody>
      <dsp:txXfrm>
        <a:off x="4574550" y="609965"/>
        <a:ext cx="1882365" cy="1882365"/>
      </dsp:txXfrm>
    </dsp:sp>
    <dsp:sp modelId="{F01F4207-CDB0-4FF0-B5CB-1F351A1BD212}">
      <dsp:nvSpPr>
        <dsp:cNvPr id="0" name=""/>
        <dsp:cNvSpPr/>
      </dsp:nvSpPr>
      <dsp:spPr>
        <a:xfrm>
          <a:off x="2226228" y="2754626"/>
          <a:ext cx="2086027" cy="2086027"/>
        </a:xfrm>
        <a:prstGeom prst="roundRect">
          <a:avLst/>
        </a:prstGeom>
        <a:solidFill>
          <a:srgbClr val="39639D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Will expand to other areas for Nurses</a:t>
          </a:r>
        </a:p>
      </dsp:txBody>
      <dsp:txXfrm>
        <a:off x="2328059" y="2856457"/>
        <a:ext cx="1882365" cy="1882365"/>
      </dsp:txXfrm>
    </dsp:sp>
    <dsp:sp modelId="{3583F3D1-8E41-4C5B-91A1-0584D54E80E5}">
      <dsp:nvSpPr>
        <dsp:cNvPr id="0" name=""/>
        <dsp:cNvSpPr/>
      </dsp:nvSpPr>
      <dsp:spPr>
        <a:xfrm>
          <a:off x="4472719" y="2754626"/>
          <a:ext cx="2086027" cy="2086027"/>
        </a:xfrm>
        <a:prstGeom prst="roundRect">
          <a:avLst/>
        </a:prstGeom>
        <a:solidFill>
          <a:srgbClr val="474B78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Move</a:t>
          </a:r>
          <a:r>
            <a:rPr lang="en-GB" sz="2200" kern="1200" baseline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to a consistent approach for all</a:t>
          </a:r>
          <a:endParaRPr lang="en-GB" sz="22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4574550" y="2856457"/>
        <a:ext cx="1882365" cy="18823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33209-DAEB-4955-A114-B039782B33CD}">
      <dsp:nvSpPr>
        <dsp:cNvPr id="0" name=""/>
        <dsp:cNvSpPr/>
      </dsp:nvSpPr>
      <dsp:spPr>
        <a:xfrm>
          <a:off x="0" y="166798"/>
          <a:ext cx="2108820" cy="21088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Drug stock spend has increased</a:t>
          </a:r>
        </a:p>
      </dsp:txBody>
      <dsp:txXfrm>
        <a:off x="308830" y="475628"/>
        <a:ext cx="1491160" cy="1491160"/>
      </dsp:txXfrm>
    </dsp:sp>
    <dsp:sp modelId="{1E9982D4-A46A-4928-ADD3-BE72CE941D06}">
      <dsp:nvSpPr>
        <dsp:cNvPr id="0" name=""/>
        <dsp:cNvSpPr/>
      </dsp:nvSpPr>
      <dsp:spPr>
        <a:xfrm>
          <a:off x="2108819" y="166798"/>
          <a:ext cx="2108820" cy="2108820"/>
        </a:xfrm>
        <a:prstGeom prst="ellipse">
          <a:avLst/>
        </a:prstGeom>
        <a:solidFill>
          <a:schemeClr val="accent5">
            <a:hueOff val="2239519"/>
            <a:satOff val="3160"/>
            <a:lumOff val="-39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On occasion been over or under stocked</a:t>
          </a:r>
        </a:p>
      </dsp:txBody>
      <dsp:txXfrm>
        <a:off x="2417649" y="475628"/>
        <a:ext cx="1491160" cy="1491160"/>
      </dsp:txXfrm>
    </dsp:sp>
    <dsp:sp modelId="{AD9C4C28-9851-4822-8655-DEB06734DE7D}">
      <dsp:nvSpPr>
        <dsp:cNvPr id="0" name=""/>
        <dsp:cNvSpPr/>
      </dsp:nvSpPr>
      <dsp:spPr>
        <a:xfrm>
          <a:off x="4217639" y="166798"/>
          <a:ext cx="2108820" cy="2108820"/>
        </a:xfrm>
        <a:prstGeom prst="ellipse">
          <a:avLst/>
        </a:prstGeom>
        <a:solidFill>
          <a:schemeClr val="accent5">
            <a:hueOff val="4479037"/>
            <a:satOff val="6319"/>
            <a:lumOff val="-78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Review stock levels to get these right</a:t>
          </a:r>
        </a:p>
      </dsp:txBody>
      <dsp:txXfrm>
        <a:off x="4526469" y="475628"/>
        <a:ext cx="1491160" cy="1491160"/>
      </dsp:txXfrm>
    </dsp:sp>
    <dsp:sp modelId="{15C386A2-176A-4F3A-B974-AA93AD96A7D4}">
      <dsp:nvSpPr>
        <dsp:cNvPr id="0" name=""/>
        <dsp:cNvSpPr/>
      </dsp:nvSpPr>
      <dsp:spPr>
        <a:xfrm>
          <a:off x="6326460" y="166798"/>
          <a:ext cx="2108820" cy="2108820"/>
        </a:xfrm>
        <a:prstGeom prst="ellipse">
          <a:avLst/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See if we can set up automated ordering in S1 (exclude childhood </a:t>
          </a:r>
          <a:r>
            <a:rPr lang="en-GB" sz="1400" kern="1200" err="1"/>
            <a:t>imms</a:t>
          </a:r>
          <a:r>
            <a:rPr lang="en-GB" sz="1400" kern="1200"/>
            <a:t>)</a:t>
          </a:r>
        </a:p>
      </dsp:txBody>
      <dsp:txXfrm>
        <a:off x="6635290" y="475628"/>
        <a:ext cx="1491160" cy="14911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59C81-98F2-40BD-8EFB-8A6BB9288294}">
      <dsp:nvSpPr>
        <dsp:cNvPr id="0" name=""/>
        <dsp:cNvSpPr/>
      </dsp:nvSpPr>
      <dsp:spPr>
        <a:xfrm>
          <a:off x="4763" y="355346"/>
          <a:ext cx="1323317" cy="1323317"/>
        </a:xfrm>
        <a:prstGeom prst="ellipse">
          <a:avLst/>
        </a:prstGeom>
        <a:solidFill>
          <a:srgbClr val="39639D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err="1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Zoladex</a:t>
          </a:r>
          <a:r>
            <a:rPr lang="en-GB" sz="1200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3.6mg</a:t>
          </a:r>
        </a:p>
      </dsp:txBody>
      <dsp:txXfrm>
        <a:off x="198558" y="549141"/>
        <a:ext cx="935727" cy="935727"/>
      </dsp:txXfrm>
    </dsp:sp>
    <dsp:sp modelId="{6A4FA2C3-95BE-49DE-B93E-B9FB25BF2CEF}">
      <dsp:nvSpPr>
        <dsp:cNvPr id="0" name=""/>
        <dsp:cNvSpPr/>
      </dsp:nvSpPr>
      <dsp:spPr>
        <a:xfrm>
          <a:off x="1435533" y="633242"/>
          <a:ext cx="767524" cy="767524"/>
        </a:xfrm>
        <a:prstGeom prst="mathPlus">
          <a:avLst/>
        </a:prstGeom>
        <a:solidFill>
          <a:srgbClr val="39639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1537268" y="926743"/>
        <a:ext cx="564054" cy="180522"/>
      </dsp:txXfrm>
    </dsp:sp>
    <dsp:sp modelId="{C485B3FB-AD70-45B2-BE08-16432074AFA8}">
      <dsp:nvSpPr>
        <dsp:cNvPr id="0" name=""/>
        <dsp:cNvSpPr/>
      </dsp:nvSpPr>
      <dsp:spPr>
        <a:xfrm>
          <a:off x="2310511" y="355346"/>
          <a:ext cx="1323317" cy="1323317"/>
        </a:xfrm>
        <a:prstGeom prst="ellipse">
          <a:avLst/>
        </a:prstGeom>
        <a:solidFill>
          <a:srgbClr val="39639D">
            <a:hueOff val="406013"/>
            <a:satOff val="-7024"/>
            <a:lumOff val="-1503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On average use 3 a month</a:t>
          </a:r>
        </a:p>
      </dsp:txBody>
      <dsp:txXfrm>
        <a:off x="2504306" y="549141"/>
        <a:ext cx="935727" cy="935727"/>
      </dsp:txXfrm>
    </dsp:sp>
    <dsp:sp modelId="{0B9DD5BB-A204-4411-AD97-5C2B76ECC8E3}">
      <dsp:nvSpPr>
        <dsp:cNvPr id="0" name=""/>
        <dsp:cNvSpPr/>
      </dsp:nvSpPr>
      <dsp:spPr>
        <a:xfrm>
          <a:off x="3741281" y="633242"/>
          <a:ext cx="767524" cy="767524"/>
        </a:xfrm>
        <a:prstGeom prst="mathPlus">
          <a:avLst/>
        </a:prstGeom>
        <a:solidFill>
          <a:srgbClr val="39639D">
            <a:hueOff val="609019"/>
            <a:satOff val="-10536"/>
            <a:lumOff val="-225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3843016" y="926743"/>
        <a:ext cx="564054" cy="180522"/>
      </dsp:txXfrm>
    </dsp:sp>
    <dsp:sp modelId="{AB171E45-CF2B-4F42-A6C8-84EED264C896}">
      <dsp:nvSpPr>
        <dsp:cNvPr id="0" name=""/>
        <dsp:cNvSpPr/>
      </dsp:nvSpPr>
      <dsp:spPr>
        <a:xfrm>
          <a:off x="4616259" y="355346"/>
          <a:ext cx="1323317" cy="1323317"/>
        </a:xfrm>
        <a:prstGeom prst="ellipse">
          <a:avLst/>
        </a:prstGeom>
        <a:solidFill>
          <a:srgbClr val="39639D">
            <a:hueOff val="812025"/>
            <a:satOff val="-14048"/>
            <a:lumOff val="-3007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Max stock 20</a:t>
          </a:r>
        </a:p>
      </dsp:txBody>
      <dsp:txXfrm>
        <a:off x="4810054" y="549141"/>
        <a:ext cx="935727" cy="935727"/>
      </dsp:txXfrm>
    </dsp:sp>
    <dsp:sp modelId="{7F39B4B8-DF3A-4AA9-8FA1-817281CF6CE5}">
      <dsp:nvSpPr>
        <dsp:cNvPr id="0" name=""/>
        <dsp:cNvSpPr/>
      </dsp:nvSpPr>
      <dsp:spPr>
        <a:xfrm>
          <a:off x="6047030" y="633242"/>
          <a:ext cx="767524" cy="767524"/>
        </a:xfrm>
        <a:prstGeom prst="mathEqual">
          <a:avLst/>
        </a:prstGeom>
        <a:solidFill>
          <a:srgbClr val="39639D">
            <a:hueOff val="1218038"/>
            <a:satOff val="-21072"/>
            <a:lumOff val="-451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6148765" y="791352"/>
        <a:ext cx="564054" cy="451304"/>
      </dsp:txXfrm>
    </dsp:sp>
    <dsp:sp modelId="{DED5E425-BD3C-49EB-B85C-B24A2391C8E0}">
      <dsp:nvSpPr>
        <dsp:cNvPr id="0" name=""/>
        <dsp:cNvSpPr/>
      </dsp:nvSpPr>
      <dsp:spPr>
        <a:xfrm>
          <a:off x="6922007" y="355346"/>
          <a:ext cx="1323317" cy="1323317"/>
        </a:xfrm>
        <a:prstGeom prst="ellipse">
          <a:avLst/>
        </a:prstGeom>
        <a:solidFill>
          <a:srgbClr val="39639D">
            <a:hueOff val="1218038"/>
            <a:satOff val="-21072"/>
            <a:lumOff val="-451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Reduce max stock to 10</a:t>
          </a:r>
        </a:p>
      </dsp:txBody>
      <dsp:txXfrm>
        <a:off x="7115802" y="549141"/>
        <a:ext cx="935727" cy="9357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04825-2C6C-464C-AC24-98E2139242C9}">
      <dsp:nvSpPr>
        <dsp:cNvPr id="0" name=""/>
        <dsp:cNvSpPr/>
      </dsp:nvSpPr>
      <dsp:spPr>
        <a:xfrm>
          <a:off x="1" y="0"/>
          <a:ext cx="8248648" cy="4855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Lucida Sans Unicode"/>
            </a:rPr>
            <a:t>General Practice Contract Assurance Process</a:t>
          </a:r>
        </a:p>
      </dsp:txBody>
      <dsp:txXfrm>
        <a:off x="1" y="0"/>
        <a:ext cx="8248648" cy="485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0F35-9A88-466B-B389-0DCE1F2FCDED}" type="datetimeFigureOut">
              <a:rPr lang="en-GB" smtClean="0"/>
              <a:t>07/11/2023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BCBD4-4253-497B-9C12-B418808F9B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576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69EAB-6D6E-4F3F-8D42-3C8F6505EA31}" type="datetimeFigureOut">
              <a:rPr lang="en-GB" smtClean="0"/>
              <a:t>07/11/2023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D6BC-E103-4867-96ED-1D9B881BCB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00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5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PCN Update &amp; 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CD6BC-E103-4867-96ED-1D9B881BCB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22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766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366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54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EE2C39-1196-49DD-B2E7-91157E403C69}" type="datetimeFigureOut">
              <a:rPr lang="en-GB" smtClean="0"/>
              <a:pPr/>
              <a:t>07/11/2023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74F33A-6E6E-4E94-9E61-5B244C39A7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25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07/11/2023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0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07/11/2023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07/11/2023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972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07/11/2023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42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07/11/2023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3976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07/11/2023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74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07/11/2023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8974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07/11/2023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2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07/11/2023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07/11/2023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79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07/11/2023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image" Target="../media/image22.png"/><Relationship Id="rId16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Data" Target="../diagrams/data14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" Type="http://schemas.openxmlformats.org/officeDocument/2006/relationships/image" Target="../media/image22.png"/><Relationship Id="rId16" Type="http://schemas.openxmlformats.org/officeDocument/2006/relationships/diagramColors" Target="../diagrams/colors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200" dirty="0"/>
              <a:t>PPG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573016"/>
            <a:ext cx="7772400" cy="1199704"/>
          </a:xfrm>
        </p:spPr>
        <p:txBody>
          <a:bodyPr/>
          <a:lstStyle/>
          <a:p>
            <a:r>
              <a:rPr lang="en-GB" dirty="0"/>
              <a:t> 7</a:t>
            </a:r>
            <a:r>
              <a:rPr lang="en-GB" baseline="30000" dirty="0"/>
              <a:t>th</a:t>
            </a:r>
            <a:r>
              <a:rPr lang="en-GB" dirty="0"/>
              <a:t> November 2023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3390"/>
            <a:ext cx="3312369" cy="182976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C8FC9D-92D9-7810-76B4-52648F61D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954" y="606027"/>
            <a:ext cx="3417022" cy="16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6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BCA15B-2956-4E00-6A74-A1D9F72D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Competency Sign Off</a:t>
            </a:r>
          </a:p>
        </p:txBody>
      </p:sp>
      <p:pic>
        <p:nvPicPr>
          <p:cNvPr id="5" name="Picture 4" descr="A picture containing font, screenshot, graphics, logo&#10;&#10;Description automatically generated">
            <a:extLst>
              <a:ext uri="{FF2B5EF4-FFF2-40B4-BE49-F238E27FC236}">
                <a16:creationId xmlns:a16="http://schemas.microsoft.com/office/drawing/2014/main" id="{E6DEC7EA-5F09-AEBC-2D73-868ACAF26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16" y="5919272"/>
            <a:ext cx="1859284" cy="93573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0F6CB7C9-17F0-FA57-45D8-38E5AD68A6C6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3400" dirty="0">
                <a:solidFill>
                  <a:schemeClr val="tx2"/>
                </a:solidFill>
                <a:cs typeface="Lucida Sans Unicode"/>
              </a:rPr>
              <a:t>Competency Sign Off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7011F46-1AA5-0910-48E7-7BB3620A6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9632"/>
            <a:ext cx="8640960" cy="47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1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BCA15B-2956-4E00-6A74-A1D9F72D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Competency Sign Off</a:t>
            </a:r>
          </a:p>
        </p:txBody>
      </p:sp>
      <p:pic>
        <p:nvPicPr>
          <p:cNvPr id="5" name="Picture 4" descr="A picture containing font, screenshot, graphics, logo&#10;&#10;Description automatically generated">
            <a:extLst>
              <a:ext uri="{FF2B5EF4-FFF2-40B4-BE49-F238E27FC236}">
                <a16:creationId xmlns:a16="http://schemas.microsoft.com/office/drawing/2014/main" id="{E6DEC7EA-5F09-AEBC-2D73-868ACAF26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16" y="5919272"/>
            <a:ext cx="1859284" cy="93573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0F6CB7C9-17F0-FA57-45D8-38E5AD68A6C6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3400" dirty="0">
                <a:solidFill>
                  <a:schemeClr val="tx2"/>
                </a:solidFill>
                <a:cs typeface="Lucida Sans Unicode"/>
              </a:rPr>
              <a:t>Competency Sign Off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84F09B5-01B4-E6D4-9890-1C7368498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68951" cy="457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64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BCA15B-2956-4E00-6A74-A1D9F72D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Competency Sign Off</a:t>
            </a:r>
          </a:p>
        </p:txBody>
      </p:sp>
      <p:pic>
        <p:nvPicPr>
          <p:cNvPr id="5" name="Picture 4" descr="A picture containing font, screenshot, graphics, logo&#10;&#10;Description automatically generated">
            <a:extLst>
              <a:ext uri="{FF2B5EF4-FFF2-40B4-BE49-F238E27FC236}">
                <a16:creationId xmlns:a16="http://schemas.microsoft.com/office/drawing/2014/main" id="{E6DEC7EA-5F09-AEBC-2D73-868ACAF26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16" y="5919272"/>
            <a:ext cx="1859284" cy="93573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0F6CB7C9-17F0-FA57-45D8-38E5AD68A6C6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3400" dirty="0">
                <a:solidFill>
                  <a:schemeClr val="tx2"/>
                </a:solidFill>
                <a:cs typeface="Lucida Sans Unicode"/>
              </a:rPr>
              <a:t>Competency Sign Off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C3F516C-C102-6896-32DB-5470A6C88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320305"/>
              </p:ext>
            </p:extLst>
          </p:nvPr>
        </p:nvGraphicFramePr>
        <p:xfrm>
          <a:off x="354360" y="1484784"/>
          <a:ext cx="8435280" cy="2442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9799D28-BE6E-2911-1837-437A5479A7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6093325"/>
              </p:ext>
            </p:extLst>
          </p:nvPr>
        </p:nvGraphicFramePr>
        <p:xfrm>
          <a:off x="539552" y="3987279"/>
          <a:ext cx="8250088" cy="20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37983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BCA15B-2956-4E00-6A74-A1D9F72D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Competency Sign Off</a:t>
            </a:r>
          </a:p>
        </p:txBody>
      </p:sp>
      <p:pic>
        <p:nvPicPr>
          <p:cNvPr id="5" name="Picture 4" descr="A picture containing font, screenshot, graphics, logo&#10;&#10;Description automatically generated">
            <a:extLst>
              <a:ext uri="{FF2B5EF4-FFF2-40B4-BE49-F238E27FC236}">
                <a16:creationId xmlns:a16="http://schemas.microsoft.com/office/drawing/2014/main" id="{E6DEC7EA-5F09-AEBC-2D73-868ACAF26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16" y="5919272"/>
            <a:ext cx="1859284" cy="93573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0F6CB7C9-17F0-FA57-45D8-38E5AD68A6C6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3400" dirty="0">
                <a:solidFill>
                  <a:schemeClr val="tx2"/>
                </a:solidFill>
                <a:cs typeface="Lucida Sans Unicode"/>
              </a:rPr>
              <a:t>GP CAP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DF01DB6-4FB1-C904-510A-AE64570FE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103360"/>
              </p:ext>
            </p:extLst>
          </p:nvPr>
        </p:nvGraphicFramePr>
        <p:xfrm>
          <a:off x="457200" y="1417638"/>
          <a:ext cx="8248650" cy="48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525C70C-EE9B-99BD-556B-B1C696505E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928153"/>
              </p:ext>
            </p:extLst>
          </p:nvPr>
        </p:nvGraphicFramePr>
        <p:xfrm>
          <a:off x="249910" y="1969240"/>
          <a:ext cx="6257478" cy="4860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E46DE77-ADE9-88CA-61EF-137C67167D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7778565"/>
              </p:ext>
            </p:extLst>
          </p:nvPr>
        </p:nvGraphicFramePr>
        <p:xfrm>
          <a:off x="6588224" y="1879553"/>
          <a:ext cx="24529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184267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BCA15B-2956-4E00-6A74-A1D9F72D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Competency Sign Off</a:t>
            </a:r>
          </a:p>
        </p:txBody>
      </p:sp>
      <p:pic>
        <p:nvPicPr>
          <p:cNvPr id="5" name="Picture 4" descr="A picture containing font, screenshot, graphics, logo&#10;&#10;Description automatically generated">
            <a:extLst>
              <a:ext uri="{FF2B5EF4-FFF2-40B4-BE49-F238E27FC236}">
                <a16:creationId xmlns:a16="http://schemas.microsoft.com/office/drawing/2014/main" id="{E6DEC7EA-5F09-AEBC-2D73-868ACAF26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16" y="5919272"/>
            <a:ext cx="1859284" cy="93573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0F6CB7C9-17F0-FA57-45D8-38E5AD68A6C6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3400" dirty="0">
                <a:solidFill>
                  <a:schemeClr val="tx2"/>
                </a:solidFill>
                <a:cs typeface="Lucida Sans Unicode"/>
              </a:rPr>
              <a:t>GP CAP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DF01DB6-4FB1-C904-510A-AE64570FEE10}"/>
              </a:ext>
            </a:extLst>
          </p:cNvPr>
          <p:cNvGraphicFramePr/>
          <p:nvPr/>
        </p:nvGraphicFramePr>
        <p:xfrm>
          <a:off x="457200" y="1417638"/>
          <a:ext cx="8248650" cy="48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64D623F-DB90-1411-6994-EE928616AE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0856780"/>
              </p:ext>
            </p:extLst>
          </p:nvPr>
        </p:nvGraphicFramePr>
        <p:xfrm>
          <a:off x="6444208" y="1660736"/>
          <a:ext cx="24529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27A53C1-51EE-49AA-14D5-380D94D93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1933611"/>
              </p:ext>
            </p:extLst>
          </p:nvPr>
        </p:nvGraphicFramePr>
        <p:xfrm>
          <a:off x="611560" y="2026743"/>
          <a:ext cx="6048672" cy="471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274532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627DF1FE-6FA5-2DD1-0D83-9E2B10E7FB46}"/>
              </a:ext>
            </a:extLst>
          </p:cNvPr>
          <p:cNvSpPr txBox="1">
            <a:spLocks/>
          </p:cNvSpPr>
          <p:nvPr/>
        </p:nvSpPr>
        <p:spPr>
          <a:xfrm>
            <a:off x="447675" y="9758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GB" sz="3400" dirty="0">
                <a:solidFill>
                  <a:prstClr val="black"/>
                </a:solidFill>
                <a:latin typeface="Lucida Sans Unicode"/>
                <a:cs typeface="Lucida Sans Unicode"/>
              </a:rPr>
              <a:t>PCN Engagement Meeting</a:t>
            </a:r>
            <a:endParaRPr lang="en-GB" sz="34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cs typeface="Lucida Sans Unicod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7CE59A-D18A-A8CA-043C-2DE236C29F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9D34EA-6A47-8C47-8AB8-5FF92EB3DCAD}"/>
              </a:ext>
            </a:extLst>
          </p:cNvPr>
          <p:cNvGraphicFramePr/>
          <p:nvPr/>
        </p:nvGraphicFramePr>
        <p:xfrm>
          <a:off x="200246" y="1971674"/>
          <a:ext cx="8638954" cy="478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E63DC2-2DD8-B81C-5D34-BBF2A7089488}"/>
              </a:ext>
            </a:extLst>
          </p:cNvPr>
          <p:cNvGraphicFramePr/>
          <p:nvPr/>
        </p:nvGraphicFramePr>
        <p:xfrm>
          <a:off x="447675" y="1323553"/>
          <a:ext cx="8248650" cy="48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92005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51B75A-DEB2-524E-9352-21E0F3AF3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 vert="horz" lIns="91440" tIns="45720" rIns="91440" bIns="45720" anchor="t">
            <a:normAutofit/>
          </a:bodyPr>
          <a:lstStyle/>
          <a:p>
            <a:pPr indent="-255905"/>
            <a:r>
              <a:rPr lang="en-GB" sz="2200" dirty="0"/>
              <a:t>ANP – Advanced Nurse Practitioner</a:t>
            </a:r>
          </a:p>
          <a:p>
            <a:pPr indent="-255905"/>
            <a:r>
              <a:rPr lang="en-GB" sz="2200" dirty="0"/>
              <a:t>DV – Domestic Violence</a:t>
            </a:r>
            <a:endParaRPr lang="en-US" dirty="0"/>
          </a:p>
          <a:p>
            <a:pPr indent="-255905"/>
            <a:r>
              <a:rPr lang="en-GB" sz="2200" dirty="0"/>
              <a:t>GPA – General Practice Assistant</a:t>
            </a:r>
          </a:p>
          <a:p>
            <a:pPr indent="-255905"/>
            <a:r>
              <a:rPr lang="en-GB" sz="2200" dirty="0">
                <a:cs typeface="Lucida Sans Unicode"/>
              </a:rPr>
              <a:t>HCA – Healthcare Assistant</a:t>
            </a:r>
          </a:p>
          <a:p>
            <a:pPr indent="-255905"/>
            <a:r>
              <a:rPr lang="en-GB" sz="2200" dirty="0">
                <a:cs typeface="Lucida Sans Unicode"/>
              </a:rPr>
              <a:t>LD – Learning Disabilities</a:t>
            </a:r>
          </a:p>
          <a:p>
            <a:pPr indent="-255905"/>
            <a:r>
              <a:rPr lang="en-GB" sz="2200" dirty="0">
                <a:cs typeface="Lucida Sans Unicode"/>
              </a:rPr>
              <a:t>MH – Mental Health</a:t>
            </a:r>
            <a:endParaRPr lang="en-GB" sz="2200" dirty="0"/>
          </a:p>
          <a:p>
            <a:pPr indent="-255905"/>
            <a:r>
              <a:rPr lang="en-GB" sz="2200" dirty="0"/>
              <a:t>PST – Patient Services Team</a:t>
            </a:r>
          </a:p>
          <a:p>
            <a:pPr indent="-255905"/>
            <a:r>
              <a:rPr lang="en-GB" sz="2200" dirty="0"/>
              <a:t>S1 - SystmOne</a:t>
            </a:r>
          </a:p>
          <a:p>
            <a:pPr indent="-255905"/>
            <a:r>
              <a:rPr lang="en-GB" sz="2200" dirty="0">
                <a:cs typeface="Lucida Sans Unicode"/>
              </a:rPr>
              <a:t>WFH – Working From Home</a:t>
            </a:r>
          </a:p>
          <a:p>
            <a:pPr indent="-255905"/>
            <a:endParaRPr lang="en-GB" sz="2200" dirty="0">
              <a:cs typeface="Lucida Sans Unicod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A997ED-D43D-096E-F60A-4CA37710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Abbreviations/Acronyms</a:t>
            </a:r>
          </a:p>
        </p:txBody>
      </p:sp>
    </p:spTree>
    <p:extLst>
      <p:ext uri="{BB962C8B-B14F-4D97-AF65-F5344CB8AC3E}">
        <p14:creationId xmlns:p14="http://schemas.microsoft.com/office/powerpoint/2010/main" val="70620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9522EBE-BAE5-487C-8EE7-F2B8C600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Staff Changes</a:t>
            </a:r>
          </a:p>
        </p:txBody>
      </p:sp>
      <p:graphicFrame>
        <p:nvGraphicFramePr>
          <p:cNvPr id="11" name="Content Placeholder 2" descr="SmartArt Process Diagram">
            <a:extLst>
              <a:ext uri="{FF2B5EF4-FFF2-40B4-BE49-F238E27FC236}">
                <a16:creationId xmlns:a16="http://schemas.microsoft.com/office/drawing/2014/main" id="{C923E01D-A50F-D600-54B5-9819538B6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020181"/>
              </p:ext>
            </p:extLst>
          </p:nvPr>
        </p:nvGraphicFramePr>
        <p:xfrm>
          <a:off x="35496" y="1499271"/>
          <a:ext cx="8928992" cy="4738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4263"/>
            <a:ext cx="1993776" cy="979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17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gears on a black background&#10;&#10;Description automatically generated">
            <a:extLst>
              <a:ext uri="{FF2B5EF4-FFF2-40B4-BE49-F238E27FC236}">
                <a16:creationId xmlns:a16="http://schemas.microsoft.com/office/drawing/2014/main" id="{81C6E895-1070-8B4D-2750-6FB96B78F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329"/>
            <a:ext cx="2047875" cy="20478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59969F-BF48-9241-888C-C034E60475A5}"/>
              </a:ext>
            </a:extLst>
          </p:cNvPr>
          <p:cNvSpPr/>
          <p:nvPr/>
        </p:nvSpPr>
        <p:spPr>
          <a:xfrm>
            <a:off x="2583180" y="2095977"/>
            <a:ext cx="2359216" cy="935831"/>
          </a:xfrm>
          <a:prstGeom prst="rect">
            <a:avLst/>
          </a:prstGeom>
          <a:solidFill>
            <a:srgbClr val="00ABBD"/>
          </a:solidFill>
          <a:ln>
            <a:solidFill>
              <a:srgbClr val="00AB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7E291-602D-5449-ADF0-D1A4C5B04A66}"/>
              </a:ext>
            </a:extLst>
          </p:cNvPr>
          <p:cNvSpPr/>
          <p:nvPr/>
        </p:nvSpPr>
        <p:spPr>
          <a:xfrm>
            <a:off x="4189096" y="3358278"/>
            <a:ext cx="1463039" cy="935831"/>
          </a:xfrm>
          <a:prstGeom prst="rect">
            <a:avLst/>
          </a:prstGeom>
          <a:solidFill>
            <a:srgbClr val="00ABBD"/>
          </a:solidFill>
          <a:ln>
            <a:solidFill>
              <a:srgbClr val="00AB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14" descr="A blue and grey rectangular objects with a needle&#10;&#10;Description automatically generated">
            <a:extLst>
              <a:ext uri="{FF2B5EF4-FFF2-40B4-BE49-F238E27FC236}">
                <a16:creationId xmlns:a16="http://schemas.microsoft.com/office/drawing/2014/main" id="{ED299544-2109-D6FB-75F3-311E278F1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1618061"/>
            <a:ext cx="7710876" cy="32289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6AC22B-3D72-ACE9-250D-C7B5D7B810F7}"/>
              </a:ext>
            </a:extLst>
          </p:cNvPr>
          <p:cNvSpPr/>
          <p:nvPr/>
        </p:nvSpPr>
        <p:spPr>
          <a:xfrm>
            <a:off x="1671638" y="2781678"/>
            <a:ext cx="3248977" cy="229934"/>
          </a:xfrm>
          <a:prstGeom prst="rect">
            <a:avLst/>
          </a:prstGeom>
          <a:solidFill>
            <a:schemeClr val="accent5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526A16-4394-DB16-46B2-04FC0225FDE6}"/>
              </a:ext>
            </a:extLst>
          </p:cNvPr>
          <p:cNvSpPr/>
          <p:nvPr/>
        </p:nvSpPr>
        <p:spPr>
          <a:xfrm>
            <a:off x="4230172" y="4046580"/>
            <a:ext cx="3248977" cy="229934"/>
          </a:xfrm>
          <a:prstGeom prst="rect">
            <a:avLst/>
          </a:prstGeom>
          <a:solidFill>
            <a:schemeClr val="accent5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EF31B0-CD01-F115-FF59-84646C626246}"/>
              </a:ext>
            </a:extLst>
          </p:cNvPr>
          <p:cNvSpPr txBox="1"/>
          <p:nvPr/>
        </p:nvSpPr>
        <p:spPr>
          <a:xfrm>
            <a:off x="2607944" y="3134103"/>
            <a:ext cx="13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400" b="1" dirty="0">
                <a:solidFill>
                  <a:prstClr val="black"/>
                </a:solidFill>
                <a:latin typeface="Calibri Light" panose="020F0302020204030204"/>
              </a:rPr>
              <a:t>Over 65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5A1EF8-4FAF-EBB6-9A7F-FB000B33D5B6}"/>
              </a:ext>
            </a:extLst>
          </p:cNvPr>
          <p:cNvSpPr txBox="1"/>
          <p:nvPr/>
        </p:nvSpPr>
        <p:spPr>
          <a:xfrm>
            <a:off x="5318089" y="4399392"/>
            <a:ext cx="13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400" b="1" dirty="0">
                <a:solidFill>
                  <a:prstClr val="black"/>
                </a:solidFill>
                <a:latin typeface="Calibri Light" panose="020F0302020204030204"/>
              </a:rPr>
              <a:t>Under 65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A01DCB-5F27-243C-060A-1AE8E81DC4A8}"/>
              </a:ext>
            </a:extLst>
          </p:cNvPr>
          <p:cNvSpPr txBox="1"/>
          <p:nvPr/>
        </p:nvSpPr>
        <p:spPr>
          <a:xfrm>
            <a:off x="2365451" y="2341341"/>
            <a:ext cx="1523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400" b="1" dirty="0">
                <a:solidFill>
                  <a:prstClr val="black"/>
                </a:solidFill>
                <a:latin typeface="Calibri Light" panose="020F0302020204030204"/>
              </a:rPr>
              <a:t>3152 (73%)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BB025E-A825-C57B-0424-F1794907978D}"/>
              </a:ext>
            </a:extLst>
          </p:cNvPr>
          <p:cNvSpPr txBox="1"/>
          <p:nvPr/>
        </p:nvSpPr>
        <p:spPr>
          <a:xfrm>
            <a:off x="5140290" y="3607999"/>
            <a:ext cx="1523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400" b="1" dirty="0">
                <a:solidFill>
                  <a:prstClr val="black"/>
                </a:solidFill>
                <a:latin typeface="Calibri Light" panose="020F0302020204030204"/>
              </a:rPr>
              <a:t>1182 (42%)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1041E4-6D7F-08D9-59CC-367127ADC1D7}"/>
              </a:ext>
            </a:extLst>
          </p:cNvPr>
          <p:cNvSpPr txBox="1"/>
          <p:nvPr/>
        </p:nvSpPr>
        <p:spPr>
          <a:xfrm>
            <a:off x="720090" y="344207"/>
            <a:ext cx="7703820" cy="7024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3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Flu Data, 27</a:t>
            </a:r>
            <a:r>
              <a:rPr lang="en-US" sz="3300" b="1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th</a:t>
            </a:r>
            <a:r>
              <a:rPr lang="en-US" sz="33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 October 2023</a:t>
            </a:r>
          </a:p>
        </p:txBody>
      </p:sp>
    </p:spTree>
    <p:extLst>
      <p:ext uri="{BB962C8B-B14F-4D97-AF65-F5344CB8AC3E}">
        <p14:creationId xmlns:p14="http://schemas.microsoft.com/office/powerpoint/2010/main" val="63486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gears on a black background&#10;&#10;Description automatically generated">
            <a:extLst>
              <a:ext uri="{FF2B5EF4-FFF2-40B4-BE49-F238E27FC236}">
                <a16:creationId xmlns:a16="http://schemas.microsoft.com/office/drawing/2014/main" id="{81C6E895-1070-8B4D-2750-6FB96B78F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329"/>
            <a:ext cx="2047875" cy="20478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59969F-BF48-9241-888C-C034E60475A5}"/>
              </a:ext>
            </a:extLst>
          </p:cNvPr>
          <p:cNvSpPr/>
          <p:nvPr/>
        </p:nvSpPr>
        <p:spPr>
          <a:xfrm>
            <a:off x="2999423" y="2095977"/>
            <a:ext cx="1942973" cy="935831"/>
          </a:xfrm>
          <a:prstGeom prst="rect">
            <a:avLst/>
          </a:prstGeom>
          <a:solidFill>
            <a:srgbClr val="00ABBD"/>
          </a:solidFill>
          <a:ln>
            <a:solidFill>
              <a:srgbClr val="00AB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7E291-602D-5449-ADF0-D1A4C5B04A66}"/>
              </a:ext>
            </a:extLst>
          </p:cNvPr>
          <p:cNvSpPr/>
          <p:nvPr/>
        </p:nvSpPr>
        <p:spPr>
          <a:xfrm>
            <a:off x="4189096" y="3358278"/>
            <a:ext cx="1463039" cy="935831"/>
          </a:xfrm>
          <a:prstGeom prst="rect">
            <a:avLst/>
          </a:prstGeom>
          <a:solidFill>
            <a:srgbClr val="00ABBD"/>
          </a:solidFill>
          <a:ln>
            <a:solidFill>
              <a:srgbClr val="00AB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14" descr="A blue and grey rectangular objects with a needle&#10;&#10;Description automatically generated">
            <a:extLst>
              <a:ext uri="{FF2B5EF4-FFF2-40B4-BE49-F238E27FC236}">
                <a16:creationId xmlns:a16="http://schemas.microsoft.com/office/drawing/2014/main" id="{ED299544-2109-D6FB-75F3-311E278F1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1667240"/>
            <a:ext cx="7710876" cy="32289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6AC22B-3D72-ACE9-250D-C7B5D7B810F7}"/>
              </a:ext>
            </a:extLst>
          </p:cNvPr>
          <p:cNvSpPr/>
          <p:nvPr/>
        </p:nvSpPr>
        <p:spPr>
          <a:xfrm>
            <a:off x="1671638" y="2781678"/>
            <a:ext cx="3248977" cy="229934"/>
          </a:xfrm>
          <a:prstGeom prst="rect">
            <a:avLst/>
          </a:prstGeom>
          <a:solidFill>
            <a:schemeClr val="accent5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526A16-4394-DB16-46B2-04FC0225FDE6}"/>
              </a:ext>
            </a:extLst>
          </p:cNvPr>
          <p:cNvSpPr/>
          <p:nvPr/>
        </p:nvSpPr>
        <p:spPr>
          <a:xfrm>
            <a:off x="4230172" y="4046580"/>
            <a:ext cx="3248977" cy="229934"/>
          </a:xfrm>
          <a:prstGeom prst="rect">
            <a:avLst/>
          </a:prstGeom>
          <a:solidFill>
            <a:schemeClr val="accent5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EF31B0-CD01-F115-FF59-84646C626246}"/>
              </a:ext>
            </a:extLst>
          </p:cNvPr>
          <p:cNvSpPr txBox="1"/>
          <p:nvPr/>
        </p:nvSpPr>
        <p:spPr>
          <a:xfrm>
            <a:off x="2607944" y="3134103"/>
            <a:ext cx="13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400" b="1" dirty="0">
                <a:solidFill>
                  <a:prstClr val="black"/>
                </a:solidFill>
                <a:latin typeface="Calibri Light" panose="020F0302020204030204"/>
              </a:rPr>
              <a:t>Over 65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5A1EF8-4FAF-EBB6-9A7F-FB000B33D5B6}"/>
              </a:ext>
            </a:extLst>
          </p:cNvPr>
          <p:cNvSpPr txBox="1"/>
          <p:nvPr/>
        </p:nvSpPr>
        <p:spPr>
          <a:xfrm>
            <a:off x="5318089" y="4399392"/>
            <a:ext cx="13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400" b="1" dirty="0">
                <a:solidFill>
                  <a:prstClr val="black"/>
                </a:solidFill>
                <a:latin typeface="Calibri Light" panose="020F0302020204030204"/>
              </a:rPr>
              <a:t>Under 65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A01DCB-5F27-243C-060A-1AE8E81DC4A8}"/>
              </a:ext>
            </a:extLst>
          </p:cNvPr>
          <p:cNvSpPr txBox="1"/>
          <p:nvPr/>
        </p:nvSpPr>
        <p:spPr>
          <a:xfrm>
            <a:off x="2534131" y="2343097"/>
            <a:ext cx="1523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400" b="1" dirty="0">
                <a:solidFill>
                  <a:prstClr val="black"/>
                </a:solidFill>
                <a:latin typeface="Calibri Light" panose="020F0302020204030204"/>
              </a:rPr>
              <a:t>2210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BB025E-A825-C57B-0424-F1794907978D}"/>
              </a:ext>
            </a:extLst>
          </p:cNvPr>
          <p:cNvSpPr txBox="1"/>
          <p:nvPr/>
        </p:nvSpPr>
        <p:spPr>
          <a:xfrm>
            <a:off x="5092665" y="3607999"/>
            <a:ext cx="1523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400" b="1" dirty="0">
                <a:solidFill>
                  <a:prstClr val="black"/>
                </a:solidFill>
                <a:latin typeface="Calibri Light" panose="020F0302020204030204"/>
              </a:rPr>
              <a:t>680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63E63-B48E-F9D4-7D50-AB14E39C7F4E}"/>
              </a:ext>
            </a:extLst>
          </p:cNvPr>
          <p:cNvSpPr txBox="1"/>
          <p:nvPr/>
        </p:nvSpPr>
        <p:spPr>
          <a:xfrm>
            <a:off x="899592" y="362665"/>
            <a:ext cx="7703820" cy="7024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3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COVID Data, 27</a:t>
            </a:r>
            <a:r>
              <a:rPr lang="en-US" sz="3300" b="1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th</a:t>
            </a:r>
            <a:r>
              <a:rPr lang="en-US" sz="33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 October 2023</a:t>
            </a:r>
          </a:p>
        </p:txBody>
      </p:sp>
    </p:spTree>
    <p:extLst>
      <p:ext uri="{BB962C8B-B14F-4D97-AF65-F5344CB8AC3E}">
        <p14:creationId xmlns:p14="http://schemas.microsoft.com/office/powerpoint/2010/main" val="2356180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CFE1786D-E404-4B57-9259-7AFB1EF91717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3400" dirty="0">
                <a:solidFill>
                  <a:schemeClr val="tx2"/>
                </a:solidFill>
                <a:cs typeface="Lucida Sans Unicode"/>
              </a:rPr>
              <a:t>Prospective Access to Medical Records</a:t>
            </a:r>
          </a:p>
        </p:txBody>
      </p:sp>
      <p:pic>
        <p:nvPicPr>
          <p:cNvPr id="8" name="Picture 7" descr="A picture containing font, screenshot, graphics, logo&#10;&#10;Description automatically generated">
            <a:extLst>
              <a:ext uri="{FF2B5EF4-FFF2-40B4-BE49-F238E27FC236}">
                <a16:creationId xmlns:a16="http://schemas.microsoft.com/office/drawing/2014/main" id="{D4C0040D-6016-2CE8-A492-3BB102164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11" y="5829962"/>
            <a:ext cx="1859284" cy="935738"/>
          </a:xfrm>
          <a:prstGeom prst="rect">
            <a:avLst/>
          </a:prstGeom>
        </p:spPr>
      </p:pic>
      <p:graphicFrame>
        <p:nvGraphicFramePr>
          <p:cNvPr id="13" name="TextBox 2">
            <a:extLst>
              <a:ext uri="{FF2B5EF4-FFF2-40B4-BE49-F238E27FC236}">
                <a16:creationId xmlns:a16="http://schemas.microsoft.com/office/drawing/2014/main" id="{69100237-1161-C619-18DD-4259B87D1B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417394"/>
              </p:ext>
            </p:extLst>
          </p:nvPr>
        </p:nvGraphicFramePr>
        <p:xfrm>
          <a:off x="457200" y="1377364"/>
          <a:ext cx="8229600" cy="4452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924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CFE1786D-E404-4B57-9259-7AFB1EF91717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3400" dirty="0">
                <a:solidFill>
                  <a:schemeClr val="tx2"/>
                </a:solidFill>
                <a:cs typeface="Lucida Sans Unicode"/>
              </a:rPr>
              <a:t>Prospective Access to Medical Records</a:t>
            </a:r>
          </a:p>
        </p:txBody>
      </p:sp>
      <p:pic>
        <p:nvPicPr>
          <p:cNvPr id="8" name="Picture 7" descr="A picture containing font, screenshot, graphics, logo&#10;&#10;Description automatically generated">
            <a:extLst>
              <a:ext uri="{FF2B5EF4-FFF2-40B4-BE49-F238E27FC236}">
                <a16:creationId xmlns:a16="http://schemas.microsoft.com/office/drawing/2014/main" id="{D4C0040D-6016-2CE8-A492-3BB102164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11" y="5829962"/>
            <a:ext cx="1859284" cy="935738"/>
          </a:xfrm>
          <a:prstGeom prst="rect">
            <a:avLst/>
          </a:prstGeom>
        </p:spPr>
      </p:pic>
      <p:graphicFrame>
        <p:nvGraphicFramePr>
          <p:cNvPr id="13" name="TextBox 2">
            <a:extLst>
              <a:ext uri="{FF2B5EF4-FFF2-40B4-BE49-F238E27FC236}">
                <a16:creationId xmlns:a16="http://schemas.microsoft.com/office/drawing/2014/main" id="{69100237-1161-C619-18DD-4259B87D1B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870935"/>
              </p:ext>
            </p:extLst>
          </p:nvPr>
        </p:nvGraphicFramePr>
        <p:xfrm>
          <a:off x="457199" y="1340768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B883945-F439-CFC9-DB91-8806AFFB9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0577349"/>
              </p:ext>
            </p:extLst>
          </p:nvPr>
        </p:nvGraphicFramePr>
        <p:xfrm>
          <a:off x="2483768" y="6309320"/>
          <a:ext cx="4176464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1955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CFE1786D-E404-4B57-9259-7AFB1EF91717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3400" dirty="0">
                <a:solidFill>
                  <a:schemeClr val="tx2"/>
                </a:solidFill>
                <a:cs typeface="Lucida Sans Unicode"/>
              </a:rPr>
              <a:t>Prospective Access to Medical Records</a:t>
            </a:r>
          </a:p>
        </p:txBody>
      </p:sp>
      <p:pic>
        <p:nvPicPr>
          <p:cNvPr id="8" name="Picture 7" descr="A picture containing font, screenshot, graphics, logo&#10;&#10;Description automatically generated">
            <a:extLst>
              <a:ext uri="{FF2B5EF4-FFF2-40B4-BE49-F238E27FC236}">
                <a16:creationId xmlns:a16="http://schemas.microsoft.com/office/drawing/2014/main" id="{D4C0040D-6016-2CE8-A492-3BB102164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11" y="5829962"/>
            <a:ext cx="1859284" cy="935738"/>
          </a:xfrm>
          <a:prstGeom prst="rect">
            <a:avLst/>
          </a:prstGeom>
        </p:spPr>
      </p:pic>
      <p:graphicFrame>
        <p:nvGraphicFramePr>
          <p:cNvPr id="13" name="TextBox 1">
            <a:extLst>
              <a:ext uri="{FF2B5EF4-FFF2-40B4-BE49-F238E27FC236}">
                <a16:creationId xmlns:a16="http://schemas.microsoft.com/office/drawing/2014/main" id="{5FB397EC-E364-28BC-4FF6-05022C8A26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454197"/>
              </p:ext>
            </p:extLst>
          </p:nvPr>
        </p:nvGraphicFramePr>
        <p:xfrm>
          <a:off x="457200" y="1412776"/>
          <a:ext cx="8229601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473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BCA15B-2956-4E00-6A74-A1D9F72D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Competency Sign Off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E26F914-9751-3723-7ED7-3EC48978F1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951698"/>
              </p:ext>
            </p:extLst>
          </p:nvPr>
        </p:nvGraphicFramePr>
        <p:xfrm>
          <a:off x="179512" y="1392579"/>
          <a:ext cx="8784976" cy="534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icture containing font, screenshot, graphics, logo&#10;&#10;Description automatically generated">
            <a:extLst>
              <a:ext uri="{FF2B5EF4-FFF2-40B4-BE49-F238E27FC236}">
                <a16:creationId xmlns:a16="http://schemas.microsoft.com/office/drawing/2014/main" id="{E6DEC7EA-5F09-AEBC-2D73-868ACAF26B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16" y="5919272"/>
            <a:ext cx="1859284" cy="93573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0F6CB7C9-17F0-FA57-45D8-38E5AD68A6C6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3400" dirty="0">
                <a:solidFill>
                  <a:schemeClr val="tx2"/>
                </a:solidFill>
                <a:cs typeface="Lucida Sans Unicode"/>
              </a:rPr>
              <a:t>Competency Sign Off</a:t>
            </a:r>
          </a:p>
        </p:txBody>
      </p:sp>
    </p:spTree>
    <p:extLst>
      <p:ext uri="{BB962C8B-B14F-4D97-AF65-F5344CB8AC3E}">
        <p14:creationId xmlns:p14="http://schemas.microsoft.com/office/powerpoint/2010/main" val="1114104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BCA15B-2956-4E00-6A74-A1D9F72D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Competency Sign Off</a:t>
            </a:r>
          </a:p>
        </p:txBody>
      </p:sp>
      <p:pic>
        <p:nvPicPr>
          <p:cNvPr id="5" name="Picture 4" descr="A picture containing font, screenshot, graphics, logo&#10;&#10;Description automatically generated">
            <a:extLst>
              <a:ext uri="{FF2B5EF4-FFF2-40B4-BE49-F238E27FC236}">
                <a16:creationId xmlns:a16="http://schemas.microsoft.com/office/drawing/2014/main" id="{E6DEC7EA-5F09-AEBC-2D73-868ACAF26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16" y="5919272"/>
            <a:ext cx="1859284" cy="93573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0F6CB7C9-17F0-FA57-45D8-38E5AD68A6C6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3400" dirty="0">
                <a:solidFill>
                  <a:schemeClr val="tx2"/>
                </a:solidFill>
                <a:cs typeface="Lucida Sans Unicode"/>
              </a:rPr>
              <a:t>Competency Sign Off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571BA7-C901-B7EA-8574-94AE4C66B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6" r="14761"/>
          <a:stretch/>
        </p:blipFill>
        <p:spPr bwMode="auto">
          <a:xfrm>
            <a:off x="1187624" y="1417638"/>
            <a:ext cx="7128792" cy="477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082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1457bf-a3c6-4ac5-9ad1-5d68d844e77d" xsi:nil="true"/>
    <lcf76f155ced4ddcb4097134ff3c332f xmlns="686e4015-7270-47b5-9525-c9e83f2f784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7D972D5C52A4B838B5D51F90681FA" ma:contentTypeVersion="14" ma:contentTypeDescription="Create a new document." ma:contentTypeScope="" ma:versionID="2a634364131da8c152ac689837f8c683">
  <xsd:schema xmlns:xsd="http://www.w3.org/2001/XMLSchema" xmlns:xs="http://www.w3.org/2001/XMLSchema" xmlns:p="http://schemas.microsoft.com/office/2006/metadata/properties" xmlns:ns2="686e4015-7270-47b5-9525-c9e83f2f7847" xmlns:ns3="fe1457bf-a3c6-4ac5-9ad1-5d68d844e77d" targetNamespace="http://schemas.microsoft.com/office/2006/metadata/properties" ma:root="true" ma:fieldsID="7cb6dc0fa772ed30bafb4ebf05a48a24" ns2:_="" ns3:_="">
    <xsd:import namespace="686e4015-7270-47b5-9525-c9e83f2f7847"/>
    <xsd:import namespace="fe1457bf-a3c6-4ac5-9ad1-5d68d844e7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e4015-7270-47b5-9525-c9e83f2f78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457bf-a3c6-4ac5-9ad1-5d68d844e7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7066162-195e-43e0-b9c9-f8dfe06797e8}" ma:internalName="TaxCatchAll" ma:showField="CatchAllData" ma:web="fe1457bf-a3c6-4ac5-9ad1-5d68d844e7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A8A256-AFA1-4197-9A8F-1EC3B4B64E9F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686e4015-7270-47b5-9525-c9e83f2f7847"/>
    <ds:schemaRef ds:uri="http://schemas.microsoft.com/office/infopath/2007/PartnerControls"/>
    <ds:schemaRef ds:uri="fe1457bf-a3c6-4ac5-9ad1-5d68d844e77d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8A6D610-0915-4E9D-9672-AE816472BB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291E1C-1440-430D-B2B4-5631E4C4BF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e4015-7270-47b5-9525-c9e83f2f7847"/>
    <ds:schemaRef ds:uri="fe1457bf-a3c6-4ac5-9ad1-5d68d844e7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4432</TotalTime>
  <Words>566</Words>
  <Application>Microsoft Office PowerPoint</Application>
  <PresentationFormat>On-screen Show (4:3)</PresentationFormat>
  <Paragraphs>107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PPG Meeting</vt:lpstr>
      <vt:lpstr>Staff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Competency Sign Off</vt:lpstr>
      <vt:lpstr>Competency Sign Off</vt:lpstr>
      <vt:lpstr>Competency Sign Off</vt:lpstr>
      <vt:lpstr>Competency Sign Off</vt:lpstr>
      <vt:lpstr>Competency Sign Off</vt:lpstr>
      <vt:lpstr>Competency Sign Off</vt:lpstr>
      <vt:lpstr>Competency Sign Off</vt:lpstr>
      <vt:lpstr>PowerPoint Presentation</vt:lpstr>
      <vt:lpstr>Abbreviations/Acronyms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Requirements</dc:title>
  <dc:creator>Caukwell Jennie</dc:creator>
  <cp:lastModifiedBy>CAUKWELL, Jennie (CASTLE MEDICAL GROUP)</cp:lastModifiedBy>
  <cp:revision>208</cp:revision>
  <cp:lastPrinted>2022-03-01T10:51:10Z</cp:lastPrinted>
  <dcterms:created xsi:type="dcterms:W3CDTF">2018-12-21T16:51:03Z</dcterms:created>
  <dcterms:modified xsi:type="dcterms:W3CDTF">2023-11-07T11:21:08Z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0x0101000B27D972D5C52A4B838B5D51F90681FA</vt:lpwstr>
  </property>
  <property fmtid="{D5CDD505-2E9C-101B-9397-08002B2CF9AE}" pid="3" name="MediaServiceImageTags">
    <vt:lpwstr/>
  </property>
</Properties>
</file>