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0" r:id="rId2"/>
    <p:sldId id="325" r:id="rId3"/>
    <p:sldId id="352" r:id="rId4"/>
    <p:sldId id="336" r:id="rId5"/>
    <p:sldId id="354" r:id="rId6"/>
    <p:sldId id="337" r:id="rId7"/>
    <p:sldId id="338" r:id="rId8"/>
    <p:sldId id="356" r:id="rId9"/>
    <p:sldId id="360" r:id="rId10"/>
    <p:sldId id="358" r:id="rId11"/>
    <p:sldId id="359" r:id="rId12"/>
    <p:sldId id="347" r:id="rId13"/>
    <p:sldId id="362" r:id="rId14"/>
    <p:sldId id="361" r:id="rId15"/>
    <p:sldId id="342" r:id="rId16"/>
    <p:sldId id="346" r:id="rId17"/>
    <p:sldId id="357" r:id="rId18"/>
    <p:sldId id="363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4D6F6-5F76-4C65-A381-E769BF305C29}" v="3" dt="2023-04-24T15:44:25.941"/>
    <p1510:client id="{D7D35725-AB20-4A2D-A67F-B900ED73DCE6}" v="2376" dt="2023-04-21T14:11:51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5" autoAdjust="0"/>
  </p:normalViewPr>
  <p:slideViewPr>
    <p:cSldViewPr>
      <p:cViewPr varScale="1">
        <p:scale>
          <a:sx n="94" d="100"/>
          <a:sy n="94" d="100"/>
        </p:scale>
        <p:origin x="4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Practice%20Management\Practice%20Data\Dashboa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m/d/yyyy</c:formatCode>
                <c:ptCount val="13"/>
                <c:pt idx="0">
                  <c:v>44176</c:v>
                </c:pt>
                <c:pt idx="1">
                  <c:v>44183</c:v>
                </c:pt>
                <c:pt idx="2">
                  <c:v>44211</c:v>
                </c:pt>
                <c:pt idx="3">
                  <c:v>44596</c:v>
                </c:pt>
                <c:pt idx="4">
                  <c:v>44624</c:v>
                </c:pt>
                <c:pt idx="5">
                  <c:v>44652</c:v>
                </c:pt>
                <c:pt idx="6">
                  <c:v>44687</c:v>
                </c:pt>
                <c:pt idx="7">
                  <c:v>44722</c:v>
                </c:pt>
                <c:pt idx="8">
                  <c:v>44743</c:v>
                </c:pt>
                <c:pt idx="9">
                  <c:v>44778</c:v>
                </c:pt>
                <c:pt idx="10">
                  <c:v>44813</c:v>
                </c:pt>
                <c:pt idx="11">
                  <c:v>44841</c:v>
                </c:pt>
                <c:pt idx="12">
                  <c:v>44984</c:v>
                </c:pt>
              </c:numCache>
            </c:numRef>
          </c:cat>
          <c:val>
            <c:numRef>
              <c:f>Sheet1!$B$2:$B$14</c:f>
              <c:numCache>
                <c:formatCode>0</c:formatCode>
                <c:ptCount val="13"/>
                <c:pt idx="0">
                  <c:v>2514</c:v>
                </c:pt>
                <c:pt idx="1">
                  <c:v>2159</c:v>
                </c:pt>
                <c:pt idx="2">
                  <c:v>2826</c:v>
                </c:pt>
                <c:pt idx="3">
                  <c:v>2971</c:v>
                </c:pt>
                <c:pt idx="4">
                  <c:v>3008</c:v>
                </c:pt>
                <c:pt idx="5">
                  <c:v>2919</c:v>
                </c:pt>
                <c:pt idx="6">
                  <c:v>2428</c:v>
                </c:pt>
                <c:pt idx="7">
                  <c:v>3005</c:v>
                </c:pt>
                <c:pt idx="8">
                  <c:v>2938</c:v>
                </c:pt>
                <c:pt idx="9">
                  <c:v>2797</c:v>
                </c:pt>
                <c:pt idx="10">
                  <c:v>3172</c:v>
                </c:pt>
                <c:pt idx="11">
                  <c:v>3164</c:v>
                </c:pt>
                <c:pt idx="12">
                  <c:v>3008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25-4DE8-8DA9-973C24B50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872848"/>
        <c:axId val="121804320"/>
      </c:lineChart>
      <c:dateAx>
        <c:axId val="3888728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04320"/>
        <c:crosses val="autoZero"/>
        <c:auto val="1"/>
        <c:lblOffset val="100"/>
        <c:baseTimeUnit val="days"/>
      </c:dateAx>
      <c:valAx>
        <c:axId val="121804320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87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81B68-0638-49D4-99C0-4F477AE29C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CC7CC5-05AF-4054-98A3-1A5D1FEB7E24}">
      <dgm:prSet phldrT="[Text]"/>
      <dgm:spPr/>
      <dgm:t>
        <a:bodyPr/>
        <a:lstStyle/>
        <a:p>
          <a:r>
            <a:rPr lang="en-GB" dirty="0"/>
            <a:t>Patient list continues to grow</a:t>
          </a:r>
        </a:p>
      </dgm:t>
    </dgm:pt>
    <dgm:pt modelId="{52C403F7-234D-4A53-B6FC-3F0F2C9867E0}" type="parTrans" cxnId="{90E22903-B5F0-4152-9CCF-F52CBAA762CD}">
      <dgm:prSet/>
      <dgm:spPr/>
      <dgm:t>
        <a:bodyPr/>
        <a:lstStyle/>
        <a:p>
          <a:endParaRPr lang="en-GB"/>
        </a:p>
      </dgm:t>
    </dgm:pt>
    <dgm:pt modelId="{98B6C183-BC29-4F44-9686-CC5852025EDE}" type="sibTrans" cxnId="{90E22903-B5F0-4152-9CCF-F52CBAA762CD}">
      <dgm:prSet/>
      <dgm:spPr/>
      <dgm:t>
        <a:bodyPr/>
        <a:lstStyle/>
        <a:p>
          <a:endParaRPr lang="en-GB"/>
        </a:p>
      </dgm:t>
    </dgm:pt>
    <dgm:pt modelId="{C6B6A11C-348B-4F0B-A98E-B6BEFA09236F}">
      <dgm:prSet phldrT="[Text]"/>
      <dgm:spPr/>
      <dgm:t>
        <a:bodyPr/>
        <a:lstStyle/>
        <a:p>
          <a:r>
            <a:rPr lang="en-GB" dirty="0"/>
            <a:t>New building developments planned</a:t>
          </a:r>
        </a:p>
      </dgm:t>
    </dgm:pt>
    <dgm:pt modelId="{A80386E3-3058-4A85-A253-32E05F85A009}" type="parTrans" cxnId="{7C2C5323-487E-4648-B579-30A0C5E32CB9}">
      <dgm:prSet/>
      <dgm:spPr/>
      <dgm:t>
        <a:bodyPr/>
        <a:lstStyle/>
        <a:p>
          <a:endParaRPr lang="en-GB"/>
        </a:p>
      </dgm:t>
    </dgm:pt>
    <dgm:pt modelId="{577622C9-4A5E-4F28-8B57-1C4C65623A6B}" type="sibTrans" cxnId="{7C2C5323-487E-4648-B579-30A0C5E32CB9}">
      <dgm:prSet/>
      <dgm:spPr/>
      <dgm:t>
        <a:bodyPr/>
        <a:lstStyle/>
        <a:p>
          <a:endParaRPr lang="en-GB"/>
        </a:p>
      </dgm:t>
    </dgm:pt>
    <dgm:pt modelId="{485951F0-B807-4186-A157-725569837139}" type="pres">
      <dgm:prSet presAssocID="{8D881B68-0638-49D4-99C0-4F477AE29C22}" presName="diagram" presStyleCnt="0">
        <dgm:presLayoutVars>
          <dgm:dir/>
          <dgm:resizeHandles val="exact"/>
        </dgm:presLayoutVars>
      </dgm:prSet>
      <dgm:spPr/>
    </dgm:pt>
    <dgm:pt modelId="{8367255E-FEFD-4AC5-A058-1C47E625DFCA}" type="pres">
      <dgm:prSet presAssocID="{46CC7CC5-05AF-4054-98A3-1A5D1FEB7E24}" presName="node" presStyleLbl="node1" presStyleIdx="0" presStyleCnt="2">
        <dgm:presLayoutVars>
          <dgm:bulletEnabled val="1"/>
        </dgm:presLayoutVars>
      </dgm:prSet>
      <dgm:spPr/>
    </dgm:pt>
    <dgm:pt modelId="{85C8726F-739B-49D8-B788-9FDCB050A753}" type="pres">
      <dgm:prSet presAssocID="{98B6C183-BC29-4F44-9686-CC5852025EDE}" presName="sibTrans" presStyleCnt="0"/>
      <dgm:spPr/>
    </dgm:pt>
    <dgm:pt modelId="{922F4E70-5885-4E18-8E53-A41532BAFD4A}" type="pres">
      <dgm:prSet presAssocID="{C6B6A11C-348B-4F0B-A98E-B6BEFA09236F}" presName="node" presStyleLbl="node1" presStyleIdx="1" presStyleCnt="2">
        <dgm:presLayoutVars>
          <dgm:bulletEnabled val="1"/>
        </dgm:presLayoutVars>
      </dgm:prSet>
      <dgm:spPr/>
    </dgm:pt>
  </dgm:ptLst>
  <dgm:cxnLst>
    <dgm:cxn modelId="{90E22903-B5F0-4152-9CCF-F52CBAA762CD}" srcId="{8D881B68-0638-49D4-99C0-4F477AE29C22}" destId="{46CC7CC5-05AF-4054-98A3-1A5D1FEB7E24}" srcOrd="0" destOrd="0" parTransId="{52C403F7-234D-4A53-B6FC-3F0F2C9867E0}" sibTransId="{98B6C183-BC29-4F44-9686-CC5852025EDE}"/>
    <dgm:cxn modelId="{7C2C5323-487E-4648-B579-30A0C5E32CB9}" srcId="{8D881B68-0638-49D4-99C0-4F477AE29C22}" destId="{C6B6A11C-348B-4F0B-A98E-B6BEFA09236F}" srcOrd="1" destOrd="0" parTransId="{A80386E3-3058-4A85-A253-32E05F85A009}" sibTransId="{577622C9-4A5E-4F28-8B57-1C4C65623A6B}"/>
    <dgm:cxn modelId="{F5CB0886-FCBD-485C-8460-38478CAD93B6}" type="presOf" srcId="{8D881B68-0638-49D4-99C0-4F477AE29C22}" destId="{485951F0-B807-4186-A157-725569837139}" srcOrd="0" destOrd="0" presId="urn:microsoft.com/office/officeart/2005/8/layout/default"/>
    <dgm:cxn modelId="{0EEB2187-BFBB-4F91-82C5-A1E8E628D6E8}" type="presOf" srcId="{C6B6A11C-348B-4F0B-A98E-B6BEFA09236F}" destId="{922F4E70-5885-4E18-8E53-A41532BAFD4A}" srcOrd="0" destOrd="0" presId="urn:microsoft.com/office/officeart/2005/8/layout/default"/>
    <dgm:cxn modelId="{6F70CBE2-E4FF-4E80-970E-761B26549DB7}" type="presOf" srcId="{46CC7CC5-05AF-4054-98A3-1A5D1FEB7E24}" destId="{8367255E-FEFD-4AC5-A058-1C47E625DFCA}" srcOrd="0" destOrd="0" presId="urn:microsoft.com/office/officeart/2005/8/layout/default"/>
    <dgm:cxn modelId="{FC188EE5-DB5D-4C91-B225-0C656E0E12CD}" type="presParOf" srcId="{485951F0-B807-4186-A157-725569837139}" destId="{8367255E-FEFD-4AC5-A058-1C47E625DFCA}" srcOrd="0" destOrd="0" presId="urn:microsoft.com/office/officeart/2005/8/layout/default"/>
    <dgm:cxn modelId="{22BFFCAC-E517-4D94-B5C3-C8C5DBA6582F}" type="presParOf" srcId="{485951F0-B807-4186-A157-725569837139}" destId="{85C8726F-739B-49D8-B788-9FDCB050A753}" srcOrd="1" destOrd="0" presId="urn:microsoft.com/office/officeart/2005/8/layout/default"/>
    <dgm:cxn modelId="{E7A7D3B2-2899-4E5A-BF8E-0FB5E5C135AB}" type="presParOf" srcId="{485951F0-B807-4186-A157-725569837139}" destId="{922F4E70-5885-4E18-8E53-A41532BAFD4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3EB543-9255-4C98-9ED0-A3D8EBCC7E7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2005E99-AD46-4119-9BF3-9CB3C98FB770}">
      <dgm:prSet phldrT="[Text]"/>
      <dgm:spPr/>
      <dgm:t>
        <a:bodyPr/>
        <a:lstStyle/>
        <a:p>
          <a:r>
            <a:rPr lang="en-GB" dirty="0"/>
            <a:t>Using the teams skills effectively</a:t>
          </a:r>
        </a:p>
      </dgm:t>
    </dgm:pt>
    <dgm:pt modelId="{D807CA82-3642-4CF4-BE4A-AF9004C23C62}" type="parTrans" cxnId="{776BDB15-8F29-4B94-9EC3-54D4B4D209D2}">
      <dgm:prSet/>
      <dgm:spPr/>
      <dgm:t>
        <a:bodyPr/>
        <a:lstStyle/>
        <a:p>
          <a:endParaRPr lang="en-GB"/>
        </a:p>
      </dgm:t>
    </dgm:pt>
    <dgm:pt modelId="{8361DBF2-1FAE-4998-BA90-C67F84D5F0BD}" type="sibTrans" cxnId="{776BDB15-8F29-4B94-9EC3-54D4B4D209D2}">
      <dgm:prSet/>
      <dgm:spPr/>
      <dgm:t>
        <a:bodyPr/>
        <a:lstStyle/>
        <a:p>
          <a:endParaRPr lang="en-GB" dirty="0"/>
        </a:p>
      </dgm:t>
    </dgm:pt>
    <dgm:pt modelId="{D88DBD8E-FC8B-4A4B-87B2-B430E4A1F86F}">
      <dgm:prSet phldrT="[Text]"/>
      <dgm:spPr/>
      <dgm:t>
        <a:bodyPr/>
        <a:lstStyle/>
        <a:p>
          <a:r>
            <a:rPr lang="en-GB" dirty="0"/>
            <a:t>Mix of bookable and on the day appointments</a:t>
          </a:r>
        </a:p>
      </dgm:t>
    </dgm:pt>
    <dgm:pt modelId="{2673E05B-EE03-488E-BAAC-D2A77F85A8EF}" type="parTrans" cxnId="{20C9374C-2986-48CB-9414-68D3FE678CF0}">
      <dgm:prSet/>
      <dgm:spPr/>
      <dgm:t>
        <a:bodyPr/>
        <a:lstStyle/>
        <a:p>
          <a:endParaRPr lang="en-GB"/>
        </a:p>
      </dgm:t>
    </dgm:pt>
    <dgm:pt modelId="{1B8C77BA-F2FC-40A0-A79A-26099BFEEC15}" type="sibTrans" cxnId="{20C9374C-2986-48CB-9414-68D3FE678CF0}">
      <dgm:prSet/>
      <dgm:spPr/>
      <dgm:t>
        <a:bodyPr/>
        <a:lstStyle/>
        <a:p>
          <a:endParaRPr lang="en-GB" dirty="0"/>
        </a:p>
      </dgm:t>
    </dgm:pt>
    <dgm:pt modelId="{06AD5C55-25DF-4A7B-B6F0-E073DA4D8D1C}">
      <dgm:prSet phldrT="[Text]"/>
      <dgm:spPr/>
      <dgm:t>
        <a:bodyPr/>
        <a:lstStyle/>
        <a:p>
          <a:r>
            <a:rPr lang="en-GB" dirty="0"/>
            <a:t>Online consultations, telephone and face to face available</a:t>
          </a:r>
        </a:p>
      </dgm:t>
    </dgm:pt>
    <dgm:pt modelId="{3B813B92-61F2-4F51-9BE8-02E6C61ED56E}" type="parTrans" cxnId="{BBF40CA1-C84E-4D29-9C59-AC2421AE74FA}">
      <dgm:prSet/>
      <dgm:spPr/>
      <dgm:t>
        <a:bodyPr/>
        <a:lstStyle/>
        <a:p>
          <a:endParaRPr lang="en-GB"/>
        </a:p>
      </dgm:t>
    </dgm:pt>
    <dgm:pt modelId="{FF9204E2-1D37-4E0C-9BF4-D83564A0DA4A}" type="sibTrans" cxnId="{BBF40CA1-C84E-4D29-9C59-AC2421AE74FA}">
      <dgm:prSet/>
      <dgm:spPr/>
      <dgm:t>
        <a:bodyPr/>
        <a:lstStyle/>
        <a:p>
          <a:endParaRPr lang="en-GB"/>
        </a:p>
      </dgm:t>
    </dgm:pt>
    <dgm:pt modelId="{38676BBC-F63F-4DE3-A9EF-E3468102B997}">
      <dgm:prSet/>
      <dgm:spPr/>
      <dgm:t>
        <a:bodyPr/>
        <a:lstStyle/>
        <a:p>
          <a:r>
            <a:rPr lang="en-GB" dirty="0"/>
            <a:t>Navigating patients to the right clinician</a:t>
          </a:r>
        </a:p>
      </dgm:t>
    </dgm:pt>
    <dgm:pt modelId="{70DAECBA-1B84-4018-A680-684EDB8BCBF6}" type="parTrans" cxnId="{132D3825-DDE5-4766-8E1D-0D396CA8B9CC}">
      <dgm:prSet/>
      <dgm:spPr/>
      <dgm:t>
        <a:bodyPr/>
        <a:lstStyle/>
        <a:p>
          <a:endParaRPr lang="en-GB"/>
        </a:p>
      </dgm:t>
    </dgm:pt>
    <dgm:pt modelId="{E9782F36-C4A5-48B5-A848-00416D8F59BD}" type="sibTrans" cxnId="{132D3825-DDE5-4766-8E1D-0D396CA8B9CC}">
      <dgm:prSet/>
      <dgm:spPr/>
      <dgm:t>
        <a:bodyPr/>
        <a:lstStyle/>
        <a:p>
          <a:endParaRPr lang="en-GB"/>
        </a:p>
      </dgm:t>
    </dgm:pt>
    <dgm:pt modelId="{9BBF934E-5F51-4563-9273-16321827624B}">
      <dgm:prSet/>
      <dgm:spPr/>
      <dgm:t>
        <a:bodyPr/>
        <a:lstStyle/>
        <a:p>
          <a:r>
            <a:rPr lang="en-GB" dirty="0"/>
            <a:t>Actively signposting patients to self care or other more appropriate services</a:t>
          </a:r>
        </a:p>
      </dgm:t>
    </dgm:pt>
    <dgm:pt modelId="{B0FDAEAF-2E67-4321-8B5D-D00509B2AEEB}" type="parTrans" cxnId="{4AF371B7-A52B-4DAA-8603-EB10B7204DF2}">
      <dgm:prSet/>
      <dgm:spPr/>
    </dgm:pt>
    <dgm:pt modelId="{87A116F4-FC99-4111-818A-F5A50DFEF7F7}" type="sibTrans" cxnId="{4AF371B7-A52B-4DAA-8603-EB10B7204DF2}">
      <dgm:prSet/>
      <dgm:spPr/>
    </dgm:pt>
    <dgm:pt modelId="{A67243E2-5360-46BD-BF27-2C9E77070066}" type="pres">
      <dgm:prSet presAssocID="{D83EB543-9255-4C98-9ED0-A3D8EBCC7E77}" presName="CompostProcess" presStyleCnt="0">
        <dgm:presLayoutVars>
          <dgm:dir/>
          <dgm:resizeHandles val="exact"/>
        </dgm:presLayoutVars>
      </dgm:prSet>
      <dgm:spPr/>
    </dgm:pt>
    <dgm:pt modelId="{84A4E1DE-CB27-4A03-B2CB-27453FCBAB2E}" type="pres">
      <dgm:prSet presAssocID="{D83EB543-9255-4C98-9ED0-A3D8EBCC7E77}" presName="arrow" presStyleLbl="bgShp" presStyleIdx="0" presStyleCnt="1"/>
      <dgm:spPr/>
    </dgm:pt>
    <dgm:pt modelId="{678F49CC-F0FE-4084-8C42-934FC4DFBA42}" type="pres">
      <dgm:prSet presAssocID="{D83EB543-9255-4C98-9ED0-A3D8EBCC7E77}" presName="linearProcess" presStyleCnt="0"/>
      <dgm:spPr/>
    </dgm:pt>
    <dgm:pt modelId="{85EA7B24-A230-4476-B9D2-CA7D172FD910}" type="pres">
      <dgm:prSet presAssocID="{38676BBC-F63F-4DE3-A9EF-E3468102B997}" presName="textNode" presStyleLbl="node1" presStyleIdx="0" presStyleCnt="5">
        <dgm:presLayoutVars>
          <dgm:bulletEnabled val="1"/>
        </dgm:presLayoutVars>
      </dgm:prSet>
      <dgm:spPr/>
    </dgm:pt>
    <dgm:pt modelId="{D57DE23D-417D-44B4-868B-DFC1CA465FDF}" type="pres">
      <dgm:prSet presAssocID="{E9782F36-C4A5-48B5-A848-00416D8F59BD}" presName="sibTrans" presStyleCnt="0"/>
      <dgm:spPr/>
    </dgm:pt>
    <dgm:pt modelId="{1B7AD78B-A655-460A-ADD6-92248B32C5CE}" type="pres">
      <dgm:prSet presAssocID="{9BBF934E-5F51-4563-9273-16321827624B}" presName="textNode" presStyleLbl="node1" presStyleIdx="1" presStyleCnt="5">
        <dgm:presLayoutVars>
          <dgm:bulletEnabled val="1"/>
        </dgm:presLayoutVars>
      </dgm:prSet>
      <dgm:spPr/>
    </dgm:pt>
    <dgm:pt modelId="{6ACDC014-1032-452D-AE62-4CA29B0AEF9A}" type="pres">
      <dgm:prSet presAssocID="{87A116F4-FC99-4111-818A-F5A50DFEF7F7}" presName="sibTrans" presStyleCnt="0"/>
      <dgm:spPr/>
    </dgm:pt>
    <dgm:pt modelId="{57AA2EF1-5C66-433E-A5DB-AC57FE0D94FA}" type="pres">
      <dgm:prSet presAssocID="{22005E99-AD46-4119-9BF3-9CB3C98FB770}" presName="textNode" presStyleLbl="node1" presStyleIdx="2" presStyleCnt="5">
        <dgm:presLayoutVars>
          <dgm:bulletEnabled val="1"/>
        </dgm:presLayoutVars>
      </dgm:prSet>
      <dgm:spPr/>
    </dgm:pt>
    <dgm:pt modelId="{C2E60469-DAC3-4E2A-933D-89B332D9A2B9}" type="pres">
      <dgm:prSet presAssocID="{8361DBF2-1FAE-4998-BA90-C67F84D5F0BD}" presName="sibTrans" presStyleCnt="0"/>
      <dgm:spPr/>
    </dgm:pt>
    <dgm:pt modelId="{38589773-F935-4FEF-843F-567733F82627}" type="pres">
      <dgm:prSet presAssocID="{D88DBD8E-FC8B-4A4B-87B2-B430E4A1F86F}" presName="textNode" presStyleLbl="node1" presStyleIdx="3" presStyleCnt="5">
        <dgm:presLayoutVars>
          <dgm:bulletEnabled val="1"/>
        </dgm:presLayoutVars>
      </dgm:prSet>
      <dgm:spPr/>
    </dgm:pt>
    <dgm:pt modelId="{BE137535-A677-470F-A33E-33256A4E0053}" type="pres">
      <dgm:prSet presAssocID="{1B8C77BA-F2FC-40A0-A79A-26099BFEEC15}" presName="sibTrans" presStyleCnt="0"/>
      <dgm:spPr/>
    </dgm:pt>
    <dgm:pt modelId="{777611FA-6B64-4604-BE8D-42E74D425F29}" type="pres">
      <dgm:prSet presAssocID="{06AD5C55-25DF-4A7B-B6F0-E073DA4D8D1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76BDB15-8F29-4B94-9EC3-54D4B4D209D2}" srcId="{D83EB543-9255-4C98-9ED0-A3D8EBCC7E77}" destId="{22005E99-AD46-4119-9BF3-9CB3C98FB770}" srcOrd="2" destOrd="0" parTransId="{D807CA82-3642-4CF4-BE4A-AF9004C23C62}" sibTransId="{8361DBF2-1FAE-4998-BA90-C67F84D5F0BD}"/>
    <dgm:cxn modelId="{132D3825-DDE5-4766-8E1D-0D396CA8B9CC}" srcId="{D83EB543-9255-4C98-9ED0-A3D8EBCC7E77}" destId="{38676BBC-F63F-4DE3-A9EF-E3468102B997}" srcOrd="0" destOrd="0" parTransId="{70DAECBA-1B84-4018-A680-684EDB8BCBF6}" sibTransId="{E9782F36-C4A5-48B5-A848-00416D8F59BD}"/>
    <dgm:cxn modelId="{6DD41226-7B96-42D1-BB11-4A886E848817}" type="presOf" srcId="{38676BBC-F63F-4DE3-A9EF-E3468102B997}" destId="{85EA7B24-A230-4476-B9D2-CA7D172FD910}" srcOrd="0" destOrd="0" presId="urn:microsoft.com/office/officeart/2005/8/layout/hProcess9"/>
    <dgm:cxn modelId="{FB28EE27-2128-4F53-8080-7CA293DCCB7B}" type="presOf" srcId="{9BBF934E-5F51-4563-9273-16321827624B}" destId="{1B7AD78B-A655-460A-ADD6-92248B32C5CE}" srcOrd="0" destOrd="0" presId="urn:microsoft.com/office/officeart/2005/8/layout/hProcess9"/>
    <dgm:cxn modelId="{20C9374C-2986-48CB-9414-68D3FE678CF0}" srcId="{D83EB543-9255-4C98-9ED0-A3D8EBCC7E77}" destId="{D88DBD8E-FC8B-4A4B-87B2-B430E4A1F86F}" srcOrd="3" destOrd="0" parTransId="{2673E05B-EE03-488E-BAAC-D2A77F85A8EF}" sibTransId="{1B8C77BA-F2FC-40A0-A79A-26099BFEEC15}"/>
    <dgm:cxn modelId="{CF77386D-1BDE-4E1E-B662-40C2BE1F88AA}" type="presOf" srcId="{D83EB543-9255-4C98-9ED0-A3D8EBCC7E77}" destId="{A67243E2-5360-46BD-BF27-2C9E77070066}" srcOrd="0" destOrd="0" presId="urn:microsoft.com/office/officeart/2005/8/layout/hProcess9"/>
    <dgm:cxn modelId="{BBF40CA1-C84E-4D29-9C59-AC2421AE74FA}" srcId="{D83EB543-9255-4C98-9ED0-A3D8EBCC7E77}" destId="{06AD5C55-25DF-4A7B-B6F0-E073DA4D8D1C}" srcOrd="4" destOrd="0" parTransId="{3B813B92-61F2-4F51-9BE8-02E6C61ED56E}" sibTransId="{FF9204E2-1D37-4E0C-9BF4-D83564A0DA4A}"/>
    <dgm:cxn modelId="{4AF371B7-A52B-4DAA-8603-EB10B7204DF2}" srcId="{D83EB543-9255-4C98-9ED0-A3D8EBCC7E77}" destId="{9BBF934E-5F51-4563-9273-16321827624B}" srcOrd="1" destOrd="0" parTransId="{B0FDAEAF-2E67-4321-8B5D-D00509B2AEEB}" sibTransId="{87A116F4-FC99-4111-818A-F5A50DFEF7F7}"/>
    <dgm:cxn modelId="{572F79BC-2221-4DFD-A23A-95AD84BB802B}" type="presOf" srcId="{D88DBD8E-FC8B-4A4B-87B2-B430E4A1F86F}" destId="{38589773-F935-4FEF-843F-567733F82627}" srcOrd="0" destOrd="0" presId="urn:microsoft.com/office/officeart/2005/8/layout/hProcess9"/>
    <dgm:cxn modelId="{2051A1BC-0C27-45D3-8B83-E893CDFC1179}" type="presOf" srcId="{22005E99-AD46-4119-9BF3-9CB3C98FB770}" destId="{57AA2EF1-5C66-433E-A5DB-AC57FE0D94FA}" srcOrd="0" destOrd="0" presId="urn:microsoft.com/office/officeart/2005/8/layout/hProcess9"/>
    <dgm:cxn modelId="{711472E6-D5C1-41EC-BD8E-1666066281E2}" type="presOf" srcId="{06AD5C55-25DF-4A7B-B6F0-E073DA4D8D1C}" destId="{777611FA-6B64-4604-BE8D-42E74D425F29}" srcOrd="0" destOrd="0" presId="urn:microsoft.com/office/officeart/2005/8/layout/hProcess9"/>
    <dgm:cxn modelId="{37EE643C-2DA5-4AAF-8CF3-03735FE64F13}" type="presParOf" srcId="{A67243E2-5360-46BD-BF27-2C9E77070066}" destId="{84A4E1DE-CB27-4A03-B2CB-27453FCBAB2E}" srcOrd="0" destOrd="0" presId="urn:microsoft.com/office/officeart/2005/8/layout/hProcess9"/>
    <dgm:cxn modelId="{6BE26D0F-6E40-482A-B7BA-E5B6183CBDBA}" type="presParOf" srcId="{A67243E2-5360-46BD-BF27-2C9E77070066}" destId="{678F49CC-F0FE-4084-8C42-934FC4DFBA42}" srcOrd="1" destOrd="0" presId="urn:microsoft.com/office/officeart/2005/8/layout/hProcess9"/>
    <dgm:cxn modelId="{8BA7C4BD-5BF2-4684-B049-B9AECB53AFC3}" type="presParOf" srcId="{678F49CC-F0FE-4084-8C42-934FC4DFBA42}" destId="{85EA7B24-A230-4476-B9D2-CA7D172FD910}" srcOrd="0" destOrd="0" presId="urn:microsoft.com/office/officeart/2005/8/layout/hProcess9"/>
    <dgm:cxn modelId="{46C0613F-6C3B-4734-9280-DD8F7F00D7AA}" type="presParOf" srcId="{678F49CC-F0FE-4084-8C42-934FC4DFBA42}" destId="{D57DE23D-417D-44B4-868B-DFC1CA465FDF}" srcOrd="1" destOrd="0" presId="urn:microsoft.com/office/officeart/2005/8/layout/hProcess9"/>
    <dgm:cxn modelId="{8DDB0D7C-D4D1-4D57-942F-B5BD1688D014}" type="presParOf" srcId="{678F49CC-F0FE-4084-8C42-934FC4DFBA42}" destId="{1B7AD78B-A655-460A-ADD6-92248B32C5CE}" srcOrd="2" destOrd="0" presId="urn:microsoft.com/office/officeart/2005/8/layout/hProcess9"/>
    <dgm:cxn modelId="{B53ECD95-B3D9-4A8C-983E-3C0F2E35D3BA}" type="presParOf" srcId="{678F49CC-F0FE-4084-8C42-934FC4DFBA42}" destId="{6ACDC014-1032-452D-AE62-4CA29B0AEF9A}" srcOrd="3" destOrd="0" presId="urn:microsoft.com/office/officeart/2005/8/layout/hProcess9"/>
    <dgm:cxn modelId="{BEB2C185-6294-4CFE-A41D-9A34354D5278}" type="presParOf" srcId="{678F49CC-F0FE-4084-8C42-934FC4DFBA42}" destId="{57AA2EF1-5C66-433E-A5DB-AC57FE0D94FA}" srcOrd="4" destOrd="0" presId="urn:microsoft.com/office/officeart/2005/8/layout/hProcess9"/>
    <dgm:cxn modelId="{6E178987-F29F-4F26-8E2F-81C3BDF9C8A5}" type="presParOf" srcId="{678F49CC-F0FE-4084-8C42-934FC4DFBA42}" destId="{C2E60469-DAC3-4E2A-933D-89B332D9A2B9}" srcOrd="5" destOrd="0" presId="urn:microsoft.com/office/officeart/2005/8/layout/hProcess9"/>
    <dgm:cxn modelId="{A4212879-24D9-43D4-97AF-4E2FEC2D0803}" type="presParOf" srcId="{678F49CC-F0FE-4084-8C42-934FC4DFBA42}" destId="{38589773-F935-4FEF-843F-567733F82627}" srcOrd="6" destOrd="0" presId="urn:microsoft.com/office/officeart/2005/8/layout/hProcess9"/>
    <dgm:cxn modelId="{C29AE241-7667-49EC-81F9-F86DC09F15FC}" type="presParOf" srcId="{678F49CC-F0FE-4084-8C42-934FC4DFBA42}" destId="{BE137535-A677-470F-A33E-33256A4E0053}" srcOrd="7" destOrd="0" presId="urn:microsoft.com/office/officeart/2005/8/layout/hProcess9"/>
    <dgm:cxn modelId="{E399CCDD-7DAA-41C3-8E4B-610936E52834}" type="presParOf" srcId="{678F49CC-F0FE-4084-8C42-934FC4DFBA42}" destId="{777611FA-6B64-4604-BE8D-42E74D425F2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7929E2-7A52-408F-8571-35C7FBF5E3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34E2F5-12D6-433A-84DD-A8DE47CBBA8D}">
      <dgm:prSet phldrT="[Text]"/>
      <dgm:spPr/>
      <dgm:t>
        <a:bodyPr/>
        <a:lstStyle/>
        <a:p>
          <a:r>
            <a:rPr lang="en-GB" dirty="0"/>
            <a:t>For some patients this is still not enough</a:t>
          </a:r>
        </a:p>
      </dgm:t>
    </dgm:pt>
    <dgm:pt modelId="{CA355298-2135-4DF4-AB40-85529E20E2CA}" type="parTrans" cxnId="{F1B78B87-A779-41BD-BB2F-62FA4CBECECE}">
      <dgm:prSet/>
      <dgm:spPr/>
      <dgm:t>
        <a:bodyPr/>
        <a:lstStyle/>
        <a:p>
          <a:endParaRPr lang="en-GB"/>
        </a:p>
      </dgm:t>
    </dgm:pt>
    <dgm:pt modelId="{149A2D79-062C-4F94-B827-2B2E1563D13A}" type="sibTrans" cxnId="{F1B78B87-A779-41BD-BB2F-62FA4CBECECE}">
      <dgm:prSet/>
      <dgm:spPr/>
      <dgm:t>
        <a:bodyPr/>
        <a:lstStyle/>
        <a:p>
          <a:endParaRPr lang="en-GB"/>
        </a:p>
      </dgm:t>
    </dgm:pt>
    <dgm:pt modelId="{AE8037B3-BE89-4590-8B0D-CC5866B20768}">
      <dgm:prSet/>
      <dgm:spPr/>
      <dgm:t>
        <a:bodyPr/>
        <a:lstStyle/>
        <a:p>
          <a:r>
            <a:rPr lang="en-GB" dirty="0"/>
            <a:t>Unrealistic national expectations (appt in 2 weeks)</a:t>
          </a:r>
        </a:p>
      </dgm:t>
    </dgm:pt>
    <dgm:pt modelId="{FCEC0738-647A-4F62-B31D-671E17C71730}" type="parTrans" cxnId="{0708DEE2-5840-4F4A-8435-923C5608A7CA}">
      <dgm:prSet/>
      <dgm:spPr/>
      <dgm:t>
        <a:bodyPr/>
        <a:lstStyle/>
        <a:p>
          <a:endParaRPr lang="en-GB"/>
        </a:p>
      </dgm:t>
    </dgm:pt>
    <dgm:pt modelId="{FAF76EA6-8D3C-4598-AB95-A26016020528}" type="sibTrans" cxnId="{0708DEE2-5840-4F4A-8435-923C5608A7CA}">
      <dgm:prSet/>
      <dgm:spPr/>
      <dgm:t>
        <a:bodyPr/>
        <a:lstStyle/>
        <a:p>
          <a:endParaRPr lang="en-GB"/>
        </a:p>
      </dgm:t>
    </dgm:pt>
    <dgm:pt modelId="{3BC5EAB8-6F59-449E-8A91-3E4EAE39EB26}">
      <dgm:prSet/>
      <dgm:spPr/>
      <dgm:t>
        <a:bodyPr/>
        <a:lstStyle/>
        <a:p>
          <a:r>
            <a:rPr lang="en-GB" dirty="0"/>
            <a:t>Difficult to maintain Patient Safety</a:t>
          </a:r>
        </a:p>
      </dgm:t>
    </dgm:pt>
    <dgm:pt modelId="{53543FEB-22EE-4466-9C8C-46F8D5F5D9CB}" type="parTrans" cxnId="{30A74A9F-F182-4C15-A38B-E751007AB9F1}">
      <dgm:prSet/>
      <dgm:spPr/>
      <dgm:t>
        <a:bodyPr/>
        <a:lstStyle/>
        <a:p>
          <a:endParaRPr lang="en-GB"/>
        </a:p>
      </dgm:t>
    </dgm:pt>
    <dgm:pt modelId="{999A41F6-8A97-41E8-8839-FECC24734ED8}" type="sibTrans" cxnId="{30A74A9F-F182-4C15-A38B-E751007AB9F1}">
      <dgm:prSet/>
      <dgm:spPr/>
      <dgm:t>
        <a:bodyPr/>
        <a:lstStyle/>
        <a:p>
          <a:endParaRPr lang="en-GB"/>
        </a:p>
      </dgm:t>
    </dgm:pt>
    <dgm:pt modelId="{AB7D0CA8-40D7-43AB-B14A-13F906A57E27}">
      <dgm:prSet/>
      <dgm:spPr/>
      <dgm:t>
        <a:bodyPr/>
        <a:lstStyle/>
        <a:p>
          <a:r>
            <a:rPr lang="en-GB" dirty="0"/>
            <a:t>National and local media</a:t>
          </a:r>
        </a:p>
      </dgm:t>
    </dgm:pt>
    <dgm:pt modelId="{C48294FA-7A09-40FE-B50B-64066940D9D8}" type="parTrans" cxnId="{352625FE-EE1C-4F2A-AD5D-D3910FABD8E6}">
      <dgm:prSet/>
      <dgm:spPr/>
      <dgm:t>
        <a:bodyPr/>
        <a:lstStyle/>
        <a:p>
          <a:endParaRPr lang="en-GB"/>
        </a:p>
      </dgm:t>
    </dgm:pt>
    <dgm:pt modelId="{AFB806FB-948D-4715-A7CB-84835C859D28}" type="sibTrans" cxnId="{352625FE-EE1C-4F2A-AD5D-D3910FABD8E6}">
      <dgm:prSet/>
      <dgm:spPr/>
      <dgm:t>
        <a:bodyPr/>
        <a:lstStyle/>
        <a:p>
          <a:endParaRPr lang="en-GB"/>
        </a:p>
      </dgm:t>
    </dgm:pt>
    <dgm:pt modelId="{E6F45574-DE27-4482-A4D4-B0A1F7040E65}" type="pres">
      <dgm:prSet presAssocID="{FB7929E2-7A52-408F-8571-35C7FBF5E398}" presName="diagram" presStyleCnt="0">
        <dgm:presLayoutVars>
          <dgm:dir/>
          <dgm:resizeHandles val="exact"/>
        </dgm:presLayoutVars>
      </dgm:prSet>
      <dgm:spPr/>
    </dgm:pt>
    <dgm:pt modelId="{B5E7AD51-5B50-45AB-A013-4F86739CFC65}" type="pres">
      <dgm:prSet presAssocID="{C234E2F5-12D6-433A-84DD-A8DE47CBBA8D}" presName="node" presStyleLbl="node1" presStyleIdx="0" presStyleCnt="4">
        <dgm:presLayoutVars>
          <dgm:bulletEnabled val="1"/>
        </dgm:presLayoutVars>
      </dgm:prSet>
      <dgm:spPr/>
    </dgm:pt>
    <dgm:pt modelId="{A10E1D78-E3FD-4039-88B4-98E270CBAE13}" type="pres">
      <dgm:prSet presAssocID="{149A2D79-062C-4F94-B827-2B2E1563D13A}" presName="sibTrans" presStyleCnt="0"/>
      <dgm:spPr/>
    </dgm:pt>
    <dgm:pt modelId="{EC29B737-EAF9-46D7-BD3F-40ADBE823C1E}" type="pres">
      <dgm:prSet presAssocID="{AE8037B3-BE89-4590-8B0D-CC5866B20768}" presName="node" presStyleLbl="node1" presStyleIdx="1" presStyleCnt="4">
        <dgm:presLayoutVars>
          <dgm:bulletEnabled val="1"/>
        </dgm:presLayoutVars>
      </dgm:prSet>
      <dgm:spPr/>
    </dgm:pt>
    <dgm:pt modelId="{E3BDD1D2-189C-47FE-AABF-E72A1E7F2638}" type="pres">
      <dgm:prSet presAssocID="{FAF76EA6-8D3C-4598-AB95-A26016020528}" presName="sibTrans" presStyleCnt="0"/>
      <dgm:spPr/>
    </dgm:pt>
    <dgm:pt modelId="{445871FF-34CA-4240-BA99-47384685B9F6}" type="pres">
      <dgm:prSet presAssocID="{3BC5EAB8-6F59-449E-8A91-3E4EAE39EB26}" presName="node" presStyleLbl="node1" presStyleIdx="2" presStyleCnt="4">
        <dgm:presLayoutVars>
          <dgm:bulletEnabled val="1"/>
        </dgm:presLayoutVars>
      </dgm:prSet>
      <dgm:spPr/>
    </dgm:pt>
    <dgm:pt modelId="{A64E7E32-509E-4B5F-85B1-E76F9A4F45BF}" type="pres">
      <dgm:prSet presAssocID="{999A41F6-8A97-41E8-8839-FECC24734ED8}" presName="sibTrans" presStyleCnt="0"/>
      <dgm:spPr/>
    </dgm:pt>
    <dgm:pt modelId="{1C34185B-DDD2-408A-89D0-0EF1D1C02B26}" type="pres">
      <dgm:prSet presAssocID="{AB7D0CA8-40D7-43AB-B14A-13F906A57E27}" presName="node" presStyleLbl="node1" presStyleIdx="3" presStyleCnt="4">
        <dgm:presLayoutVars>
          <dgm:bulletEnabled val="1"/>
        </dgm:presLayoutVars>
      </dgm:prSet>
      <dgm:spPr/>
    </dgm:pt>
  </dgm:ptLst>
  <dgm:cxnLst>
    <dgm:cxn modelId="{BFBD9B0E-7E61-4D4A-B39E-4CEDEC86BE52}" type="presOf" srcId="{AB7D0CA8-40D7-43AB-B14A-13F906A57E27}" destId="{1C34185B-DDD2-408A-89D0-0EF1D1C02B26}" srcOrd="0" destOrd="0" presId="urn:microsoft.com/office/officeart/2005/8/layout/default"/>
    <dgm:cxn modelId="{9DC40824-96AA-46E8-B6CB-368D57BBD733}" type="presOf" srcId="{AE8037B3-BE89-4590-8B0D-CC5866B20768}" destId="{EC29B737-EAF9-46D7-BD3F-40ADBE823C1E}" srcOrd="0" destOrd="0" presId="urn:microsoft.com/office/officeart/2005/8/layout/default"/>
    <dgm:cxn modelId="{5507687D-7A60-4034-A610-8199B28D38AB}" type="presOf" srcId="{3BC5EAB8-6F59-449E-8A91-3E4EAE39EB26}" destId="{445871FF-34CA-4240-BA99-47384685B9F6}" srcOrd="0" destOrd="0" presId="urn:microsoft.com/office/officeart/2005/8/layout/default"/>
    <dgm:cxn modelId="{F1B78B87-A779-41BD-BB2F-62FA4CBECECE}" srcId="{FB7929E2-7A52-408F-8571-35C7FBF5E398}" destId="{C234E2F5-12D6-433A-84DD-A8DE47CBBA8D}" srcOrd="0" destOrd="0" parTransId="{CA355298-2135-4DF4-AB40-85529E20E2CA}" sibTransId="{149A2D79-062C-4F94-B827-2B2E1563D13A}"/>
    <dgm:cxn modelId="{AD761F98-0061-4A01-94AB-7A64D39DD8E9}" type="presOf" srcId="{C234E2F5-12D6-433A-84DD-A8DE47CBBA8D}" destId="{B5E7AD51-5B50-45AB-A013-4F86739CFC65}" srcOrd="0" destOrd="0" presId="urn:microsoft.com/office/officeart/2005/8/layout/default"/>
    <dgm:cxn modelId="{30A74A9F-F182-4C15-A38B-E751007AB9F1}" srcId="{FB7929E2-7A52-408F-8571-35C7FBF5E398}" destId="{3BC5EAB8-6F59-449E-8A91-3E4EAE39EB26}" srcOrd="2" destOrd="0" parTransId="{53543FEB-22EE-4466-9C8C-46F8D5F5D9CB}" sibTransId="{999A41F6-8A97-41E8-8839-FECC24734ED8}"/>
    <dgm:cxn modelId="{2BF898C6-9276-48DE-A5ED-3F1288BECB39}" type="presOf" srcId="{FB7929E2-7A52-408F-8571-35C7FBF5E398}" destId="{E6F45574-DE27-4482-A4D4-B0A1F7040E65}" srcOrd="0" destOrd="0" presId="urn:microsoft.com/office/officeart/2005/8/layout/default"/>
    <dgm:cxn modelId="{0708DEE2-5840-4F4A-8435-923C5608A7CA}" srcId="{FB7929E2-7A52-408F-8571-35C7FBF5E398}" destId="{AE8037B3-BE89-4590-8B0D-CC5866B20768}" srcOrd="1" destOrd="0" parTransId="{FCEC0738-647A-4F62-B31D-671E17C71730}" sibTransId="{FAF76EA6-8D3C-4598-AB95-A26016020528}"/>
    <dgm:cxn modelId="{352625FE-EE1C-4F2A-AD5D-D3910FABD8E6}" srcId="{FB7929E2-7A52-408F-8571-35C7FBF5E398}" destId="{AB7D0CA8-40D7-43AB-B14A-13F906A57E27}" srcOrd="3" destOrd="0" parTransId="{C48294FA-7A09-40FE-B50B-64066940D9D8}" sibTransId="{AFB806FB-948D-4715-A7CB-84835C859D28}"/>
    <dgm:cxn modelId="{5A90CDFF-8941-4C6A-A370-18281D580458}" type="presParOf" srcId="{E6F45574-DE27-4482-A4D4-B0A1F7040E65}" destId="{B5E7AD51-5B50-45AB-A013-4F86739CFC65}" srcOrd="0" destOrd="0" presId="urn:microsoft.com/office/officeart/2005/8/layout/default"/>
    <dgm:cxn modelId="{AD11D0F0-9672-436B-8228-619D2C3241FC}" type="presParOf" srcId="{E6F45574-DE27-4482-A4D4-B0A1F7040E65}" destId="{A10E1D78-E3FD-4039-88B4-98E270CBAE13}" srcOrd="1" destOrd="0" presId="urn:microsoft.com/office/officeart/2005/8/layout/default"/>
    <dgm:cxn modelId="{39B1AED1-F53F-4B75-BF42-65EEAEC605DD}" type="presParOf" srcId="{E6F45574-DE27-4482-A4D4-B0A1F7040E65}" destId="{EC29B737-EAF9-46D7-BD3F-40ADBE823C1E}" srcOrd="2" destOrd="0" presId="urn:microsoft.com/office/officeart/2005/8/layout/default"/>
    <dgm:cxn modelId="{F9B56904-BC37-453B-81A5-7AC0FF021D9F}" type="presParOf" srcId="{E6F45574-DE27-4482-A4D4-B0A1F7040E65}" destId="{E3BDD1D2-189C-47FE-AABF-E72A1E7F2638}" srcOrd="3" destOrd="0" presId="urn:microsoft.com/office/officeart/2005/8/layout/default"/>
    <dgm:cxn modelId="{2F0D8F71-A4D8-4D79-A160-89DA59DB004B}" type="presParOf" srcId="{E6F45574-DE27-4482-A4D4-B0A1F7040E65}" destId="{445871FF-34CA-4240-BA99-47384685B9F6}" srcOrd="4" destOrd="0" presId="urn:microsoft.com/office/officeart/2005/8/layout/default"/>
    <dgm:cxn modelId="{8BEA7258-9F5C-4CDF-9933-8782409EB625}" type="presParOf" srcId="{E6F45574-DE27-4482-A4D4-B0A1F7040E65}" destId="{A64E7E32-509E-4B5F-85B1-E76F9A4F45BF}" srcOrd="5" destOrd="0" presId="urn:microsoft.com/office/officeart/2005/8/layout/default"/>
    <dgm:cxn modelId="{57603C54-6D5E-4B77-ACB3-F7B979A6DE68}" type="presParOf" srcId="{E6F45574-DE27-4482-A4D4-B0A1F7040E65}" destId="{1C34185B-DDD2-408A-89D0-0EF1D1C02B2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D612A6-D97D-4E7F-AF46-2472EE81D15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E0889-71BE-4974-9503-827DDDEA0E8D}">
      <dgm:prSet/>
      <dgm:spPr/>
      <dgm:t>
        <a:bodyPr/>
        <a:lstStyle/>
        <a:p>
          <a:r>
            <a:rPr lang="en-GB" dirty="0"/>
            <a:t>Referrals to Community Pharmacy Consultation Service has increased</a:t>
          </a:r>
          <a:endParaRPr lang="en-US" dirty="0"/>
        </a:p>
      </dgm:t>
    </dgm:pt>
    <dgm:pt modelId="{7B0085BB-1068-42F5-86EF-5FACA11C4EE7}" type="parTrans" cxnId="{CE86BEE0-54D2-43E1-873F-9E74991315B2}">
      <dgm:prSet/>
      <dgm:spPr/>
      <dgm:t>
        <a:bodyPr/>
        <a:lstStyle/>
        <a:p>
          <a:endParaRPr lang="en-US"/>
        </a:p>
      </dgm:t>
    </dgm:pt>
    <dgm:pt modelId="{357C0296-6596-4037-9CAB-2B6EA0078AC5}" type="sibTrans" cxnId="{CE86BEE0-54D2-43E1-873F-9E74991315B2}">
      <dgm:prSet/>
      <dgm:spPr/>
      <dgm:t>
        <a:bodyPr/>
        <a:lstStyle/>
        <a:p>
          <a:endParaRPr lang="en-US"/>
        </a:p>
      </dgm:t>
    </dgm:pt>
    <dgm:pt modelId="{1DB29CCE-2C70-4B67-A026-2F782F914412}">
      <dgm:prSet/>
      <dgm:spPr/>
      <dgm:t>
        <a:bodyPr/>
        <a:lstStyle/>
        <a:p>
          <a:r>
            <a:rPr lang="en-GB" dirty="0"/>
            <a:t>Social prescriber referrals embedded</a:t>
          </a:r>
          <a:endParaRPr lang="en-US" dirty="0"/>
        </a:p>
      </dgm:t>
    </dgm:pt>
    <dgm:pt modelId="{31FEF3FE-7CAC-48E8-B6AD-7D6880E154FB}" type="parTrans" cxnId="{1A8BD69A-A998-4741-953B-C554CC37B593}">
      <dgm:prSet/>
      <dgm:spPr/>
      <dgm:t>
        <a:bodyPr/>
        <a:lstStyle/>
        <a:p>
          <a:endParaRPr lang="en-US"/>
        </a:p>
      </dgm:t>
    </dgm:pt>
    <dgm:pt modelId="{41B49A2B-EA37-4D84-8CD6-19BC9AF2250E}" type="sibTrans" cxnId="{1A8BD69A-A998-4741-953B-C554CC37B593}">
      <dgm:prSet/>
      <dgm:spPr/>
      <dgm:t>
        <a:bodyPr/>
        <a:lstStyle/>
        <a:p>
          <a:endParaRPr lang="en-US"/>
        </a:p>
      </dgm:t>
    </dgm:pt>
    <dgm:pt modelId="{EDFE9969-0EAE-4118-AACD-CD90EBD04B0C}" type="pres">
      <dgm:prSet presAssocID="{10D612A6-D97D-4E7F-AF46-2472EE81D15A}" presName="diagram" presStyleCnt="0">
        <dgm:presLayoutVars>
          <dgm:dir/>
          <dgm:resizeHandles val="exact"/>
        </dgm:presLayoutVars>
      </dgm:prSet>
      <dgm:spPr/>
    </dgm:pt>
    <dgm:pt modelId="{812647FD-A7F7-47F4-BDE4-E7420180B4F4}" type="pres">
      <dgm:prSet presAssocID="{E2CE0889-71BE-4974-9503-827DDDEA0E8D}" presName="arrow" presStyleLbl="node1" presStyleIdx="0" presStyleCnt="2">
        <dgm:presLayoutVars>
          <dgm:bulletEnabled val="1"/>
        </dgm:presLayoutVars>
      </dgm:prSet>
      <dgm:spPr/>
    </dgm:pt>
    <dgm:pt modelId="{E76EF961-4E45-426B-9290-9A3AA8C35844}" type="pres">
      <dgm:prSet presAssocID="{1DB29CCE-2C70-4B67-A026-2F782F914412}" presName="arrow" presStyleLbl="node1" presStyleIdx="1" presStyleCnt="2">
        <dgm:presLayoutVars>
          <dgm:bulletEnabled val="1"/>
        </dgm:presLayoutVars>
      </dgm:prSet>
      <dgm:spPr/>
    </dgm:pt>
  </dgm:ptLst>
  <dgm:cxnLst>
    <dgm:cxn modelId="{1A8BD69A-A998-4741-953B-C554CC37B593}" srcId="{10D612A6-D97D-4E7F-AF46-2472EE81D15A}" destId="{1DB29CCE-2C70-4B67-A026-2F782F914412}" srcOrd="1" destOrd="0" parTransId="{31FEF3FE-7CAC-48E8-B6AD-7D6880E154FB}" sibTransId="{41B49A2B-EA37-4D84-8CD6-19BC9AF2250E}"/>
    <dgm:cxn modelId="{DCECDD9C-EC98-4EC4-A668-2488F2307587}" type="presOf" srcId="{1DB29CCE-2C70-4B67-A026-2F782F914412}" destId="{E76EF961-4E45-426B-9290-9A3AA8C35844}" srcOrd="0" destOrd="0" presId="urn:microsoft.com/office/officeart/2005/8/layout/arrow5"/>
    <dgm:cxn modelId="{CBE68DD6-6AB6-4F5E-9D13-C7217F79D8A9}" type="presOf" srcId="{10D612A6-D97D-4E7F-AF46-2472EE81D15A}" destId="{EDFE9969-0EAE-4118-AACD-CD90EBD04B0C}" srcOrd="0" destOrd="0" presId="urn:microsoft.com/office/officeart/2005/8/layout/arrow5"/>
    <dgm:cxn modelId="{CE86BEE0-54D2-43E1-873F-9E74991315B2}" srcId="{10D612A6-D97D-4E7F-AF46-2472EE81D15A}" destId="{E2CE0889-71BE-4974-9503-827DDDEA0E8D}" srcOrd="0" destOrd="0" parTransId="{7B0085BB-1068-42F5-86EF-5FACA11C4EE7}" sibTransId="{357C0296-6596-4037-9CAB-2B6EA0078AC5}"/>
    <dgm:cxn modelId="{2C54C4E2-B761-4AAB-BE5D-FBF45C7CB2FF}" type="presOf" srcId="{E2CE0889-71BE-4974-9503-827DDDEA0E8D}" destId="{812647FD-A7F7-47F4-BDE4-E7420180B4F4}" srcOrd="0" destOrd="0" presId="urn:microsoft.com/office/officeart/2005/8/layout/arrow5"/>
    <dgm:cxn modelId="{C024C185-FB62-4E16-A190-9C3A3F99BD9B}" type="presParOf" srcId="{EDFE9969-0EAE-4118-AACD-CD90EBD04B0C}" destId="{812647FD-A7F7-47F4-BDE4-E7420180B4F4}" srcOrd="0" destOrd="0" presId="urn:microsoft.com/office/officeart/2005/8/layout/arrow5"/>
    <dgm:cxn modelId="{EFC686ED-00AD-43A8-B40D-36F0F92DDC2E}" type="presParOf" srcId="{EDFE9969-0EAE-4118-AACD-CD90EBD04B0C}" destId="{E76EF961-4E45-426B-9290-9A3AA8C3584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3EB543-9255-4C98-9ED0-A3D8EBCC7E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2005E99-AD46-4119-9BF3-9CB3C98FB770}">
      <dgm:prSet phldrT="[Text]"/>
      <dgm:spPr/>
      <dgm:t>
        <a:bodyPr/>
        <a:lstStyle/>
        <a:p>
          <a:r>
            <a:rPr lang="en-GB" dirty="0"/>
            <a:t>Two practice premises as nominated hubs</a:t>
          </a:r>
        </a:p>
      </dgm:t>
    </dgm:pt>
    <dgm:pt modelId="{D807CA82-3642-4CF4-BE4A-AF9004C23C62}" type="parTrans" cxnId="{776BDB15-8F29-4B94-9EC3-54D4B4D209D2}">
      <dgm:prSet/>
      <dgm:spPr/>
      <dgm:t>
        <a:bodyPr/>
        <a:lstStyle/>
        <a:p>
          <a:endParaRPr lang="en-GB"/>
        </a:p>
      </dgm:t>
    </dgm:pt>
    <dgm:pt modelId="{8361DBF2-1FAE-4998-BA90-C67F84D5F0BD}" type="sibTrans" cxnId="{776BDB15-8F29-4B94-9EC3-54D4B4D209D2}">
      <dgm:prSet/>
      <dgm:spPr/>
      <dgm:t>
        <a:bodyPr/>
        <a:lstStyle/>
        <a:p>
          <a:endParaRPr lang="en-GB" dirty="0"/>
        </a:p>
      </dgm:t>
    </dgm:pt>
    <dgm:pt modelId="{D88DBD8E-FC8B-4A4B-87B2-B430E4A1F86F}">
      <dgm:prSet phldrT="[Text]"/>
      <dgm:spPr/>
      <dgm:t>
        <a:bodyPr/>
        <a:lstStyle/>
        <a:p>
          <a:r>
            <a:rPr lang="en-GB" dirty="0"/>
            <a:t>Centralised workforce available</a:t>
          </a:r>
        </a:p>
      </dgm:t>
    </dgm:pt>
    <dgm:pt modelId="{2673E05B-EE03-488E-BAAC-D2A77F85A8EF}" type="parTrans" cxnId="{20C9374C-2986-48CB-9414-68D3FE678CF0}">
      <dgm:prSet/>
      <dgm:spPr/>
      <dgm:t>
        <a:bodyPr/>
        <a:lstStyle/>
        <a:p>
          <a:endParaRPr lang="en-GB"/>
        </a:p>
      </dgm:t>
    </dgm:pt>
    <dgm:pt modelId="{1B8C77BA-F2FC-40A0-A79A-26099BFEEC15}" type="sibTrans" cxnId="{20C9374C-2986-48CB-9414-68D3FE678CF0}">
      <dgm:prSet/>
      <dgm:spPr/>
      <dgm:t>
        <a:bodyPr/>
        <a:lstStyle/>
        <a:p>
          <a:endParaRPr lang="en-GB" dirty="0"/>
        </a:p>
      </dgm:t>
    </dgm:pt>
    <dgm:pt modelId="{06AD5C55-25DF-4A7B-B6F0-E073DA4D8D1C}">
      <dgm:prSet phldrT="[Text]"/>
      <dgm:spPr/>
      <dgm:t>
        <a:bodyPr/>
        <a:lstStyle/>
        <a:p>
          <a:r>
            <a:rPr lang="en-GB" dirty="0"/>
            <a:t>All practices can access services being delivered</a:t>
          </a:r>
        </a:p>
      </dgm:t>
    </dgm:pt>
    <dgm:pt modelId="{3B813B92-61F2-4F51-9BE8-02E6C61ED56E}" type="parTrans" cxnId="{BBF40CA1-C84E-4D29-9C59-AC2421AE74FA}">
      <dgm:prSet/>
      <dgm:spPr/>
      <dgm:t>
        <a:bodyPr/>
        <a:lstStyle/>
        <a:p>
          <a:endParaRPr lang="en-GB"/>
        </a:p>
      </dgm:t>
    </dgm:pt>
    <dgm:pt modelId="{FF9204E2-1D37-4E0C-9BF4-D83564A0DA4A}" type="sibTrans" cxnId="{BBF40CA1-C84E-4D29-9C59-AC2421AE74FA}">
      <dgm:prSet/>
      <dgm:spPr/>
      <dgm:t>
        <a:bodyPr/>
        <a:lstStyle/>
        <a:p>
          <a:endParaRPr lang="en-GB"/>
        </a:p>
      </dgm:t>
    </dgm:pt>
    <dgm:pt modelId="{38676BBC-F63F-4DE3-A9EF-E3468102B997}">
      <dgm:prSet/>
      <dgm:spPr/>
      <dgm:t>
        <a:bodyPr/>
        <a:lstStyle/>
        <a:p>
          <a:r>
            <a:rPr lang="en-GB" dirty="0"/>
            <a:t>12 practice in North West Leicestershire formed as a Primary Care Network</a:t>
          </a:r>
        </a:p>
      </dgm:t>
    </dgm:pt>
    <dgm:pt modelId="{70DAECBA-1B84-4018-A680-684EDB8BCBF6}" type="parTrans" cxnId="{132D3825-DDE5-4766-8E1D-0D396CA8B9CC}">
      <dgm:prSet/>
      <dgm:spPr/>
      <dgm:t>
        <a:bodyPr/>
        <a:lstStyle/>
        <a:p>
          <a:endParaRPr lang="en-GB"/>
        </a:p>
      </dgm:t>
    </dgm:pt>
    <dgm:pt modelId="{E9782F36-C4A5-48B5-A848-00416D8F59BD}" type="sibTrans" cxnId="{132D3825-DDE5-4766-8E1D-0D396CA8B9CC}">
      <dgm:prSet/>
      <dgm:spPr/>
      <dgm:t>
        <a:bodyPr/>
        <a:lstStyle/>
        <a:p>
          <a:endParaRPr lang="en-GB"/>
        </a:p>
      </dgm:t>
    </dgm:pt>
    <dgm:pt modelId="{9BBF934E-5F51-4563-9273-16321827624B}">
      <dgm:prSet/>
      <dgm:spPr/>
      <dgm:t>
        <a:bodyPr/>
        <a:lstStyle/>
        <a:p>
          <a:r>
            <a:rPr lang="en-GB" dirty="0"/>
            <a:t>Functionality and ability to offer services at scale</a:t>
          </a:r>
        </a:p>
      </dgm:t>
    </dgm:pt>
    <dgm:pt modelId="{B0FDAEAF-2E67-4321-8B5D-D00509B2AEEB}" type="parTrans" cxnId="{4AF371B7-A52B-4DAA-8603-EB10B7204DF2}">
      <dgm:prSet/>
      <dgm:spPr/>
      <dgm:t>
        <a:bodyPr/>
        <a:lstStyle/>
        <a:p>
          <a:endParaRPr lang="en-GB"/>
        </a:p>
      </dgm:t>
    </dgm:pt>
    <dgm:pt modelId="{87A116F4-FC99-4111-818A-F5A50DFEF7F7}" type="sibTrans" cxnId="{4AF371B7-A52B-4DAA-8603-EB10B7204DF2}">
      <dgm:prSet/>
      <dgm:spPr/>
      <dgm:t>
        <a:bodyPr/>
        <a:lstStyle/>
        <a:p>
          <a:endParaRPr lang="en-GB"/>
        </a:p>
      </dgm:t>
    </dgm:pt>
    <dgm:pt modelId="{6634A677-2C5C-4C6C-BB36-8E729C0F59B5}" type="pres">
      <dgm:prSet presAssocID="{D83EB543-9255-4C98-9ED0-A3D8EBCC7E77}" presName="Name0" presStyleCnt="0">
        <dgm:presLayoutVars>
          <dgm:chMax val="7"/>
          <dgm:chPref val="7"/>
          <dgm:dir/>
        </dgm:presLayoutVars>
      </dgm:prSet>
      <dgm:spPr/>
    </dgm:pt>
    <dgm:pt modelId="{28FC5CD8-24DF-44C0-A63B-4C7FCC6FB456}" type="pres">
      <dgm:prSet presAssocID="{D83EB543-9255-4C98-9ED0-A3D8EBCC7E77}" presName="Name1" presStyleCnt="0"/>
      <dgm:spPr/>
    </dgm:pt>
    <dgm:pt modelId="{8928C23D-2928-4B96-8DBF-953BCE459C36}" type="pres">
      <dgm:prSet presAssocID="{D83EB543-9255-4C98-9ED0-A3D8EBCC7E77}" presName="cycle" presStyleCnt="0"/>
      <dgm:spPr/>
    </dgm:pt>
    <dgm:pt modelId="{92AFA2D9-15A4-4703-9FE4-B3231E2E9171}" type="pres">
      <dgm:prSet presAssocID="{D83EB543-9255-4C98-9ED0-A3D8EBCC7E77}" presName="srcNode" presStyleLbl="node1" presStyleIdx="0" presStyleCnt="5"/>
      <dgm:spPr/>
    </dgm:pt>
    <dgm:pt modelId="{B958272B-CAC7-4FB8-B800-C2EDCE662714}" type="pres">
      <dgm:prSet presAssocID="{D83EB543-9255-4C98-9ED0-A3D8EBCC7E77}" presName="conn" presStyleLbl="parChTrans1D2" presStyleIdx="0" presStyleCnt="1"/>
      <dgm:spPr/>
    </dgm:pt>
    <dgm:pt modelId="{C10B8026-2FE4-4B64-A568-B4BB8BD86B33}" type="pres">
      <dgm:prSet presAssocID="{D83EB543-9255-4C98-9ED0-A3D8EBCC7E77}" presName="extraNode" presStyleLbl="node1" presStyleIdx="0" presStyleCnt="5"/>
      <dgm:spPr/>
    </dgm:pt>
    <dgm:pt modelId="{2CCB02AA-4151-4F25-8CA3-D3331DB4ACA3}" type="pres">
      <dgm:prSet presAssocID="{D83EB543-9255-4C98-9ED0-A3D8EBCC7E77}" presName="dstNode" presStyleLbl="node1" presStyleIdx="0" presStyleCnt="5"/>
      <dgm:spPr/>
    </dgm:pt>
    <dgm:pt modelId="{2126F695-16B1-433E-BC51-46FCA03F98D1}" type="pres">
      <dgm:prSet presAssocID="{38676BBC-F63F-4DE3-A9EF-E3468102B997}" presName="text_1" presStyleLbl="node1" presStyleIdx="0" presStyleCnt="5">
        <dgm:presLayoutVars>
          <dgm:bulletEnabled val="1"/>
        </dgm:presLayoutVars>
      </dgm:prSet>
      <dgm:spPr/>
    </dgm:pt>
    <dgm:pt modelId="{95A8AB96-8370-4484-AD06-6A5105DB0DD0}" type="pres">
      <dgm:prSet presAssocID="{38676BBC-F63F-4DE3-A9EF-E3468102B997}" presName="accent_1" presStyleCnt="0"/>
      <dgm:spPr/>
    </dgm:pt>
    <dgm:pt modelId="{B0BD88F5-7711-4ECB-A2C4-6359DA3EEC2F}" type="pres">
      <dgm:prSet presAssocID="{38676BBC-F63F-4DE3-A9EF-E3468102B997}" presName="accentRepeatNode" presStyleLbl="solidFgAcc1" presStyleIdx="0" presStyleCnt="5"/>
      <dgm:spPr/>
    </dgm:pt>
    <dgm:pt modelId="{6265FE80-A7BD-411F-B11D-C79F2CAFE13F}" type="pres">
      <dgm:prSet presAssocID="{9BBF934E-5F51-4563-9273-16321827624B}" presName="text_2" presStyleLbl="node1" presStyleIdx="1" presStyleCnt="5">
        <dgm:presLayoutVars>
          <dgm:bulletEnabled val="1"/>
        </dgm:presLayoutVars>
      </dgm:prSet>
      <dgm:spPr/>
    </dgm:pt>
    <dgm:pt modelId="{A842897F-15A3-468D-A39D-F2F77D285653}" type="pres">
      <dgm:prSet presAssocID="{9BBF934E-5F51-4563-9273-16321827624B}" presName="accent_2" presStyleCnt="0"/>
      <dgm:spPr/>
    </dgm:pt>
    <dgm:pt modelId="{9F44578D-3F00-4698-B4A2-124A8456CF1F}" type="pres">
      <dgm:prSet presAssocID="{9BBF934E-5F51-4563-9273-16321827624B}" presName="accentRepeatNode" presStyleLbl="solidFgAcc1" presStyleIdx="1" presStyleCnt="5"/>
      <dgm:spPr/>
    </dgm:pt>
    <dgm:pt modelId="{5CC1CC98-90F6-4BBB-BADC-3978FFD4542E}" type="pres">
      <dgm:prSet presAssocID="{22005E99-AD46-4119-9BF3-9CB3C98FB770}" presName="text_3" presStyleLbl="node1" presStyleIdx="2" presStyleCnt="5">
        <dgm:presLayoutVars>
          <dgm:bulletEnabled val="1"/>
        </dgm:presLayoutVars>
      </dgm:prSet>
      <dgm:spPr/>
    </dgm:pt>
    <dgm:pt modelId="{FDACE43D-06DA-40BA-AC62-DE63C087F013}" type="pres">
      <dgm:prSet presAssocID="{22005E99-AD46-4119-9BF3-9CB3C98FB770}" presName="accent_3" presStyleCnt="0"/>
      <dgm:spPr/>
    </dgm:pt>
    <dgm:pt modelId="{E448B389-0591-43FD-A4EB-71098B1EEDBA}" type="pres">
      <dgm:prSet presAssocID="{22005E99-AD46-4119-9BF3-9CB3C98FB770}" presName="accentRepeatNode" presStyleLbl="solidFgAcc1" presStyleIdx="2" presStyleCnt="5"/>
      <dgm:spPr/>
    </dgm:pt>
    <dgm:pt modelId="{DDFBB134-8735-4DB0-B9A0-5F3128881165}" type="pres">
      <dgm:prSet presAssocID="{D88DBD8E-FC8B-4A4B-87B2-B430E4A1F86F}" presName="text_4" presStyleLbl="node1" presStyleIdx="3" presStyleCnt="5">
        <dgm:presLayoutVars>
          <dgm:bulletEnabled val="1"/>
        </dgm:presLayoutVars>
      </dgm:prSet>
      <dgm:spPr/>
    </dgm:pt>
    <dgm:pt modelId="{46440F20-BDF3-4F26-B92E-81EC908D3098}" type="pres">
      <dgm:prSet presAssocID="{D88DBD8E-FC8B-4A4B-87B2-B430E4A1F86F}" presName="accent_4" presStyleCnt="0"/>
      <dgm:spPr/>
    </dgm:pt>
    <dgm:pt modelId="{AE837235-7D1F-4905-B257-9F34C1935B96}" type="pres">
      <dgm:prSet presAssocID="{D88DBD8E-FC8B-4A4B-87B2-B430E4A1F86F}" presName="accentRepeatNode" presStyleLbl="solidFgAcc1" presStyleIdx="3" presStyleCnt="5"/>
      <dgm:spPr/>
    </dgm:pt>
    <dgm:pt modelId="{9DB26F4C-A533-40F5-ABEC-76A974038A8E}" type="pres">
      <dgm:prSet presAssocID="{06AD5C55-25DF-4A7B-B6F0-E073DA4D8D1C}" presName="text_5" presStyleLbl="node1" presStyleIdx="4" presStyleCnt="5">
        <dgm:presLayoutVars>
          <dgm:bulletEnabled val="1"/>
        </dgm:presLayoutVars>
      </dgm:prSet>
      <dgm:spPr/>
    </dgm:pt>
    <dgm:pt modelId="{23201268-FD38-4233-8BC3-7664C683E373}" type="pres">
      <dgm:prSet presAssocID="{06AD5C55-25DF-4A7B-B6F0-E073DA4D8D1C}" presName="accent_5" presStyleCnt="0"/>
      <dgm:spPr/>
    </dgm:pt>
    <dgm:pt modelId="{33163119-AE62-45DE-B0CD-40A19EA362CE}" type="pres">
      <dgm:prSet presAssocID="{06AD5C55-25DF-4A7B-B6F0-E073DA4D8D1C}" presName="accentRepeatNode" presStyleLbl="solidFgAcc1" presStyleIdx="4" presStyleCnt="5"/>
      <dgm:spPr/>
    </dgm:pt>
  </dgm:ptLst>
  <dgm:cxnLst>
    <dgm:cxn modelId="{776BDB15-8F29-4B94-9EC3-54D4B4D209D2}" srcId="{D83EB543-9255-4C98-9ED0-A3D8EBCC7E77}" destId="{22005E99-AD46-4119-9BF3-9CB3C98FB770}" srcOrd="2" destOrd="0" parTransId="{D807CA82-3642-4CF4-BE4A-AF9004C23C62}" sibTransId="{8361DBF2-1FAE-4998-BA90-C67F84D5F0BD}"/>
    <dgm:cxn modelId="{132D3825-DDE5-4766-8E1D-0D396CA8B9CC}" srcId="{D83EB543-9255-4C98-9ED0-A3D8EBCC7E77}" destId="{38676BBC-F63F-4DE3-A9EF-E3468102B997}" srcOrd="0" destOrd="0" parTransId="{70DAECBA-1B84-4018-A680-684EDB8BCBF6}" sibTransId="{E9782F36-C4A5-48B5-A848-00416D8F59BD}"/>
    <dgm:cxn modelId="{6B660329-E480-431E-8AB9-4EAF2F6A19A9}" type="presOf" srcId="{D88DBD8E-FC8B-4A4B-87B2-B430E4A1F86F}" destId="{DDFBB134-8735-4DB0-B9A0-5F3128881165}" srcOrd="0" destOrd="0" presId="urn:microsoft.com/office/officeart/2008/layout/VerticalCurvedList"/>
    <dgm:cxn modelId="{55216038-4223-4C88-B8D1-B2F26D933442}" type="presOf" srcId="{22005E99-AD46-4119-9BF3-9CB3C98FB770}" destId="{5CC1CC98-90F6-4BBB-BADC-3978FFD4542E}" srcOrd="0" destOrd="0" presId="urn:microsoft.com/office/officeart/2008/layout/VerticalCurvedList"/>
    <dgm:cxn modelId="{20C9374C-2986-48CB-9414-68D3FE678CF0}" srcId="{D83EB543-9255-4C98-9ED0-A3D8EBCC7E77}" destId="{D88DBD8E-FC8B-4A4B-87B2-B430E4A1F86F}" srcOrd="3" destOrd="0" parTransId="{2673E05B-EE03-488E-BAAC-D2A77F85A8EF}" sibTransId="{1B8C77BA-F2FC-40A0-A79A-26099BFEEC15}"/>
    <dgm:cxn modelId="{BBF40CA1-C84E-4D29-9C59-AC2421AE74FA}" srcId="{D83EB543-9255-4C98-9ED0-A3D8EBCC7E77}" destId="{06AD5C55-25DF-4A7B-B6F0-E073DA4D8D1C}" srcOrd="4" destOrd="0" parTransId="{3B813B92-61F2-4F51-9BE8-02E6C61ED56E}" sibTransId="{FF9204E2-1D37-4E0C-9BF4-D83564A0DA4A}"/>
    <dgm:cxn modelId="{22CEC5B0-3285-4138-B69D-C44D51CFB773}" type="presOf" srcId="{D83EB543-9255-4C98-9ED0-A3D8EBCC7E77}" destId="{6634A677-2C5C-4C6C-BB36-8E729C0F59B5}" srcOrd="0" destOrd="0" presId="urn:microsoft.com/office/officeart/2008/layout/VerticalCurvedList"/>
    <dgm:cxn modelId="{4AF371B7-A52B-4DAA-8603-EB10B7204DF2}" srcId="{D83EB543-9255-4C98-9ED0-A3D8EBCC7E77}" destId="{9BBF934E-5F51-4563-9273-16321827624B}" srcOrd="1" destOrd="0" parTransId="{B0FDAEAF-2E67-4321-8B5D-D00509B2AEEB}" sibTransId="{87A116F4-FC99-4111-818A-F5A50DFEF7F7}"/>
    <dgm:cxn modelId="{CB16A2C7-30A8-439A-BA7E-C4715CE8DB7D}" type="presOf" srcId="{06AD5C55-25DF-4A7B-B6F0-E073DA4D8D1C}" destId="{9DB26F4C-A533-40F5-ABEC-76A974038A8E}" srcOrd="0" destOrd="0" presId="urn:microsoft.com/office/officeart/2008/layout/VerticalCurvedList"/>
    <dgm:cxn modelId="{89EB1FD0-EE23-4192-AF0A-59344596FBEE}" type="presOf" srcId="{E9782F36-C4A5-48B5-A848-00416D8F59BD}" destId="{B958272B-CAC7-4FB8-B800-C2EDCE662714}" srcOrd="0" destOrd="0" presId="urn:microsoft.com/office/officeart/2008/layout/VerticalCurvedList"/>
    <dgm:cxn modelId="{6C248BD2-E9B1-4555-9DDF-059F8AE45EAE}" type="presOf" srcId="{9BBF934E-5F51-4563-9273-16321827624B}" destId="{6265FE80-A7BD-411F-B11D-C79F2CAFE13F}" srcOrd="0" destOrd="0" presId="urn:microsoft.com/office/officeart/2008/layout/VerticalCurvedList"/>
    <dgm:cxn modelId="{6ACAA5FC-5C23-4010-B55C-FC05E03CCDE6}" type="presOf" srcId="{38676BBC-F63F-4DE3-A9EF-E3468102B997}" destId="{2126F695-16B1-433E-BC51-46FCA03F98D1}" srcOrd="0" destOrd="0" presId="urn:microsoft.com/office/officeart/2008/layout/VerticalCurvedList"/>
    <dgm:cxn modelId="{6A523CB9-28B8-4707-8BBD-BC01F5DC9B57}" type="presParOf" srcId="{6634A677-2C5C-4C6C-BB36-8E729C0F59B5}" destId="{28FC5CD8-24DF-44C0-A63B-4C7FCC6FB456}" srcOrd="0" destOrd="0" presId="urn:microsoft.com/office/officeart/2008/layout/VerticalCurvedList"/>
    <dgm:cxn modelId="{A1645B5F-F81A-441A-B4BA-4165E5DA5DF0}" type="presParOf" srcId="{28FC5CD8-24DF-44C0-A63B-4C7FCC6FB456}" destId="{8928C23D-2928-4B96-8DBF-953BCE459C36}" srcOrd="0" destOrd="0" presId="urn:microsoft.com/office/officeart/2008/layout/VerticalCurvedList"/>
    <dgm:cxn modelId="{AE619839-77E8-4158-9774-923515F2361C}" type="presParOf" srcId="{8928C23D-2928-4B96-8DBF-953BCE459C36}" destId="{92AFA2D9-15A4-4703-9FE4-B3231E2E9171}" srcOrd="0" destOrd="0" presId="urn:microsoft.com/office/officeart/2008/layout/VerticalCurvedList"/>
    <dgm:cxn modelId="{3A196046-05F0-4611-9F91-AB6DFFC5B35E}" type="presParOf" srcId="{8928C23D-2928-4B96-8DBF-953BCE459C36}" destId="{B958272B-CAC7-4FB8-B800-C2EDCE662714}" srcOrd="1" destOrd="0" presId="urn:microsoft.com/office/officeart/2008/layout/VerticalCurvedList"/>
    <dgm:cxn modelId="{3A2CC5E5-3A68-4FA7-A9B5-0CCA510452A9}" type="presParOf" srcId="{8928C23D-2928-4B96-8DBF-953BCE459C36}" destId="{C10B8026-2FE4-4B64-A568-B4BB8BD86B33}" srcOrd="2" destOrd="0" presId="urn:microsoft.com/office/officeart/2008/layout/VerticalCurvedList"/>
    <dgm:cxn modelId="{E705756A-84E0-4AD0-8032-B754B3A004AE}" type="presParOf" srcId="{8928C23D-2928-4B96-8DBF-953BCE459C36}" destId="{2CCB02AA-4151-4F25-8CA3-D3331DB4ACA3}" srcOrd="3" destOrd="0" presId="urn:microsoft.com/office/officeart/2008/layout/VerticalCurvedList"/>
    <dgm:cxn modelId="{295CD55A-49E6-4474-BBD2-8805D1DD2168}" type="presParOf" srcId="{28FC5CD8-24DF-44C0-A63B-4C7FCC6FB456}" destId="{2126F695-16B1-433E-BC51-46FCA03F98D1}" srcOrd="1" destOrd="0" presId="urn:microsoft.com/office/officeart/2008/layout/VerticalCurvedList"/>
    <dgm:cxn modelId="{B2BCC714-AA81-46D5-9CF4-D2EF7A9AA3C4}" type="presParOf" srcId="{28FC5CD8-24DF-44C0-A63B-4C7FCC6FB456}" destId="{95A8AB96-8370-4484-AD06-6A5105DB0DD0}" srcOrd="2" destOrd="0" presId="urn:microsoft.com/office/officeart/2008/layout/VerticalCurvedList"/>
    <dgm:cxn modelId="{83D4E68B-F04F-4B22-A180-DCB3FD52E41C}" type="presParOf" srcId="{95A8AB96-8370-4484-AD06-6A5105DB0DD0}" destId="{B0BD88F5-7711-4ECB-A2C4-6359DA3EEC2F}" srcOrd="0" destOrd="0" presId="urn:microsoft.com/office/officeart/2008/layout/VerticalCurvedList"/>
    <dgm:cxn modelId="{48B7B17E-6BD7-4D7B-A102-11F2D3558352}" type="presParOf" srcId="{28FC5CD8-24DF-44C0-A63B-4C7FCC6FB456}" destId="{6265FE80-A7BD-411F-B11D-C79F2CAFE13F}" srcOrd="3" destOrd="0" presId="urn:microsoft.com/office/officeart/2008/layout/VerticalCurvedList"/>
    <dgm:cxn modelId="{599CD0CC-46B9-4362-A8CF-FBC4AF9E3814}" type="presParOf" srcId="{28FC5CD8-24DF-44C0-A63B-4C7FCC6FB456}" destId="{A842897F-15A3-468D-A39D-F2F77D285653}" srcOrd="4" destOrd="0" presId="urn:microsoft.com/office/officeart/2008/layout/VerticalCurvedList"/>
    <dgm:cxn modelId="{7E19EA7E-8A9C-4CCA-B023-2D5A303B48DC}" type="presParOf" srcId="{A842897F-15A3-468D-A39D-F2F77D285653}" destId="{9F44578D-3F00-4698-B4A2-124A8456CF1F}" srcOrd="0" destOrd="0" presId="urn:microsoft.com/office/officeart/2008/layout/VerticalCurvedList"/>
    <dgm:cxn modelId="{4981205C-7BFE-4092-BB48-5F986F3CF590}" type="presParOf" srcId="{28FC5CD8-24DF-44C0-A63B-4C7FCC6FB456}" destId="{5CC1CC98-90F6-4BBB-BADC-3978FFD4542E}" srcOrd="5" destOrd="0" presId="urn:microsoft.com/office/officeart/2008/layout/VerticalCurvedList"/>
    <dgm:cxn modelId="{0E0242B6-2BDD-488B-915A-8E94C95D3F3C}" type="presParOf" srcId="{28FC5CD8-24DF-44C0-A63B-4C7FCC6FB456}" destId="{FDACE43D-06DA-40BA-AC62-DE63C087F013}" srcOrd="6" destOrd="0" presId="urn:microsoft.com/office/officeart/2008/layout/VerticalCurvedList"/>
    <dgm:cxn modelId="{0B7C43D5-B35C-4796-8ADC-21CC2B867002}" type="presParOf" srcId="{FDACE43D-06DA-40BA-AC62-DE63C087F013}" destId="{E448B389-0591-43FD-A4EB-71098B1EEDBA}" srcOrd="0" destOrd="0" presId="urn:microsoft.com/office/officeart/2008/layout/VerticalCurvedList"/>
    <dgm:cxn modelId="{FCD6F550-2214-4574-825E-77ACE5FC6CC4}" type="presParOf" srcId="{28FC5CD8-24DF-44C0-A63B-4C7FCC6FB456}" destId="{DDFBB134-8735-4DB0-B9A0-5F3128881165}" srcOrd="7" destOrd="0" presId="urn:microsoft.com/office/officeart/2008/layout/VerticalCurvedList"/>
    <dgm:cxn modelId="{736360B0-6C1F-4863-BF24-FB6BB1117874}" type="presParOf" srcId="{28FC5CD8-24DF-44C0-A63B-4C7FCC6FB456}" destId="{46440F20-BDF3-4F26-B92E-81EC908D3098}" srcOrd="8" destOrd="0" presId="urn:microsoft.com/office/officeart/2008/layout/VerticalCurvedList"/>
    <dgm:cxn modelId="{E0DBC06E-AEC1-4115-B3A7-9651AC88DD92}" type="presParOf" srcId="{46440F20-BDF3-4F26-B92E-81EC908D3098}" destId="{AE837235-7D1F-4905-B257-9F34C1935B96}" srcOrd="0" destOrd="0" presId="urn:microsoft.com/office/officeart/2008/layout/VerticalCurvedList"/>
    <dgm:cxn modelId="{613EDD89-DBFC-479A-AD74-5CE98EE501D9}" type="presParOf" srcId="{28FC5CD8-24DF-44C0-A63B-4C7FCC6FB456}" destId="{9DB26F4C-A533-40F5-ABEC-76A974038A8E}" srcOrd="9" destOrd="0" presId="urn:microsoft.com/office/officeart/2008/layout/VerticalCurvedList"/>
    <dgm:cxn modelId="{98A1FC35-40D8-460C-B090-9A97DD14E32E}" type="presParOf" srcId="{28FC5CD8-24DF-44C0-A63B-4C7FCC6FB456}" destId="{23201268-FD38-4233-8BC3-7664C683E373}" srcOrd="10" destOrd="0" presId="urn:microsoft.com/office/officeart/2008/layout/VerticalCurvedList"/>
    <dgm:cxn modelId="{4A4F031F-A62E-415D-8ACC-2077E157F872}" type="presParOf" srcId="{23201268-FD38-4233-8BC3-7664C683E373}" destId="{33163119-AE62-45DE-B0CD-40A19EA362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E81A20-C3EB-4794-B7B1-66112D9625CC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C25B86D3-9B66-456A-B6D1-3C09917C33FD}">
      <dgm:prSet phldrT="[Text]"/>
      <dgm:spPr/>
      <dgm:t>
        <a:bodyPr/>
        <a:lstStyle/>
        <a:p>
          <a:r>
            <a:rPr lang="en-GB" dirty="0"/>
            <a:t>Rotate between two locations</a:t>
          </a:r>
        </a:p>
      </dgm:t>
    </dgm:pt>
    <dgm:pt modelId="{7210DD85-B03D-48F6-AC33-476BD29E1D45}" type="parTrans" cxnId="{55866FA1-9E74-4229-B838-6711AD14D0BC}">
      <dgm:prSet/>
      <dgm:spPr/>
      <dgm:t>
        <a:bodyPr/>
        <a:lstStyle/>
        <a:p>
          <a:endParaRPr lang="en-GB"/>
        </a:p>
      </dgm:t>
    </dgm:pt>
    <dgm:pt modelId="{DDDE6B6E-A001-41ED-B4F0-EC6BF943558A}" type="sibTrans" cxnId="{55866FA1-9E74-4229-B838-6711AD14D0BC}">
      <dgm:prSet/>
      <dgm:spPr/>
      <dgm:t>
        <a:bodyPr/>
        <a:lstStyle/>
        <a:p>
          <a:endParaRPr lang="en-GB"/>
        </a:p>
      </dgm:t>
    </dgm:pt>
    <dgm:pt modelId="{A48BF407-D8D6-4164-ADC1-24039196278B}">
      <dgm:prSet phldrT="[Text]"/>
      <dgm:spPr/>
      <dgm:t>
        <a:bodyPr/>
        <a:lstStyle/>
        <a:p>
          <a:r>
            <a:rPr lang="en-GB" dirty="0"/>
            <a:t>Offer GP, Minor Illness/Injury, Pharmacist Appointments</a:t>
          </a:r>
        </a:p>
      </dgm:t>
    </dgm:pt>
    <dgm:pt modelId="{59F5BA7F-E768-4D1C-895C-91DBA9AE0F08}" type="parTrans" cxnId="{81BD690F-1A2F-415B-BB02-75BF6CF3199A}">
      <dgm:prSet/>
      <dgm:spPr/>
      <dgm:t>
        <a:bodyPr/>
        <a:lstStyle/>
        <a:p>
          <a:endParaRPr lang="en-GB"/>
        </a:p>
      </dgm:t>
    </dgm:pt>
    <dgm:pt modelId="{81D723A1-0C7E-4BB5-AB6A-18C70B9DB5BA}" type="sibTrans" cxnId="{81BD690F-1A2F-415B-BB02-75BF6CF3199A}">
      <dgm:prSet/>
      <dgm:spPr/>
      <dgm:t>
        <a:bodyPr/>
        <a:lstStyle/>
        <a:p>
          <a:endParaRPr lang="en-GB"/>
        </a:p>
      </dgm:t>
    </dgm:pt>
    <dgm:pt modelId="{B5DB8749-9041-4EDE-9D01-9568F515BA99}">
      <dgm:prSet phldrT="[Text]"/>
      <dgm:spPr/>
      <dgm:t>
        <a:bodyPr/>
        <a:lstStyle/>
        <a:p>
          <a:r>
            <a:rPr lang="en-GB" dirty="0"/>
            <a:t>Supplement with bloods, smears, LTC reviews</a:t>
          </a:r>
        </a:p>
      </dgm:t>
    </dgm:pt>
    <dgm:pt modelId="{BEACA050-201E-4AD2-920D-C471FA7AC152}" type="parTrans" cxnId="{FC9EB01A-E5ED-4AA8-BAE1-50B4368167EF}">
      <dgm:prSet/>
      <dgm:spPr/>
      <dgm:t>
        <a:bodyPr/>
        <a:lstStyle/>
        <a:p>
          <a:endParaRPr lang="en-GB"/>
        </a:p>
      </dgm:t>
    </dgm:pt>
    <dgm:pt modelId="{786AA020-C2C3-401C-819E-F02F83DCE391}" type="sibTrans" cxnId="{FC9EB01A-E5ED-4AA8-BAE1-50B4368167EF}">
      <dgm:prSet/>
      <dgm:spPr/>
      <dgm:t>
        <a:bodyPr/>
        <a:lstStyle/>
        <a:p>
          <a:endParaRPr lang="en-GB"/>
        </a:p>
      </dgm:t>
    </dgm:pt>
    <dgm:pt modelId="{924B9F12-19B4-4973-8532-C672EA6F5C69}">
      <dgm:prSet/>
      <dgm:spPr/>
      <dgm:t>
        <a:bodyPr/>
        <a:lstStyle/>
        <a:p>
          <a:r>
            <a:rPr lang="en-GB" dirty="0"/>
            <a:t>Provide Covid vaccinations, ear syringing</a:t>
          </a:r>
        </a:p>
      </dgm:t>
    </dgm:pt>
    <dgm:pt modelId="{0E6CD091-C837-4B09-BD8D-1BF80EC221CB}" type="parTrans" cxnId="{000C20F9-4656-4415-A0E3-8D444C0410CA}">
      <dgm:prSet/>
      <dgm:spPr/>
      <dgm:t>
        <a:bodyPr/>
        <a:lstStyle/>
        <a:p>
          <a:endParaRPr lang="en-GB"/>
        </a:p>
      </dgm:t>
    </dgm:pt>
    <dgm:pt modelId="{416B2094-F5E1-4017-9B63-25EEEB2EE20A}" type="sibTrans" cxnId="{000C20F9-4656-4415-A0E3-8D444C0410CA}">
      <dgm:prSet/>
      <dgm:spPr/>
      <dgm:t>
        <a:bodyPr/>
        <a:lstStyle/>
        <a:p>
          <a:endParaRPr lang="en-GB"/>
        </a:p>
      </dgm:t>
    </dgm:pt>
    <dgm:pt modelId="{0B180975-90E1-45EA-92CC-F2377027879C}" type="pres">
      <dgm:prSet presAssocID="{ACE81A20-C3EB-4794-B7B1-66112D9625CC}" presName="linearFlow" presStyleCnt="0">
        <dgm:presLayoutVars>
          <dgm:resizeHandles val="exact"/>
        </dgm:presLayoutVars>
      </dgm:prSet>
      <dgm:spPr/>
    </dgm:pt>
    <dgm:pt modelId="{E6B8F50D-3D52-4CBF-854E-AEFA3C2E0998}" type="pres">
      <dgm:prSet presAssocID="{C25B86D3-9B66-456A-B6D1-3C09917C33FD}" presName="node" presStyleLbl="node1" presStyleIdx="0" presStyleCnt="4">
        <dgm:presLayoutVars>
          <dgm:bulletEnabled val="1"/>
        </dgm:presLayoutVars>
      </dgm:prSet>
      <dgm:spPr/>
    </dgm:pt>
    <dgm:pt modelId="{818322F3-55ED-41B5-B6A4-E7AC23B495DF}" type="pres">
      <dgm:prSet presAssocID="{DDDE6B6E-A001-41ED-B4F0-EC6BF943558A}" presName="sibTrans" presStyleLbl="sibTrans2D1" presStyleIdx="0" presStyleCnt="3"/>
      <dgm:spPr/>
    </dgm:pt>
    <dgm:pt modelId="{9F3FF01B-270B-4EDD-A0DB-1DF27EDF21D0}" type="pres">
      <dgm:prSet presAssocID="{DDDE6B6E-A001-41ED-B4F0-EC6BF943558A}" presName="connectorText" presStyleLbl="sibTrans2D1" presStyleIdx="0" presStyleCnt="3"/>
      <dgm:spPr/>
    </dgm:pt>
    <dgm:pt modelId="{A25B2E33-C319-4841-BF81-6F20B886F0D0}" type="pres">
      <dgm:prSet presAssocID="{A48BF407-D8D6-4164-ADC1-24039196278B}" presName="node" presStyleLbl="node1" presStyleIdx="1" presStyleCnt="4">
        <dgm:presLayoutVars>
          <dgm:bulletEnabled val="1"/>
        </dgm:presLayoutVars>
      </dgm:prSet>
      <dgm:spPr/>
    </dgm:pt>
    <dgm:pt modelId="{8D70C951-EA05-40CF-AF44-D83432EE0486}" type="pres">
      <dgm:prSet presAssocID="{81D723A1-0C7E-4BB5-AB6A-18C70B9DB5BA}" presName="sibTrans" presStyleLbl="sibTrans2D1" presStyleIdx="1" presStyleCnt="3"/>
      <dgm:spPr/>
    </dgm:pt>
    <dgm:pt modelId="{6C1F9548-C298-4301-B614-C50D218711AC}" type="pres">
      <dgm:prSet presAssocID="{81D723A1-0C7E-4BB5-AB6A-18C70B9DB5BA}" presName="connectorText" presStyleLbl="sibTrans2D1" presStyleIdx="1" presStyleCnt="3"/>
      <dgm:spPr/>
    </dgm:pt>
    <dgm:pt modelId="{B59A559D-A915-4924-BA4A-A8F475B62ADD}" type="pres">
      <dgm:prSet presAssocID="{B5DB8749-9041-4EDE-9D01-9568F515BA99}" presName="node" presStyleLbl="node1" presStyleIdx="2" presStyleCnt="4">
        <dgm:presLayoutVars>
          <dgm:bulletEnabled val="1"/>
        </dgm:presLayoutVars>
      </dgm:prSet>
      <dgm:spPr/>
    </dgm:pt>
    <dgm:pt modelId="{8E73EB8D-96FE-4DA1-B2A8-868CAF2BB610}" type="pres">
      <dgm:prSet presAssocID="{786AA020-C2C3-401C-819E-F02F83DCE391}" presName="sibTrans" presStyleLbl="sibTrans2D1" presStyleIdx="2" presStyleCnt="3"/>
      <dgm:spPr/>
    </dgm:pt>
    <dgm:pt modelId="{A1BF5511-C2B2-4392-97C2-D15A6EA01477}" type="pres">
      <dgm:prSet presAssocID="{786AA020-C2C3-401C-819E-F02F83DCE391}" presName="connectorText" presStyleLbl="sibTrans2D1" presStyleIdx="2" presStyleCnt="3"/>
      <dgm:spPr/>
    </dgm:pt>
    <dgm:pt modelId="{CE83D9F8-F625-4EE6-B5BA-993BEEF5E0CA}" type="pres">
      <dgm:prSet presAssocID="{924B9F12-19B4-4973-8532-C672EA6F5C69}" presName="node" presStyleLbl="node1" presStyleIdx="3" presStyleCnt="4">
        <dgm:presLayoutVars>
          <dgm:bulletEnabled val="1"/>
        </dgm:presLayoutVars>
      </dgm:prSet>
      <dgm:spPr/>
    </dgm:pt>
  </dgm:ptLst>
  <dgm:cxnLst>
    <dgm:cxn modelId="{84C01F0B-9FDB-4205-8BC9-8747D257DF36}" type="presOf" srcId="{ACE81A20-C3EB-4794-B7B1-66112D9625CC}" destId="{0B180975-90E1-45EA-92CC-F2377027879C}" srcOrd="0" destOrd="0" presId="urn:microsoft.com/office/officeart/2005/8/layout/process2"/>
    <dgm:cxn modelId="{81BD690F-1A2F-415B-BB02-75BF6CF3199A}" srcId="{ACE81A20-C3EB-4794-B7B1-66112D9625CC}" destId="{A48BF407-D8D6-4164-ADC1-24039196278B}" srcOrd="1" destOrd="0" parTransId="{59F5BA7F-E768-4D1C-895C-91DBA9AE0F08}" sibTransId="{81D723A1-0C7E-4BB5-AB6A-18C70B9DB5BA}"/>
    <dgm:cxn modelId="{FC9EB01A-E5ED-4AA8-BAE1-50B4368167EF}" srcId="{ACE81A20-C3EB-4794-B7B1-66112D9625CC}" destId="{B5DB8749-9041-4EDE-9D01-9568F515BA99}" srcOrd="2" destOrd="0" parTransId="{BEACA050-201E-4AD2-920D-C471FA7AC152}" sibTransId="{786AA020-C2C3-401C-819E-F02F83DCE391}"/>
    <dgm:cxn modelId="{AD967C20-1C0D-4B67-9A2E-47AA4B956AE4}" type="presOf" srcId="{924B9F12-19B4-4973-8532-C672EA6F5C69}" destId="{CE83D9F8-F625-4EE6-B5BA-993BEEF5E0CA}" srcOrd="0" destOrd="0" presId="urn:microsoft.com/office/officeart/2005/8/layout/process2"/>
    <dgm:cxn modelId="{2C48342A-C6FE-41FD-8BD7-879CA5322638}" type="presOf" srcId="{DDDE6B6E-A001-41ED-B4F0-EC6BF943558A}" destId="{818322F3-55ED-41B5-B6A4-E7AC23B495DF}" srcOrd="0" destOrd="0" presId="urn:microsoft.com/office/officeart/2005/8/layout/process2"/>
    <dgm:cxn modelId="{ADA4012E-E692-4B41-860C-69687AE43283}" type="presOf" srcId="{C25B86D3-9B66-456A-B6D1-3C09917C33FD}" destId="{E6B8F50D-3D52-4CBF-854E-AEFA3C2E0998}" srcOrd="0" destOrd="0" presId="urn:microsoft.com/office/officeart/2005/8/layout/process2"/>
    <dgm:cxn modelId="{B8D21250-B4A4-4FE7-8705-140F58781108}" type="presOf" srcId="{786AA020-C2C3-401C-819E-F02F83DCE391}" destId="{A1BF5511-C2B2-4392-97C2-D15A6EA01477}" srcOrd="1" destOrd="0" presId="urn:microsoft.com/office/officeart/2005/8/layout/process2"/>
    <dgm:cxn modelId="{E06C9753-B298-4D5F-A29A-3EC96FDA37A1}" type="presOf" srcId="{81D723A1-0C7E-4BB5-AB6A-18C70B9DB5BA}" destId="{8D70C951-EA05-40CF-AF44-D83432EE0486}" srcOrd="0" destOrd="0" presId="urn:microsoft.com/office/officeart/2005/8/layout/process2"/>
    <dgm:cxn modelId="{E9AEB957-1E68-4D6A-8E1B-1D6348CC3781}" type="presOf" srcId="{B5DB8749-9041-4EDE-9D01-9568F515BA99}" destId="{B59A559D-A915-4924-BA4A-A8F475B62ADD}" srcOrd="0" destOrd="0" presId="urn:microsoft.com/office/officeart/2005/8/layout/process2"/>
    <dgm:cxn modelId="{55866FA1-9E74-4229-B838-6711AD14D0BC}" srcId="{ACE81A20-C3EB-4794-B7B1-66112D9625CC}" destId="{C25B86D3-9B66-456A-B6D1-3C09917C33FD}" srcOrd="0" destOrd="0" parTransId="{7210DD85-B03D-48F6-AC33-476BD29E1D45}" sibTransId="{DDDE6B6E-A001-41ED-B4F0-EC6BF943558A}"/>
    <dgm:cxn modelId="{7EA230AF-E9C7-42DF-AD33-76CAC5989907}" type="presOf" srcId="{81D723A1-0C7E-4BB5-AB6A-18C70B9DB5BA}" destId="{6C1F9548-C298-4301-B614-C50D218711AC}" srcOrd="1" destOrd="0" presId="urn:microsoft.com/office/officeart/2005/8/layout/process2"/>
    <dgm:cxn modelId="{209330BD-C96B-4C04-B885-6F29885B95A9}" type="presOf" srcId="{786AA020-C2C3-401C-819E-F02F83DCE391}" destId="{8E73EB8D-96FE-4DA1-B2A8-868CAF2BB610}" srcOrd="0" destOrd="0" presId="urn:microsoft.com/office/officeart/2005/8/layout/process2"/>
    <dgm:cxn modelId="{368A95DF-F073-4619-AAFA-B90D5D366B0B}" type="presOf" srcId="{A48BF407-D8D6-4164-ADC1-24039196278B}" destId="{A25B2E33-C319-4841-BF81-6F20B886F0D0}" srcOrd="0" destOrd="0" presId="urn:microsoft.com/office/officeart/2005/8/layout/process2"/>
    <dgm:cxn modelId="{000C20F9-4656-4415-A0E3-8D444C0410CA}" srcId="{ACE81A20-C3EB-4794-B7B1-66112D9625CC}" destId="{924B9F12-19B4-4973-8532-C672EA6F5C69}" srcOrd="3" destOrd="0" parTransId="{0E6CD091-C837-4B09-BD8D-1BF80EC221CB}" sibTransId="{416B2094-F5E1-4017-9B63-25EEEB2EE20A}"/>
    <dgm:cxn modelId="{02F837FA-1069-458C-9571-E131DA14747B}" type="presOf" srcId="{DDDE6B6E-A001-41ED-B4F0-EC6BF943558A}" destId="{9F3FF01B-270B-4EDD-A0DB-1DF27EDF21D0}" srcOrd="1" destOrd="0" presId="urn:microsoft.com/office/officeart/2005/8/layout/process2"/>
    <dgm:cxn modelId="{430DBDF1-2493-4610-8BF4-AC2354EEC6F8}" type="presParOf" srcId="{0B180975-90E1-45EA-92CC-F2377027879C}" destId="{E6B8F50D-3D52-4CBF-854E-AEFA3C2E0998}" srcOrd="0" destOrd="0" presId="urn:microsoft.com/office/officeart/2005/8/layout/process2"/>
    <dgm:cxn modelId="{3D6FC441-3584-4750-8066-194562EF0DF2}" type="presParOf" srcId="{0B180975-90E1-45EA-92CC-F2377027879C}" destId="{818322F3-55ED-41B5-B6A4-E7AC23B495DF}" srcOrd="1" destOrd="0" presId="urn:microsoft.com/office/officeart/2005/8/layout/process2"/>
    <dgm:cxn modelId="{D352D49D-EF61-41DA-9FE8-5790E5AF4DEB}" type="presParOf" srcId="{818322F3-55ED-41B5-B6A4-E7AC23B495DF}" destId="{9F3FF01B-270B-4EDD-A0DB-1DF27EDF21D0}" srcOrd="0" destOrd="0" presId="urn:microsoft.com/office/officeart/2005/8/layout/process2"/>
    <dgm:cxn modelId="{3DAB8D87-54FE-4D22-BB3A-9BB28363C8C5}" type="presParOf" srcId="{0B180975-90E1-45EA-92CC-F2377027879C}" destId="{A25B2E33-C319-4841-BF81-6F20B886F0D0}" srcOrd="2" destOrd="0" presId="urn:microsoft.com/office/officeart/2005/8/layout/process2"/>
    <dgm:cxn modelId="{8D1E2DEC-0336-457F-B6DA-07ACC68E99D5}" type="presParOf" srcId="{0B180975-90E1-45EA-92CC-F2377027879C}" destId="{8D70C951-EA05-40CF-AF44-D83432EE0486}" srcOrd="3" destOrd="0" presId="urn:microsoft.com/office/officeart/2005/8/layout/process2"/>
    <dgm:cxn modelId="{42B0EB6D-C2A0-4B6F-864F-B427EE286C04}" type="presParOf" srcId="{8D70C951-EA05-40CF-AF44-D83432EE0486}" destId="{6C1F9548-C298-4301-B614-C50D218711AC}" srcOrd="0" destOrd="0" presId="urn:microsoft.com/office/officeart/2005/8/layout/process2"/>
    <dgm:cxn modelId="{BFB2BD99-6670-40A4-9714-E609912A70BD}" type="presParOf" srcId="{0B180975-90E1-45EA-92CC-F2377027879C}" destId="{B59A559D-A915-4924-BA4A-A8F475B62ADD}" srcOrd="4" destOrd="0" presId="urn:microsoft.com/office/officeart/2005/8/layout/process2"/>
    <dgm:cxn modelId="{C555FB22-CB4D-4DCD-B453-59439364BD40}" type="presParOf" srcId="{0B180975-90E1-45EA-92CC-F2377027879C}" destId="{8E73EB8D-96FE-4DA1-B2A8-868CAF2BB610}" srcOrd="5" destOrd="0" presId="urn:microsoft.com/office/officeart/2005/8/layout/process2"/>
    <dgm:cxn modelId="{D3235E5A-6CB4-4A28-A9B2-3510DC15F072}" type="presParOf" srcId="{8E73EB8D-96FE-4DA1-B2A8-868CAF2BB610}" destId="{A1BF5511-C2B2-4392-97C2-D15A6EA01477}" srcOrd="0" destOrd="0" presId="urn:microsoft.com/office/officeart/2005/8/layout/process2"/>
    <dgm:cxn modelId="{A4C5B2DC-6CF5-4F67-BEF1-06AC6770E891}" type="presParOf" srcId="{0B180975-90E1-45EA-92CC-F2377027879C}" destId="{CE83D9F8-F625-4EE6-B5BA-993BEEF5E0C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D4E870-BD6F-4047-900C-73F21DCE8C2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6EFFD5-3B0F-4273-B9F9-0927BEED223C}">
      <dgm:prSet phldrT="[Text]"/>
      <dgm:spPr/>
      <dgm:t>
        <a:bodyPr/>
        <a:lstStyle/>
        <a:p>
          <a:r>
            <a:rPr lang="en-GB" dirty="0"/>
            <a:t>Mon to Fri 6.30 to 830pm</a:t>
          </a:r>
        </a:p>
      </dgm:t>
    </dgm:pt>
    <dgm:pt modelId="{50116291-8F75-423C-AECC-558D472CD30F}" type="parTrans" cxnId="{59235FF6-A6C8-4BF6-81B4-E2A56A9F8EB8}">
      <dgm:prSet/>
      <dgm:spPr/>
      <dgm:t>
        <a:bodyPr/>
        <a:lstStyle/>
        <a:p>
          <a:endParaRPr lang="en-GB"/>
        </a:p>
      </dgm:t>
    </dgm:pt>
    <dgm:pt modelId="{481B9E03-284A-4351-B935-1757C1041508}" type="sibTrans" cxnId="{59235FF6-A6C8-4BF6-81B4-E2A56A9F8EB8}">
      <dgm:prSet/>
      <dgm:spPr/>
      <dgm:t>
        <a:bodyPr/>
        <a:lstStyle/>
        <a:p>
          <a:endParaRPr lang="en-GB"/>
        </a:p>
      </dgm:t>
    </dgm:pt>
    <dgm:pt modelId="{90FC4790-FA5A-4B4D-BCBE-DEF9073679AA}">
      <dgm:prSet/>
      <dgm:spPr/>
      <dgm:t>
        <a:bodyPr/>
        <a:lstStyle/>
        <a:p>
          <a:r>
            <a:rPr lang="en-GB" dirty="0"/>
            <a:t>Sat </a:t>
          </a:r>
        </a:p>
        <a:p>
          <a:r>
            <a:rPr lang="en-GB" dirty="0"/>
            <a:t>9am to 5pm</a:t>
          </a:r>
        </a:p>
      </dgm:t>
    </dgm:pt>
    <dgm:pt modelId="{6FA25208-712C-4F7B-9680-E6FEFACB3B0F}" type="parTrans" cxnId="{F2544D5D-C3AD-4B6F-9F78-44C4F87D6AA9}">
      <dgm:prSet/>
      <dgm:spPr/>
      <dgm:t>
        <a:bodyPr/>
        <a:lstStyle/>
        <a:p>
          <a:endParaRPr lang="en-GB"/>
        </a:p>
      </dgm:t>
    </dgm:pt>
    <dgm:pt modelId="{CFE6BB08-02D1-4738-87E6-D04E749A4053}" type="sibTrans" cxnId="{F2544D5D-C3AD-4B6F-9F78-44C4F87D6AA9}">
      <dgm:prSet/>
      <dgm:spPr/>
      <dgm:t>
        <a:bodyPr/>
        <a:lstStyle/>
        <a:p>
          <a:endParaRPr lang="en-GB"/>
        </a:p>
      </dgm:t>
    </dgm:pt>
    <dgm:pt modelId="{7F502FE7-4E28-45FA-8A99-7F7162A100B7}" type="pres">
      <dgm:prSet presAssocID="{57D4E870-BD6F-4047-900C-73F21DCE8C2F}" presName="diagram" presStyleCnt="0">
        <dgm:presLayoutVars>
          <dgm:dir/>
          <dgm:resizeHandles val="exact"/>
        </dgm:presLayoutVars>
      </dgm:prSet>
      <dgm:spPr/>
    </dgm:pt>
    <dgm:pt modelId="{FE860444-9370-4CED-A017-9BC90D6E44EA}" type="pres">
      <dgm:prSet presAssocID="{886EFFD5-3B0F-4273-B9F9-0927BEED223C}" presName="node" presStyleLbl="node1" presStyleIdx="0" presStyleCnt="2">
        <dgm:presLayoutVars>
          <dgm:bulletEnabled val="1"/>
        </dgm:presLayoutVars>
      </dgm:prSet>
      <dgm:spPr/>
    </dgm:pt>
    <dgm:pt modelId="{FD891339-ACAC-445D-AC0C-6EEF5FBF7D2B}" type="pres">
      <dgm:prSet presAssocID="{481B9E03-284A-4351-B935-1757C1041508}" presName="sibTrans" presStyleCnt="0"/>
      <dgm:spPr/>
    </dgm:pt>
    <dgm:pt modelId="{DFFE8504-6624-46CA-A5B7-860D4F57117B}" type="pres">
      <dgm:prSet presAssocID="{90FC4790-FA5A-4B4D-BCBE-DEF9073679AA}" presName="node" presStyleLbl="node1" presStyleIdx="1" presStyleCnt="2">
        <dgm:presLayoutVars>
          <dgm:bulletEnabled val="1"/>
        </dgm:presLayoutVars>
      </dgm:prSet>
      <dgm:spPr/>
    </dgm:pt>
  </dgm:ptLst>
  <dgm:cxnLst>
    <dgm:cxn modelId="{70F74303-84E5-49BC-BA08-DB16F354072F}" type="presOf" srcId="{90FC4790-FA5A-4B4D-BCBE-DEF9073679AA}" destId="{DFFE8504-6624-46CA-A5B7-860D4F57117B}" srcOrd="0" destOrd="0" presId="urn:microsoft.com/office/officeart/2005/8/layout/default"/>
    <dgm:cxn modelId="{F2544D5D-C3AD-4B6F-9F78-44C4F87D6AA9}" srcId="{57D4E870-BD6F-4047-900C-73F21DCE8C2F}" destId="{90FC4790-FA5A-4B4D-BCBE-DEF9073679AA}" srcOrd="1" destOrd="0" parTransId="{6FA25208-712C-4F7B-9680-E6FEFACB3B0F}" sibTransId="{CFE6BB08-02D1-4738-87E6-D04E749A4053}"/>
    <dgm:cxn modelId="{B72641E9-E416-4DA1-8992-F3A40CCB94D0}" type="presOf" srcId="{886EFFD5-3B0F-4273-B9F9-0927BEED223C}" destId="{FE860444-9370-4CED-A017-9BC90D6E44EA}" srcOrd="0" destOrd="0" presId="urn:microsoft.com/office/officeart/2005/8/layout/default"/>
    <dgm:cxn modelId="{59235FF6-A6C8-4BF6-81B4-E2A56A9F8EB8}" srcId="{57D4E870-BD6F-4047-900C-73F21DCE8C2F}" destId="{886EFFD5-3B0F-4273-B9F9-0927BEED223C}" srcOrd="0" destOrd="0" parTransId="{50116291-8F75-423C-AECC-558D472CD30F}" sibTransId="{481B9E03-284A-4351-B935-1757C1041508}"/>
    <dgm:cxn modelId="{D1470AFB-DF5F-49E2-B46F-7213592F40F1}" type="presOf" srcId="{57D4E870-BD6F-4047-900C-73F21DCE8C2F}" destId="{7F502FE7-4E28-45FA-8A99-7F7162A100B7}" srcOrd="0" destOrd="0" presId="urn:microsoft.com/office/officeart/2005/8/layout/default"/>
    <dgm:cxn modelId="{D825BF62-17D7-46FA-BC17-BF69054E1757}" type="presParOf" srcId="{7F502FE7-4E28-45FA-8A99-7F7162A100B7}" destId="{FE860444-9370-4CED-A017-9BC90D6E44EA}" srcOrd="0" destOrd="0" presId="urn:microsoft.com/office/officeart/2005/8/layout/default"/>
    <dgm:cxn modelId="{1CF1B01B-6FB9-49EC-BE6E-0EE7EFD710B8}" type="presParOf" srcId="{7F502FE7-4E28-45FA-8A99-7F7162A100B7}" destId="{FD891339-ACAC-445D-AC0C-6EEF5FBF7D2B}" srcOrd="1" destOrd="0" presId="urn:microsoft.com/office/officeart/2005/8/layout/default"/>
    <dgm:cxn modelId="{270F25D8-73C8-4452-B347-8342931887E8}" type="presParOf" srcId="{7F502FE7-4E28-45FA-8A99-7F7162A100B7}" destId="{DFFE8504-6624-46CA-A5B7-860D4F57117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9EFD8A8-93C0-4F16-ABAA-410E7D898F1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6443ADC-4969-4511-9CDD-8286109B22F4}">
      <dgm:prSet phldrT="[Text]"/>
      <dgm:spPr/>
      <dgm:t>
        <a:bodyPr/>
        <a:lstStyle/>
        <a:p>
          <a:r>
            <a:rPr lang="en-GB" dirty="0"/>
            <a:t>Directed Enhanced Services</a:t>
          </a:r>
        </a:p>
      </dgm:t>
    </dgm:pt>
    <dgm:pt modelId="{6048F5B9-50B1-417D-B6CE-1FC1FD89C19F}" type="parTrans" cxnId="{08906896-127A-47E8-AE13-A33DA201A519}">
      <dgm:prSet/>
      <dgm:spPr/>
      <dgm:t>
        <a:bodyPr/>
        <a:lstStyle/>
        <a:p>
          <a:endParaRPr lang="en-GB"/>
        </a:p>
      </dgm:t>
    </dgm:pt>
    <dgm:pt modelId="{79B1CF9F-FE45-4644-89E4-8073614149AE}" type="sibTrans" cxnId="{08906896-127A-47E8-AE13-A33DA201A519}">
      <dgm:prSet/>
      <dgm:spPr/>
      <dgm:t>
        <a:bodyPr/>
        <a:lstStyle/>
        <a:p>
          <a:endParaRPr lang="en-GB"/>
        </a:p>
      </dgm:t>
    </dgm:pt>
    <dgm:pt modelId="{0A31251D-E250-4973-BADA-288D4D7EDE31}">
      <dgm:prSet phldrT="[Text]"/>
      <dgm:spPr/>
      <dgm:t>
        <a:bodyPr/>
        <a:lstStyle/>
        <a:p>
          <a:r>
            <a:rPr lang="en-GB" dirty="0"/>
            <a:t>Local Commissioned Services PH</a:t>
          </a:r>
        </a:p>
      </dgm:t>
    </dgm:pt>
    <dgm:pt modelId="{356C6E3B-6A4C-47E4-8922-6DF221C15B92}" type="parTrans" cxnId="{3BCE139B-4612-4239-AFF7-1F2BD6F6F261}">
      <dgm:prSet/>
      <dgm:spPr/>
      <dgm:t>
        <a:bodyPr/>
        <a:lstStyle/>
        <a:p>
          <a:endParaRPr lang="en-GB"/>
        </a:p>
      </dgm:t>
    </dgm:pt>
    <dgm:pt modelId="{04143A95-7F49-42DF-B0A0-1820A96F8016}" type="sibTrans" cxnId="{3BCE139B-4612-4239-AFF7-1F2BD6F6F261}">
      <dgm:prSet/>
      <dgm:spPr/>
      <dgm:t>
        <a:bodyPr/>
        <a:lstStyle/>
        <a:p>
          <a:endParaRPr lang="en-GB"/>
        </a:p>
      </dgm:t>
    </dgm:pt>
    <dgm:pt modelId="{6AD9B4B2-3F76-46B4-BA4F-39476BB8B114}">
      <dgm:prSet phldrT="[Text]"/>
      <dgm:spPr/>
      <dgm:t>
        <a:bodyPr/>
        <a:lstStyle/>
        <a:p>
          <a:r>
            <a:rPr lang="en-GB" dirty="0"/>
            <a:t>ICB Incentives</a:t>
          </a:r>
        </a:p>
      </dgm:t>
    </dgm:pt>
    <dgm:pt modelId="{70FFF90F-C97D-4474-B7EB-347ED3B1FC3E}" type="parTrans" cxnId="{33EB6DBB-EDDD-4584-9457-BF59FC3401EA}">
      <dgm:prSet/>
      <dgm:spPr/>
      <dgm:t>
        <a:bodyPr/>
        <a:lstStyle/>
        <a:p>
          <a:endParaRPr lang="en-GB"/>
        </a:p>
      </dgm:t>
    </dgm:pt>
    <dgm:pt modelId="{D4F5A21F-F2B5-4FE0-BAF3-AEBFC619F9BB}" type="sibTrans" cxnId="{33EB6DBB-EDDD-4584-9457-BF59FC3401EA}">
      <dgm:prSet/>
      <dgm:spPr/>
      <dgm:t>
        <a:bodyPr/>
        <a:lstStyle/>
        <a:p>
          <a:endParaRPr lang="en-GB"/>
        </a:p>
      </dgm:t>
    </dgm:pt>
    <dgm:pt modelId="{B84C5357-91BB-4F21-B08A-38D0469EF5AE}">
      <dgm:prSet phldrT="[Text]"/>
      <dgm:spPr/>
      <dgm:t>
        <a:bodyPr/>
        <a:lstStyle/>
        <a:p>
          <a:r>
            <a:rPr lang="en-GB" dirty="0"/>
            <a:t>PCN DES</a:t>
          </a:r>
        </a:p>
      </dgm:t>
    </dgm:pt>
    <dgm:pt modelId="{B5D15EB6-9F2A-4520-8A54-2E4ADA8E1BDC}" type="parTrans" cxnId="{A795C212-A927-4EFD-8EE8-86E5A07CF532}">
      <dgm:prSet/>
      <dgm:spPr/>
      <dgm:t>
        <a:bodyPr/>
        <a:lstStyle/>
        <a:p>
          <a:endParaRPr lang="en-GB"/>
        </a:p>
      </dgm:t>
    </dgm:pt>
    <dgm:pt modelId="{1EF2E55B-67BA-4EB9-B1B1-7065C120E80A}" type="sibTrans" cxnId="{A795C212-A927-4EFD-8EE8-86E5A07CF532}">
      <dgm:prSet/>
      <dgm:spPr/>
      <dgm:t>
        <a:bodyPr/>
        <a:lstStyle/>
        <a:p>
          <a:endParaRPr lang="en-GB"/>
        </a:p>
      </dgm:t>
    </dgm:pt>
    <dgm:pt modelId="{925010CC-677C-4B51-9BC1-CBE7839DDB20}">
      <dgm:prSet/>
      <dgm:spPr/>
      <dgm:t>
        <a:bodyPr/>
        <a:lstStyle/>
        <a:p>
          <a:r>
            <a:rPr lang="en-GB" dirty="0"/>
            <a:t>Quality and Outcomes Framework</a:t>
          </a:r>
        </a:p>
      </dgm:t>
    </dgm:pt>
    <dgm:pt modelId="{D7A2FEC3-8D09-41A5-99B8-6AA13D8C7413}" type="parTrans" cxnId="{85CDC0CB-71D5-4329-8E21-64B0537CFB8E}">
      <dgm:prSet/>
      <dgm:spPr/>
      <dgm:t>
        <a:bodyPr/>
        <a:lstStyle/>
        <a:p>
          <a:endParaRPr lang="en-GB"/>
        </a:p>
      </dgm:t>
    </dgm:pt>
    <dgm:pt modelId="{0CD59162-5CF9-417C-8338-BD4FE138A6B5}" type="sibTrans" cxnId="{85CDC0CB-71D5-4329-8E21-64B0537CFB8E}">
      <dgm:prSet/>
      <dgm:spPr/>
      <dgm:t>
        <a:bodyPr/>
        <a:lstStyle/>
        <a:p>
          <a:endParaRPr lang="en-GB"/>
        </a:p>
      </dgm:t>
    </dgm:pt>
    <dgm:pt modelId="{84E3E2D9-400B-4F17-9A38-5CC449DBF8C2}" type="pres">
      <dgm:prSet presAssocID="{E9EFD8A8-93C0-4F16-ABAA-410E7D898F18}" presName="diagram" presStyleCnt="0">
        <dgm:presLayoutVars>
          <dgm:dir/>
          <dgm:resizeHandles val="exact"/>
        </dgm:presLayoutVars>
      </dgm:prSet>
      <dgm:spPr/>
    </dgm:pt>
    <dgm:pt modelId="{582365B3-4056-4DE7-8526-48AF61E618B1}" type="pres">
      <dgm:prSet presAssocID="{C6443ADC-4969-4511-9CDD-8286109B22F4}" presName="node" presStyleLbl="node1" presStyleIdx="0" presStyleCnt="5">
        <dgm:presLayoutVars>
          <dgm:bulletEnabled val="1"/>
        </dgm:presLayoutVars>
      </dgm:prSet>
      <dgm:spPr/>
    </dgm:pt>
    <dgm:pt modelId="{32DB58E9-5CB3-48D9-B02C-C3A3BA217D8C}" type="pres">
      <dgm:prSet presAssocID="{79B1CF9F-FE45-4644-89E4-8073614149AE}" presName="sibTrans" presStyleCnt="0"/>
      <dgm:spPr/>
    </dgm:pt>
    <dgm:pt modelId="{571DF61B-0E1E-497E-945E-CA9B212E4DBC}" type="pres">
      <dgm:prSet presAssocID="{0A31251D-E250-4973-BADA-288D4D7EDE31}" presName="node" presStyleLbl="node1" presStyleIdx="1" presStyleCnt="5">
        <dgm:presLayoutVars>
          <dgm:bulletEnabled val="1"/>
        </dgm:presLayoutVars>
      </dgm:prSet>
      <dgm:spPr/>
    </dgm:pt>
    <dgm:pt modelId="{FCF91A67-D4C6-491B-834E-28F89A8667DC}" type="pres">
      <dgm:prSet presAssocID="{04143A95-7F49-42DF-B0A0-1820A96F8016}" presName="sibTrans" presStyleCnt="0"/>
      <dgm:spPr/>
    </dgm:pt>
    <dgm:pt modelId="{AFDF8F9E-4605-45AB-A816-55F9906AEF34}" type="pres">
      <dgm:prSet presAssocID="{925010CC-677C-4B51-9BC1-CBE7839DDB20}" presName="node" presStyleLbl="node1" presStyleIdx="2" presStyleCnt="5">
        <dgm:presLayoutVars>
          <dgm:bulletEnabled val="1"/>
        </dgm:presLayoutVars>
      </dgm:prSet>
      <dgm:spPr/>
    </dgm:pt>
    <dgm:pt modelId="{4D6A7D43-C7EB-4FBD-A3B8-47E3287C22EB}" type="pres">
      <dgm:prSet presAssocID="{0CD59162-5CF9-417C-8338-BD4FE138A6B5}" presName="sibTrans" presStyleCnt="0"/>
      <dgm:spPr/>
    </dgm:pt>
    <dgm:pt modelId="{5A46624C-3BBD-4CB6-ABF6-C3F1115900AD}" type="pres">
      <dgm:prSet presAssocID="{6AD9B4B2-3F76-46B4-BA4F-39476BB8B114}" presName="node" presStyleLbl="node1" presStyleIdx="3" presStyleCnt="5">
        <dgm:presLayoutVars>
          <dgm:bulletEnabled val="1"/>
        </dgm:presLayoutVars>
      </dgm:prSet>
      <dgm:spPr/>
    </dgm:pt>
    <dgm:pt modelId="{2D23440E-C4C3-4295-9229-5024E36DFBF3}" type="pres">
      <dgm:prSet presAssocID="{D4F5A21F-F2B5-4FE0-BAF3-AEBFC619F9BB}" presName="sibTrans" presStyleCnt="0"/>
      <dgm:spPr/>
    </dgm:pt>
    <dgm:pt modelId="{80F02456-345C-488A-B8B2-A672363D5949}" type="pres">
      <dgm:prSet presAssocID="{B84C5357-91BB-4F21-B08A-38D0469EF5AE}" presName="node" presStyleLbl="node1" presStyleIdx="4" presStyleCnt="5">
        <dgm:presLayoutVars>
          <dgm:bulletEnabled val="1"/>
        </dgm:presLayoutVars>
      </dgm:prSet>
      <dgm:spPr/>
    </dgm:pt>
  </dgm:ptLst>
  <dgm:cxnLst>
    <dgm:cxn modelId="{A795C212-A927-4EFD-8EE8-86E5A07CF532}" srcId="{E9EFD8A8-93C0-4F16-ABAA-410E7D898F18}" destId="{B84C5357-91BB-4F21-B08A-38D0469EF5AE}" srcOrd="4" destOrd="0" parTransId="{B5D15EB6-9F2A-4520-8A54-2E4ADA8E1BDC}" sibTransId="{1EF2E55B-67BA-4EB9-B1B1-7065C120E80A}"/>
    <dgm:cxn modelId="{E05F7A1A-3E88-4648-A87F-66E47577533E}" type="presOf" srcId="{C6443ADC-4969-4511-9CDD-8286109B22F4}" destId="{582365B3-4056-4DE7-8526-48AF61E618B1}" srcOrd="0" destOrd="0" presId="urn:microsoft.com/office/officeart/2005/8/layout/default"/>
    <dgm:cxn modelId="{D7883B61-97B8-46AE-9349-BF836D4B9474}" type="presOf" srcId="{925010CC-677C-4B51-9BC1-CBE7839DDB20}" destId="{AFDF8F9E-4605-45AB-A816-55F9906AEF34}" srcOrd="0" destOrd="0" presId="urn:microsoft.com/office/officeart/2005/8/layout/default"/>
    <dgm:cxn modelId="{4D193176-BAC1-40C5-9963-9B837AF2713F}" type="presOf" srcId="{B84C5357-91BB-4F21-B08A-38D0469EF5AE}" destId="{80F02456-345C-488A-B8B2-A672363D5949}" srcOrd="0" destOrd="0" presId="urn:microsoft.com/office/officeart/2005/8/layout/default"/>
    <dgm:cxn modelId="{08906896-127A-47E8-AE13-A33DA201A519}" srcId="{E9EFD8A8-93C0-4F16-ABAA-410E7D898F18}" destId="{C6443ADC-4969-4511-9CDD-8286109B22F4}" srcOrd="0" destOrd="0" parTransId="{6048F5B9-50B1-417D-B6CE-1FC1FD89C19F}" sibTransId="{79B1CF9F-FE45-4644-89E4-8073614149AE}"/>
    <dgm:cxn modelId="{3BCE139B-4612-4239-AFF7-1F2BD6F6F261}" srcId="{E9EFD8A8-93C0-4F16-ABAA-410E7D898F18}" destId="{0A31251D-E250-4973-BADA-288D4D7EDE31}" srcOrd="1" destOrd="0" parTransId="{356C6E3B-6A4C-47E4-8922-6DF221C15B92}" sibTransId="{04143A95-7F49-42DF-B0A0-1820A96F8016}"/>
    <dgm:cxn modelId="{51D61DB6-D7C3-48C3-BC40-1BB05C1BD710}" type="presOf" srcId="{E9EFD8A8-93C0-4F16-ABAA-410E7D898F18}" destId="{84E3E2D9-400B-4F17-9A38-5CC449DBF8C2}" srcOrd="0" destOrd="0" presId="urn:microsoft.com/office/officeart/2005/8/layout/default"/>
    <dgm:cxn modelId="{33EB6DBB-EDDD-4584-9457-BF59FC3401EA}" srcId="{E9EFD8A8-93C0-4F16-ABAA-410E7D898F18}" destId="{6AD9B4B2-3F76-46B4-BA4F-39476BB8B114}" srcOrd="3" destOrd="0" parTransId="{70FFF90F-C97D-4474-B7EB-347ED3B1FC3E}" sibTransId="{D4F5A21F-F2B5-4FE0-BAF3-AEBFC619F9BB}"/>
    <dgm:cxn modelId="{85CDC0CB-71D5-4329-8E21-64B0537CFB8E}" srcId="{E9EFD8A8-93C0-4F16-ABAA-410E7D898F18}" destId="{925010CC-677C-4B51-9BC1-CBE7839DDB20}" srcOrd="2" destOrd="0" parTransId="{D7A2FEC3-8D09-41A5-99B8-6AA13D8C7413}" sibTransId="{0CD59162-5CF9-417C-8338-BD4FE138A6B5}"/>
    <dgm:cxn modelId="{E328F8F4-55E0-4BF7-81DE-D39E4BF6EE7D}" type="presOf" srcId="{6AD9B4B2-3F76-46B4-BA4F-39476BB8B114}" destId="{5A46624C-3BBD-4CB6-ABF6-C3F1115900AD}" srcOrd="0" destOrd="0" presId="urn:microsoft.com/office/officeart/2005/8/layout/default"/>
    <dgm:cxn modelId="{90D17EF5-AD57-4CA3-8418-B53C5CFF41F3}" type="presOf" srcId="{0A31251D-E250-4973-BADA-288D4D7EDE31}" destId="{571DF61B-0E1E-497E-945E-CA9B212E4DBC}" srcOrd="0" destOrd="0" presId="urn:microsoft.com/office/officeart/2005/8/layout/default"/>
    <dgm:cxn modelId="{440084B8-E2FD-4B35-9973-62241CBB9409}" type="presParOf" srcId="{84E3E2D9-400B-4F17-9A38-5CC449DBF8C2}" destId="{582365B3-4056-4DE7-8526-48AF61E618B1}" srcOrd="0" destOrd="0" presId="urn:microsoft.com/office/officeart/2005/8/layout/default"/>
    <dgm:cxn modelId="{8714E7EB-26BE-4439-A400-AA18B8587543}" type="presParOf" srcId="{84E3E2D9-400B-4F17-9A38-5CC449DBF8C2}" destId="{32DB58E9-5CB3-48D9-B02C-C3A3BA217D8C}" srcOrd="1" destOrd="0" presId="urn:microsoft.com/office/officeart/2005/8/layout/default"/>
    <dgm:cxn modelId="{900A75E7-6F53-4CDB-BDD6-D496A20C8574}" type="presParOf" srcId="{84E3E2D9-400B-4F17-9A38-5CC449DBF8C2}" destId="{571DF61B-0E1E-497E-945E-CA9B212E4DBC}" srcOrd="2" destOrd="0" presId="urn:microsoft.com/office/officeart/2005/8/layout/default"/>
    <dgm:cxn modelId="{F610A62F-B3A0-40A2-B7CE-37BCC6AA265D}" type="presParOf" srcId="{84E3E2D9-400B-4F17-9A38-5CC449DBF8C2}" destId="{FCF91A67-D4C6-491B-834E-28F89A8667DC}" srcOrd="3" destOrd="0" presId="urn:microsoft.com/office/officeart/2005/8/layout/default"/>
    <dgm:cxn modelId="{56C964B4-F544-4596-9441-DF5767C8521F}" type="presParOf" srcId="{84E3E2D9-400B-4F17-9A38-5CC449DBF8C2}" destId="{AFDF8F9E-4605-45AB-A816-55F9906AEF34}" srcOrd="4" destOrd="0" presId="urn:microsoft.com/office/officeart/2005/8/layout/default"/>
    <dgm:cxn modelId="{67542F9D-10D8-4825-BADC-9243A696690A}" type="presParOf" srcId="{84E3E2D9-400B-4F17-9A38-5CC449DBF8C2}" destId="{4D6A7D43-C7EB-4FBD-A3B8-47E3287C22EB}" srcOrd="5" destOrd="0" presId="urn:microsoft.com/office/officeart/2005/8/layout/default"/>
    <dgm:cxn modelId="{51E08B22-BCD2-4015-B6A6-E3907F9CB56C}" type="presParOf" srcId="{84E3E2D9-400B-4F17-9A38-5CC449DBF8C2}" destId="{5A46624C-3BBD-4CB6-ABF6-C3F1115900AD}" srcOrd="6" destOrd="0" presId="urn:microsoft.com/office/officeart/2005/8/layout/default"/>
    <dgm:cxn modelId="{515FBC33-EB02-4F57-87C1-792C359AD3D6}" type="presParOf" srcId="{84E3E2D9-400B-4F17-9A38-5CC449DBF8C2}" destId="{2D23440E-C4C3-4295-9229-5024E36DFBF3}" srcOrd="7" destOrd="0" presId="urn:microsoft.com/office/officeart/2005/8/layout/default"/>
    <dgm:cxn modelId="{DF76122F-4012-4403-BF4C-66B3E5905E2B}" type="presParOf" srcId="{84E3E2D9-400B-4F17-9A38-5CC449DBF8C2}" destId="{80F02456-345C-488A-B8B2-A672363D594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9EFD8A8-93C0-4F16-ABAA-410E7D898F18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A31251D-E250-4973-BADA-288D4D7EDE31}">
      <dgm:prSet phldrT="[Text]"/>
      <dgm:spPr/>
      <dgm:t>
        <a:bodyPr/>
        <a:lstStyle/>
        <a:p>
          <a:endParaRPr lang="en-GB"/>
        </a:p>
      </dgm:t>
    </dgm:pt>
    <dgm:pt modelId="{356C6E3B-6A4C-47E4-8922-6DF221C15B92}" type="parTrans" cxnId="{3BCE139B-4612-4239-AFF7-1F2BD6F6F261}">
      <dgm:prSet/>
      <dgm:spPr/>
      <dgm:t>
        <a:bodyPr/>
        <a:lstStyle/>
        <a:p>
          <a:endParaRPr lang="en-GB"/>
        </a:p>
      </dgm:t>
    </dgm:pt>
    <dgm:pt modelId="{04143A95-7F49-42DF-B0A0-1820A96F8016}" type="sibTrans" cxnId="{3BCE139B-4612-4239-AFF7-1F2BD6F6F261}">
      <dgm:prSet/>
      <dgm:spPr/>
      <dgm:t>
        <a:bodyPr/>
        <a:lstStyle/>
        <a:p>
          <a:endParaRPr lang="en-GB"/>
        </a:p>
      </dgm:t>
    </dgm:pt>
    <dgm:pt modelId="{6AD9B4B2-3F76-46B4-BA4F-39476BB8B114}">
      <dgm:prSet phldrT="[Text]"/>
      <dgm:spPr/>
      <dgm:t>
        <a:bodyPr/>
        <a:lstStyle/>
        <a:p>
          <a:endParaRPr lang="en-GB"/>
        </a:p>
      </dgm:t>
    </dgm:pt>
    <dgm:pt modelId="{70FFF90F-C97D-4474-B7EB-347ED3B1FC3E}" type="parTrans" cxnId="{33EB6DBB-EDDD-4584-9457-BF59FC3401EA}">
      <dgm:prSet/>
      <dgm:spPr/>
      <dgm:t>
        <a:bodyPr/>
        <a:lstStyle/>
        <a:p>
          <a:endParaRPr lang="en-GB"/>
        </a:p>
      </dgm:t>
    </dgm:pt>
    <dgm:pt modelId="{D4F5A21F-F2B5-4FE0-BAF3-AEBFC619F9BB}" type="sibTrans" cxnId="{33EB6DBB-EDDD-4584-9457-BF59FC3401EA}">
      <dgm:prSet/>
      <dgm:spPr/>
      <dgm:t>
        <a:bodyPr/>
        <a:lstStyle/>
        <a:p>
          <a:endParaRPr lang="en-GB"/>
        </a:p>
      </dgm:t>
    </dgm:pt>
    <dgm:pt modelId="{B84C5357-91BB-4F21-B08A-38D0469EF5AE}">
      <dgm:prSet phldrT="[Text]"/>
      <dgm:spPr/>
      <dgm:t>
        <a:bodyPr/>
        <a:lstStyle/>
        <a:p>
          <a:endParaRPr lang="en-GB"/>
        </a:p>
      </dgm:t>
    </dgm:pt>
    <dgm:pt modelId="{B5D15EB6-9F2A-4520-8A54-2E4ADA8E1BDC}" type="parTrans" cxnId="{A795C212-A927-4EFD-8EE8-86E5A07CF532}">
      <dgm:prSet/>
      <dgm:spPr/>
      <dgm:t>
        <a:bodyPr/>
        <a:lstStyle/>
        <a:p>
          <a:endParaRPr lang="en-GB"/>
        </a:p>
      </dgm:t>
    </dgm:pt>
    <dgm:pt modelId="{1EF2E55B-67BA-4EB9-B1B1-7065C120E80A}" type="sibTrans" cxnId="{A795C212-A927-4EFD-8EE8-86E5A07CF532}">
      <dgm:prSet/>
      <dgm:spPr/>
      <dgm:t>
        <a:bodyPr/>
        <a:lstStyle/>
        <a:p>
          <a:endParaRPr lang="en-GB"/>
        </a:p>
      </dgm:t>
    </dgm:pt>
    <dgm:pt modelId="{925010CC-677C-4B51-9BC1-CBE7839DDB20}">
      <dgm:prSet/>
      <dgm:spPr/>
      <dgm:t>
        <a:bodyPr/>
        <a:lstStyle/>
        <a:p>
          <a:endParaRPr lang="en-GB"/>
        </a:p>
      </dgm:t>
    </dgm:pt>
    <dgm:pt modelId="{D7A2FEC3-8D09-41A5-99B8-6AA13D8C7413}" type="parTrans" cxnId="{85CDC0CB-71D5-4329-8E21-64B0537CFB8E}">
      <dgm:prSet/>
      <dgm:spPr/>
      <dgm:t>
        <a:bodyPr/>
        <a:lstStyle/>
        <a:p>
          <a:endParaRPr lang="en-GB"/>
        </a:p>
      </dgm:t>
    </dgm:pt>
    <dgm:pt modelId="{0CD59162-5CF9-417C-8338-BD4FE138A6B5}" type="sibTrans" cxnId="{85CDC0CB-71D5-4329-8E21-64B0537CFB8E}">
      <dgm:prSet/>
      <dgm:spPr/>
      <dgm:t>
        <a:bodyPr/>
        <a:lstStyle/>
        <a:p>
          <a:endParaRPr lang="en-GB"/>
        </a:p>
      </dgm:t>
    </dgm:pt>
    <dgm:pt modelId="{3CBA50CC-5FB6-4EA4-A1DB-8A20147A7ABF}">
      <dgm:prSet/>
      <dgm:spPr/>
      <dgm:t>
        <a:bodyPr/>
        <a:lstStyle/>
        <a:p>
          <a:r>
            <a:rPr lang="en-GB" dirty="0"/>
            <a:t>LD HC</a:t>
          </a:r>
        </a:p>
      </dgm:t>
    </dgm:pt>
    <dgm:pt modelId="{F9D7C524-B480-41EB-95D1-8F3A77DBAB9E}" type="parTrans" cxnId="{C67A70C9-5A08-4387-A532-4988114782DE}">
      <dgm:prSet/>
      <dgm:spPr/>
      <dgm:t>
        <a:bodyPr/>
        <a:lstStyle/>
        <a:p>
          <a:endParaRPr lang="en-GB"/>
        </a:p>
      </dgm:t>
    </dgm:pt>
    <dgm:pt modelId="{24E9CD0B-6637-4621-8FFD-830FD1811BC0}" type="sibTrans" cxnId="{C67A70C9-5A08-4387-A532-4988114782DE}">
      <dgm:prSet/>
      <dgm:spPr/>
      <dgm:t>
        <a:bodyPr/>
        <a:lstStyle/>
        <a:p>
          <a:endParaRPr lang="en-GB"/>
        </a:p>
      </dgm:t>
    </dgm:pt>
    <dgm:pt modelId="{E0DE5926-5C81-4F52-8EA5-C73AEC8AB75B}">
      <dgm:prSet/>
      <dgm:spPr/>
      <dgm:t>
        <a:bodyPr/>
        <a:lstStyle/>
        <a:p>
          <a:r>
            <a:rPr lang="en-GB" dirty="0"/>
            <a:t>NHS HC</a:t>
          </a:r>
        </a:p>
      </dgm:t>
    </dgm:pt>
    <dgm:pt modelId="{2ABB6FC3-2ADB-41BE-A7E3-35507DA6BCB2}" type="parTrans" cxnId="{62C4D31B-656C-4391-BA37-700F69B74A9E}">
      <dgm:prSet/>
      <dgm:spPr/>
      <dgm:t>
        <a:bodyPr/>
        <a:lstStyle/>
        <a:p>
          <a:endParaRPr lang="en-GB"/>
        </a:p>
      </dgm:t>
    </dgm:pt>
    <dgm:pt modelId="{92B4330B-8E6C-4CB5-8A4A-FDCB7BB9DAA4}" type="sibTrans" cxnId="{62C4D31B-656C-4391-BA37-700F69B74A9E}">
      <dgm:prSet/>
      <dgm:spPr/>
      <dgm:t>
        <a:bodyPr/>
        <a:lstStyle/>
        <a:p>
          <a:endParaRPr lang="en-GB"/>
        </a:p>
      </dgm:t>
    </dgm:pt>
    <dgm:pt modelId="{9E57CD35-1195-4B69-A344-BCFCCB38A38F}">
      <dgm:prSet/>
      <dgm:spPr/>
      <dgm:t>
        <a:bodyPr/>
        <a:lstStyle/>
        <a:p>
          <a:r>
            <a:rPr lang="en-GB" dirty="0"/>
            <a:t>Flu</a:t>
          </a:r>
        </a:p>
      </dgm:t>
    </dgm:pt>
    <dgm:pt modelId="{6BEC30A9-6791-4296-AC97-A38D995FA9A1}" type="parTrans" cxnId="{2F974D0E-D7F3-46D3-B97B-BC541FB1FF1A}">
      <dgm:prSet/>
      <dgm:spPr/>
      <dgm:t>
        <a:bodyPr/>
        <a:lstStyle/>
        <a:p>
          <a:endParaRPr lang="en-GB"/>
        </a:p>
      </dgm:t>
    </dgm:pt>
    <dgm:pt modelId="{D53962D0-25B7-4592-8BA1-A59EF907CE5B}" type="sibTrans" cxnId="{2F974D0E-D7F3-46D3-B97B-BC541FB1FF1A}">
      <dgm:prSet/>
      <dgm:spPr/>
      <dgm:t>
        <a:bodyPr/>
        <a:lstStyle/>
        <a:p>
          <a:endParaRPr lang="en-GB"/>
        </a:p>
      </dgm:t>
    </dgm:pt>
    <dgm:pt modelId="{F80BCC2E-C2D7-4FFD-81DE-39F4ABDBDEEF}">
      <dgm:prSet/>
      <dgm:spPr/>
      <dgm:t>
        <a:bodyPr/>
        <a:lstStyle/>
        <a:p>
          <a:r>
            <a:rPr lang="en-GB" dirty="0"/>
            <a:t>Covid</a:t>
          </a:r>
        </a:p>
      </dgm:t>
    </dgm:pt>
    <dgm:pt modelId="{CB1DA157-7867-40DB-99F5-4E3432EF186D}" type="parTrans" cxnId="{907B8A98-5412-49B8-B536-B8E78CBEDD7B}">
      <dgm:prSet/>
      <dgm:spPr/>
      <dgm:t>
        <a:bodyPr/>
        <a:lstStyle/>
        <a:p>
          <a:endParaRPr lang="en-GB"/>
        </a:p>
      </dgm:t>
    </dgm:pt>
    <dgm:pt modelId="{9F112CD3-E8CB-4017-9199-7B640E38587B}" type="sibTrans" cxnId="{907B8A98-5412-49B8-B536-B8E78CBEDD7B}">
      <dgm:prSet/>
      <dgm:spPr/>
      <dgm:t>
        <a:bodyPr/>
        <a:lstStyle/>
        <a:p>
          <a:endParaRPr lang="en-GB"/>
        </a:p>
      </dgm:t>
    </dgm:pt>
    <dgm:pt modelId="{AC5E26AD-B7FE-480B-852B-C22C67F1FC1D}">
      <dgm:prSet/>
      <dgm:spPr/>
      <dgm:t>
        <a:bodyPr/>
        <a:lstStyle/>
        <a:p>
          <a:r>
            <a:rPr lang="en-GB" dirty="0"/>
            <a:t>Shingles</a:t>
          </a:r>
        </a:p>
      </dgm:t>
    </dgm:pt>
    <dgm:pt modelId="{7C2C4300-B9F5-44AB-AB1F-D8065DAB2861}" type="parTrans" cxnId="{069E53BE-6577-4ED3-945C-D4FCF562D972}">
      <dgm:prSet/>
      <dgm:spPr/>
      <dgm:t>
        <a:bodyPr/>
        <a:lstStyle/>
        <a:p>
          <a:endParaRPr lang="en-GB"/>
        </a:p>
      </dgm:t>
    </dgm:pt>
    <dgm:pt modelId="{3A6D8965-0E07-4E6A-8FBE-73DE2A14CD03}" type="sibTrans" cxnId="{069E53BE-6577-4ED3-945C-D4FCF562D972}">
      <dgm:prSet/>
      <dgm:spPr/>
      <dgm:t>
        <a:bodyPr/>
        <a:lstStyle/>
        <a:p>
          <a:endParaRPr lang="en-GB"/>
        </a:p>
      </dgm:t>
    </dgm:pt>
    <dgm:pt modelId="{7F258AC5-9ACA-4018-B8AE-ADF19A22271F}">
      <dgm:prSet/>
      <dgm:spPr/>
      <dgm:t>
        <a:bodyPr/>
        <a:lstStyle/>
        <a:p>
          <a:r>
            <a:rPr lang="en-GB" dirty="0" err="1"/>
            <a:t>Pneumo</a:t>
          </a:r>
          <a:endParaRPr lang="en-GB" dirty="0"/>
        </a:p>
      </dgm:t>
    </dgm:pt>
    <dgm:pt modelId="{5BB51FFF-5D2B-4BC4-910B-4DDC4DBC9987}" type="parTrans" cxnId="{41814BFD-0E81-456C-929F-EF2EBF42A466}">
      <dgm:prSet/>
      <dgm:spPr/>
      <dgm:t>
        <a:bodyPr/>
        <a:lstStyle/>
        <a:p>
          <a:endParaRPr lang="en-GB"/>
        </a:p>
      </dgm:t>
    </dgm:pt>
    <dgm:pt modelId="{A0145A0E-F931-4A34-89E2-68C0F59A5AF1}" type="sibTrans" cxnId="{41814BFD-0E81-456C-929F-EF2EBF42A466}">
      <dgm:prSet/>
      <dgm:spPr/>
      <dgm:t>
        <a:bodyPr/>
        <a:lstStyle/>
        <a:p>
          <a:endParaRPr lang="en-GB"/>
        </a:p>
      </dgm:t>
    </dgm:pt>
    <dgm:pt modelId="{B98543C7-D09B-4BF0-BE56-66173CB06842}">
      <dgm:prSet/>
      <dgm:spPr/>
      <dgm:t>
        <a:bodyPr/>
        <a:lstStyle/>
        <a:p>
          <a:r>
            <a:rPr lang="en-GB" dirty="0"/>
            <a:t>Minor Surgery</a:t>
          </a:r>
        </a:p>
      </dgm:t>
    </dgm:pt>
    <dgm:pt modelId="{254EBAB0-3803-43FE-8BDF-BF713288F6CE}" type="parTrans" cxnId="{2923660F-37C3-4132-B105-F94A8C2BD992}">
      <dgm:prSet/>
      <dgm:spPr/>
      <dgm:t>
        <a:bodyPr/>
        <a:lstStyle/>
        <a:p>
          <a:endParaRPr lang="en-GB"/>
        </a:p>
      </dgm:t>
    </dgm:pt>
    <dgm:pt modelId="{27C8C445-B349-4947-B3BF-855AA96BEF8B}" type="sibTrans" cxnId="{2923660F-37C3-4132-B105-F94A8C2BD992}">
      <dgm:prSet/>
      <dgm:spPr/>
      <dgm:t>
        <a:bodyPr/>
        <a:lstStyle/>
        <a:p>
          <a:endParaRPr lang="en-GB"/>
        </a:p>
      </dgm:t>
    </dgm:pt>
    <dgm:pt modelId="{76EC0551-12D6-4F18-BEE5-6610AB702D4D}">
      <dgm:prSet/>
      <dgm:spPr/>
      <dgm:t>
        <a:bodyPr/>
        <a:lstStyle/>
        <a:p>
          <a:r>
            <a:rPr lang="en-GB" dirty="0"/>
            <a:t>Shared Care</a:t>
          </a:r>
        </a:p>
      </dgm:t>
    </dgm:pt>
    <dgm:pt modelId="{A60631E5-91D0-4882-8125-093B2E8B7F33}" type="parTrans" cxnId="{0F88C51C-F64A-4F56-9A7F-0BB11AAC6AF9}">
      <dgm:prSet/>
      <dgm:spPr/>
      <dgm:t>
        <a:bodyPr/>
        <a:lstStyle/>
        <a:p>
          <a:endParaRPr lang="en-GB"/>
        </a:p>
      </dgm:t>
    </dgm:pt>
    <dgm:pt modelId="{8F549DBB-DFFB-4C0C-8433-7E04E7D3AE0E}" type="sibTrans" cxnId="{0F88C51C-F64A-4F56-9A7F-0BB11AAC6AF9}">
      <dgm:prSet/>
      <dgm:spPr/>
      <dgm:t>
        <a:bodyPr/>
        <a:lstStyle/>
        <a:p>
          <a:endParaRPr lang="en-GB"/>
        </a:p>
      </dgm:t>
    </dgm:pt>
    <dgm:pt modelId="{3757BFDD-72B9-4B1E-A7AE-C7DEF9531855}">
      <dgm:prSet/>
      <dgm:spPr/>
      <dgm:t>
        <a:bodyPr/>
        <a:lstStyle/>
        <a:p>
          <a:r>
            <a:rPr lang="en-GB" dirty="0"/>
            <a:t>Enhanced Diabetes</a:t>
          </a:r>
        </a:p>
      </dgm:t>
    </dgm:pt>
    <dgm:pt modelId="{76F625E6-FAB2-4F0E-A0BA-7982C9330962}" type="parTrans" cxnId="{41B03926-BE38-4926-A3C4-2AE29DA437AD}">
      <dgm:prSet/>
      <dgm:spPr/>
      <dgm:t>
        <a:bodyPr/>
        <a:lstStyle/>
        <a:p>
          <a:endParaRPr lang="en-GB"/>
        </a:p>
      </dgm:t>
    </dgm:pt>
    <dgm:pt modelId="{74F14226-7486-492E-A59F-CE6BEBD5CF32}" type="sibTrans" cxnId="{41B03926-BE38-4926-A3C4-2AE29DA437AD}">
      <dgm:prSet/>
      <dgm:spPr/>
      <dgm:t>
        <a:bodyPr/>
        <a:lstStyle/>
        <a:p>
          <a:endParaRPr lang="en-GB"/>
        </a:p>
      </dgm:t>
    </dgm:pt>
    <dgm:pt modelId="{57B51239-B368-438A-9764-38949BBD5B8D}">
      <dgm:prSet/>
      <dgm:spPr/>
      <dgm:t>
        <a:bodyPr/>
        <a:lstStyle/>
        <a:p>
          <a:r>
            <a:rPr lang="en-GB" dirty="0" err="1"/>
            <a:t>PQIS</a:t>
          </a:r>
          <a:endParaRPr lang="en-GB" dirty="0"/>
        </a:p>
      </dgm:t>
    </dgm:pt>
    <dgm:pt modelId="{44127B4F-977F-465F-A4DF-3C4EB3D98648}" type="parTrans" cxnId="{355FB482-73EA-44C6-91CE-B83C2F1F12B8}">
      <dgm:prSet/>
      <dgm:spPr/>
      <dgm:t>
        <a:bodyPr/>
        <a:lstStyle/>
        <a:p>
          <a:endParaRPr lang="en-GB"/>
        </a:p>
      </dgm:t>
    </dgm:pt>
    <dgm:pt modelId="{048DA573-378C-4592-BC44-3D912FA93D71}" type="sibTrans" cxnId="{355FB482-73EA-44C6-91CE-B83C2F1F12B8}">
      <dgm:prSet/>
      <dgm:spPr/>
      <dgm:t>
        <a:bodyPr/>
        <a:lstStyle/>
        <a:p>
          <a:endParaRPr lang="en-GB"/>
        </a:p>
      </dgm:t>
    </dgm:pt>
    <dgm:pt modelId="{4FA161A4-381B-43AA-A1D5-43774F3B409B}">
      <dgm:prSet/>
      <dgm:spPr/>
      <dgm:t>
        <a:bodyPr/>
        <a:lstStyle/>
        <a:p>
          <a:r>
            <a:rPr lang="en-GB" dirty="0"/>
            <a:t>Anticoagulation</a:t>
          </a:r>
        </a:p>
      </dgm:t>
    </dgm:pt>
    <dgm:pt modelId="{5B5D9374-52C9-4269-A875-FA8EC7806DF5}" type="parTrans" cxnId="{0B87D1CD-2ECA-4F62-A7F0-52FA8AD22C91}">
      <dgm:prSet/>
      <dgm:spPr/>
      <dgm:t>
        <a:bodyPr/>
        <a:lstStyle/>
        <a:p>
          <a:endParaRPr lang="en-GB"/>
        </a:p>
      </dgm:t>
    </dgm:pt>
    <dgm:pt modelId="{B6A3A416-490F-451F-B342-578180379262}" type="sibTrans" cxnId="{0B87D1CD-2ECA-4F62-A7F0-52FA8AD22C91}">
      <dgm:prSet/>
      <dgm:spPr/>
      <dgm:t>
        <a:bodyPr/>
        <a:lstStyle/>
        <a:p>
          <a:endParaRPr lang="en-GB"/>
        </a:p>
      </dgm:t>
    </dgm:pt>
    <dgm:pt modelId="{37EA4BF7-FC6C-4833-AD3A-DB1ABFB4C146}">
      <dgm:prSet/>
      <dgm:spPr/>
      <dgm:t>
        <a:bodyPr/>
        <a:lstStyle/>
        <a:p>
          <a:r>
            <a:rPr lang="en-GB" dirty="0"/>
            <a:t>Dressings</a:t>
          </a:r>
        </a:p>
      </dgm:t>
    </dgm:pt>
    <dgm:pt modelId="{685EB368-3B7F-45BE-9EAA-F0A521FFB9C1}" type="parTrans" cxnId="{F8BA14CD-C214-4104-A45D-55BBA438BCA7}">
      <dgm:prSet/>
      <dgm:spPr/>
      <dgm:t>
        <a:bodyPr/>
        <a:lstStyle/>
        <a:p>
          <a:endParaRPr lang="en-GB"/>
        </a:p>
      </dgm:t>
    </dgm:pt>
    <dgm:pt modelId="{D6FE6173-824B-44AC-B052-4E49F23F9C1B}" type="sibTrans" cxnId="{F8BA14CD-C214-4104-A45D-55BBA438BCA7}">
      <dgm:prSet/>
      <dgm:spPr/>
      <dgm:t>
        <a:bodyPr/>
        <a:lstStyle/>
        <a:p>
          <a:endParaRPr lang="en-GB"/>
        </a:p>
      </dgm:t>
    </dgm:pt>
    <dgm:pt modelId="{2240DAB0-307B-4463-AA93-FFD1072F7AC9}">
      <dgm:prSet/>
      <dgm:spPr/>
      <dgm:t>
        <a:bodyPr/>
        <a:lstStyle/>
        <a:p>
          <a:r>
            <a:rPr lang="en-GB" dirty="0"/>
            <a:t>Ear Syringing</a:t>
          </a:r>
        </a:p>
      </dgm:t>
    </dgm:pt>
    <dgm:pt modelId="{B8B082DA-7CF2-47A0-9FF7-00D84E5D19F6}" type="parTrans" cxnId="{2D7BAFE9-8EDA-48F4-A9B9-A6099AA8C271}">
      <dgm:prSet/>
      <dgm:spPr/>
      <dgm:t>
        <a:bodyPr/>
        <a:lstStyle/>
        <a:p>
          <a:endParaRPr lang="en-GB"/>
        </a:p>
      </dgm:t>
    </dgm:pt>
    <dgm:pt modelId="{29E9CE00-A5DF-48D3-8231-0A45D6851B39}" type="sibTrans" cxnId="{2D7BAFE9-8EDA-48F4-A9B9-A6099AA8C271}">
      <dgm:prSet/>
      <dgm:spPr/>
      <dgm:t>
        <a:bodyPr/>
        <a:lstStyle/>
        <a:p>
          <a:endParaRPr lang="en-GB"/>
        </a:p>
      </dgm:t>
    </dgm:pt>
    <dgm:pt modelId="{C6443ADC-4969-4511-9CDD-8286109B22F4}">
      <dgm:prSet phldrT="[Text]"/>
      <dgm:spPr/>
      <dgm:t>
        <a:bodyPr/>
        <a:lstStyle/>
        <a:p>
          <a:r>
            <a:rPr lang="en-GB" dirty="0"/>
            <a:t>Examples</a:t>
          </a:r>
        </a:p>
      </dgm:t>
    </dgm:pt>
    <dgm:pt modelId="{79B1CF9F-FE45-4644-89E4-8073614149AE}" type="sibTrans" cxnId="{08906896-127A-47E8-AE13-A33DA201A519}">
      <dgm:prSet/>
      <dgm:spPr/>
      <dgm:t>
        <a:bodyPr/>
        <a:lstStyle/>
        <a:p>
          <a:endParaRPr lang="en-GB"/>
        </a:p>
      </dgm:t>
    </dgm:pt>
    <dgm:pt modelId="{6048F5B9-50B1-417D-B6CE-1FC1FD89C19F}" type="parTrans" cxnId="{08906896-127A-47E8-AE13-A33DA201A519}">
      <dgm:prSet/>
      <dgm:spPr/>
      <dgm:t>
        <a:bodyPr/>
        <a:lstStyle/>
        <a:p>
          <a:endParaRPr lang="en-GB"/>
        </a:p>
      </dgm:t>
    </dgm:pt>
    <dgm:pt modelId="{05F9039C-631B-4916-AC32-3158A1982CB9}" type="pres">
      <dgm:prSet presAssocID="{E9EFD8A8-93C0-4F16-ABAA-410E7D898F1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4F9D67-99FE-450F-A229-F420B590DE10}" type="pres">
      <dgm:prSet presAssocID="{C6443ADC-4969-4511-9CDD-8286109B22F4}" presName="centerShape" presStyleLbl="node0" presStyleIdx="0" presStyleCnt="1"/>
      <dgm:spPr/>
    </dgm:pt>
    <dgm:pt modelId="{9DAA0B9A-59A8-49D3-9FE7-4181EB3877C3}" type="pres">
      <dgm:prSet presAssocID="{F9D7C524-B480-41EB-95D1-8F3A77DBAB9E}" presName="parTrans" presStyleLbl="sibTrans2D1" presStyleIdx="0" presStyleCnt="13"/>
      <dgm:spPr/>
    </dgm:pt>
    <dgm:pt modelId="{C64BB42B-1CDF-45DA-81DD-03F428F73BF0}" type="pres">
      <dgm:prSet presAssocID="{F9D7C524-B480-41EB-95D1-8F3A77DBAB9E}" presName="connectorText" presStyleLbl="sibTrans2D1" presStyleIdx="0" presStyleCnt="13"/>
      <dgm:spPr/>
    </dgm:pt>
    <dgm:pt modelId="{85F34D7D-46A0-4EC9-9295-D6B6CF777FD8}" type="pres">
      <dgm:prSet presAssocID="{3CBA50CC-5FB6-4EA4-A1DB-8A20147A7ABF}" presName="node" presStyleLbl="node1" presStyleIdx="0" presStyleCnt="13">
        <dgm:presLayoutVars>
          <dgm:bulletEnabled val="1"/>
        </dgm:presLayoutVars>
      </dgm:prSet>
      <dgm:spPr/>
    </dgm:pt>
    <dgm:pt modelId="{D3114968-2F3F-48DC-828B-2362FC4441A2}" type="pres">
      <dgm:prSet presAssocID="{2ABB6FC3-2ADB-41BE-A7E3-35507DA6BCB2}" presName="parTrans" presStyleLbl="sibTrans2D1" presStyleIdx="1" presStyleCnt="13"/>
      <dgm:spPr/>
    </dgm:pt>
    <dgm:pt modelId="{24481F81-72B1-42AA-95C8-B7F845AF10A1}" type="pres">
      <dgm:prSet presAssocID="{2ABB6FC3-2ADB-41BE-A7E3-35507DA6BCB2}" presName="connectorText" presStyleLbl="sibTrans2D1" presStyleIdx="1" presStyleCnt="13"/>
      <dgm:spPr/>
    </dgm:pt>
    <dgm:pt modelId="{94A69489-FADA-4766-A694-DA1804910CC8}" type="pres">
      <dgm:prSet presAssocID="{E0DE5926-5C81-4F52-8EA5-C73AEC8AB75B}" presName="node" presStyleLbl="node1" presStyleIdx="1" presStyleCnt="13">
        <dgm:presLayoutVars>
          <dgm:bulletEnabled val="1"/>
        </dgm:presLayoutVars>
      </dgm:prSet>
      <dgm:spPr/>
    </dgm:pt>
    <dgm:pt modelId="{5405A74A-9E30-4692-AD6D-B766B2B8A7A6}" type="pres">
      <dgm:prSet presAssocID="{6BEC30A9-6791-4296-AC97-A38D995FA9A1}" presName="parTrans" presStyleLbl="sibTrans2D1" presStyleIdx="2" presStyleCnt="13"/>
      <dgm:spPr/>
    </dgm:pt>
    <dgm:pt modelId="{997CDF80-D38A-40BA-B55C-0C4F1AC3DF3F}" type="pres">
      <dgm:prSet presAssocID="{6BEC30A9-6791-4296-AC97-A38D995FA9A1}" presName="connectorText" presStyleLbl="sibTrans2D1" presStyleIdx="2" presStyleCnt="13"/>
      <dgm:spPr/>
    </dgm:pt>
    <dgm:pt modelId="{87A0DD20-BB85-4284-B958-FCDAEA6657B2}" type="pres">
      <dgm:prSet presAssocID="{9E57CD35-1195-4B69-A344-BCFCCB38A38F}" presName="node" presStyleLbl="node1" presStyleIdx="2" presStyleCnt="13">
        <dgm:presLayoutVars>
          <dgm:bulletEnabled val="1"/>
        </dgm:presLayoutVars>
      </dgm:prSet>
      <dgm:spPr/>
    </dgm:pt>
    <dgm:pt modelId="{3BE5BAE9-666B-4D6C-8D04-64980A954DC0}" type="pres">
      <dgm:prSet presAssocID="{CB1DA157-7867-40DB-99F5-4E3432EF186D}" presName="parTrans" presStyleLbl="sibTrans2D1" presStyleIdx="3" presStyleCnt="13"/>
      <dgm:spPr/>
    </dgm:pt>
    <dgm:pt modelId="{25C19050-10AE-410C-96CA-D961246974B3}" type="pres">
      <dgm:prSet presAssocID="{CB1DA157-7867-40DB-99F5-4E3432EF186D}" presName="connectorText" presStyleLbl="sibTrans2D1" presStyleIdx="3" presStyleCnt="13"/>
      <dgm:spPr/>
    </dgm:pt>
    <dgm:pt modelId="{5001BEB8-03D2-4542-98D0-8CE87CB4DC40}" type="pres">
      <dgm:prSet presAssocID="{F80BCC2E-C2D7-4FFD-81DE-39F4ABDBDEEF}" presName="node" presStyleLbl="node1" presStyleIdx="3" presStyleCnt="13">
        <dgm:presLayoutVars>
          <dgm:bulletEnabled val="1"/>
        </dgm:presLayoutVars>
      </dgm:prSet>
      <dgm:spPr/>
    </dgm:pt>
    <dgm:pt modelId="{CD4CB695-11F3-4C01-8B12-AC37E8B335BF}" type="pres">
      <dgm:prSet presAssocID="{7C2C4300-B9F5-44AB-AB1F-D8065DAB2861}" presName="parTrans" presStyleLbl="sibTrans2D1" presStyleIdx="4" presStyleCnt="13"/>
      <dgm:spPr/>
    </dgm:pt>
    <dgm:pt modelId="{1856DD50-88C8-427C-B622-47C560F22177}" type="pres">
      <dgm:prSet presAssocID="{7C2C4300-B9F5-44AB-AB1F-D8065DAB2861}" presName="connectorText" presStyleLbl="sibTrans2D1" presStyleIdx="4" presStyleCnt="13"/>
      <dgm:spPr/>
    </dgm:pt>
    <dgm:pt modelId="{3B2119A3-6742-4919-BC78-46A6B754693D}" type="pres">
      <dgm:prSet presAssocID="{AC5E26AD-B7FE-480B-852B-C22C67F1FC1D}" presName="node" presStyleLbl="node1" presStyleIdx="4" presStyleCnt="13">
        <dgm:presLayoutVars>
          <dgm:bulletEnabled val="1"/>
        </dgm:presLayoutVars>
      </dgm:prSet>
      <dgm:spPr/>
    </dgm:pt>
    <dgm:pt modelId="{6A1388FC-A2A1-480D-8390-0D6EB4952432}" type="pres">
      <dgm:prSet presAssocID="{5BB51FFF-5D2B-4BC4-910B-4DDC4DBC9987}" presName="parTrans" presStyleLbl="sibTrans2D1" presStyleIdx="5" presStyleCnt="13"/>
      <dgm:spPr/>
    </dgm:pt>
    <dgm:pt modelId="{27E361B4-08ED-4BD5-935F-80C08579CBD0}" type="pres">
      <dgm:prSet presAssocID="{5BB51FFF-5D2B-4BC4-910B-4DDC4DBC9987}" presName="connectorText" presStyleLbl="sibTrans2D1" presStyleIdx="5" presStyleCnt="13"/>
      <dgm:spPr/>
    </dgm:pt>
    <dgm:pt modelId="{1A008387-193C-4227-8097-36A3F2EE1F41}" type="pres">
      <dgm:prSet presAssocID="{7F258AC5-9ACA-4018-B8AE-ADF19A22271F}" presName="node" presStyleLbl="node1" presStyleIdx="5" presStyleCnt="13">
        <dgm:presLayoutVars>
          <dgm:bulletEnabled val="1"/>
        </dgm:presLayoutVars>
      </dgm:prSet>
      <dgm:spPr/>
    </dgm:pt>
    <dgm:pt modelId="{6D71ADA4-BEBD-45E9-ABE0-6D23614781DC}" type="pres">
      <dgm:prSet presAssocID="{254EBAB0-3803-43FE-8BDF-BF713288F6CE}" presName="parTrans" presStyleLbl="sibTrans2D1" presStyleIdx="6" presStyleCnt="13"/>
      <dgm:spPr/>
    </dgm:pt>
    <dgm:pt modelId="{02CFC11E-5FE3-4998-A39E-5E50E8946ED5}" type="pres">
      <dgm:prSet presAssocID="{254EBAB0-3803-43FE-8BDF-BF713288F6CE}" presName="connectorText" presStyleLbl="sibTrans2D1" presStyleIdx="6" presStyleCnt="13"/>
      <dgm:spPr/>
    </dgm:pt>
    <dgm:pt modelId="{433D28F5-FA74-48FD-BA31-D8CC330A4B2D}" type="pres">
      <dgm:prSet presAssocID="{B98543C7-D09B-4BF0-BE56-66173CB06842}" presName="node" presStyleLbl="node1" presStyleIdx="6" presStyleCnt="13">
        <dgm:presLayoutVars>
          <dgm:bulletEnabled val="1"/>
        </dgm:presLayoutVars>
      </dgm:prSet>
      <dgm:spPr/>
    </dgm:pt>
    <dgm:pt modelId="{7D349B2B-7350-433D-87DB-286955EE8FA1}" type="pres">
      <dgm:prSet presAssocID="{A60631E5-91D0-4882-8125-093B2E8B7F33}" presName="parTrans" presStyleLbl="sibTrans2D1" presStyleIdx="7" presStyleCnt="13"/>
      <dgm:spPr/>
    </dgm:pt>
    <dgm:pt modelId="{133660CD-B31E-44C7-A85E-5ED6ABD6E60A}" type="pres">
      <dgm:prSet presAssocID="{A60631E5-91D0-4882-8125-093B2E8B7F33}" presName="connectorText" presStyleLbl="sibTrans2D1" presStyleIdx="7" presStyleCnt="13"/>
      <dgm:spPr/>
    </dgm:pt>
    <dgm:pt modelId="{42C20041-98AB-4085-B12C-85B39CA48B7B}" type="pres">
      <dgm:prSet presAssocID="{76EC0551-12D6-4F18-BEE5-6610AB702D4D}" presName="node" presStyleLbl="node1" presStyleIdx="7" presStyleCnt="13">
        <dgm:presLayoutVars>
          <dgm:bulletEnabled val="1"/>
        </dgm:presLayoutVars>
      </dgm:prSet>
      <dgm:spPr/>
    </dgm:pt>
    <dgm:pt modelId="{6DC3C0D2-BC6E-4EC2-A51A-2CFDC63C7C8A}" type="pres">
      <dgm:prSet presAssocID="{76F625E6-FAB2-4F0E-A0BA-7982C9330962}" presName="parTrans" presStyleLbl="sibTrans2D1" presStyleIdx="8" presStyleCnt="13"/>
      <dgm:spPr/>
    </dgm:pt>
    <dgm:pt modelId="{41E3FDA1-85BB-4BF3-99A3-D4B1CBEF2A4B}" type="pres">
      <dgm:prSet presAssocID="{76F625E6-FAB2-4F0E-A0BA-7982C9330962}" presName="connectorText" presStyleLbl="sibTrans2D1" presStyleIdx="8" presStyleCnt="13"/>
      <dgm:spPr/>
    </dgm:pt>
    <dgm:pt modelId="{4C897075-C1D0-4FC2-B460-757D0AE5D179}" type="pres">
      <dgm:prSet presAssocID="{3757BFDD-72B9-4B1E-A7AE-C7DEF9531855}" presName="node" presStyleLbl="node1" presStyleIdx="8" presStyleCnt="13">
        <dgm:presLayoutVars>
          <dgm:bulletEnabled val="1"/>
        </dgm:presLayoutVars>
      </dgm:prSet>
      <dgm:spPr/>
    </dgm:pt>
    <dgm:pt modelId="{E2A4AF4F-07D7-4FB7-B13E-59609381BE60}" type="pres">
      <dgm:prSet presAssocID="{44127B4F-977F-465F-A4DF-3C4EB3D98648}" presName="parTrans" presStyleLbl="sibTrans2D1" presStyleIdx="9" presStyleCnt="13"/>
      <dgm:spPr/>
    </dgm:pt>
    <dgm:pt modelId="{72C767C3-DE5B-48D0-8B0D-DBCE6C147751}" type="pres">
      <dgm:prSet presAssocID="{44127B4F-977F-465F-A4DF-3C4EB3D98648}" presName="connectorText" presStyleLbl="sibTrans2D1" presStyleIdx="9" presStyleCnt="13"/>
      <dgm:spPr/>
    </dgm:pt>
    <dgm:pt modelId="{39AD389D-5D0B-412B-93A8-EDD281F4A570}" type="pres">
      <dgm:prSet presAssocID="{57B51239-B368-438A-9764-38949BBD5B8D}" presName="node" presStyleLbl="node1" presStyleIdx="9" presStyleCnt="13">
        <dgm:presLayoutVars>
          <dgm:bulletEnabled val="1"/>
        </dgm:presLayoutVars>
      </dgm:prSet>
      <dgm:spPr/>
    </dgm:pt>
    <dgm:pt modelId="{BBECB87F-D944-476D-B28F-179C0C729529}" type="pres">
      <dgm:prSet presAssocID="{5B5D9374-52C9-4269-A875-FA8EC7806DF5}" presName="parTrans" presStyleLbl="sibTrans2D1" presStyleIdx="10" presStyleCnt="13"/>
      <dgm:spPr/>
    </dgm:pt>
    <dgm:pt modelId="{D40C490D-74A2-4A5B-A118-BB164F08AFF3}" type="pres">
      <dgm:prSet presAssocID="{5B5D9374-52C9-4269-A875-FA8EC7806DF5}" presName="connectorText" presStyleLbl="sibTrans2D1" presStyleIdx="10" presStyleCnt="13"/>
      <dgm:spPr/>
    </dgm:pt>
    <dgm:pt modelId="{2E18B210-65F3-45D9-B49A-5727AC44EC62}" type="pres">
      <dgm:prSet presAssocID="{4FA161A4-381B-43AA-A1D5-43774F3B409B}" presName="node" presStyleLbl="node1" presStyleIdx="10" presStyleCnt="13">
        <dgm:presLayoutVars>
          <dgm:bulletEnabled val="1"/>
        </dgm:presLayoutVars>
      </dgm:prSet>
      <dgm:spPr/>
    </dgm:pt>
    <dgm:pt modelId="{7FED0B92-B70E-4145-8ED3-23B0A0439A50}" type="pres">
      <dgm:prSet presAssocID="{685EB368-3B7F-45BE-9EAA-F0A521FFB9C1}" presName="parTrans" presStyleLbl="sibTrans2D1" presStyleIdx="11" presStyleCnt="13"/>
      <dgm:spPr/>
    </dgm:pt>
    <dgm:pt modelId="{5A7C3AAF-D3DD-4712-BF77-AF68F212E076}" type="pres">
      <dgm:prSet presAssocID="{685EB368-3B7F-45BE-9EAA-F0A521FFB9C1}" presName="connectorText" presStyleLbl="sibTrans2D1" presStyleIdx="11" presStyleCnt="13"/>
      <dgm:spPr/>
    </dgm:pt>
    <dgm:pt modelId="{64E0C774-A2A6-4159-8B38-37432A0E31C3}" type="pres">
      <dgm:prSet presAssocID="{37EA4BF7-FC6C-4833-AD3A-DB1ABFB4C146}" presName="node" presStyleLbl="node1" presStyleIdx="11" presStyleCnt="13">
        <dgm:presLayoutVars>
          <dgm:bulletEnabled val="1"/>
        </dgm:presLayoutVars>
      </dgm:prSet>
      <dgm:spPr/>
    </dgm:pt>
    <dgm:pt modelId="{D8FABD44-6012-4076-A736-6B0E899F1B3F}" type="pres">
      <dgm:prSet presAssocID="{B8B082DA-7CF2-47A0-9FF7-00D84E5D19F6}" presName="parTrans" presStyleLbl="sibTrans2D1" presStyleIdx="12" presStyleCnt="13"/>
      <dgm:spPr/>
    </dgm:pt>
    <dgm:pt modelId="{83951EE9-06AB-417B-A6A6-B585542FD546}" type="pres">
      <dgm:prSet presAssocID="{B8B082DA-7CF2-47A0-9FF7-00D84E5D19F6}" presName="connectorText" presStyleLbl="sibTrans2D1" presStyleIdx="12" presStyleCnt="13"/>
      <dgm:spPr/>
    </dgm:pt>
    <dgm:pt modelId="{8784E274-15D1-465C-B92B-438ABECBDFE1}" type="pres">
      <dgm:prSet presAssocID="{2240DAB0-307B-4463-AA93-FFD1072F7AC9}" presName="node" presStyleLbl="node1" presStyleIdx="12" presStyleCnt="13">
        <dgm:presLayoutVars>
          <dgm:bulletEnabled val="1"/>
        </dgm:presLayoutVars>
      </dgm:prSet>
      <dgm:spPr/>
    </dgm:pt>
  </dgm:ptLst>
  <dgm:cxnLst>
    <dgm:cxn modelId="{ABA50900-7BCE-4E64-8710-56031033C55D}" type="presOf" srcId="{685EB368-3B7F-45BE-9EAA-F0A521FFB9C1}" destId="{7FED0B92-B70E-4145-8ED3-23B0A0439A50}" srcOrd="0" destOrd="0" presId="urn:microsoft.com/office/officeart/2005/8/layout/radial5"/>
    <dgm:cxn modelId="{DC8D3A04-28EC-4D49-9481-1A2A7568B90B}" type="presOf" srcId="{E0DE5926-5C81-4F52-8EA5-C73AEC8AB75B}" destId="{94A69489-FADA-4766-A694-DA1804910CC8}" srcOrd="0" destOrd="0" presId="urn:microsoft.com/office/officeart/2005/8/layout/radial5"/>
    <dgm:cxn modelId="{316A6106-C3F9-41B2-86B2-CD6CDDB2F4D3}" type="presOf" srcId="{2ABB6FC3-2ADB-41BE-A7E3-35507DA6BCB2}" destId="{24481F81-72B1-42AA-95C8-B7F845AF10A1}" srcOrd="1" destOrd="0" presId="urn:microsoft.com/office/officeart/2005/8/layout/radial5"/>
    <dgm:cxn modelId="{5F6C4407-E4D2-4BC7-9327-B538DFE44F76}" type="presOf" srcId="{B98543C7-D09B-4BF0-BE56-66173CB06842}" destId="{433D28F5-FA74-48FD-BA31-D8CC330A4B2D}" srcOrd="0" destOrd="0" presId="urn:microsoft.com/office/officeart/2005/8/layout/radial5"/>
    <dgm:cxn modelId="{5734890C-02C7-449D-A23C-E72CDFB04729}" type="presOf" srcId="{C6443ADC-4969-4511-9CDD-8286109B22F4}" destId="{A54F9D67-99FE-450F-A229-F420B590DE10}" srcOrd="0" destOrd="0" presId="urn:microsoft.com/office/officeart/2005/8/layout/radial5"/>
    <dgm:cxn modelId="{2F974D0E-D7F3-46D3-B97B-BC541FB1FF1A}" srcId="{C6443ADC-4969-4511-9CDD-8286109B22F4}" destId="{9E57CD35-1195-4B69-A344-BCFCCB38A38F}" srcOrd="2" destOrd="0" parTransId="{6BEC30A9-6791-4296-AC97-A38D995FA9A1}" sibTransId="{D53962D0-25B7-4592-8BA1-A59EF907CE5B}"/>
    <dgm:cxn modelId="{2923660F-37C3-4132-B105-F94A8C2BD992}" srcId="{C6443ADC-4969-4511-9CDD-8286109B22F4}" destId="{B98543C7-D09B-4BF0-BE56-66173CB06842}" srcOrd="6" destOrd="0" parTransId="{254EBAB0-3803-43FE-8BDF-BF713288F6CE}" sibTransId="{27C8C445-B349-4947-B3BF-855AA96BEF8B}"/>
    <dgm:cxn modelId="{A795C212-A927-4EFD-8EE8-86E5A07CF532}" srcId="{E9EFD8A8-93C0-4F16-ABAA-410E7D898F18}" destId="{B84C5357-91BB-4F21-B08A-38D0469EF5AE}" srcOrd="4" destOrd="0" parTransId="{B5D15EB6-9F2A-4520-8A54-2E4ADA8E1BDC}" sibTransId="{1EF2E55B-67BA-4EB9-B1B1-7065C120E80A}"/>
    <dgm:cxn modelId="{9C262C13-4682-42FF-808A-C9370E74A80E}" type="presOf" srcId="{7F258AC5-9ACA-4018-B8AE-ADF19A22271F}" destId="{1A008387-193C-4227-8097-36A3F2EE1F41}" srcOrd="0" destOrd="0" presId="urn:microsoft.com/office/officeart/2005/8/layout/radial5"/>
    <dgm:cxn modelId="{62C4D31B-656C-4391-BA37-700F69B74A9E}" srcId="{C6443ADC-4969-4511-9CDD-8286109B22F4}" destId="{E0DE5926-5C81-4F52-8EA5-C73AEC8AB75B}" srcOrd="1" destOrd="0" parTransId="{2ABB6FC3-2ADB-41BE-A7E3-35507DA6BCB2}" sibTransId="{92B4330B-8E6C-4CB5-8A4A-FDCB7BB9DAA4}"/>
    <dgm:cxn modelId="{0F88C51C-F64A-4F56-9A7F-0BB11AAC6AF9}" srcId="{C6443ADC-4969-4511-9CDD-8286109B22F4}" destId="{76EC0551-12D6-4F18-BEE5-6610AB702D4D}" srcOrd="7" destOrd="0" parTransId="{A60631E5-91D0-4882-8125-093B2E8B7F33}" sibTransId="{8F549DBB-DFFB-4C0C-8433-7E04E7D3AE0E}"/>
    <dgm:cxn modelId="{B58C9A21-0863-4734-957C-7E1F08F2467C}" type="presOf" srcId="{B8B082DA-7CF2-47A0-9FF7-00D84E5D19F6}" destId="{D8FABD44-6012-4076-A736-6B0E899F1B3F}" srcOrd="0" destOrd="0" presId="urn:microsoft.com/office/officeart/2005/8/layout/radial5"/>
    <dgm:cxn modelId="{41B03926-BE38-4926-A3C4-2AE29DA437AD}" srcId="{C6443ADC-4969-4511-9CDD-8286109B22F4}" destId="{3757BFDD-72B9-4B1E-A7AE-C7DEF9531855}" srcOrd="8" destOrd="0" parTransId="{76F625E6-FAB2-4F0E-A0BA-7982C9330962}" sibTransId="{74F14226-7486-492E-A59F-CE6BEBD5CF32}"/>
    <dgm:cxn modelId="{8248DD2C-FB66-435E-870B-128EFDF612AE}" type="presOf" srcId="{5B5D9374-52C9-4269-A875-FA8EC7806DF5}" destId="{D40C490D-74A2-4A5B-A118-BB164F08AFF3}" srcOrd="1" destOrd="0" presId="urn:microsoft.com/office/officeart/2005/8/layout/radial5"/>
    <dgm:cxn modelId="{518B6331-60C6-42AA-AD09-A9A6786B9C10}" type="presOf" srcId="{CB1DA157-7867-40DB-99F5-4E3432EF186D}" destId="{3BE5BAE9-666B-4D6C-8D04-64980A954DC0}" srcOrd="0" destOrd="0" presId="urn:microsoft.com/office/officeart/2005/8/layout/radial5"/>
    <dgm:cxn modelId="{0523AE5F-CA7B-4E7B-B032-3C5E4FBA39F7}" type="presOf" srcId="{44127B4F-977F-465F-A4DF-3C4EB3D98648}" destId="{72C767C3-DE5B-48D0-8B0D-DBCE6C147751}" srcOrd="1" destOrd="0" presId="urn:microsoft.com/office/officeart/2005/8/layout/radial5"/>
    <dgm:cxn modelId="{FB3C6460-1885-45F8-A8C8-480752D620BB}" type="presOf" srcId="{5BB51FFF-5D2B-4BC4-910B-4DDC4DBC9987}" destId="{27E361B4-08ED-4BD5-935F-80C08579CBD0}" srcOrd="1" destOrd="0" presId="urn:microsoft.com/office/officeart/2005/8/layout/radial5"/>
    <dgm:cxn modelId="{BF461541-B756-4578-9719-3CAEB00E119D}" type="presOf" srcId="{254EBAB0-3803-43FE-8BDF-BF713288F6CE}" destId="{6D71ADA4-BEBD-45E9-ABE0-6D23614781DC}" srcOrd="0" destOrd="0" presId="urn:microsoft.com/office/officeart/2005/8/layout/radial5"/>
    <dgm:cxn modelId="{E4FBC142-B9C5-41AF-9101-856587B77E26}" type="presOf" srcId="{5B5D9374-52C9-4269-A875-FA8EC7806DF5}" destId="{BBECB87F-D944-476D-B28F-179C0C729529}" srcOrd="0" destOrd="0" presId="urn:microsoft.com/office/officeart/2005/8/layout/radial5"/>
    <dgm:cxn modelId="{62582E63-1B23-41AB-A977-803D75B01529}" type="presOf" srcId="{6BEC30A9-6791-4296-AC97-A38D995FA9A1}" destId="{997CDF80-D38A-40BA-B55C-0C4F1AC3DF3F}" srcOrd="1" destOrd="0" presId="urn:microsoft.com/office/officeart/2005/8/layout/radial5"/>
    <dgm:cxn modelId="{7E11F764-0804-4BDB-82C6-4072A76B1C21}" type="presOf" srcId="{2240DAB0-307B-4463-AA93-FFD1072F7AC9}" destId="{8784E274-15D1-465C-B92B-438ABECBDFE1}" srcOrd="0" destOrd="0" presId="urn:microsoft.com/office/officeart/2005/8/layout/radial5"/>
    <dgm:cxn modelId="{48184268-7562-49DD-B716-FD2D62F8D814}" type="presOf" srcId="{685EB368-3B7F-45BE-9EAA-F0A521FFB9C1}" destId="{5A7C3AAF-D3DD-4712-BF77-AF68F212E076}" srcOrd="1" destOrd="0" presId="urn:microsoft.com/office/officeart/2005/8/layout/radial5"/>
    <dgm:cxn modelId="{7A7F8F6D-6060-4E77-A158-07109F5FAF78}" type="presOf" srcId="{3CBA50CC-5FB6-4EA4-A1DB-8A20147A7ABF}" destId="{85F34D7D-46A0-4EC9-9295-D6B6CF777FD8}" srcOrd="0" destOrd="0" presId="urn:microsoft.com/office/officeart/2005/8/layout/radial5"/>
    <dgm:cxn modelId="{334C534E-EA38-40F8-B550-92F1307C906A}" type="presOf" srcId="{A60631E5-91D0-4882-8125-093B2E8B7F33}" destId="{7D349B2B-7350-433D-87DB-286955EE8FA1}" srcOrd="0" destOrd="0" presId="urn:microsoft.com/office/officeart/2005/8/layout/radial5"/>
    <dgm:cxn modelId="{88B66E55-3D3F-4C5D-8B50-CC2A84334547}" type="presOf" srcId="{F9D7C524-B480-41EB-95D1-8F3A77DBAB9E}" destId="{9DAA0B9A-59A8-49D3-9FE7-4181EB3877C3}" srcOrd="0" destOrd="0" presId="urn:microsoft.com/office/officeart/2005/8/layout/radial5"/>
    <dgm:cxn modelId="{0E511576-0AF4-40AF-9CA0-46F984FD99FA}" type="presOf" srcId="{3757BFDD-72B9-4B1E-A7AE-C7DEF9531855}" destId="{4C897075-C1D0-4FC2-B460-757D0AE5D179}" srcOrd="0" destOrd="0" presId="urn:microsoft.com/office/officeart/2005/8/layout/radial5"/>
    <dgm:cxn modelId="{33723C58-ECDF-401F-8E0E-1F19BF79E46C}" type="presOf" srcId="{5BB51FFF-5D2B-4BC4-910B-4DDC4DBC9987}" destId="{6A1388FC-A2A1-480D-8390-0D6EB4952432}" srcOrd="0" destOrd="0" presId="urn:microsoft.com/office/officeart/2005/8/layout/radial5"/>
    <dgm:cxn modelId="{2A07B87F-5C79-4E93-B3CC-2D998A52A719}" type="presOf" srcId="{E9EFD8A8-93C0-4F16-ABAA-410E7D898F18}" destId="{05F9039C-631B-4916-AC32-3158A1982CB9}" srcOrd="0" destOrd="0" presId="urn:microsoft.com/office/officeart/2005/8/layout/radial5"/>
    <dgm:cxn modelId="{355FB482-73EA-44C6-91CE-B83C2F1F12B8}" srcId="{C6443ADC-4969-4511-9CDD-8286109B22F4}" destId="{57B51239-B368-438A-9764-38949BBD5B8D}" srcOrd="9" destOrd="0" parTransId="{44127B4F-977F-465F-A4DF-3C4EB3D98648}" sibTransId="{048DA573-378C-4592-BC44-3D912FA93D71}"/>
    <dgm:cxn modelId="{9FE36E84-31D8-46E4-B647-458307522CD6}" type="presOf" srcId="{76EC0551-12D6-4F18-BEE5-6610AB702D4D}" destId="{42C20041-98AB-4085-B12C-85B39CA48B7B}" srcOrd="0" destOrd="0" presId="urn:microsoft.com/office/officeart/2005/8/layout/radial5"/>
    <dgm:cxn modelId="{D893FD86-06DE-4ACC-B3F6-20181991D738}" type="presOf" srcId="{254EBAB0-3803-43FE-8BDF-BF713288F6CE}" destId="{02CFC11E-5FE3-4998-A39E-5E50E8946ED5}" srcOrd="1" destOrd="0" presId="urn:microsoft.com/office/officeart/2005/8/layout/radial5"/>
    <dgm:cxn modelId="{4D495C88-0CCC-48CE-B376-C680DC896F57}" type="presOf" srcId="{B8B082DA-7CF2-47A0-9FF7-00D84E5D19F6}" destId="{83951EE9-06AB-417B-A6A6-B585542FD546}" srcOrd="1" destOrd="0" presId="urn:microsoft.com/office/officeart/2005/8/layout/radial5"/>
    <dgm:cxn modelId="{637B6D8A-58A4-4491-B97F-C6D43BFC19F1}" type="presOf" srcId="{57B51239-B368-438A-9764-38949BBD5B8D}" destId="{39AD389D-5D0B-412B-93A8-EDD281F4A570}" srcOrd="0" destOrd="0" presId="urn:microsoft.com/office/officeart/2005/8/layout/radial5"/>
    <dgm:cxn modelId="{92F41896-87DE-4598-8168-9A1E84E6C2DD}" type="presOf" srcId="{6BEC30A9-6791-4296-AC97-A38D995FA9A1}" destId="{5405A74A-9E30-4692-AD6D-B766B2B8A7A6}" srcOrd="0" destOrd="0" presId="urn:microsoft.com/office/officeart/2005/8/layout/radial5"/>
    <dgm:cxn modelId="{08906896-127A-47E8-AE13-A33DA201A519}" srcId="{E9EFD8A8-93C0-4F16-ABAA-410E7D898F18}" destId="{C6443ADC-4969-4511-9CDD-8286109B22F4}" srcOrd="0" destOrd="0" parTransId="{6048F5B9-50B1-417D-B6CE-1FC1FD89C19F}" sibTransId="{79B1CF9F-FE45-4644-89E4-8073614149AE}"/>
    <dgm:cxn modelId="{907B8A98-5412-49B8-B536-B8E78CBEDD7B}" srcId="{C6443ADC-4969-4511-9CDD-8286109B22F4}" destId="{F80BCC2E-C2D7-4FFD-81DE-39F4ABDBDEEF}" srcOrd="3" destOrd="0" parTransId="{CB1DA157-7867-40DB-99F5-4E3432EF186D}" sibTransId="{9F112CD3-E8CB-4017-9199-7B640E38587B}"/>
    <dgm:cxn modelId="{3BCE139B-4612-4239-AFF7-1F2BD6F6F261}" srcId="{E9EFD8A8-93C0-4F16-ABAA-410E7D898F18}" destId="{0A31251D-E250-4973-BADA-288D4D7EDE31}" srcOrd="1" destOrd="0" parTransId="{356C6E3B-6A4C-47E4-8922-6DF221C15B92}" sibTransId="{04143A95-7F49-42DF-B0A0-1820A96F8016}"/>
    <dgm:cxn modelId="{CF405F9E-61B9-4609-88ED-5644C55F9678}" type="presOf" srcId="{F9D7C524-B480-41EB-95D1-8F3A77DBAB9E}" destId="{C64BB42B-1CDF-45DA-81DD-03F428F73BF0}" srcOrd="1" destOrd="0" presId="urn:microsoft.com/office/officeart/2005/8/layout/radial5"/>
    <dgm:cxn modelId="{AA71299F-1999-403F-9471-915408D02F6B}" type="presOf" srcId="{9E57CD35-1195-4B69-A344-BCFCCB38A38F}" destId="{87A0DD20-BB85-4284-B958-FCDAEA6657B2}" srcOrd="0" destOrd="0" presId="urn:microsoft.com/office/officeart/2005/8/layout/radial5"/>
    <dgm:cxn modelId="{404899A0-D8A9-405F-9049-E1E758988869}" type="presOf" srcId="{AC5E26AD-B7FE-480B-852B-C22C67F1FC1D}" destId="{3B2119A3-6742-4919-BC78-46A6B754693D}" srcOrd="0" destOrd="0" presId="urn:microsoft.com/office/officeart/2005/8/layout/radial5"/>
    <dgm:cxn modelId="{17C684A5-CD46-457F-B101-678B03194AB6}" type="presOf" srcId="{2ABB6FC3-2ADB-41BE-A7E3-35507DA6BCB2}" destId="{D3114968-2F3F-48DC-828B-2362FC4441A2}" srcOrd="0" destOrd="0" presId="urn:microsoft.com/office/officeart/2005/8/layout/radial5"/>
    <dgm:cxn modelId="{3CC33EB4-634B-4808-96F4-A6264F90093C}" type="presOf" srcId="{A60631E5-91D0-4882-8125-093B2E8B7F33}" destId="{133660CD-B31E-44C7-A85E-5ED6ABD6E60A}" srcOrd="1" destOrd="0" presId="urn:microsoft.com/office/officeart/2005/8/layout/radial5"/>
    <dgm:cxn modelId="{0EED15B8-892A-44AE-909A-E2C261901B0C}" type="presOf" srcId="{4FA161A4-381B-43AA-A1D5-43774F3B409B}" destId="{2E18B210-65F3-45D9-B49A-5727AC44EC62}" srcOrd="0" destOrd="0" presId="urn:microsoft.com/office/officeart/2005/8/layout/radial5"/>
    <dgm:cxn modelId="{EB991CB8-4797-447F-94F2-57ABF17ECF30}" type="presOf" srcId="{76F625E6-FAB2-4F0E-A0BA-7982C9330962}" destId="{41E3FDA1-85BB-4BF3-99A3-D4B1CBEF2A4B}" srcOrd="1" destOrd="0" presId="urn:microsoft.com/office/officeart/2005/8/layout/radial5"/>
    <dgm:cxn modelId="{33EB6DBB-EDDD-4584-9457-BF59FC3401EA}" srcId="{E9EFD8A8-93C0-4F16-ABAA-410E7D898F18}" destId="{6AD9B4B2-3F76-46B4-BA4F-39476BB8B114}" srcOrd="3" destOrd="0" parTransId="{70FFF90F-C97D-4474-B7EB-347ED3B1FC3E}" sibTransId="{D4F5A21F-F2B5-4FE0-BAF3-AEBFC619F9BB}"/>
    <dgm:cxn modelId="{069E53BE-6577-4ED3-945C-D4FCF562D972}" srcId="{C6443ADC-4969-4511-9CDD-8286109B22F4}" destId="{AC5E26AD-B7FE-480B-852B-C22C67F1FC1D}" srcOrd="4" destOrd="0" parTransId="{7C2C4300-B9F5-44AB-AB1F-D8065DAB2861}" sibTransId="{3A6D8965-0E07-4E6A-8FBE-73DE2A14CD03}"/>
    <dgm:cxn modelId="{49A3CFC4-FAC9-45E8-AA47-243AB78124EC}" type="presOf" srcId="{F80BCC2E-C2D7-4FFD-81DE-39F4ABDBDEEF}" destId="{5001BEB8-03D2-4542-98D0-8CE87CB4DC40}" srcOrd="0" destOrd="0" presId="urn:microsoft.com/office/officeart/2005/8/layout/radial5"/>
    <dgm:cxn modelId="{C67A70C9-5A08-4387-A532-4988114782DE}" srcId="{C6443ADC-4969-4511-9CDD-8286109B22F4}" destId="{3CBA50CC-5FB6-4EA4-A1DB-8A20147A7ABF}" srcOrd="0" destOrd="0" parTransId="{F9D7C524-B480-41EB-95D1-8F3A77DBAB9E}" sibTransId="{24E9CD0B-6637-4621-8FFD-830FD1811BC0}"/>
    <dgm:cxn modelId="{85CDC0CB-71D5-4329-8E21-64B0537CFB8E}" srcId="{E9EFD8A8-93C0-4F16-ABAA-410E7D898F18}" destId="{925010CC-677C-4B51-9BC1-CBE7839DDB20}" srcOrd="2" destOrd="0" parTransId="{D7A2FEC3-8D09-41A5-99B8-6AA13D8C7413}" sibTransId="{0CD59162-5CF9-417C-8338-BD4FE138A6B5}"/>
    <dgm:cxn modelId="{F8BA14CD-C214-4104-A45D-55BBA438BCA7}" srcId="{C6443ADC-4969-4511-9CDD-8286109B22F4}" destId="{37EA4BF7-FC6C-4833-AD3A-DB1ABFB4C146}" srcOrd="11" destOrd="0" parTransId="{685EB368-3B7F-45BE-9EAA-F0A521FFB9C1}" sibTransId="{D6FE6173-824B-44AC-B052-4E49F23F9C1B}"/>
    <dgm:cxn modelId="{195159CD-825E-4B98-926B-DF09AE35C40F}" type="presOf" srcId="{76F625E6-FAB2-4F0E-A0BA-7982C9330962}" destId="{6DC3C0D2-BC6E-4EC2-A51A-2CFDC63C7C8A}" srcOrd="0" destOrd="0" presId="urn:microsoft.com/office/officeart/2005/8/layout/radial5"/>
    <dgm:cxn modelId="{0B87D1CD-2ECA-4F62-A7F0-52FA8AD22C91}" srcId="{C6443ADC-4969-4511-9CDD-8286109B22F4}" destId="{4FA161A4-381B-43AA-A1D5-43774F3B409B}" srcOrd="10" destOrd="0" parTransId="{5B5D9374-52C9-4269-A875-FA8EC7806DF5}" sibTransId="{B6A3A416-490F-451F-B342-578180379262}"/>
    <dgm:cxn modelId="{FBD7DED1-7D64-4FFB-8AD3-74342E5F276A}" type="presOf" srcId="{7C2C4300-B9F5-44AB-AB1F-D8065DAB2861}" destId="{CD4CB695-11F3-4C01-8B12-AC37E8B335BF}" srcOrd="0" destOrd="0" presId="urn:microsoft.com/office/officeart/2005/8/layout/radial5"/>
    <dgm:cxn modelId="{3EF255D9-3553-4437-A003-12A682214895}" type="presOf" srcId="{44127B4F-977F-465F-A4DF-3C4EB3D98648}" destId="{E2A4AF4F-07D7-4FB7-B13E-59609381BE60}" srcOrd="0" destOrd="0" presId="urn:microsoft.com/office/officeart/2005/8/layout/radial5"/>
    <dgm:cxn modelId="{8D3E30E2-DAEB-4315-8EC1-0CA986C33135}" type="presOf" srcId="{37EA4BF7-FC6C-4833-AD3A-DB1ABFB4C146}" destId="{64E0C774-A2A6-4159-8B38-37432A0E31C3}" srcOrd="0" destOrd="0" presId="urn:microsoft.com/office/officeart/2005/8/layout/radial5"/>
    <dgm:cxn modelId="{2D7BAFE9-8EDA-48F4-A9B9-A6099AA8C271}" srcId="{C6443ADC-4969-4511-9CDD-8286109B22F4}" destId="{2240DAB0-307B-4463-AA93-FFD1072F7AC9}" srcOrd="12" destOrd="0" parTransId="{B8B082DA-7CF2-47A0-9FF7-00D84E5D19F6}" sibTransId="{29E9CE00-A5DF-48D3-8231-0A45D6851B39}"/>
    <dgm:cxn modelId="{D1BFA1EE-FCEA-4FBE-A53C-4247B2F275CA}" type="presOf" srcId="{7C2C4300-B9F5-44AB-AB1F-D8065DAB2861}" destId="{1856DD50-88C8-427C-B622-47C560F22177}" srcOrd="1" destOrd="0" presId="urn:microsoft.com/office/officeart/2005/8/layout/radial5"/>
    <dgm:cxn modelId="{EBC55BF5-0F59-452B-9E2F-BD6B565C57E2}" type="presOf" srcId="{CB1DA157-7867-40DB-99F5-4E3432EF186D}" destId="{25C19050-10AE-410C-96CA-D961246974B3}" srcOrd="1" destOrd="0" presId="urn:microsoft.com/office/officeart/2005/8/layout/radial5"/>
    <dgm:cxn modelId="{41814BFD-0E81-456C-929F-EF2EBF42A466}" srcId="{C6443ADC-4969-4511-9CDD-8286109B22F4}" destId="{7F258AC5-9ACA-4018-B8AE-ADF19A22271F}" srcOrd="5" destOrd="0" parTransId="{5BB51FFF-5D2B-4BC4-910B-4DDC4DBC9987}" sibTransId="{A0145A0E-F931-4A34-89E2-68C0F59A5AF1}"/>
    <dgm:cxn modelId="{1538DFDF-F86D-42A1-AB65-AE4286D72E58}" type="presParOf" srcId="{05F9039C-631B-4916-AC32-3158A1982CB9}" destId="{A54F9D67-99FE-450F-A229-F420B590DE10}" srcOrd="0" destOrd="0" presId="urn:microsoft.com/office/officeart/2005/8/layout/radial5"/>
    <dgm:cxn modelId="{F14F8F3F-B33B-4034-80E9-87429BF1743B}" type="presParOf" srcId="{05F9039C-631B-4916-AC32-3158A1982CB9}" destId="{9DAA0B9A-59A8-49D3-9FE7-4181EB3877C3}" srcOrd="1" destOrd="0" presId="urn:microsoft.com/office/officeart/2005/8/layout/radial5"/>
    <dgm:cxn modelId="{832F8FAD-F50E-4D0D-AF5E-A22413B9724F}" type="presParOf" srcId="{9DAA0B9A-59A8-49D3-9FE7-4181EB3877C3}" destId="{C64BB42B-1CDF-45DA-81DD-03F428F73BF0}" srcOrd="0" destOrd="0" presId="urn:microsoft.com/office/officeart/2005/8/layout/radial5"/>
    <dgm:cxn modelId="{1D335C67-B44F-4626-8E86-9C0C4E7A5EE9}" type="presParOf" srcId="{05F9039C-631B-4916-AC32-3158A1982CB9}" destId="{85F34D7D-46A0-4EC9-9295-D6B6CF777FD8}" srcOrd="2" destOrd="0" presId="urn:microsoft.com/office/officeart/2005/8/layout/radial5"/>
    <dgm:cxn modelId="{00A42F97-8B10-44C7-A1D5-F54B2708C35D}" type="presParOf" srcId="{05F9039C-631B-4916-AC32-3158A1982CB9}" destId="{D3114968-2F3F-48DC-828B-2362FC4441A2}" srcOrd="3" destOrd="0" presId="urn:microsoft.com/office/officeart/2005/8/layout/radial5"/>
    <dgm:cxn modelId="{8660537E-15E6-4D61-BFA7-ECB8F4C43791}" type="presParOf" srcId="{D3114968-2F3F-48DC-828B-2362FC4441A2}" destId="{24481F81-72B1-42AA-95C8-B7F845AF10A1}" srcOrd="0" destOrd="0" presId="urn:microsoft.com/office/officeart/2005/8/layout/radial5"/>
    <dgm:cxn modelId="{541BC711-4051-456C-920D-03C387A107C3}" type="presParOf" srcId="{05F9039C-631B-4916-AC32-3158A1982CB9}" destId="{94A69489-FADA-4766-A694-DA1804910CC8}" srcOrd="4" destOrd="0" presId="urn:microsoft.com/office/officeart/2005/8/layout/radial5"/>
    <dgm:cxn modelId="{DC286491-D1CF-4364-8212-CDFDB0063F0A}" type="presParOf" srcId="{05F9039C-631B-4916-AC32-3158A1982CB9}" destId="{5405A74A-9E30-4692-AD6D-B766B2B8A7A6}" srcOrd="5" destOrd="0" presId="urn:microsoft.com/office/officeart/2005/8/layout/radial5"/>
    <dgm:cxn modelId="{F7C3328E-C257-4C02-8FEE-B514E6B58A34}" type="presParOf" srcId="{5405A74A-9E30-4692-AD6D-B766B2B8A7A6}" destId="{997CDF80-D38A-40BA-B55C-0C4F1AC3DF3F}" srcOrd="0" destOrd="0" presId="urn:microsoft.com/office/officeart/2005/8/layout/radial5"/>
    <dgm:cxn modelId="{36ECD64E-1962-4071-B937-14A6C79848C7}" type="presParOf" srcId="{05F9039C-631B-4916-AC32-3158A1982CB9}" destId="{87A0DD20-BB85-4284-B958-FCDAEA6657B2}" srcOrd="6" destOrd="0" presId="urn:microsoft.com/office/officeart/2005/8/layout/radial5"/>
    <dgm:cxn modelId="{FC5C7E25-CA30-4FF3-ABBF-9756398C2D76}" type="presParOf" srcId="{05F9039C-631B-4916-AC32-3158A1982CB9}" destId="{3BE5BAE9-666B-4D6C-8D04-64980A954DC0}" srcOrd="7" destOrd="0" presId="urn:microsoft.com/office/officeart/2005/8/layout/radial5"/>
    <dgm:cxn modelId="{1103129B-2F3C-492B-924A-ADFE6B52FA98}" type="presParOf" srcId="{3BE5BAE9-666B-4D6C-8D04-64980A954DC0}" destId="{25C19050-10AE-410C-96CA-D961246974B3}" srcOrd="0" destOrd="0" presId="urn:microsoft.com/office/officeart/2005/8/layout/radial5"/>
    <dgm:cxn modelId="{50679A91-63AB-4AED-948C-553037AD0BDC}" type="presParOf" srcId="{05F9039C-631B-4916-AC32-3158A1982CB9}" destId="{5001BEB8-03D2-4542-98D0-8CE87CB4DC40}" srcOrd="8" destOrd="0" presId="urn:microsoft.com/office/officeart/2005/8/layout/radial5"/>
    <dgm:cxn modelId="{3F6934BB-5C7B-47E4-B458-18BC997DFA61}" type="presParOf" srcId="{05F9039C-631B-4916-AC32-3158A1982CB9}" destId="{CD4CB695-11F3-4C01-8B12-AC37E8B335BF}" srcOrd="9" destOrd="0" presId="urn:microsoft.com/office/officeart/2005/8/layout/radial5"/>
    <dgm:cxn modelId="{21529A08-EB25-46DD-8144-B85C39C410D2}" type="presParOf" srcId="{CD4CB695-11F3-4C01-8B12-AC37E8B335BF}" destId="{1856DD50-88C8-427C-B622-47C560F22177}" srcOrd="0" destOrd="0" presId="urn:microsoft.com/office/officeart/2005/8/layout/radial5"/>
    <dgm:cxn modelId="{B6E884D1-C40C-42EB-9B44-757613871408}" type="presParOf" srcId="{05F9039C-631B-4916-AC32-3158A1982CB9}" destId="{3B2119A3-6742-4919-BC78-46A6B754693D}" srcOrd="10" destOrd="0" presId="urn:microsoft.com/office/officeart/2005/8/layout/radial5"/>
    <dgm:cxn modelId="{B6135A44-FEF4-4094-821E-35C09270F1BA}" type="presParOf" srcId="{05F9039C-631B-4916-AC32-3158A1982CB9}" destId="{6A1388FC-A2A1-480D-8390-0D6EB4952432}" srcOrd="11" destOrd="0" presId="urn:microsoft.com/office/officeart/2005/8/layout/radial5"/>
    <dgm:cxn modelId="{819383DD-784B-4D17-8338-594E4A3CC108}" type="presParOf" srcId="{6A1388FC-A2A1-480D-8390-0D6EB4952432}" destId="{27E361B4-08ED-4BD5-935F-80C08579CBD0}" srcOrd="0" destOrd="0" presId="urn:microsoft.com/office/officeart/2005/8/layout/radial5"/>
    <dgm:cxn modelId="{0790CAF0-A605-442A-9A13-6EFCFA387221}" type="presParOf" srcId="{05F9039C-631B-4916-AC32-3158A1982CB9}" destId="{1A008387-193C-4227-8097-36A3F2EE1F41}" srcOrd="12" destOrd="0" presId="urn:microsoft.com/office/officeart/2005/8/layout/radial5"/>
    <dgm:cxn modelId="{2E7D5C15-D5A7-4960-88A1-571C281812AA}" type="presParOf" srcId="{05F9039C-631B-4916-AC32-3158A1982CB9}" destId="{6D71ADA4-BEBD-45E9-ABE0-6D23614781DC}" srcOrd="13" destOrd="0" presId="urn:microsoft.com/office/officeart/2005/8/layout/radial5"/>
    <dgm:cxn modelId="{303D32DE-5452-4F33-9E75-7827C87A4BE3}" type="presParOf" srcId="{6D71ADA4-BEBD-45E9-ABE0-6D23614781DC}" destId="{02CFC11E-5FE3-4998-A39E-5E50E8946ED5}" srcOrd="0" destOrd="0" presId="urn:microsoft.com/office/officeart/2005/8/layout/radial5"/>
    <dgm:cxn modelId="{3DDE06A9-5AC2-4B02-9465-78D12DC93B3B}" type="presParOf" srcId="{05F9039C-631B-4916-AC32-3158A1982CB9}" destId="{433D28F5-FA74-48FD-BA31-D8CC330A4B2D}" srcOrd="14" destOrd="0" presId="urn:microsoft.com/office/officeart/2005/8/layout/radial5"/>
    <dgm:cxn modelId="{2BCF6D38-460D-4898-9290-01D8F31631C6}" type="presParOf" srcId="{05F9039C-631B-4916-AC32-3158A1982CB9}" destId="{7D349B2B-7350-433D-87DB-286955EE8FA1}" srcOrd="15" destOrd="0" presId="urn:microsoft.com/office/officeart/2005/8/layout/radial5"/>
    <dgm:cxn modelId="{D580E78C-7CA4-4F5D-83D1-509AF75A343F}" type="presParOf" srcId="{7D349B2B-7350-433D-87DB-286955EE8FA1}" destId="{133660CD-B31E-44C7-A85E-5ED6ABD6E60A}" srcOrd="0" destOrd="0" presId="urn:microsoft.com/office/officeart/2005/8/layout/radial5"/>
    <dgm:cxn modelId="{4067EE54-B625-4B0A-A0B6-76C6D7479744}" type="presParOf" srcId="{05F9039C-631B-4916-AC32-3158A1982CB9}" destId="{42C20041-98AB-4085-B12C-85B39CA48B7B}" srcOrd="16" destOrd="0" presId="urn:microsoft.com/office/officeart/2005/8/layout/radial5"/>
    <dgm:cxn modelId="{908B5E29-F900-4E62-97E1-7CF70E2F1904}" type="presParOf" srcId="{05F9039C-631B-4916-AC32-3158A1982CB9}" destId="{6DC3C0D2-BC6E-4EC2-A51A-2CFDC63C7C8A}" srcOrd="17" destOrd="0" presId="urn:microsoft.com/office/officeart/2005/8/layout/radial5"/>
    <dgm:cxn modelId="{A97A9AE0-1E47-4DDB-9030-EFD7A4AF122F}" type="presParOf" srcId="{6DC3C0D2-BC6E-4EC2-A51A-2CFDC63C7C8A}" destId="{41E3FDA1-85BB-4BF3-99A3-D4B1CBEF2A4B}" srcOrd="0" destOrd="0" presId="urn:microsoft.com/office/officeart/2005/8/layout/radial5"/>
    <dgm:cxn modelId="{44502759-DC43-4243-8D6C-4B4383FB5338}" type="presParOf" srcId="{05F9039C-631B-4916-AC32-3158A1982CB9}" destId="{4C897075-C1D0-4FC2-B460-757D0AE5D179}" srcOrd="18" destOrd="0" presId="urn:microsoft.com/office/officeart/2005/8/layout/radial5"/>
    <dgm:cxn modelId="{4A5F9A33-81A6-46D2-B209-6F9277929A5E}" type="presParOf" srcId="{05F9039C-631B-4916-AC32-3158A1982CB9}" destId="{E2A4AF4F-07D7-4FB7-B13E-59609381BE60}" srcOrd="19" destOrd="0" presId="urn:microsoft.com/office/officeart/2005/8/layout/radial5"/>
    <dgm:cxn modelId="{545F4AC5-9163-486A-83B5-772E6E9F5B9B}" type="presParOf" srcId="{E2A4AF4F-07D7-4FB7-B13E-59609381BE60}" destId="{72C767C3-DE5B-48D0-8B0D-DBCE6C147751}" srcOrd="0" destOrd="0" presId="urn:microsoft.com/office/officeart/2005/8/layout/radial5"/>
    <dgm:cxn modelId="{82E7FC68-9C8B-4B0E-8D6A-6BE13F3ECA5B}" type="presParOf" srcId="{05F9039C-631B-4916-AC32-3158A1982CB9}" destId="{39AD389D-5D0B-412B-93A8-EDD281F4A570}" srcOrd="20" destOrd="0" presId="urn:microsoft.com/office/officeart/2005/8/layout/radial5"/>
    <dgm:cxn modelId="{BF9FB1AE-1360-45A9-AC20-BA3A90E34092}" type="presParOf" srcId="{05F9039C-631B-4916-AC32-3158A1982CB9}" destId="{BBECB87F-D944-476D-B28F-179C0C729529}" srcOrd="21" destOrd="0" presId="urn:microsoft.com/office/officeart/2005/8/layout/radial5"/>
    <dgm:cxn modelId="{21825E6F-4E4D-46DD-ABA7-C0E1D45B76C3}" type="presParOf" srcId="{BBECB87F-D944-476D-B28F-179C0C729529}" destId="{D40C490D-74A2-4A5B-A118-BB164F08AFF3}" srcOrd="0" destOrd="0" presId="urn:microsoft.com/office/officeart/2005/8/layout/radial5"/>
    <dgm:cxn modelId="{E6A29349-76C7-4A1D-B7EB-B5E8823F2B6A}" type="presParOf" srcId="{05F9039C-631B-4916-AC32-3158A1982CB9}" destId="{2E18B210-65F3-45D9-B49A-5727AC44EC62}" srcOrd="22" destOrd="0" presId="urn:microsoft.com/office/officeart/2005/8/layout/radial5"/>
    <dgm:cxn modelId="{ACB33CF9-161E-4C1B-9F93-0D1E2FB940C9}" type="presParOf" srcId="{05F9039C-631B-4916-AC32-3158A1982CB9}" destId="{7FED0B92-B70E-4145-8ED3-23B0A0439A50}" srcOrd="23" destOrd="0" presId="urn:microsoft.com/office/officeart/2005/8/layout/radial5"/>
    <dgm:cxn modelId="{21B79A58-24EF-40E2-B5A4-41D4DEAAB34B}" type="presParOf" srcId="{7FED0B92-B70E-4145-8ED3-23B0A0439A50}" destId="{5A7C3AAF-D3DD-4712-BF77-AF68F212E076}" srcOrd="0" destOrd="0" presId="urn:microsoft.com/office/officeart/2005/8/layout/radial5"/>
    <dgm:cxn modelId="{ED63BDEB-D7CC-480D-A60F-EF1E05488706}" type="presParOf" srcId="{05F9039C-631B-4916-AC32-3158A1982CB9}" destId="{64E0C774-A2A6-4159-8B38-37432A0E31C3}" srcOrd="24" destOrd="0" presId="urn:microsoft.com/office/officeart/2005/8/layout/radial5"/>
    <dgm:cxn modelId="{75D0CF69-4552-47D5-AEA8-F1EF209A6DEA}" type="presParOf" srcId="{05F9039C-631B-4916-AC32-3158A1982CB9}" destId="{D8FABD44-6012-4076-A736-6B0E899F1B3F}" srcOrd="25" destOrd="0" presId="urn:microsoft.com/office/officeart/2005/8/layout/radial5"/>
    <dgm:cxn modelId="{8DBF4631-813D-4F79-BC4B-E0562E095F35}" type="presParOf" srcId="{D8FABD44-6012-4076-A736-6B0E899F1B3F}" destId="{83951EE9-06AB-417B-A6A6-B585542FD546}" srcOrd="0" destOrd="0" presId="urn:microsoft.com/office/officeart/2005/8/layout/radial5"/>
    <dgm:cxn modelId="{59622328-B0FD-46AF-971C-95FE801B3427}" type="presParOf" srcId="{05F9039C-631B-4916-AC32-3158A1982CB9}" destId="{8784E274-15D1-465C-B92B-438ABECBDFE1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FB8915-2377-4AD8-AF37-5800785B4A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693BD8-45F5-4F09-B514-4480D5B08F27}">
      <dgm:prSet phldrT="[Text]"/>
      <dgm:spPr/>
      <dgm:t>
        <a:bodyPr/>
        <a:lstStyle/>
        <a:p>
          <a:r>
            <a:rPr lang="en-GB" dirty="0"/>
            <a:t>Clinical Time =</a:t>
          </a:r>
        </a:p>
        <a:p>
          <a:r>
            <a:rPr lang="en-GB" dirty="0"/>
            <a:t>259 hours</a:t>
          </a:r>
        </a:p>
        <a:p>
          <a:r>
            <a:rPr lang="en-GB" dirty="0"/>
            <a:t>6.9 weeks</a:t>
          </a:r>
        </a:p>
      </dgm:t>
    </dgm:pt>
    <dgm:pt modelId="{B84D69B6-CE6A-4BA6-9986-2FEA5E2DE0A5}" type="parTrans" cxnId="{1E9875EC-B662-4500-9E25-2BF113AA2AC3}">
      <dgm:prSet/>
      <dgm:spPr/>
      <dgm:t>
        <a:bodyPr/>
        <a:lstStyle/>
        <a:p>
          <a:endParaRPr lang="en-GB"/>
        </a:p>
      </dgm:t>
    </dgm:pt>
    <dgm:pt modelId="{DA4091D8-CACA-4775-BC24-6FCDEF84CD3C}" type="sibTrans" cxnId="{1E9875EC-B662-4500-9E25-2BF113AA2AC3}">
      <dgm:prSet/>
      <dgm:spPr/>
      <dgm:t>
        <a:bodyPr/>
        <a:lstStyle/>
        <a:p>
          <a:endParaRPr lang="en-GB"/>
        </a:p>
      </dgm:t>
    </dgm:pt>
    <dgm:pt modelId="{792269BF-1B49-4688-8FF0-878926341D28}" type="pres">
      <dgm:prSet presAssocID="{C2FB8915-2377-4AD8-AF37-5800785B4A15}" presName="diagram" presStyleCnt="0">
        <dgm:presLayoutVars>
          <dgm:dir/>
          <dgm:resizeHandles val="exact"/>
        </dgm:presLayoutVars>
      </dgm:prSet>
      <dgm:spPr/>
    </dgm:pt>
    <dgm:pt modelId="{C5669A0C-C943-46AA-BAD7-ABF8EEABD0F6}" type="pres">
      <dgm:prSet presAssocID="{3A693BD8-45F5-4F09-B514-4480D5B08F27}" presName="node" presStyleLbl="node1" presStyleIdx="0" presStyleCnt="1">
        <dgm:presLayoutVars>
          <dgm:bulletEnabled val="1"/>
        </dgm:presLayoutVars>
      </dgm:prSet>
      <dgm:spPr/>
    </dgm:pt>
  </dgm:ptLst>
  <dgm:cxnLst>
    <dgm:cxn modelId="{D0A68A99-69CB-4203-BD19-6D79BA2C6BAC}" type="presOf" srcId="{3A693BD8-45F5-4F09-B514-4480D5B08F27}" destId="{C5669A0C-C943-46AA-BAD7-ABF8EEABD0F6}" srcOrd="0" destOrd="0" presId="urn:microsoft.com/office/officeart/2005/8/layout/default"/>
    <dgm:cxn modelId="{CE2E0ACE-7A30-404F-937C-B0CB3C8A3BD0}" type="presOf" srcId="{C2FB8915-2377-4AD8-AF37-5800785B4A15}" destId="{792269BF-1B49-4688-8FF0-878926341D28}" srcOrd="0" destOrd="0" presId="urn:microsoft.com/office/officeart/2005/8/layout/default"/>
    <dgm:cxn modelId="{1E9875EC-B662-4500-9E25-2BF113AA2AC3}" srcId="{C2FB8915-2377-4AD8-AF37-5800785B4A15}" destId="{3A693BD8-45F5-4F09-B514-4480D5B08F27}" srcOrd="0" destOrd="0" parTransId="{B84D69B6-CE6A-4BA6-9986-2FEA5E2DE0A5}" sibTransId="{DA4091D8-CACA-4775-BC24-6FCDEF84CD3C}"/>
    <dgm:cxn modelId="{E4DD2217-0490-4035-B9B1-284745F9B8FA}" type="presParOf" srcId="{792269BF-1B49-4688-8FF0-878926341D28}" destId="{C5669A0C-C943-46AA-BAD7-ABF8EEABD0F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E047097-921A-4896-A9BE-D020F31FF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6C7C13-BB23-441E-AAFC-23F098A8B7B6}">
      <dgm:prSet phldrT="[Text]"/>
      <dgm:spPr/>
      <dgm:t>
        <a:bodyPr/>
        <a:lstStyle/>
        <a:p>
          <a:r>
            <a:rPr lang="en-GB" dirty="0"/>
            <a:t>Clinical Time =</a:t>
          </a:r>
        </a:p>
        <a:p>
          <a:r>
            <a:rPr lang="en-GB" dirty="0"/>
            <a:t>26 hours</a:t>
          </a:r>
        </a:p>
      </dgm:t>
    </dgm:pt>
    <dgm:pt modelId="{046911AF-128B-4514-960B-DD25C06E14AE}" type="parTrans" cxnId="{314B0C1F-B022-4E20-A8BD-EBCEC55696DA}">
      <dgm:prSet/>
      <dgm:spPr/>
      <dgm:t>
        <a:bodyPr/>
        <a:lstStyle/>
        <a:p>
          <a:endParaRPr lang="en-GB"/>
        </a:p>
      </dgm:t>
    </dgm:pt>
    <dgm:pt modelId="{E21B99C8-7317-406D-B872-EFB5E18A5BF0}" type="sibTrans" cxnId="{314B0C1F-B022-4E20-A8BD-EBCEC55696DA}">
      <dgm:prSet/>
      <dgm:spPr/>
      <dgm:t>
        <a:bodyPr/>
        <a:lstStyle/>
        <a:p>
          <a:endParaRPr lang="en-GB"/>
        </a:p>
      </dgm:t>
    </dgm:pt>
    <dgm:pt modelId="{07CF1B22-3192-400D-9CEE-EB6C8CC80326}" type="pres">
      <dgm:prSet presAssocID="{9E047097-921A-4896-A9BE-D020F31FF99C}" presName="diagram" presStyleCnt="0">
        <dgm:presLayoutVars>
          <dgm:dir/>
          <dgm:resizeHandles val="exact"/>
        </dgm:presLayoutVars>
      </dgm:prSet>
      <dgm:spPr/>
    </dgm:pt>
    <dgm:pt modelId="{226948F2-A2BA-41DB-BCC6-9A40CDD64CBA}" type="pres">
      <dgm:prSet presAssocID="{F86C7C13-BB23-441E-AAFC-23F098A8B7B6}" presName="node" presStyleLbl="node1" presStyleIdx="0" presStyleCnt="1" custLinFactX="87255" custLinFactNeighborX="100000" custLinFactNeighborY="22243">
        <dgm:presLayoutVars>
          <dgm:bulletEnabled val="1"/>
        </dgm:presLayoutVars>
      </dgm:prSet>
      <dgm:spPr/>
    </dgm:pt>
  </dgm:ptLst>
  <dgm:cxnLst>
    <dgm:cxn modelId="{314B0C1F-B022-4E20-A8BD-EBCEC55696DA}" srcId="{9E047097-921A-4896-A9BE-D020F31FF99C}" destId="{F86C7C13-BB23-441E-AAFC-23F098A8B7B6}" srcOrd="0" destOrd="0" parTransId="{046911AF-128B-4514-960B-DD25C06E14AE}" sibTransId="{E21B99C8-7317-406D-B872-EFB5E18A5BF0}"/>
    <dgm:cxn modelId="{EF724862-4EC0-4E93-80B6-3CCA769E7B8D}" type="presOf" srcId="{9E047097-921A-4896-A9BE-D020F31FF99C}" destId="{07CF1B22-3192-400D-9CEE-EB6C8CC80326}" srcOrd="0" destOrd="0" presId="urn:microsoft.com/office/officeart/2005/8/layout/default"/>
    <dgm:cxn modelId="{8F83C9AF-1DE1-4A69-B1CC-D115F8A7A4EC}" type="presOf" srcId="{F86C7C13-BB23-441E-AAFC-23F098A8B7B6}" destId="{226948F2-A2BA-41DB-BCC6-9A40CDD64CBA}" srcOrd="0" destOrd="0" presId="urn:microsoft.com/office/officeart/2005/8/layout/default"/>
    <dgm:cxn modelId="{E5DF9DFC-5746-4184-8083-8080C20AF012}" type="presParOf" srcId="{07CF1B22-3192-400D-9CEE-EB6C8CC80326}" destId="{226948F2-A2BA-41DB-BCC6-9A40CDD64CB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FB89D-4F7E-4DDD-80A9-7E834C54CE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93D089-00F1-49C1-80ED-7608AB13C364}">
      <dgm:prSet phldrT="[Text]"/>
      <dgm:spPr/>
      <dgm:t>
        <a:bodyPr/>
        <a:lstStyle/>
        <a:p>
          <a:r>
            <a:rPr lang="en-GB" dirty="0"/>
            <a:t>Phone calls average above 3000 per week</a:t>
          </a:r>
        </a:p>
      </dgm:t>
    </dgm:pt>
    <dgm:pt modelId="{1722F1FF-23CD-43B8-8DFB-3C69337BAED5}" type="parTrans" cxnId="{44DDF347-D2F9-4C7D-B2D6-93AAF4A69A80}">
      <dgm:prSet/>
      <dgm:spPr/>
      <dgm:t>
        <a:bodyPr/>
        <a:lstStyle/>
        <a:p>
          <a:endParaRPr lang="en-GB"/>
        </a:p>
      </dgm:t>
    </dgm:pt>
    <dgm:pt modelId="{E352C136-B75A-4E9A-9C58-70823AACA1B8}" type="sibTrans" cxnId="{44DDF347-D2F9-4C7D-B2D6-93AAF4A69A80}">
      <dgm:prSet/>
      <dgm:spPr/>
      <dgm:t>
        <a:bodyPr/>
        <a:lstStyle/>
        <a:p>
          <a:endParaRPr lang="en-GB"/>
        </a:p>
      </dgm:t>
    </dgm:pt>
    <dgm:pt modelId="{9931CA6C-222B-4034-8F98-0002369EA583}">
      <dgm:prSet/>
      <dgm:spPr/>
      <dgm:t>
        <a:bodyPr/>
        <a:lstStyle/>
        <a:p>
          <a:r>
            <a:rPr lang="en-GB" dirty="0"/>
            <a:t>In addition to this we have emails, online consultations and face to face contacts</a:t>
          </a:r>
        </a:p>
      </dgm:t>
    </dgm:pt>
    <dgm:pt modelId="{2EB31D99-DC7C-40EF-914E-8CA09F29E6D6}" type="parTrans" cxnId="{11390ABD-55E5-46FF-9AF1-E034CD8E44CD}">
      <dgm:prSet/>
      <dgm:spPr/>
      <dgm:t>
        <a:bodyPr/>
        <a:lstStyle/>
        <a:p>
          <a:endParaRPr lang="en-GB"/>
        </a:p>
      </dgm:t>
    </dgm:pt>
    <dgm:pt modelId="{CE1128FF-A090-41D5-9538-5F35CA832EC0}" type="sibTrans" cxnId="{11390ABD-55E5-46FF-9AF1-E034CD8E44CD}">
      <dgm:prSet/>
      <dgm:spPr/>
      <dgm:t>
        <a:bodyPr/>
        <a:lstStyle/>
        <a:p>
          <a:endParaRPr lang="en-GB"/>
        </a:p>
      </dgm:t>
    </dgm:pt>
    <dgm:pt modelId="{1FB5E74A-3915-402A-9D48-1430E5A2DFE4}" type="pres">
      <dgm:prSet presAssocID="{560FB89D-4F7E-4DDD-80A9-7E834C54CEE3}" presName="diagram" presStyleCnt="0">
        <dgm:presLayoutVars>
          <dgm:dir/>
          <dgm:resizeHandles val="exact"/>
        </dgm:presLayoutVars>
      </dgm:prSet>
      <dgm:spPr/>
    </dgm:pt>
    <dgm:pt modelId="{AC68F000-15EE-4C09-A845-6C29F45EF400}" type="pres">
      <dgm:prSet presAssocID="{D493D089-00F1-49C1-80ED-7608AB13C364}" presName="node" presStyleLbl="node1" presStyleIdx="0" presStyleCnt="2" custLinFactNeighborX="-22904" custLinFactNeighborY="-40080">
        <dgm:presLayoutVars>
          <dgm:bulletEnabled val="1"/>
        </dgm:presLayoutVars>
      </dgm:prSet>
      <dgm:spPr/>
    </dgm:pt>
    <dgm:pt modelId="{7F1C4AEC-7D25-4537-BE99-22E7DCF86850}" type="pres">
      <dgm:prSet presAssocID="{E352C136-B75A-4E9A-9C58-70823AACA1B8}" presName="sibTrans" presStyleCnt="0"/>
      <dgm:spPr/>
    </dgm:pt>
    <dgm:pt modelId="{EC7CF387-E98F-4376-9F5C-0E7FF60D467B}" type="pres">
      <dgm:prSet presAssocID="{9931CA6C-222B-4034-8F98-0002369EA583}" presName="node" presStyleLbl="node1" presStyleIdx="1" presStyleCnt="2">
        <dgm:presLayoutVars>
          <dgm:bulletEnabled val="1"/>
        </dgm:presLayoutVars>
      </dgm:prSet>
      <dgm:spPr/>
    </dgm:pt>
  </dgm:ptLst>
  <dgm:cxnLst>
    <dgm:cxn modelId="{44DDF347-D2F9-4C7D-B2D6-93AAF4A69A80}" srcId="{560FB89D-4F7E-4DDD-80A9-7E834C54CEE3}" destId="{D493D089-00F1-49C1-80ED-7608AB13C364}" srcOrd="0" destOrd="0" parTransId="{1722F1FF-23CD-43B8-8DFB-3C69337BAED5}" sibTransId="{E352C136-B75A-4E9A-9C58-70823AACA1B8}"/>
    <dgm:cxn modelId="{11390ABD-55E5-46FF-9AF1-E034CD8E44CD}" srcId="{560FB89D-4F7E-4DDD-80A9-7E834C54CEE3}" destId="{9931CA6C-222B-4034-8F98-0002369EA583}" srcOrd="1" destOrd="0" parTransId="{2EB31D99-DC7C-40EF-914E-8CA09F29E6D6}" sibTransId="{CE1128FF-A090-41D5-9538-5F35CA832EC0}"/>
    <dgm:cxn modelId="{FEFD30C9-DADB-4074-B6B9-BFC6DB8DC44D}" type="presOf" srcId="{560FB89D-4F7E-4DDD-80A9-7E834C54CEE3}" destId="{1FB5E74A-3915-402A-9D48-1430E5A2DFE4}" srcOrd="0" destOrd="0" presId="urn:microsoft.com/office/officeart/2005/8/layout/default"/>
    <dgm:cxn modelId="{32E9C2F3-C419-466B-9CC4-AE388B40A1E5}" type="presOf" srcId="{9931CA6C-222B-4034-8F98-0002369EA583}" destId="{EC7CF387-E98F-4376-9F5C-0E7FF60D467B}" srcOrd="0" destOrd="0" presId="urn:microsoft.com/office/officeart/2005/8/layout/default"/>
    <dgm:cxn modelId="{8342F2FB-8038-4A47-837B-683CFF5016D5}" type="presOf" srcId="{D493D089-00F1-49C1-80ED-7608AB13C364}" destId="{AC68F000-15EE-4C09-A845-6C29F45EF400}" srcOrd="0" destOrd="0" presId="urn:microsoft.com/office/officeart/2005/8/layout/default"/>
    <dgm:cxn modelId="{4D546159-6F66-4315-9B67-5F922B36B760}" type="presParOf" srcId="{1FB5E74A-3915-402A-9D48-1430E5A2DFE4}" destId="{AC68F000-15EE-4C09-A845-6C29F45EF400}" srcOrd="0" destOrd="0" presId="urn:microsoft.com/office/officeart/2005/8/layout/default"/>
    <dgm:cxn modelId="{320042F3-D450-4CB4-8CA0-223B03B0AE43}" type="presParOf" srcId="{1FB5E74A-3915-402A-9D48-1430E5A2DFE4}" destId="{7F1C4AEC-7D25-4537-BE99-22E7DCF86850}" srcOrd="1" destOrd="0" presId="urn:microsoft.com/office/officeart/2005/8/layout/default"/>
    <dgm:cxn modelId="{85B2FE49-9902-47B4-86E0-1052D47279D8}" type="presParOf" srcId="{1FB5E74A-3915-402A-9D48-1430E5A2DFE4}" destId="{EC7CF387-E98F-4376-9F5C-0E7FF60D467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047097-921A-4896-A9BE-D020F31FF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6C7C13-BB23-441E-AAFC-23F098A8B7B6}">
      <dgm:prSet phldrT="[Text]"/>
      <dgm:spPr/>
      <dgm:t>
        <a:bodyPr/>
        <a:lstStyle/>
        <a:p>
          <a:r>
            <a:rPr lang="en-GB" dirty="0"/>
            <a:t>Clinical Time =</a:t>
          </a:r>
        </a:p>
        <a:p>
          <a:r>
            <a:rPr lang="en-GB" dirty="0"/>
            <a:t>54 hours</a:t>
          </a:r>
        </a:p>
      </dgm:t>
    </dgm:pt>
    <dgm:pt modelId="{046911AF-128B-4514-960B-DD25C06E14AE}" type="parTrans" cxnId="{314B0C1F-B022-4E20-A8BD-EBCEC55696DA}">
      <dgm:prSet/>
      <dgm:spPr/>
      <dgm:t>
        <a:bodyPr/>
        <a:lstStyle/>
        <a:p>
          <a:endParaRPr lang="en-GB"/>
        </a:p>
      </dgm:t>
    </dgm:pt>
    <dgm:pt modelId="{E21B99C8-7317-406D-B872-EFB5E18A5BF0}" type="sibTrans" cxnId="{314B0C1F-B022-4E20-A8BD-EBCEC55696DA}">
      <dgm:prSet/>
      <dgm:spPr/>
      <dgm:t>
        <a:bodyPr/>
        <a:lstStyle/>
        <a:p>
          <a:endParaRPr lang="en-GB"/>
        </a:p>
      </dgm:t>
    </dgm:pt>
    <dgm:pt modelId="{07CF1B22-3192-400D-9CEE-EB6C8CC80326}" type="pres">
      <dgm:prSet presAssocID="{9E047097-921A-4896-A9BE-D020F31FF99C}" presName="diagram" presStyleCnt="0">
        <dgm:presLayoutVars>
          <dgm:dir/>
          <dgm:resizeHandles val="exact"/>
        </dgm:presLayoutVars>
      </dgm:prSet>
      <dgm:spPr/>
    </dgm:pt>
    <dgm:pt modelId="{226948F2-A2BA-41DB-BCC6-9A40CDD64CBA}" type="pres">
      <dgm:prSet presAssocID="{F86C7C13-BB23-441E-AAFC-23F098A8B7B6}" presName="node" presStyleLbl="node1" presStyleIdx="0" presStyleCnt="1" custLinFactY="100000" custLinFactNeighborX="-10283" custLinFactNeighborY="125182">
        <dgm:presLayoutVars>
          <dgm:bulletEnabled val="1"/>
        </dgm:presLayoutVars>
      </dgm:prSet>
      <dgm:spPr/>
    </dgm:pt>
  </dgm:ptLst>
  <dgm:cxnLst>
    <dgm:cxn modelId="{314B0C1F-B022-4E20-A8BD-EBCEC55696DA}" srcId="{9E047097-921A-4896-A9BE-D020F31FF99C}" destId="{F86C7C13-BB23-441E-AAFC-23F098A8B7B6}" srcOrd="0" destOrd="0" parTransId="{046911AF-128B-4514-960B-DD25C06E14AE}" sibTransId="{E21B99C8-7317-406D-B872-EFB5E18A5BF0}"/>
    <dgm:cxn modelId="{EF724862-4EC0-4E93-80B6-3CCA769E7B8D}" type="presOf" srcId="{9E047097-921A-4896-A9BE-D020F31FF99C}" destId="{07CF1B22-3192-400D-9CEE-EB6C8CC80326}" srcOrd="0" destOrd="0" presId="urn:microsoft.com/office/officeart/2005/8/layout/default"/>
    <dgm:cxn modelId="{8F83C9AF-1DE1-4A69-B1CC-D115F8A7A4EC}" type="presOf" srcId="{F86C7C13-BB23-441E-AAFC-23F098A8B7B6}" destId="{226948F2-A2BA-41DB-BCC6-9A40CDD64CBA}" srcOrd="0" destOrd="0" presId="urn:microsoft.com/office/officeart/2005/8/layout/default"/>
    <dgm:cxn modelId="{E5DF9DFC-5746-4184-8083-8080C20AF012}" type="presParOf" srcId="{07CF1B22-3192-400D-9CEE-EB6C8CC80326}" destId="{226948F2-A2BA-41DB-BCC6-9A40CDD64CB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/>
      <dgm:spPr/>
      <dgm:t>
        <a:bodyPr/>
        <a:lstStyle/>
        <a:p>
          <a:r>
            <a:rPr lang="en-GB" dirty="0"/>
            <a:t>Is Section 106 money available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/>
        </a:p>
      </dgm:t>
    </dgm:pt>
    <dgm:pt modelId="{35696FA4-606D-48DF-B5F8-458D0AB2239D}">
      <dgm:prSet phldrT="[Text]"/>
      <dgm:spPr/>
      <dgm:t>
        <a:bodyPr/>
        <a:lstStyle/>
        <a:p>
          <a:r>
            <a:rPr lang="en-GB" dirty="0" err="1"/>
            <a:t>PID</a:t>
          </a:r>
          <a:r>
            <a:rPr lang="en-GB" dirty="0"/>
            <a:t> to ICB for approval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/>
        </a:p>
      </dgm:t>
    </dgm:pt>
    <dgm:pt modelId="{8A58BFE1-EF42-48E8-8CFE-515B59D87EFE}">
      <dgm:prSet phldrT="[Text]"/>
      <dgm:spPr/>
      <dgm:t>
        <a:bodyPr/>
        <a:lstStyle/>
        <a:p>
          <a:r>
            <a:rPr lang="en-GB" dirty="0"/>
            <a:t>Draw plans up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/>
        </a:p>
      </dgm:t>
    </dgm:pt>
    <dgm:pt modelId="{9BFBF3D1-9FA3-4D5E-8DE5-A4E79CCA5459}">
      <dgm:prSet phldrT="[Text]"/>
      <dgm:spPr/>
      <dgm:t>
        <a:bodyPr/>
        <a:lstStyle/>
        <a:p>
          <a:r>
            <a:rPr lang="en-GB" dirty="0"/>
            <a:t>DV evaluates rental value</a:t>
          </a:r>
        </a:p>
      </dgm:t>
    </dgm:pt>
    <dgm:pt modelId="{A4FCC5B7-5603-48C1-AB47-BCB9AB3BB143}" type="parTrans" cxnId="{B74EE5D2-011A-4AD6-B68F-35825F69529B}">
      <dgm:prSet/>
      <dgm:spPr/>
      <dgm:t>
        <a:bodyPr/>
        <a:lstStyle/>
        <a:p>
          <a:endParaRPr lang="en-GB"/>
        </a:p>
      </dgm:t>
    </dgm:pt>
    <dgm:pt modelId="{A1D843E1-E175-4338-9F29-C5C1ED45B737}" type="sibTrans" cxnId="{B74EE5D2-011A-4AD6-B68F-35825F69529B}">
      <dgm:prSet/>
      <dgm:spPr/>
      <dgm:t>
        <a:bodyPr/>
        <a:lstStyle/>
        <a:p>
          <a:endParaRPr lang="en-GB"/>
        </a:p>
      </dgm:t>
    </dgm:pt>
    <dgm:pt modelId="{A30EB36B-4E45-4E6B-BB53-BE8AC9B54E75}">
      <dgm:prSet/>
      <dgm:spPr/>
      <dgm:t>
        <a:bodyPr/>
        <a:lstStyle/>
        <a:p>
          <a:r>
            <a:rPr lang="en-GB" dirty="0"/>
            <a:t>Landlords review rental value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/>
        </a:p>
      </dgm:t>
    </dgm:pt>
    <dgm:pt modelId="{F915DAE0-6C1D-4AE2-8272-A771CBC64C3B}">
      <dgm:prSet/>
      <dgm:spPr/>
      <dgm:t>
        <a:bodyPr/>
        <a:lstStyle/>
        <a:p>
          <a:r>
            <a:rPr lang="en-GB" dirty="0"/>
            <a:t>If no agreement rental value debated</a:t>
          </a:r>
        </a:p>
      </dgm:t>
    </dgm:pt>
    <dgm:pt modelId="{8B2DBBB3-15D9-41F1-9FC4-3551B4333AC1}" type="parTrans" cxnId="{8717A7A7-0587-47D8-82BB-3DD45E0B66A3}">
      <dgm:prSet/>
      <dgm:spPr/>
      <dgm:t>
        <a:bodyPr/>
        <a:lstStyle/>
        <a:p>
          <a:endParaRPr lang="en-GB"/>
        </a:p>
      </dgm:t>
    </dgm:pt>
    <dgm:pt modelId="{B28482E0-5D5F-402F-ADEA-030A28820741}" type="sibTrans" cxnId="{8717A7A7-0587-47D8-82BB-3DD45E0B66A3}">
      <dgm:prSet/>
      <dgm:spPr/>
      <dgm:t>
        <a:bodyPr/>
        <a:lstStyle/>
        <a:p>
          <a:endParaRPr lang="en-GB"/>
        </a:p>
      </dgm:t>
    </dgm:pt>
    <dgm:pt modelId="{881BF60D-30F1-41A6-B37C-297D0E5837FF}">
      <dgm:prSet/>
      <dgm:spPr/>
      <dgm:t>
        <a:bodyPr/>
        <a:lstStyle/>
        <a:p>
          <a:r>
            <a:rPr lang="en-GB" dirty="0"/>
            <a:t>Once agreed ICB approval</a:t>
          </a:r>
        </a:p>
      </dgm:t>
    </dgm:pt>
    <dgm:pt modelId="{88792188-9BC0-47AC-99E0-23711531E6CB}" type="parTrans" cxnId="{631D6468-1669-4642-98E8-E3EF5DBBCA3C}">
      <dgm:prSet/>
      <dgm:spPr/>
      <dgm:t>
        <a:bodyPr/>
        <a:lstStyle/>
        <a:p>
          <a:endParaRPr lang="en-GB"/>
        </a:p>
      </dgm:t>
    </dgm:pt>
    <dgm:pt modelId="{E256681A-23B3-42E4-80FA-FFB90ACC7517}" type="sibTrans" cxnId="{631D6468-1669-4642-98E8-E3EF5DBBCA3C}">
      <dgm:prSet/>
      <dgm:spPr/>
      <dgm:t>
        <a:bodyPr/>
        <a:lstStyle/>
        <a:p>
          <a:endParaRPr lang="en-GB"/>
        </a:p>
      </dgm:t>
    </dgm:pt>
    <dgm:pt modelId="{57E68E13-9C86-408B-BDC5-952244CF27C1}" type="pres">
      <dgm:prSet presAssocID="{63A365DA-1A72-4387-9A21-2EC33BC6B9D6}" presName="compositeShape" presStyleCnt="0">
        <dgm:presLayoutVars>
          <dgm:chMax val="7"/>
          <dgm:dir/>
          <dgm:resizeHandles val="exact"/>
        </dgm:presLayoutVars>
      </dgm:prSet>
      <dgm:spPr/>
    </dgm:pt>
    <dgm:pt modelId="{F6B70E8E-F587-4C9C-87AA-6FD9043DBD93}" type="pres">
      <dgm:prSet presAssocID="{63A365DA-1A72-4387-9A21-2EC33BC6B9D6}" presName="wedge1" presStyleLbl="node1" presStyleIdx="0" presStyleCnt="7"/>
      <dgm:spPr/>
    </dgm:pt>
    <dgm:pt modelId="{0F5ACCDA-E9BF-4287-96B1-5246912C277F}" type="pres">
      <dgm:prSet presAssocID="{63A365DA-1A72-4387-9A21-2EC33BC6B9D6}" presName="dummy1a" presStyleCnt="0"/>
      <dgm:spPr/>
    </dgm:pt>
    <dgm:pt modelId="{37729FB1-AB57-4B76-8FB5-2B9AF2A1724F}" type="pres">
      <dgm:prSet presAssocID="{63A365DA-1A72-4387-9A21-2EC33BC6B9D6}" presName="dummy1b" presStyleCnt="0"/>
      <dgm:spPr/>
    </dgm:pt>
    <dgm:pt modelId="{62488A2B-258C-4F49-9A95-79E9348B07F5}" type="pres">
      <dgm:prSet presAssocID="{63A365DA-1A72-4387-9A21-2EC33BC6B9D6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F0F0CEB7-09D2-436F-B6A9-489B20B12C9D}" type="pres">
      <dgm:prSet presAssocID="{63A365DA-1A72-4387-9A21-2EC33BC6B9D6}" presName="wedge2" presStyleLbl="node1" presStyleIdx="1" presStyleCnt="7"/>
      <dgm:spPr/>
    </dgm:pt>
    <dgm:pt modelId="{4EFC76DC-87E9-48BE-A282-D048BC02570D}" type="pres">
      <dgm:prSet presAssocID="{63A365DA-1A72-4387-9A21-2EC33BC6B9D6}" presName="dummy2a" presStyleCnt="0"/>
      <dgm:spPr/>
    </dgm:pt>
    <dgm:pt modelId="{F5DE56BF-02BB-4660-A125-9B2DB33349F1}" type="pres">
      <dgm:prSet presAssocID="{63A365DA-1A72-4387-9A21-2EC33BC6B9D6}" presName="dummy2b" presStyleCnt="0"/>
      <dgm:spPr/>
    </dgm:pt>
    <dgm:pt modelId="{E7F15CE0-A78D-4B83-9EFE-01BB05DA1F4B}" type="pres">
      <dgm:prSet presAssocID="{63A365DA-1A72-4387-9A21-2EC33BC6B9D6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315B1342-49A3-471F-B849-CC89E34FB00D}" type="pres">
      <dgm:prSet presAssocID="{63A365DA-1A72-4387-9A21-2EC33BC6B9D6}" presName="wedge3" presStyleLbl="node1" presStyleIdx="2" presStyleCnt="7"/>
      <dgm:spPr/>
    </dgm:pt>
    <dgm:pt modelId="{3652A8CC-CA2B-4A5B-9CF7-767DB862CC76}" type="pres">
      <dgm:prSet presAssocID="{63A365DA-1A72-4387-9A21-2EC33BC6B9D6}" presName="dummy3a" presStyleCnt="0"/>
      <dgm:spPr/>
    </dgm:pt>
    <dgm:pt modelId="{8031D09F-DBF7-4185-A13A-A8CE8B002CF4}" type="pres">
      <dgm:prSet presAssocID="{63A365DA-1A72-4387-9A21-2EC33BC6B9D6}" presName="dummy3b" presStyleCnt="0"/>
      <dgm:spPr/>
    </dgm:pt>
    <dgm:pt modelId="{6DBCD45D-3680-4652-9343-A72CE5A15E86}" type="pres">
      <dgm:prSet presAssocID="{63A365DA-1A72-4387-9A21-2EC33BC6B9D6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BD86A084-F275-46D9-942B-4564148C128D}" type="pres">
      <dgm:prSet presAssocID="{63A365DA-1A72-4387-9A21-2EC33BC6B9D6}" presName="wedge4" presStyleLbl="node1" presStyleIdx="3" presStyleCnt="7"/>
      <dgm:spPr/>
    </dgm:pt>
    <dgm:pt modelId="{3F022E6F-3F48-4A13-A136-461BC58C0ABC}" type="pres">
      <dgm:prSet presAssocID="{63A365DA-1A72-4387-9A21-2EC33BC6B9D6}" presName="dummy4a" presStyleCnt="0"/>
      <dgm:spPr/>
    </dgm:pt>
    <dgm:pt modelId="{E9C8FC88-8177-4195-BB74-E8C79BCDD816}" type="pres">
      <dgm:prSet presAssocID="{63A365DA-1A72-4387-9A21-2EC33BC6B9D6}" presName="dummy4b" presStyleCnt="0"/>
      <dgm:spPr/>
    </dgm:pt>
    <dgm:pt modelId="{BA0E726D-2CCC-43E2-A515-AFB3BB6C5628}" type="pres">
      <dgm:prSet presAssocID="{63A365DA-1A72-4387-9A21-2EC33BC6B9D6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82545B8D-CA31-4C8B-BFAE-0090A298D640}" type="pres">
      <dgm:prSet presAssocID="{63A365DA-1A72-4387-9A21-2EC33BC6B9D6}" presName="wedge5" presStyleLbl="node1" presStyleIdx="4" presStyleCnt="7"/>
      <dgm:spPr/>
    </dgm:pt>
    <dgm:pt modelId="{25A56ED5-9984-4B98-BC4E-901FFD0ACD92}" type="pres">
      <dgm:prSet presAssocID="{63A365DA-1A72-4387-9A21-2EC33BC6B9D6}" presName="dummy5a" presStyleCnt="0"/>
      <dgm:spPr/>
    </dgm:pt>
    <dgm:pt modelId="{E763784F-5B9E-4A16-BDB9-2FED67CA2006}" type="pres">
      <dgm:prSet presAssocID="{63A365DA-1A72-4387-9A21-2EC33BC6B9D6}" presName="dummy5b" presStyleCnt="0"/>
      <dgm:spPr/>
    </dgm:pt>
    <dgm:pt modelId="{9B5D9FD2-75F9-465B-A9A9-91F7E5A0D604}" type="pres">
      <dgm:prSet presAssocID="{63A365DA-1A72-4387-9A21-2EC33BC6B9D6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B5FB3BE4-9316-40CD-AD73-FB71E20A1AC7}" type="pres">
      <dgm:prSet presAssocID="{63A365DA-1A72-4387-9A21-2EC33BC6B9D6}" presName="wedge6" presStyleLbl="node1" presStyleIdx="5" presStyleCnt="7"/>
      <dgm:spPr/>
    </dgm:pt>
    <dgm:pt modelId="{28DA6859-72E5-4423-98D7-27231256E2FF}" type="pres">
      <dgm:prSet presAssocID="{63A365DA-1A72-4387-9A21-2EC33BC6B9D6}" presName="dummy6a" presStyleCnt="0"/>
      <dgm:spPr/>
    </dgm:pt>
    <dgm:pt modelId="{A139F1F7-2CB0-4596-B718-0C0C31F1D7AE}" type="pres">
      <dgm:prSet presAssocID="{63A365DA-1A72-4387-9A21-2EC33BC6B9D6}" presName="dummy6b" presStyleCnt="0"/>
      <dgm:spPr/>
    </dgm:pt>
    <dgm:pt modelId="{16F0B57E-54AD-4A73-8220-FEA019CA53DE}" type="pres">
      <dgm:prSet presAssocID="{63A365DA-1A72-4387-9A21-2EC33BC6B9D6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608E907-1069-4AB4-A2EB-F099B437BD85}" type="pres">
      <dgm:prSet presAssocID="{63A365DA-1A72-4387-9A21-2EC33BC6B9D6}" presName="wedge7" presStyleLbl="node1" presStyleIdx="6" presStyleCnt="7"/>
      <dgm:spPr/>
    </dgm:pt>
    <dgm:pt modelId="{7EB76AD5-E9FF-4BAD-A042-DD59513F6298}" type="pres">
      <dgm:prSet presAssocID="{63A365DA-1A72-4387-9A21-2EC33BC6B9D6}" presName="dummy7a" presStyleCnt="0"/>
      <dgm:spPr/>
    </dgm:pt>
    <dgm:pt modelId="{99C7E72D-34B9-4620-825C-1522CC3A3400}" type="pres">
      <dgm:prSet presAssocID="{63A365DA-1A72-4387-9A21-2EC33BC6B9D6}" presName="dummy7b" presStyleCnt="0"/>
      <dgm:spPr/>
    </dgm:pt>
    <dgm:pt modelId="{F518ABE0-870C-4559-AB15-B8693AB8B901}" type="pres">
      <dgm:prSet presAssocID="{63A365DA-1A72-4387-9A21-2EC33BC6B9D6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5B8C5D67-FED8-4AB3-A605-85392F477ECA}" type="pres">
      <dgm:prSet presAssocID="{75FF5756-45AB-4417-B7F5-DA3877B15317}" presName="arrowWedge1" presStyleLbl="fgSibTrans2D1" presStyleIdx="0" presStyleCnt="7"/>
      <dgm:spPr/>
    </dgm:pt>
    <dgm:pt modelId="{CE63A420-008E-4F18-8A6B-96EA1D092614}" type="pres">
      <dgm:prSet presAssocID="{918878D0-8484-4EB2-9913-C2C419FA72FE}" presName="arrowWedge2" presStyleLbl="fgSibTrans2D1" presStyleIdx="1" presStyleCnt="7"/>
      <dgm:spPr/>
    </dgm:pt>
    <dgm:pt modelId="{140DB5CA-91F3-447C-A313-78968477CA88}" type="pres">
      <dgm:prSet presAssocID="{B860C1BE-42AE-4410-9098-67CA878663F2}" presName="arrowWedge3" presStyleLbl="fgSibTrans2D1" presStyleIdx="2" presStyleCnt="7"/>
      <dgm:spPr/>
    </dgm:pt>
    <dgm:pt modelId="{73BEC7F8-397E-4D2E-AF31-986C0F11B1CF}" type="pres">
      <dgm:prSet presAssocID="{A1D843E1-E175-4338-9F29-C5C1ED45B737}" presName="arrowWedge4" presStyleLbl="fgSibTrans2D1" presStyleIdx="3" presStyleCnt="7"/>
      <dgm:spPr/>
    </dgm:pt>
    <dgm:pt modelId="{749129DC-DD78-441E-A143-5303FFF924F2}" type="pres">
      <dgm:prSet presAssocID="{7312F1F8-FAC6-48E4-934B-CC0F36ED75A0}" presName="arrowWedge5" presStyleLbl="fgSibTrans2D1" presStyleIdx="4" presStyleCnt="7"/>
      <dgm:spPr/>
    </dgm:pt>
    <dgm:pt modelId="{5A86EDCC-6858-4235-84A8-17C5385549BE}" type="pres">
      <dgm:prSet presAssocID="{B28482E0-5D5F-402F-ADEA-030A28820741}" presName="arrowWedge6" presStyleLbl="fgSibTrans2D1" presStyleIdx="5" presStyleCnt="7"/>
      <dgm:spPr/>
    </dgm:pt>
    <dgm:pt modelId="{DE1EE21F-B8AA-46C5-B6EE-09AAC7377796}" type="pres">
      <dgm:prSet presAssocID="{E256681A-23B3-42E4-80FA-FFB90ACC7517}" presName="arrowWedge7" presStyleLbl="fgSibTrans2D1" presStyleIdx="6" presStyleCnt="7"/>
      <dgm:spPr/>
    </dgm:pt>
  </dgm:ptLst>
  <dgm:cxnLst>
    <dgm:cxn modelId="{AC24640E-0D69-4C94-967D-56846E9BB94D}" type="presOf" srcId="{9BFBF3D1-9FA3-4D5E-8DE5-A4E79CCA5459}" destId="{BA0E726D-2CCC-43E2-A515-AFB3BB6C5628}" srcOrd="1" destOrd="0" presId="urn:microsoft.com/office/officeart/2005/8/layout/cycle8"/>
    <dgm:cxn modelId="{A3BECD16-2CF5-4220-AFEE-F29E31BDF460}" type="presOf" srcId="{CCF88D34-3C8A-4F2C-8BA8-216E0B755E46}" destId="{F6B70E8E-F587-4C9C-87AA-6FD9043DBD93}" srcOrd="0" destOrd="0" presId="urn:microsoft.com/office/officeart/2005/8/layout/cycle8"/>
    <dgm:cxn modelId="{8184F12E-C19E-45CC-92C2-CA91CE3F890B}" type="presOf" srcId="{F915DAE0-6C1D-4AE2-8272-A771CBC64C3B}" destId="{16F0B57E-54AD-4A73-8220-FEA019CA53DE}" srcOrd="1" destOrd="0" presId="urn:microsoft.com/office/officeart/2005/8/layout/cycle8"/>
    <dgm:cxn modelId="{BD6E8131-9704-42BD-BE34-0A52179F60BD}" type="presOf" srcId="{881BF60D-30F1-41A6-B37C-297D0E5837FF}" destId="{F518ABE0-870C-4559-AB15-B8693AB8B901}" srcOrd="1" destOrd="0" presId="urn:microsoft.com/office/officeart/2005/8/layout/cycle8"/>
    <dgm:cxn modelId="{7A8ECC33-F8C2-437A-AFA6-82B86D080843}" srcId="{63A365DA-1A72-4387-9A21-2EC33BC6B9D6}" destId="{8A58BFE1-EF42-48E8-8CFE-515B59D87EFE}" srcOrd="1" destOrd="0" parTransId="{7525C614-8697-4F64-9511-F9EFA76E1253}" sibTransId="{918878D0-8484-4EB2-9913-C2C419FA72FE}"/>
    <dgm:cxn modelId="{0B9DBC38-4872-4389-826A-5BEEE9BAAF4E}" type="presOf" srcId="{8A58BFE1-EF42-48E8-8CFE-515B59D87EFE}" destId="{F0F0CEB7-09D2-436F-B6A9-489B20B12C9D}" srcOrd="0" destOrd="0" presId="urn:microsoft.com/office/officeart/2005/8/layout/cycle8"/>
    <dgm:cxn modelId="{F163203D-9E21-4DA6-BFA7-95BB5569FBD1}" type="presOf" srcId="{8A58BFE1-EF42-48E8-8CFE-515B59D87EFE}" destId="{E7F15CE0-A78D-4B83-9EFE-01BB05DA1F4B}" srcOrd="1" destOrd="0" presId="urn:microsoft.com/office/officeart/2005/8/layout/cycle8"/>
    <dgm:cxn modelId="{5DBE6B60-AF32-4D0D-936C-DB590B06A358}" srcId="{63A365DA-1A72-4387-9A21-2EC33BC6B9D6}" destId="{CCF88D34-3C8A-4F2C-8BA8-216E0B755E46}" srcOrd="0" destOrd="0" parTransId="{CC9F0022-2576-45F6-A407-682CAA677235}" sibTransId="{75FF5756-45AB-4417-B7F5-DA3877B15317}"/>
    <dgm:cxn modelId="{AF3D9967-C751-4CA3-8B91-A84BDA6656F7}" type="presOf" srcId="{35696FA4-606D-48DF-B5F8-458D0AB2239D}" destId="{315B1342-49A3-471F-B849-CC89E34FB00D}" srcOrd="0" destOrd="0" presId="urn:microsoft.com/office/officeart/2005/8/layout/cycle8"/>
    <dgm:cxn modelId="{631D6468-1669-4642-98E8-E3EF5DBBCA3C}" srcId="{63A365DA-1A72-4387-9A21-2EC33BC6B9D6}" destId="{881BF60D-30F1-41A6-B37C-297D0E5837FF}" srcOrd="6" destOrd="0" parTransId="{88792188-9BC0-47AC-99E0-23711531E6CB}" sibTransId="{E256681A-23B3-42E4-80FA-FFB90ACC7517}"/>
    <dgm:cxn modelId="{CFED906C-6EEB-4968-88C0-3DDFA62CE76E}" type="presOf" srcId="{A30EB36B-4E45-4E6B-BB53-BE8AC9B54E75}" destId="{9B5D9FD2-75F9-465B-A9A9-91F7E5A0D604}" srcOrd="1" destOrd="0" presId="urn:microsoft.com/office/officeart/2005/8/layout/cycle8"/>
    <dgm:cxn modelId="{F982FE4E-14D4-4706-BBB5-4AE7AC73E3ED}" type="presOf" srcId="{35696FA4-606D-48DF-B5F8-458D0AB2239D}" destId="{6DBCD45D-3680-4652-9343-A72CE5A15E86}" srcOrd="1" destOrd="0" presId="urn:microsoft.com/office/officeart/2005/8/layout/cycle8"/>
    <dgm:cxn modelId="{648EC19A-45B0-42E7-9210-F825F47BDB2E}" srcId="{63A365DA-1A72-4387-9A21-2EC33BC6B9D6}" destId="{A30EB36B-4E45-4E6B-BB53-BE8AC9B54E75}" srcOrd="4" destOrd="0" parTransId="{8484057A-A6CC-4BC7-B5B0-6541820F3AC4}" sibTransId="{7312F1F8-FAC6-48E4-934B-CC0F36ED75A0}"/>
    <dgm:cxn modelId="{8717A7A7-0587-47D8-82BB-3DD45E0B66A3}" srcId="{63A365DA-1A72-4387-9A21-2EC33BC6B9D6}" destId="{F915DAE0-6C1D-4AE2-8272-A771CBC64C3B}" srcOrd="5" destOrd="0" parTransId="{8B2DBBB3-15D9-41F1-9FC4-3551B4333AC1}" sibTransId="{B28482E0-5D5F-402F-ADEA-030A28820741}"/>
    <dgm:cxn modelId="{A17F38C3-6619-4D16-9F16-30BA8BECAC54}" type="presOf" srcId="{F915DAE0-6C1D-4AE2-8272-A771CBC64C3B}" destId="{B5FB3BE4-9316-40CD-AD73-FB71E20A1AC7}" srcOrd="0" destOrd="0" presId="urn:microsoft.com/office/officeart/2005/8/layout/cycle8"/>
    <dgm:cxn modelId="{0651E8D1-5200-4ABB-AD18-D9C1F447A471}" type="presOf" srcId="{881BF60D-30F1-41A6-B37C-297D0E5837FF}" destId="{5608E907-1069-4AB4-A2EB-F099B437BD85}" srcOrd="0" destOrd="0" presId="urn:microsoft.com/office/officeart/2005/8/layout/cycle8"/>
    <dgm:cxn modelId="{B74EE5D2-011A-4AD6-B68F-35825F69529B}" srcId="{63A365DA-1A72-4387-9A21-2EC33BC6B9D6}" destId="{9BFBF3D1-9FA3-4D5E-8DE5-A4E79CCA5459}" srcOrd="3" destOrd="0" parTransId="{A4FCC5B7-5603-48C1-AB47-BCB9AB3BB143}" sibTransId="{A1D843E1-E175-4338-9F29-C5C1ED45B737}"/>
    <dgm:cxn modelId="{15B02BD4-3242-4A0A-8958-1AD98E544425}" srcId="{63A365DA-1A72-4387-9A21-2EC33BC6B9D6}" destId="{35696FA4-606D-48DF-B5F8-458D0AB2239D}" srcOrd="2" destOrd="0" parTransId="{28A50181-7CAB-425F-B26E-C64B8BB910FF}" sibTransId="{B860C1BE-42AE-4410-9098-67CA878663F2}"/>
    <dgm:cxn modelId="{7C3131DB-51C8-4E87-ACDC-D3CCAF673E79}" type="presOf" srcId="{9BFBF3D1-9FA3-4D5E-8DE5-A4E79CCA5459}" destId="{BD86A084-F275-46D9-942B-4564148C128D}" srcOrd="0" destOrd="0" presId="urn:microsoft.com/office/officeart/2005/8/layout/cycle8"/>
    <dgm:cxn modelId="{04B51BDC-A748-44C9-A70D-E808AB66A671}" type="presOf" srcId="{CCF88D34-3C8A-4F2C-8BA8-216E0B755E46}" destId="{62488A2B-258C-4F49-9A95-79E9348B07F5}" srcOrd="1" destOrd="0" presId="urn:microsoft.com/office/officeart/2005/8/layout/cycle8"/>
    <dgm:cxn modelId="{57DF89E8-DDA8-4611-8866-5C746DABC149}" type="presOf" srcId="{63A365DA-1A72-4387-9A21-2EC33BC6B9D6}" destId="{57E68E13-9C86-408B-BDC5-952244CF27C1}" srcOrd="0" destOrd="0" presId="urn:microsoft.com/office/officeart/2005/8/layout/cycle8"/>
    <dgm:cxn modelId="{FA0D6EEB-1150-47F3-9BEA-7116EAB73EBE}" type="presOf" srcId="{A30EB36B-4E45-4E6B-BB53-BE8AC9B54E75}" destId="{82545B8D-CA31-4C8B-BFAE-0090A298D640}" srcOrd="0" destOrd="0" presId="urn:microsoft.com/office/officeart/2005/8/layout/cycle8"/>
    <dgm:cxn modelId="{A6BD28BD-06A3-43A7-8D93-4DE56D3F8CBA}" type="presParOf" srcId="{57E68E13-9C86-408B-BDC5-952244CF27C1}" destId="{F6B70E8E-F587-4C9C-87AA-6FD9043DBD93}" srcOrd="0" destOrd="0" presId="urn:microsoft.com/office/officeart/2005/8/layout/cycle8"/>
    <dgm:cxn modelId="{606F7949-93F2-496F-ABB9-E910FE8CCAD3}" type="presParOf" srcId="{57E68E13-9C86-408B-BDC5-952244CF27C1}" destId="{0F5ACCDA-E9BF-4287-96B1-5246912C277F}" srcOrd="1" destOrd="0" presId="urn:microsoft.com/office/officeart/2005/8/layout/cycle8"/>
    <dgm:cxn modelId="{69902FEA-359F-4F7E-B7DA-10E63E31C13E}" type="presParOf" srcId="{57E68E13-9C86-408B-BDC5-952244CF27C1}" destId="{37729FB1-AB57-4B76-8FB5-2B9AF2A1724F}" srcOrd="2" destOrd="0" presId="urn:microsoft.com/office/officeart/2005/8/layout/cycle8"/>
    <dgm:cxn modelId="{F8B4D112-52F6-456D-89BC-7B71F19BCEC0}" type="presParOf" srcId="{57E68E13-9C86-408B-BDC5-952244CF27C1}" destId="{62488A2B-258C-4F49-9A95-79E9348B07F5}" srcOrd="3" destOrd="0" presId="urn:microsoft.com/office/officeart/2005/8/layout/cycle8"/>
    <dgm:cxn modelId="{9B5579C2-B424-4820-8138-4B5800B1888A}" type="presParOf" srcId="{57E68E13-9C86-408B-BDC5-952244CF27C1}" destId="{F0F0CEB7-09D2-436F-B6A9-489B20B12C9D}" srcOrd="4" destOrd="0" presId="urn:microsoft.com/office/officeart/2005/8/layout/cycle8"/>
    <dgm:cxn modelId="{20536883-F837-4FBB-93EF-30EDEAD422B2}" type="presParOf" srcId="{57E68E13-9C86-408B-BDC5-952244CF27C1}" destId="{4EFC76DC-87E9-48BE-A282-D048BC02570D}" srcOrd="5" destOrd="0" presId="urn:microsoft.com/office/officeart/2005/8/layout/cycle8"/>
    <dgm:cxn modelId="{7620AA00-79B7-4260-845D-4C3F5B0C4B5A}" type="presParOf" srcId="{57E68E13-9C86-408B-BDC5-952244CF27C1}" destId="{F5DE56BF-02BB-4660-A125-9B2DB33349F1}" srcOrd="6" destOrd="0" presId="urn:microsoft.com/office/officeart/2005/8/layout/cycle8"/>
    <dgm:cxn modelId="{21108B72-354F-4503-9608-B3F0F09829F2}" type="presParOf" srcId="{57E68E13-9C86-408B-BDC5-952244CF27C1}" destId="{E7F15CE0-A78D-4B83-9EFE-01BB05DA1F4B}" srcOrd="7" destOrd="0" presId="urn:microsoft.com/office/officeart/2005/8/layout/cycle8"/>
    <dgm:cxn modelId="{EA0B1F05-35B2-4BC7-BFCA-8DD523D630C9}" type="presParOf" srcId="{57E68E13-9C86-408B-BDC5-952244CF27C1}" destId="{315B1342-49A3-471F-B849-CC89E34FB00D}" srcOrd="8" destOrd="0" presId="urn:microsoft.com/office/officeart/2005/8/layout/cycle8"/>
    <dgm:cxn modelId="{88CEBACC-497C-45E1-A450-9D68953A7215}" type="presParOf" srcId="{57E68E13-9C86-408B-BDC5-952244CF27C1}" destId="{3652A8CC-CA2B-4A5B-9CF7-767DB862CC76}" srcOrd="9" destOrd="0" presId="urn:microsoft.com/office/officeart/2005/8/layout/cycle8"/>
    <dgm:cxn modelId="{E58E7411-183F-4DF7-925A-2EAA2DD23497}" type="presParOf" srcId="{57E68E13-9C86-408B-BDC5-952244CF27C1}" destId="{8031D09F-DBF7-4185-A13A-A8CE8B002CF4}" srcOrd="10" destOrd="0" presId="urn:microsoft.com/office/officeart/2005/8/layout/cycle8"/>
    <dgm:cxn modelId="{FF0A9153-AB4C-49E7-B0E0-805CB93D60C7}" type="presParOf" srcId="{57E68E13-9C86-408B-BDC5-952244CF27C1}" destId="{6DBCD45D-3680-4652-9343-A72CE5A15E86}" srcOrd="11" destOrd="0" presId="urn:microsoft.com/office/officeart/2005/8/layout/cycle8"/>
    <dgm:cxn modelId="{0BBC9887-3ABB-465B-ACB1-8FA5A1371D41}" type="presParOf" srcId="{57E68E13-9C86-408B-BDC5-952244CF27C1}" destId="{BD86A084-F275-46D9-942B-4564148C128D}" srcOrd="12" destOrd="0" presId="urn:microsoft.com/office/officeart/2005/8/layout/cycle8"/>
    <dgm:cxn modelId="{8FDDBE5F-8BA4-412A-B3E0-9CC22368EF9D}" type="presParOf" srcId="{57E68E13-9C86-408B-BDC5-952244CF27C1}" destId="{3F022E6F-3F48-4A13-A136-461BC58C0ABC}" srcOrd="13" destOrd="0" presId="urn:microsoft.com/office/officeart/2005/8/layout/cycle8"/>
    <dgm:cxn modelId="{CACE812F-EC2E-484C-B90B-C6D0710595AE}" type="presParOf" srcId="{57E68E13-9C86-408B-BDC5-952244CF27C1}" destId="{E9C8FC88-8177-4195-BB74-E8C79BCDD816}" srcOrd="14" destOrd="0" presId="urn:microsoft.com/office/officeart/2005/8/layout/cycle8"/>
    <dgm:cxn modelId="{992D01DB-6DC3-4323-8ADD-FC7E15F82598}" type="presParOf" srcId="{57E68E13-9C86-408B-BDC5-952244CF27C1}" destId="{BA0E726D-2CCC-43E2-A515-AFB3BB6C5628}" srcOrd="15" destOrd="0" presId="urn:microsoft.com/office/officeart/2005/8/layout/cycle8"/>
    <dgm:cxn modelId="{D456870B-E386-46E4-9769-3309066B2EAA}" type="presParOf" srcId="{57E68E13-9C86-408B-BDC5-952244CF27C1}" destId="{82545B8D-CA31-4C8B-BFAE-0090A298D640}" srcOrd="16" destOrd="0" presId="urn:microsoft.com/office/officeart/2005/8/layout/cycle8"/>
    <dgm:cxn modelId="{147226B2-B23F-46AE-A7DF-13A6DB897E7C}" type="presParOf" srcId="{57E68E13-9C86-408B-BDC5-952244CF27C1}" destId="{25A56ED5-9984-4B98-BC4E-901FFD0ACD92}" srcOrd="17" destOrd="0" presId="urn:microsoft.com/office/officeart/2005/8/layout/cycle8"/>
    <dgm:cxn modelId="{0FEA4EC1-A34A-4A1D-99D4-3D65D2B70400}" type="presParOf" srcId="{57E68E13-9C86-408B-BDC5-952244CF27C1}" destId="{E763784F-5B9E-4A16-BDB9-2FED67CA2006}" srcOrd="18" destOrd="0" presId="urn:microsoft.com/office/officeart/2005/8/layout/cycle8"/>
    <dgm:cxn modelId="{3AFC0653-2962-4529-997B-AA7E1B60F1F9}" type="presParOf" srcId="{57E68E13-9C86-408B-BDC5-952244CF27C1}" destId="{9B5D9FD2-75F9-465B-A9A9-91F7E5A0D604}" srcOrd="19" destOrd="0" presId="urn:microsoft.com/office/officeart/2005/8/layout/cycle8"/>
    <dgm:cxn modelId="{A81963D5-B027-47EC-8241-FF9EC014E183}" type="presParOf" srcId="{57E68E13-9C86-408B-BDC5-952244CF27C1}" destId="{B5FB3BE4-9316-40CD-AD73-FB71E20A1AC7}" srcOrd="20" destOrd="0" presId="urn:microsoft.com/office/officeart/2005/8/layout/cycle8"/>
    <dgm:cxn modelId="{0D6A4251-5A04-4364-A7E0-AF5C104A63C6}" type="presParOf" srcId="{57E68E13-9C86-408B-BDC5-952244CF27C1}" destId="{28DA6859-72E5-4423-98D7-27231256E2FF}" srcOrd="21" destOrd="0" presId="urn:microsoft.com/office/officeart/2005/8/layout/cycle8"/>
    <dgm:cxn modelId="{B27BEF8B-AA16-4DA9-9AF2-6E030374D904}" type="presParOf" srcId="{57E68E13-9C86-408B-BDC5-952244CF27C1}" destId="{A139F1F7-2CB0-4596-B718-0C0C31F1D7AE}" srcOrd="22" destOrd="0" presId="urn:microsoft.com/office/officeart/2005/8/layout/cycle8"/>
    <dgm:cxn modelId="{1530E6AD-1A6B-47E0-9ECA-C04C3BC21C04}" type="presParOf" srcId="{57E68E13-9C86-408B-BDC5-952244CF27C1}" destId="{16F0B57E-54AD-4A73-8220-FEA019CA53DE}" srcOrd="23" destOrd="0" presId="urn:microsoft.com/office/officeart/2005/8/layout/cycle8"/>
    <dgm:cxn modelId="{1D93A3B2-306A-48D5-98BC-0F015F589E19}" type="presParOf" srcId="{57E68E13-9C86-408B-BDC5-952244CF27C1}" destId="{5608E907-1069-4AB4-A2EB-F099B437BD85}" srcOrd="24" destOrd="0" presId="urn:microsoft.com/office/officeart/2005/8/layout/cycle8"/>
    <dgm:cxn modelId="{7CD06D18-6110-4DBE-A1FD-84087D724553}" type="presParOf" srcId="{57E68E13-9C86-408B-BDC5-952244CF27C1}" destId="{7EB76AD5-E9FF-4BAD-A042-DD59513F6298}" srcOrd="25" destOrd="0" presId="urn:microsoft.com/office/officeart/2005/8/layout/cycle8"/>
    <dgm:cxn modelId="{A452588C-2D4C-4820-A590-0F71589E90CF}" type="presParOf" srcId="{57E68E13-9C86-408B-BDC5-952244CF27C1}" destId="{99C7E72D-34B9-4620-825C-1522CC3A3400}" srcOrd="26" destOrd="0" presId="urn:microsoft.com/office/officeart/2005/8/layout/cycle8"/>
    <dgm:cxn modelId="{1F6C916E-F27A-4016-B004-DEDD6F1A2414}" type="presParOf" srcId="{57E68E13-9C86-408B-BDC5-952244CF27C1}" destId="{F518ABE0-870C-4559-AB15-B8693AB8B901}" srcOrd="27" destOrd="0" presId="urn:microsoft.com/office/officeart/2005/8/layout/cycle8"/>
    <dgm:cxn modelId="{83AA8F92-E02B-47C3-A343-8F35AF848976}" type="presParOf" srcId="{57E68E13-9C86-408B-BDC5-952244CF27C1}" destId="{5B8C5D67-FED8-4AB3-A605-85392F477ECA}" srcOrd="28" destOrd="0" presId="urn:microsoft.com/office/officeart/2005/8/layout/cycle8"/>
    <dgm:cxn modelId="{01B261A1-29B4-4A79-919E-78D672E74D32}" type="presParOf" srcId="{57E68E13-9C86-408B-BDC5-952244CF27C1}" destId="{CE63A420-008E-4F18-8A6B-96EA1D092614}" srcOrd="29" destOrd="0" presId="urn:microsoft.com/office/officeart/2005/8/layout/cycle8"/>
    <dgm:cxn modelId="{D71FEE06-13B4-4F97-96B1-2CD76FDF20D0}" type="presParOf" srcId="{57E68E13-9C86-408B-BDC5-952244CF27C1}" destId="{140DB5CA-91F3-447C-A313-78968477CA88}" srcOrd="30" destOrd="0" presId="urn:microsoft.com/office/officeart/2005/8/layout/cycle8"/>
    <dgm:cxn modelId="{32EEA7CE-BB3E-4CD4-927C-40A110B8E8B7}" type="presParOf" srcId="{57E68E13-9C86-408B-BDC5-952244CF27C1}" destId="{73BEC7F8-397E-4D2E-AF31-986C0F11B1CF}" srcOrd="31" destOrd="0" presId="urn:microsoft.com/office/officeart/2005/8/layout/cycle8"/>
    <dgm:cxn modelId="{023FA60C-1F04-4552-9B70-96DEDE6E1391}" type="presParOf" srcId="{57E68E13-9C86-408B-BDC5-952244CF27C1}" destId="{749129DC-DD78-441E-A143-5303FFF924F2}" srcOrd="32" destOrd="0" presId="urn:microsoft.com/office/officeart/2005/8/layout/cycle8"/>
    <dgm:cxn modelId="{9FEACBAF-9526-4F3F-91BB-199911B69693}" type="presParOf" srcId="{57E68E13-9C86-408B-BDC5-952244CF27C1}" destId="{5A86EDCC-6858-4235-84A8-17C5385549BE}" srcOrd="33" destOrd="0" presId="urn:microsoft.com/office/officeart/2005/8/layout/cycle8"/>
    <dgm:cxn modelId="{BA85C55D-DFC7-4A2B-BEC6-4675A5830BAB}" type="presParOf" srcId="{57E68E13-9C86-408B-BDC5-952244CF27C1}" destId="{DE1EE21F-B8AA-46C5-B6EE-09AAC7377796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 custT="1"/>
      <dgm:spPr/>
      <dgm:t>
        <a:bodyPr/>
        <a:lstStyle/>
        <a:p>
          <a:r>
            <a:rPr lang="en-GB" sz="1200" dirty="0"/>
            <a:t>PPG Logo redrawn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 sz="1200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 sz="1200"/>
        </a:p>
      </dgm:t>
    </dgm:pt>
    <dgm:pt modelId="{35696FA4-606D-48DF-B5F8-458D0AB2239D}">
      <dgm:prSet phldrT="[Text]" custT="1"/>
      <dgm:spPr/>
      <dgm:t>
        <a:bodyPr/>
        <a:lstStyle/>
        <a:p>
          <a:r>
            <a:rPr lang="en-GB" sz="1200" dirty="0"/>
            <a:t>CMG will host PPG page including minutes on website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 sz="1200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 sz="1200"/>
        </a:p>
      </dgm:t>
    </dgm:pt>
    <dgm:pt modelId="{8A58BFE1-EF42-48E8-8CFE-515B59D87EFE}">
      <dgm:prSet phldrT="[Text]" custT="1"/>
      <dgm:spPr/>
      <dgm:t>
        <a:bodyPr/>
        <a:lstStyle/>
        <a:p>
          <a:r>
            <a:rPr lang="en-GB" sz="1200" dirty="0"/>
            <a:t>PPG section on front screen and page on CMG website updated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 sz="1200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 sz="1200"/>
        </a:p>
      </dgm:t>
    </dgm:pt>
    <dgm:pt modelId="{9BFBF3D1-9FA3-4D5E-8DE5-A4E79CCA5459}">
      <dgm:prSet phldrT="[Text]" custT="1"/>
      <dgm:spPr/>
      <dgm:t>
        <a:bodyPr/>
        <a:lstStyle/>
        <a:p>
          <a:r>
            <a:rPr lang="en-GB" sz="1200" dirty="0"/>
            <a:t>Article in staff newsletter, social media and Ashby Life, to be promoted quarterly</a:t>
          </a:r>
        </a:p>
      </dgm:t>
    </dgm:pt>
    <dgm:pt modelId="{A4FCC5B7-5603-48C1-AB47-BCB9AB3BB143}" type="parTrans" cxnId="{B74EE5D2-011A-4AD6-B68F-35825F69529B}">
      <dgm:prSet/>
      <dgm:spPr/>
      <dgm:t>
        <a:bodyPr/>
        <a:lstStyle/>
        <a:p>
          <a:endParaRPr lang="en-GB" sz="1200"/>
        </a:p>
      </dgm:t>
    </dgm:pt>
    <dgm:pt modelId="{A1D843E1-E175-4338-9F29-C5C1ED45B737}" type="sibTrans" cxnId="{B74EE5D2-011A-4AD6-B68F-35825F69529B}">
      <dgm:prSet/>
      <dgm:spPr/>
      <dgm:t>
        <a:bodyPr/>
        <a:lstStyle/>
        <a:p>
          <a:endParaRPr lang="en-GB" sz="1200"/>
        </a:p>
      </dgm:t>
    </dgm:pt>
    <dgm:pt modelId="{A30EB36B-4E45-4E6B-BB53-BE8AC9B54E75}">
      <dgm:prSet custT="1"/>
      <dgm:spPr/>
      <dgm:t>
        <a:bodyPr/>
        <a:lstStyle/>
        <a:p>
          <a:r>
            <a:rPr lang="en-GB" sz="1200" dirty="0"/>
            <a:t>Social media next meeting date to be promoted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 sz="1200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 sz="1200"/>
        </a:p>
      </dgm:t>
    </dgm:pt>
    <dgm:pt modelId="{F915DAE0-6C1D-4AE2-8272-A771CBC64C3B}">
      <dgm:prSet custT="1"/>
      <dgm:spPr/>
      <dgm:t>
        <a:bodyPr/>
        <a:lstStyle/>
        <a:p>
          <a:r>
            <a:rPr lang="en-GB" sz="1200" dirty="0"/>
            <a:t>Message to be sent out to promote PPG when get new registrations, text to be created</a:t>
          </a:r>
        </a:p>
      </dgm:t>
    </dgm:pt>
    <dgm:pt modelId="{8B2DBBB3-15D9-41F1-9FC4-3551B4333AC1}" type="parTrans" cxnId="{8717A7A7-0587-47D8-82BB-3DD45E0B66A3}">
      <dgm:prSet/>
      <dgm:spPr/>
      <dgm:t>
        <a:bodyPr/>
        <a:lstStyle/>
        <a:p>
          <a:endParaRPr lang="en-GB" sz="1200"/>
        </a:p>
      </dgm:t>
    </dgm:pt>
    <dgm:pt modelId="{B28482E0-5D5F-402F-ADEA-030A28820741}" type="sibTrans" cxnId="{8717A7A7-0587-47D8-82BB-3DD45E0B66A3}">
      <dgm:prSet/>
      <dgm:spPr/>
      <dgm:t>
        <a:bodyPr/>
        <a:lstStyle/>
        <a:p>
          <a:endParaRPr lang="en-GB" sz="1200"/>
        </a:p>
      </dgm:t>
    </dgm:pt>
    <dgm:pt modelId="{881BF60D-30F1-41A6-B37C-297D0E5837FF}">
      <dgm:prSet custT="1"/>
      <dgm:spPr/>
      <dgm:t>
        <a:bodyPr/>
        <a:lstStyle/>
        <a:p>
          <a:r>
            <a:rPr lang="en-GB" sz="1200" dirty="0"/>
            <a:t>PPG information events to be arranged</a:t>
          </a:r>
        </a:p>
      </dgm:t>
    </dgm:pt>
    <dgm:pt modelId="{88792188-9BC0-47AC-99E0-23711531E6CB}" type="parTrans" cxnId="{631D6468-1669-4642-98E8-E3EF5DBBCA3C}">
      <dgm:prSet/>
      <dgm:spPr/>
      <dgm:t>
        <a:bodyPr/>
        <a:lstStyle/>
        <a:p>
          <a:endParaRPr lang="en-GB" sz="1200"/>
        </a:p>
      </dgm:t>
    </dgm:pt>
    <dgm:pt modelId="{E256681A-23B3-42E4-80FA-FFB90ACC7517}" type="sibTrans" cxnId="{631D6468-1669-4642-98E8-E3EF5DBBCA3C}">
      <dgm:prSet/>
      <dgm:spPr/>
      <dgm:t>
        <a:bodyPr/>
        <a:lstStyle/>
        <a:p>
          <a:endParaRPr lang="en-GB" sz="1200"/>
        </a:p>
      </dgm:t>
    </dgm:pt>
    <dgm:pt modelId="{13004F12-3122-4113-B0D6-BDE9F594EF8B}" type="pres">
      <dgm:prSet presAssocID="{63A365DA-1A72-4387-9A21-2EC33BC6B9D6}" presName="Name0" presStyleCnt="0">
        <dgm:presLayoutVars>
          <dgm:dir/>
          <dgm:resizeHandles val="exact"/>
        </dgm:presLayoutVars>
      </dgm:prSet>
      <dgm:spPr/>
    </dgm:pt>
    <dgm:pt modelId="{58741F8B-9FDA-414D-88A1-326A28A9701D}" type="pres">
      <dgm:prSet presAssocID="{63A365DA-1A72-4387-9A21-2EC33BC6B9D6}" presName="cycle" presStyleCnt="0"/>
      <dgm:spPr/>
    </dgm:pt>
    <dgm:pt modelId="{59D2DD5E-C26D-49F8-B5D4-1971E66BC8ED}" type="pres">
      <dgm:prSet presAssocID="{CCF88D34-3C8A-4F2C-8BA8-216E0B755E46}" presName="nodeFirstNode" presStyleLbl="node1" presStyleIdx="0" presStyleCnt="7" custScaleX="111885" custScaleY="100674">
        <dgm:presLayoutVars>
          <dgm:bulletEnabled val="1"/>
        </dgm:presLayoutVars>
      </dgm:prSet>
      <dgm:spPr/>
    </dgm:pt>
    <dgm:pt modelId="{4D467591-EEA0-4640-9D16-51806C0755F4}" type="pres">
      <dgm:prSet presAssocID="{75FF5756-45AB-4417-B7F5-DA3877B15317}" presName="sibTransFirstNode" presStyleLbl="bgShp" presStyleIdx="0" presStyleCnt="1"/>
      <dgm:spPr/>
    </dgm:pt>
    <dgm:pt modelId="{5ADC4A7C-22DF-415C-989C-3F70FC93A00C}" type="pres">
      <dgm:prSet presAssocID="{35696FA4-606D-48DF-B5F8-458D0AB2239D}" presName="nodeFollowingNodes" presStyleLbl="node1" presStyleIdx="1" presStyleCnt="7" custScaleX="111885" custScaleY="100674">
        <dgm:presLayoutVars>
          <dgm:bulletEnabled val="1"/>
        </dgm:presLayoutVars>
      </dgm:prSet>
      <dgm:spPr/>
    </dgm:pt>
    <dgm:pt modelId="{C9281CD5-2236-4748-9E22-BCB2B5C1B11E}" type="pres">
      <dgm:prSet presAssocID="{8A58BFE1-EF42-48E8-8CFE-515B59D87EFE}" presName="nodeFollowingNodes" presStyleLbl="node1" presStyleIdx="2" presStyleCnt="7" custScaleX="111885" custScaleY="100674">
        <dgm:presLayoutVars>
          <dgm:bulletEnabled val="1"/>
        </dgm:presLayoutVars>
      </dgm:prSet>
      <dgm:spPr/>
    </dgm:pt>
    <dgm:pt modelId="{7BE8F1BC-851F-4283-9278-6F2D888003CA}" type="pres">
      <dgm:prSet presAssocID="{9BFBF3D1-9FA3-4D5E-8DE5-A4E79CCA5459}" presName="nodeFollowingNodes" presStyleLbl="node1" presStyleIdx="3" presStyleCnt="7" custScaleX="111885" custScaleY="100674">
        <dgm:presLayoutVars>
          <dgm:bulletEnabled val="1"/>
        </dgm:presLayoutVars>
      </dgm:prSet>
      <dgm:spPr/>
    </dgm:pt>
    <dgm:pt modelId="{361D7DCA-627A-46C6-B151-BC0A610B93FC}" type="pres">
      <dgm:prSet presAssocID="{A30EB36B-4E45-4E6B-BB53-BE8AC9B54E75}" presName="nodeFollowingNodes" presStyleLbl="node1" presStyleIdx="4" presStyleCnt="7" custScaleX="111885" custScaleY="100674">
        <dgm:presLayoutVars>
          <dgm:bulletEnabled val="1"/>
        </dgm:presLayoutVars>
      </dgm:prSet>
      <dgm:spPr/>
    </dgm:pt>
    <dgm:pt modelId="{0420B141-A4D4-4989-A1A2-1E48519D6007}" type="pres">
      <dgm:prSet presAssocID="{F915DAE0-6C1D-4AE2-8272-A771CBC64C3B}" presName="nodeFollowingNodes" presStyleLbl="node1" presStyleIdx="5" presStyleCnt="7" custScaleX="111885" custScaleY="100674">
        <dgm:presLayoutVars>
          <dgm:bulletEnabled val="1"/>
        </dgm:presLayoutVars>
      </dgm:prSet>
      <dgm:spPr/>
    </dgm:pt>
    <dgm:pt modelId="{3558A5DC-D08B-4D50-8D5A-6E3FEED377D6}" type="pres">
      <dgm:prSet presAssocID="{881BF60D-30F1-41A6-B37C-297D0E5837FF}" presName="nodeFollowingNodes" presStyleLbl="node1" presStyleIdx="6" presStyleCnt="7" custScaleX="111885" custScaleY="100674">
        <dgm:presLayoutVars>
          <dgm:bulletEnabled val="1"/>
        </dgm:presLayoutVars>
      </dgm:prSet>
      <dgm:spPr/>
    </dgm:pt>
  </dgm:ptLst>
  <dgm:cxnLst>
    <dgm:cxn modelId="{7A8ECC33-F8C2-437A-AFA6-82B86D080843}" srcId="{63A365DA-1A72-4387-9A21-2EC33BC6B9D6}" destId="{8A58BFE1-EF42-48E8-8CFE-515B59D87EFE}" srcOrd="2" destOrd="0" parTransId="{7525C614-8697-4F64-9511-F9EFA76E1253}" sibTransId="{918878D0-8484-4EB2-9913-C2C419FA72FE}"/>
    <dgm:cxn modelId="{E94FA95C-EA61-47A2-9E54-2D5503C34310}" type="presOf" srcId="{75FF5756-45AB-4417-B7F5-DA3877B15317}" destId="{4D467591-EEA0-4640-9D16-51806C0755F4}" srcOrd="0" destOrd="0" presId="urn:microsoft.com/office/officeart/2005/8/layout/cycle3"/>
    <dgm:cxn modelId="{5DBE6B60-AF32-4D0D-936C-DB590B06A358}" srcId="{63A365DA-1A72-4387-9A21-2EC33BC6B9D6}" destId="{CCF88D34-3C8A-4F2C-8BA8-216E0B755E46}" srcOrd="0" destOrd="0" parTransId="{CC9F0022-2576-45F6-A407-682CAA677235}" sibTransId="{75FF5756-45AB-4417-B7F5-DA3877B15317}"/>
    <dgm:cxn modelId="{3867C946-4277-4834-927A-FBFEDDFEB92A}" type="presOf" srcId="{35696FA4-606D-48DF-B5F8-458D0AB2239D}" destId="{5ADC4A7C-22DF-415C-989C-3F70FC93A00C}" srcOrd="0" destOrd="0" presId="urn:microsoft.com/office/officeart/2005/8/layout/cycle3"/>
    <dgm:cxn modelId="{631D6468-1669-4642-98E8-E3EF5DBBCA3C}" srcId="{63A365DA-1A72-4387-9A21-2EC33BC6B9D6}" destId="{881BF60D-30F1-41A6-B37C-297D0E5837FF}" srcOrd="6" destOrd="0" parTransId="{88792188-9BC0-47AC-99E0-23711531E6CB}" sibTransId="{E256681A-23B3-42E4-80FA-FFB90ACC7517}"/>
    <dgm:cxn modelId="{89D61D4F-8564-4AE6-91C7-1620B5C968B9}" type="presOf" srcId="{9BFBF3D1-9FA3-4D5E-8DE5-A4E79CCA5459}" destId="{7BE8F1BC-851F-4283-9278-6F2D888003CA}" srcOrd="0" destOrd="0" presId="urn:microsoft.com/office/officeart/2005/8/layout/cycle3"/>
    <dgm:cxn modelId="{25473176-4D79-4A09-96E1-E7C63118BA5C}" type="presOf" srcId="{CCF88D34-3C8A-4F2C-8BA8-216E0B755E46}" destId="{59D2DD5E-C26D-49F8-B5D4-1971E66BC8ED}" srcOrd="0" destOrd="0" presId="urn:microsoft.com/office/officeart/2005/8/layout/cycle3"/>
    <dgm:cxn modelId="{C3F89E80-4A77-4294-8BD8-786EB08B8259}" type="presOf" srcId="{8A58BFE1-EF42-48E8-8CFE-515B59D87EFE}" destId="{C9281CD5-2236-4748-9E22-BCB2B5C1B11E}" srcOrd="0" destOrd="0" presId="urn:microsoft.com/office/officeart/2005/8/layout/cycle3"/>
    <dgm:cxn modelId="{648EC19A-45B0-42E7-9210-F825F47BDB2E}" srcId="{63A365DA-1A72-4387-9A21-2EC33BC6B9D6}" destId="{A30EB36B-4E45-4E6B-BB53-BE8AC9B54E75}" srcOrd="4" destOrd="0" parTransId="{8484057A-A6CC-4BC7-B5B0-6541820F3AC4}" sibTransId="{7312F1F8-FAC6-48E4-934B-CC0F36ED75A0}"/>
    <dgm:cxn modelId="{8692ABA4-18E6-4D1C-AAC2-88DDF87BF8DF}" type="presOf" srcId="{A30EB36B-4E45-4E6B-BB53-BE8AC9B54E75}" destId="{361D7DCA-627A-46C6-B151-BC0A610B93FC}" srcOrd="0" destOrd="0" presId="urn:microsoft.com/office/officeart/2005/8/layout/cycle3"/>
    <dgm:cxn modelId="{8717A7A7-0587-47D8-82BB-3DD45E0B66A3}" srcId="{63A365DA-1A72-4387-9A21-2EC33BC6B9D6}" destId="{F915DAE0-6C1D-4AE2-8272-A771CBC64C3B}" srcOrd="5" destOrd="0" parTransId="{8B2DBBB3-15D9-41F1-9FC4-3551B4333AC1}" sibTransId="{B28482E0-5D5F-402F-ADEA-030A28820741}"/>
    <dgm:cxn modelId="{766B6BB1-D08F-443B-B805-A58F111DF3C8}" type="presOf" srcId="{63A365DA-1A72-4387-9A21-2EC33BC6B9D6}" destId="{13004F12-3122-4113-B0D6-BDE9F594EF8B}" srcOrd="0" destOrd="0" presId="urn:microsoft.com/office/officeart/2005/8/layout/cycle3"/>
    <dgm:cxn modelId="{032381B2-03CC-4947-83DC-F7A53D514190}" type="presOf" srcId="{F915DAE0-6C1D-4AE2-8272-A771CBC64C3B}" destId="{0420B141-A4D4-4989-A1A2-1E48519D6007}" srcOrd="0" destOrd="0" presId="urn:microsoft.com/office/officeart/2005/8/layout/cycle3"/>
    <dgm:cxn modelId="{B74EE5D2-011A-4AD6-B68F-35825F69529B}" srcId="{63A365DA-1A72-4387-9A21-2EC33BC6B9D6}" destId="{9BFBF3D1-9FA3-4D5E-8DE5-A4E79CCA5459}" srcOrd="3" destOrd="0" parTransId="{A4FCC5B7-5603-48C1-AB47-BCB9AB3BB143}" sibTransId="{A1D843E1-E175-4338-9F29-C5C1ED45B737}"/>
    <dgm:cxn modelId="{15B02BD4-3242-4A0A-8958-1AD98E544425}" srcId="{63A365DA-1A72-4387-9A21-2EC33BC6B9D6}" destId="{35696FA4-606D-48DF-B5F8-458D0AB2239D}" srcOrd="1" destOrd="0" parTransId="{28A50181-7CAB-425F-B26E-C64B8BB910FF}" sibTransId="{B860C1BE-42AE-4410-9098-67CA878663F2}"/>
    <dgm:cxn modelId="{8748CFF6-9BE4-45DA-850E-A7871854122B}" type="presOf" srcId="{881BF60D-30F1-41A6-B37C-297D0E5837FF}" destId="{3558A5DC-D08B-4D50-8D5A-6E3FEED377D6}" srcOrd="0" destOrd="0" presId="urn:microsoft.com/office/officeart/2005/8/layout/cycle3"/>
    <dgm:cxn modelId="{D5AC29A7-ABD9-4225-97C8-041B6991D229}" type="presParOf" srcId="{13004F12-3122-4113-B0D6-BDE9F594EF8B}" destId="{58741F8B-9FDA-414D-88A1-326A28A9701D}" srcOrd="0" destOrd="0" presId="urn:microsoft.com/office/officeart/2005/8/layout/cycle3"/>
    <dgm:cxn modelId="{4EF20CEC-F439-406C-A927-F8D65766BED2}" type="presParOf" srcId="{58741F8B-9FDA-414D-88A1-326A28A9701D}" destId="{59D2DD5E-C26D-49F8-B5D4-1971E66BC8ED}" srcOrd="0" destOrd="0" presId="urn:microsoft.com/office/officeart/2005/8/layout/cycle3"/>
    <dgm:cxn modelId="{AE6272C3-20E4-472C-953D-F52E8E3FC4B7}" type="presParOf" srcId="{58741F8B-9FDA-414D-88A1-326A28A9701D}" destId="{4D467591-EEA0-4640-9D16-51806C0755F4}" srcOrd="1" destOrd="0" presId="urn:microsoft.com/office/officeart/2005/8/layout/cycle3"/>
    <dgm:cxn modelId="{B3069C5C-A5E3-4892-AB78-85A5969A729D}" type="presParOf" srcId="{58741F8B-9FDA-414D-88A1-326A28A9701D}" destId="{5ADC4A7C-22DF-415C-989C-3F70FC93A00C}" srcOrd="2" destOrd="0" presId="urn:microsoft.com/office/officeart/2005/8/layout/cycle3"/>
    <dgm:cxn modelId="{B60303D9-3018-49F5-9AD6-7FAFFDA3E3C8}" type="presParOf" srcId="{58741F8B-9FDA-414D-88A1-326A28A9701D}" destId="{C9281CD5-2236-4748-9E22-BCB2B5C1B11E}" srcOrd="3" destOrd="0" presId="urn:microsoft.com/office/officeart/2005/8/layout/cycle3"/>
    <dgm:cxn modelId="{0BB51179-E1DD-4912-8B2D-DC4B1B81C47A}" type="presParOf" srcId="{58741F8B-9FDA-414D-88A1-326A28A9701D}" destId="{7BE8F1BC-851F-4283-9278-6F2D888003CA}" srcOrd="4" destOrd="0" presId="urn:microsoft.com/office/officeart/2005/8/layout/cycle3"/>
    <dgm:cxn modelId="{29778B79-ECAB-4A52-8893-6A08A4966352}" type="presParOf" srcId="{58741F8B-9FDA-414D-88A1-326A28A9701D}" destId="{361D7DCA-627A-46C6-B151-BC0A610B93FC}" srcOrd="5" destOrd="0" presId="urn:microsoft.com/office/officeart/2005/8/layout/cycle3"/>
    <dgm:cxn modelId="{68E80034-102B-45F4-9435-7996E24FD18D}" type="presParOf" srcId="{58741F8B-9FDA-414D-88A1-326A28A9701D}" destId="{0420B141-A4D4-4989-A1A2-1E48519D6007}" srcOrd="6" destOrd="0" presId="urn:microsoft.com/office/officeart/2005/8/layout/cycle3"/>
    <dgm:cxn modelId="{CF9087B9-23F7-4977-A63C-D5A07638CCF0}" type="presParOf" srcId="{58741F8B-9FDA-414D-88A1-326A28A9701D}" destId="{3558A5DC-D08B-4D50-8D5A-6E3FEED377D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36C2C5-A6CC-4F23-BF0B-8ED0A025C58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0EC5163-0276-41A6-94C9-F6420A9BC84F}">
      <dgm:prSet phldrT="[Text]"/>
      <dgm:spPr/>
      <dgm:t>
        <a:bodyPr/>
        <a:lstStyle/>
        <a:p>
          <a:r>
            <a:rPr lang="en-GB" dirty="0"/>
            <a:t>Demand has remained high</a:t>
          </a:r>
        </a:p>
      </dgm:t>
    </dgm:pt>
    <dgm:pt modelId="{AE6C100F-4799-4524-A6BB-1A86F1F2D8DA}" type="parTrans" cxnId="{8FF2C1B9-D210-4C74-9259-DB25A5D0605F}">
      <dgm:prSet/>
      <dgm:spPr/>
      <dgm:t>
        <a:bodyPr/>
        <a:lstStyle/>
        <a:p>
          <a:endParaRPr lang="en-GB"/>
        </a:p>
      </dgm:t>
    </dgm:pt>
    <dgm:pt modelId="{E11E52AD-AC41-47EC-B4C5-3153FC088898}" type="sibTrans" cxnId="{8FF2C1B9-D210-4C74-9259-DB25A5D0605F}">
      <dgm:prSet/>
      <dgm:spPr/>
      <dgm:t>
        <a:bodyPr/>
        <a:lstStyle/>
        <a:p>
          <a:endParaRPr lang="en-GB" dirty="0"/>
        </a:p>
      </dgm:t>
    </dgm:pt>
    <dgm:pt modelId="{1EFB1843-58AB-4DA7-B9C6-BFA79005C1D2}">
      <dgm:prSet phldrT="[Text]"/>
      <dgm:spPr/>
      <dgm:t>
        <a:bodyPr/>
        <a:lstStyle/>
        <a:p>
          <a:r>
            <a:rPr lang="en-GB" dirty="0"/>
            <a:t>Problems more complex / multiple items</a:t>
          </a:r>
        </a:p>
      </dgm:t>
    </dgm:pt>
    <dgm:pt modelId="{B3476018-59FE-404F-9D78-A621EC288A22}" type="parTrans" cxnId="{B6CD4118-8EBE-4DC6-95A5-C5CAC5BC184C}">
      <dgm:prSet/>
      <dgm:spPr/>
      <dgm:t>
        <a:bodyPr/>
        <a:lstStyle/>
        <a:p>
          <a:endParaRPr lang="en-GB"/>
        </a:p>
      </dgm:t>
    </dgm:pt>
    <dgm:pt modelId="{359B88D9-C7E5-4C90-97AC-F895C2BE744C}" type="sibTrans" cxnId="{B6CD4118-8EBE-4DC6-95A5-C5CAC5BC184C}">
      <dgm:prSet/>
      <dgm:spPr/>
      <dgm:t>
        <a:bodyPr/>
        <a:lstStyle/>
        <a:p>
          <a:endParaRPr lang="en-GB" dirty="0"/>
        </a:p>
      </dgm:t>
    </dgm:pt>
    <dgm:pt modelId="{4686C1FA-D56A-48BE-9647-FB639491F198}">
      <dgm:prSet phldrT="[Text]"/>
      <dgm:spPr/>
      <dgm:t>
        <a:bodyPr/>
        <a:lstStyle/>
        <a:p>
          <a:r>
            <a:rPr lang="en-GB" dirty="0"/>
            <a:t>Patient expectations are high</a:t>
          </a:r>
        </a:p>
      </dgm:t>
    </dgm:pt>
    <dgm:pt modelId="{E040451E-A07E-46AD-8795-733113CB2030}" type="parTrans" cxnId="{CD95868F-D565-41AB-A44D-934E441E9AC6}">
      <dgm:prSet/>
      <dgm:spPr/>
      <dgm:t>
        <a:bodyPr/>
        <a:lstStyle/>
        <a:p>
          <a:endParaRPr lang="en-GB"/>
        </a:p>
      </dgm:t>
    </dgm:pt>
    <dgm:pt modelId="{88B1BE67-CC82-4158-AAA6-FAA68ABDC5CD}" type="sibTrans" cxnId="{CD95868F-D565-41AB-A44D-934E441E9AC6}">
      <dgm:prSet/>
      <dgm:spPr/>
      <dgm:t>
        <a:bodyPr/>
        <a:lstStyle/>
        <a:p>
          <a:endParaRPr lang="en-GB" dirty="0"/>
        </a:p>
      </dgm:t>
    </dgm:pt>
    <dgm:pt modelId="{A89ADE8D-1640-427D-AAB2-BDF174BFC386}">
      <dgm:prSet/>
      <dgm:spPr/>
      <dgm:t>
        <a:bodyPr/>
        <a:lstStyle/>
        <a:p>
          <a:r>
            <a:rPr lang="en-GB" dirty="0"/>
            <a:t>Promotional items says go to your GP</a:t>
          </a:r>
        </a:p>
      </dgm:t>
    </dgm:pt>
    <dgm:pt modelId="{E08E90F3-40AE-408E-B68E-E71F12F2704E}" type="parTrans" cxnId="{E24C4C75-05E5-451F-831B-BEEB4B94AC01}">
      <dgm:prSet/>
      <dgm:spPr/>
      <dgm:t>
        <a:bodyPr/>
        <a:lstStyle/>
        <a:p>
          <a:endParaRPr lang="en-GB"/>
        </a:p>
      </dgm:t>
    </dgm:pt>
    <dgm:pt modelId="{345C145B-A148-4B18-83B0-3B3FEFA9FF2D}" type="sibTrans" cxnId="{E24C4C75-05E5-451F-831B-BEEB4B94AC01}">
      <dgm:prSet/>
      <dgm:spPr/>
      <dgm:t>
        <a:bodyPr/>
        <a:lstStyle/>
        <a:p>
          <a:endParaRPr lang="en-GB" dirty="0"/>
        </a:p>
      </dgm:t>
    </dgm:pt>
    <dgm:pt modelId="{74F5C8F1-A8BE-45B0-AEB4-B4AD596BCCC7}">
      <dgm:prSet/>
      <dgm:spPr/>
      <dgm:t>
        <a:bodyPr/>
        <a:lstStyle/>
        <a:p>
          <a:r>
            <a:rPr lang="en-GB" dirty="0"/>
            <a:t>Other services direct to GP</a:t>
          </a:r>
        </a:p>
      </dgm:t>
    </dgm:pt>
    <dgm:pt modelId="{29EF0FBD-4ADD-45C1-BE5B-D78D2BB23E14}" type="parTrans" cxnId="{3731C3B7-2383-45BC-8B86-6D20EB484EFA}">
      <dgm:prSet/>
      <dgm:spPr/>
      <dgm:t>
        <a:bodyPr/>
        <a:lstStyle/>
        <a:p>
          <a:endParaRPr lang="en-GB"/>
        </a:p>
      </dgm:t>
    </dgm:pt>
    <dgm:pt modelId="{E2A62843-2205-403D-A250-A0C059FE7F30}" type="sibTrans" cxnId="{3731C3B7-2383-45BC-8B86-6D20EB484EFA}">
      <dgm:prSet/>
      <dgm:spPr/>
      <dgm:t>
        <a:bodyPr/>
        <a:lstStyle/>
        <a:p>
          <a:endParaRPr lang="en-GB"/>
        </a:p>
      </dgm:t>
    </dgm:pt>
    <dgm:pt modelId="{DD4B770A-F478-4CEB-8EE9-1E85E96FA053}">
      <dgm:prSet/>
      <dgm:spPr/>
      <dgm:t>
        <a:bodyPr/>
        <a:lstStyle/>
        <a:p>
          <a:r>
            <a:rPr lang="en-GB" dirty="0"/>
            <a:t>Patients reluctant to self care or manage </a:t>
          </a:r>
        </a:p>
      </dgm:t>
    </dgm:pt>
    <dgm:pt modelId="{ED4F951B-4AA0-4C1B-937E-C16B09D56D38}" type="parTrans" cxnId="{187C05F5-74FB-4689-9BBF-398E21DEABE9}">
      <dgm:prSet/>
      <dgm:spPr/>
      <dgm:t>
        <a:bodyPr/>
        <a:lstStyle/>
        <a:p>
          <a:endParaRPr lang="en-GB"/>
        </a:p>
      </dgm:t>
    </dgm:pt>
    <dgm:pt modelId="{5257A3FC-626F-4394-9D71-7CBBCFF84661}" type="sibTrans" cxnId="{187C05F5-74FB-4689-9BBF-398E21DEABE9}">
      <dgm:prSet/>
      <dgm:spPr/>
      <dgm:t>
        <a:bodyPr/>
        <a:lstStyle/>
        <a:p>
          <a:endParaRPr lang="en-GB"/>
        </a:p>
      </dgm:t>
    </dgm:pt>
    <dgm:pt modelId="{5F0FCA43-ACAD-4512-A06E-101EDECBA526}" type="pres">
      <dgm:prSet presAssocID="{2736C2C5-A6CC-4F23-BF0B-8ED0A025C58B}" presName="Name0" presStyleCnt="0">
        <dgm:presLayoutVars>
          <dgm:dir/>
          <dgm:resizeHandles val="exact"/>
        </dgm:presLayoutVars>
      </dgm:prSet>
      <dgm:spPr/>
    </dgm:pt>
    <dgm:pt modelId="{B7F98DAF-230B-4C4B-8D8C-46563A596D12}" type="pres">
      <dgm:prSet presAssocID="{10EC5163-0276-41A6-94C9-F6420A9BC84F}" presName="node" presStyleLbl="node1" presStyleIdx="0" presStyleCnt="6">
        <dgm:presLayoutVars>
          <dgm:bulletEnabled val="1"/>
        </dgm:presLayoutVars>
      </dgm:prSet>
      <dgm:spPr/>
    </dgm:pt>
    <dgm:pt modelId="{2073AAFC-B50C-44A6-A3AC-1EBCBABB76FE}" type="pres">
      <dgm:prSet presAssocID="{E11E52AD-AC41-47EC-B4C5-3153FC088898}" presName="sibTrans" presStyleLbl="sibTrans2D1" presStyleIdx="0" presStyleCnt="5"/>
      <dgm:spPr/>
    </dgm:pt>
    <dgm:pt modelId="{C70FA905-C4F8-4FBB-AE21-46B2E2C2B04F}" type="pres">
      <dgm:prSet presAssocID="{E11E52AD-AC41-47EC-B4C5-3153FC088898}" presName="connectorText" presStyleLbl="sibTrans2D1" presStyleIdx="0" presStyleCnt="5"/>
      <dgm:spPr/>
    </dgm:pt>
    <dgm:pt modelId="{D6811E99-416F-4905-BDCD-DB5E0A584887}" type="pres">
      <dgm:prSet presAssocID="{1EFB1843-58AB-4DA7-B9C6-BFA79005C1D2}" presName="node" presStyleLbl="node1" presStyleIdx="1" presStyleCnt="6">
        <dgm:presLayoutVars>
          <dgm:bulletEnabled val="1"/>
        </dgm:presLayoutVars>
      </dgm:prSet>
      <dgm:spPr/>
    </dgm:pt>
    <dgm:pt modelId="{EA42B5C8-631C-4745-8050-38E2CB473251}" type="pres">
      <dgm:prSet presAssocID="{359B88D9-C7E5-4C90-97AC-F895C2BE744C}" presName="sibTrans" presStyleLbl="sibTrans2D1" presStyleIdx="1" presStyleCnt="5"/>
      <dgm:spPr/>
    </dgm:pt>
    <dgm:pt modelId="{AFD1F037-5D31-411C-8A44-F02F47C6A109}" type="pres">
      <dgm:prSet presAssocID="{359B88D9-C7E5-4C90-97AC-F895C2BE744C}" presName="connectorText" presStyleLbl="sibTrans2D1" presStyleIdx="1" presStyleCnt="5"/>
      <dgm:spPr/>
    </dgm:pt>
    <dgm:pt modelId="{CDCF3BAE-4F2E-46C1-BE57-ED0FC4A54D5C}" type="pres">
      <dgm:prSet presAssocID="{4686C1FA-D56A-48BE-9647-FB639491F198}" presName="node" presStyleLbl="node1" presStyleIdx="2" presStyleCnt="6">
        <dgm:presLayoutVars>
          <dgm:bulletEnabled val="1"/>
        </dgm:presLayoutVars>
      </dgm:prSet>
      <dgm:spPr/>
    </dgm:pt>
    <dgm:pt modelId="{191876E9-54DE-4FCE-9ECC-3DE668E825CF}" type="pres">
      <dgm:prSet presAssocID="{88B1BE67-CC82-4158-AAA6-FAA68ABDC5CD}" presName="sibTrans" presStyleLbl="sibTrans2D1" presStyleIdx="2" presStyleCnt="5"/>
      <dgm:spPr/>
    </dgm:pt>
    <dgm:pt modelId="{A10FECC9-22CE-4CEC-BC1A-120503D61241}" type="pres">
      <dgm:prSet presAssocID="{88B1BE67-CC82-4158-AAA6-FAA68ABDC5CD}" presName="connectorText" presStyleLbl="sibTrans2D1" presStyleIdx="2" presStyleCnt="5"/>
      <dgm:spPr/>
    </dgm:pt>
    <dgm:pt modelId="{90D9E9CA-D62E-421D-92C3-EC6E89442B8E}" type="pres">
      <dgm:prSet presAssocID="{DD4B770A-F478-4CEB-8EE9-1E85E96FA053}" presName="node" presStyleLbl="node1" presStyleIdx="3" presStyleCnt="6">
        <dgm:presLayoutVars>
          <dgm:bulletEnabled val="1"/>
        </dgm:presLayoutVars>
      </dgm:prSet>
      <dgm:spPr/>
    </dgm:pt>
    <dgm:pt modelId="{31B186FE-89C6-41C1-8553-C0604D788920}" type="pres">
      <dgm:prSet presAssocID="{5257A3FC-626F-4394-9D71-7CBBCFF84661}" presName="sibTrans" presStyleLbl="sibTrans2D1" presStyleIdx="3" presStyleCnt="5"/>
      <dgm:spPr/>
    </dgm:pt>
    <dgm:pt modelId="{65196396-D797-4A7D-B1AE-3A83E97AE64B}" type="pres">
      <dgm:prSet presAssocID="{5257A3FC-626F-4394-9D71-7CBBCFF84661}" presName="connectorText" presStyleLbl="sibTrans2D1" presStyleIdx="3" presStyleCnt="5"/>
      <dgm:spPr/>
    </dgm:pt>
    <dgm:pt modelId="{B442CCB4-0A43-4956-8998-334AE5FA62B9}" type="pres">
      <dgm:prSet presAssocID="{A89ADE8D-1640-427D-AAB2-BDF174BFC386}" presName="node" presStyleLbl="node1" presStyleIdx="4" presStyleCnt="6">
        <dgm:presLayoutVars>
          <dgm:bulletEnabled val="1"/>
        </dgm:presLayoutVars>
      </dgm:prSet>
      <dgm:spPr/>
    </dgm:pt>
    <dgm:pt modelId="{47BD2911-4AA5-46E1-8C6E-61773D668A80}" type="pres">
      <dgm:prSet presAssocID="{345C145B-A148-4B18-83B0-3B3FEFA9FF2D}" presName="sibTrans" presStyleLbl="sibTrans2D1" presStyleIdx="4" presStyleCnt="5"/>
      <dgm:spPr/>
    </dgm:pt>
    <dgm:pt modelId="{B6FC0406-64EF-4781-9B41-2FA44E9490CD}" type="pres">
      <dgm:prSet presAssocID="{345C145B-A148-4B18-83B0-3B3FEFA9FF2D}" presName="connectorText" presStyleLbl="sibTrans2D1" presStyleIdx="4" presStyleCnt="5"/>
      <dgm:spPr/>
    </dgm:pt>
    <dgm:pt modelId="{846FB859-81C3-4638-BEB9-31AE7413E283}" type="pres">
      <dgm:prSet presAssocID="{74F5C8F1-A8BE-45B0-AEB4-B4AD596BCCC7}" presName="node" presStyleLbl="node1" presStyleIdx="5" presStyleCnt="6">
        <dgm:presLayoutVars>
          <dgm:bulletEnabled val="1"/>
        </dgm:presLayoutVars>
      </dgm:prSet>
      <dgm:spPr/>
    </dgm:pt>
  </dgm:ptLst>
  <dgm:cxnLst>
    <dgm:cxn modelId="{B6CD4118-8EBE-4DC6-95A5-C5CAC5BC184C}" srcId="{2736C2C5-A6CC-4F23-BF0B-8ED0A025C58B}" destId="{1EFB1843-58AB-4DA7-B9C6-BFA79005C1D2}" srcOrd="1" destOrd="0" parTransId="{B3476018-59FE-404F-9D78-A621EC288A22}" sibTransId="{359B88D9-C7E5-4C90-97AC-F895C2BE744C}"/>
    <dgm:cxn modelId="{1E104E18-DEB1-4D24-AA87-FBB225F200BC}" type="presOf" srcId="{2736C2C5-A6CC-4F23-BF0B-8ED0A025C58B}" destId="{5F0FCA43-ACAD-4512-A06E-101EDECBA526}" srcOrd="0" destOrd="0" presId="urn:microsoft.com/office/officeart/2005/8/layout/process1"/>
    <dgm:cxn modelId="{CBA6D128-9F40-4690-BBA9-1DD9B8D31DC0}" type="presOf" srcId="{88B1BE67-CC82-4158-AAA6-FAA68ABDC5CD}" destId="{191876E9-54DE-4FCE-9ECC-3DE668E825CF}" srcOrd="0" destOrd="0" presId="urn:microsoft.com/office/officeart/2005/8/layout/process1"/>
    <dgm:cxn modelId="{440F9C2A-5841-453B-8AAE-DC9D71CC783A}" type="presOf" srcId="{5257A3FC-626F-4394-9D71-7CBBCFF84661}" destId="{31B186FE-89C6-41C1-8553-C0604D788920}" srcOrd="0" destOrd="0" presId="urn:microsoft.com/office/officeart/2005/8/layout/process1"/>
    <dgm:cxn modelId="{BFDF7466-89A2-4BA0-8D77-81BDECECE2C3}" type="presOf" srcId="{1EFB1843-58AB-4DA7-B9C6-BFA79005C1D2}" destId="{D6811E99-416F-4905-BDCD-DB5E0A584887}" srcOrd="0" destOrd="0" presId="urn:microsoft.com/office/officeart/2005/8/layout/process1"/>
    <dgm:cxn modelId="{3383136D-DD66-4206-BCFB-2C3E80761AEA}" type="presOf" srcId="{88B1BE67-CC82-4158-AAA6-FAA68ABDC5CD}" destId="{A10FECC9-22CE-4CEC-BC1A-120503D61241}" srcOrd="1" destOrd="0" presId="urn:microsoft.com/office/officeart/2005/8/layout/process1"/>
    <dgm:cxn modelId="{DDF0A974-9F88-40ED-A458-C05E66EAC829}" type="presOf" srcId="{74F5C8F1-A8BE-45B0-AEB4-B4AD596BCCC7}" destId="{846FB859-81C3-4638-BEB9-31AE7413E283}" srcOrd="0" destOrd="0" presId="urn:microsoft.com/office/officeart/2005/8/layout/process1"/>
    <dgm:cxn modelId="{E24C4C75-05E5-451F-831B-BEEB4B94AC01}" srcId="{2736C2C5-A6CC-4F23-BF0B-8ED0A025C58B}" destId="{A89ADE8D-1640-427D-AAB2-BDF174BFC386}" srcOrd="4" destOrd="0" parTransId="{E08E90F3-40AE-408E-B68E-E71F12F2704E}" sibTransId="{345C145B-A148-4B18-83B0-3B3FEFA9FF2D}"/>
    <dgm:cxn modelId="{505D8258-70F5-4896-AD35-23455E999EC7}" type="presOf" srcId="{359B88D9-C7E5-4C90-97AC-F895C2BE744C}" destId="{AFD1F037-5D31-411C-8A44-F02F47C6A109}" srcOrd="1" destOrd="0" presId="urn:microsoft.com/office/officeart/2005/8/layout/process1"/>
    <dgm:cxn modelId="{2DD72979-D03B-4D41-BAF2-0A5369428D7F}" type="presOf" srcId="{A89ADE8D-1640-427D-AAB2-BDF174BFC386}" destId="{B442CCB4-0A43-4956-8998-334AE5FA62B9}" srcOrd="0" destOrd="0" presId="urn:microsoft.com/office/officeart/2005/8/layout/process1"/>
    <dgm:cxn modelId="{CD95868F-D565-41AB-A44D-934E441E9AC6}" srcId="{2736C2C5-A6CC-4F23-BF0B-8ED0A025C58B}" destId="{4686C1FA-D56A-48BE-9647-FB639491F198}" srcOrd="2" destOrd="0" parTransId="{E040451E-A07E-46AD-8795-733113CB2030}" sibTransId="{88B1BE67-CC82-4158-AAA6-FAA68ABDC5CD}"/>
    <dgm:cxn modelId="{C1716094-C661-4C92-8AD0-0C69FBA52E21}" type="presOf" srcId="{10EC5163-0276-41A6-94C9-F6420A9BC84F}" destId="{B7F98DAF-230B-4C4B-8D8C-46563A596D12}" srcOrd="0" destOrd="0" presId="urn:microsoft.com/office/officeart/2005/8/layout/process1"/>
    <dgm:cxn modelId="{DBCCFD94-E92C-48DB-B13E-A5A5D9A066D2}" type="presOf" srcId="{DD4B770A-F478-4CEB-8EE9-1E85E96FA053}" destId="{90D9E9CA-D62E-421D-92C3-EC6E89442B8E}" srcOrd="0" destOrd="0" presId="urn:microsoft.com/office/officeart/2005/8/layout/process1"/>
    <dgm:cxn modelId="{9EFBF098-2B50-4BB5-A232-AFC34D0CA697}" type="presOf" srcId="{345C145B-A148-4B18-83B0-3B3FEFA9FF2D}" destId="{B6FC0406-64EF-4781-9B41-2FA44E9490CD}" srcOrd="1" destOrd="0" presId="urn:microsoft.com/office/officeart/2005/8/layout/process1"/>
    <dgm:cxn modelId="{53A2D5AF-9189-4CA6-AD37-CB65FBA140AB}" type="presOf" srcId="{4686C1FA-D56A-48BE-9647-FB639491F198}" destId="{CDCF3BAE-4F2E-46C1-BE57-ED0FC4A54D5C}" srcOrd="0" destOrd="0" presId="urn:microsoft.com/office/officeart/2005/8/layout/process1"/>
    <dgm:cxn modelId="{3731C3B7-2383-45BC-8B86-6D20EB484EFA}" srcId="{2736C2C5-A6CC-4F23-BF0B-8ED0A025C58B}" destId="{74F5C8F1-A8BE-45B0-AEB4-B4AD596BCCC7}" srcOrd="5" destOrd="0" parTransId="{29EF0FBD-4ADD-45C1-BE5B-D78D2BB23E14}" sibTransId="{E2A62843-2205-403D-A250-A0C059FE7F30}"/>
    <dgm:cxn modelId="{8FF2C1B9-D210-4C74-9259-DB25A5D0605F}" srcId="{2736C2C5-A6CC-4F23-BF0B-8ED0A025C58B}" destId="{10EC5163-0276-41A6-94C9-F6420A9BC84F}" srcOrd="0" destOrd="0" parTransId="{AE6C100F-4799-4524-A6BB-1A86F1F2D8DA}" sibTransId="{E11E52AD-AC41-47EC-B4C5-3153FC088898}"/>
    <dgm:cxn modelId="{1B1631BB-E8A0-4282-9D82-449F39F3AF21}" type="presOf" srcId="{E11E52AD-AC41-47EC-B4C5-3153FC088898}" destId="{C70FA905-C4F8-4FBB-AE21-46B2E2C2B04F}" srcOrd="1" destOrd="0" presId="urn:microsoft.com/office/officeart/2005/8/layout/process1"/>
    <dgm:cxn modelId="{01A92CD2-6E95-4DD2-AC1C-12A3F368B35C}" type="presOf" srcId="{359B88D9-C7E5-4C90-97AC-F895C2BE744C}" destId="{EA42B5C8-631C-4745-8050-38E2CB473251}" srcOrd="0" destOrd="0" presId="urn:microsoft.com/office/officeart/2005/8/layout/process1"/>
    <dgm:cxn modelId="{BA999BD5-59D8-41B2-BE64-20A771AF9F21}" type="presOf" srcId="{345C145B-A148-4B18-83B0-3B3FEFA9FF2D}" destId="{47BD2911-4AA5-46E1-8C6E-61773D668A80}" srcOrd="0" destOrd="0" presId="urn:microsoft.com/office/officeart/2005/8/layout/process1"/>
    <dgm:cxn modelId="{08A237DB-AE3D-430C-9DA4-1EAE116A169B}" type="presOf" srcId="{E11E52AD-AC41-47EC-B4C5-3153FC088898}" destId="{2073AAFC-B50C-44A6-A3AC-1EBCBABB76FE}" srcOrd="0" destOrd="0" presId="urn:microsoft.com/office/officeart/2005/8/layout/process1"/>
    <dgm:cxn modelId="{B9EEE2E0-804F-476C-BA56-1C58033B06AA}" type="presOf" srcId="{5257A3FC-626F-4394-9D71-7CBBCFF84661}" destId="{65196396-D797-4A7D-B1AE-3A83E97AE64B}" srcOrd="1" destOrd="0" presId="urn:microsoft.com/office/officeart/2005/8/layout/process1"/>
    <dgm:cxn modelId="{187C05F5-74FB-4689-9BBF-398E21DEABE9}" srcId="{2736C2C5-A6CC-4F23-BF0B-8ED0A025C58B}" destId="{DD4B770A-F478-4CEB-8EE9-1E85E96FA053}" srcOrd="3" destOrd="0" parTransId="{ED4F951B-4AA0-4C1B-937E-C16B09D56D38}" sibTransId="{5257A3FC-626F-4394-9D71-7CBBCFF84661}"/>
    <dgm:cxn modelId="{140B003A-A2D2-4F9F-BE50-B3ECC28F624E}" type="presParOf" srcId="{5F0FCA43-ACAD-4512-A06E-101EDECBA526}" destId="{B7F98DAF-230B-4C4B-8D8C-46563A596D12}" srcOrd="0" destOrd="0" presId="urn:microsoft.com/office/officeart/2005/8/layout/process1"/>
    <dgm:cxn modelId="{EC73CF20-82C3-4A46-BDD6-9038C66B016A}" type="presParOf" srcId="{5F0FCA43-ACAD-4512-A06E-101EDECBA526}" destId="{2073AAFC-B50C-44A6-A3AC-1EBCBABB76FE}" srcOrd="1" destOrd="0" presId="urn:microsoft.com/office/officeart/2005/8/layout/process1"/>
    <dgm:cxn modelId="{404227CB-BC95-4BC7-BBA9-592FF8F2972D}" type="presParOf" srcId="{2073AAFC-B50C-44A6-A3AC-1EBCBABB76FE}" destId="{C70FA905-C4F8-4FBB-AE21-46B2E2C2B04F}" srcOrd="0" destOrd="0" presId="urn:microsoft.com/office/officeart/2005/8/layout/process1"/>
    <dgm:cxn modelId="{0C435001-B589-4ABD-AC74-7EDA371ECCF3}" type="presParOf" srcId="{5F0FCA43-ACAD-4512-A06E-101EDECBA526}" destId="{D6811E99-416F-4905-BDCD-DB5E0A584887}" srcOrd="2" destOrd="0" presId="urn:microsoft.com/office/officeart/2005/8/layout/process1"/>
    <dgm:cxn modelId="{F5E41D7E-C2E4-49D1-A973-7CAC0E7C06F8}" type="presParOf" srcId="{5F0FCA43-ACAD-4512-A06E-101EDECBA526}" destId="{EA42B5C8-631C-4745-8050-38E2CB473251}" srcOrd="3" destOrd="0" presId="urn:microsoft.com/office/officeart/2005/8/layout/process1"/>
    <dgm:cxn modelId="{B72CC568-8EA9-429B-ACC2-7253A8623D94}" type="presParOf" srcId="{EA42B5C8-631C-4745-8050-38E2CB473251}" destId="{AFD1F037-5D31-411C-8A44-F02F47C6A109}" srcOrd="0" destOrd="0" presId="urn:microsoft.com/office/officeart/2005/8/layout/process1"/>
    <dgm:cxn modelId="{5545F197-C6A0-4C36-A87A-66D6BABE697C}" type="presParOf" srcId="{5F0FCA43-ACAD-4512-A06E-101EDECBA526}" destId="{CDCF3BAE-4F2E-46C1-BE57-ED0FC4A54D5C}" srcOrd="4" destOrd="0" presId="urn:microsoft.com/office/officeart/2005/8/layout/process1"/>
    <dgm:cxn modelId="{614B6B16-1264-4ACC-B102-337EF37B4F61}" type="presParOf" srcId="{5F0FCA43-ACAD-4512-A06E-101EDECBA526}" destId="{191876E9-54DE-4FCE-9ECC-3DE668E825CF}" srcOrd="5" destOrd="0" presId="urn:microsoft.com/office/officeart/2005/8/layout/process1"/>
    <dgm:cxn modelId="{D9EBA66C-AA41-4E8C-84B0-B256093CC77A}" type="presParOf" srcId="{191876E9-54DE-4FCE-9ECC-3DE668E825CF}" destId="{A10FECC9-22CE-4CEC-BC1A-120503D61241}" srcOrd="0" destOrd="0" presId="urn:microsoft.com/office/officeart/2005/8/layout/process1"/>
    <dgm:cxn modelId="{60B0B02D-060E-4C2D-A2C0-2C712D673F08}" type="presParOf" srcId="{5F0FCA43-ACAD-4512-A06E-101EDECBA526}" destId="{90D9E9CA-D62E-421D-92C3-EC6E89442B8E}" srcOrd="6" destOrd="0" presId="urn:microsoft.com/office/officeart/2005/8/layout/process1"/>
    <dgm:cxn modelId="{0419B9A4-BA14-4445-BB74-48250E494DD5}" type="presParOf" srcId="{5F0FCA43-ACAD-4512-A06E-101EDECBA526}" destId="{31B186FE-89C6-41C1-8553-C0604D788920}" srcOrd="7" destOrd="0" presId="urn:microsoft.com/office/officeart/2005/8/layout/process1"/>
    <dgm:cxn modelId="{D272E71F-72B1-4F64-BDAE-EACD5DEFB2BF}" type="presParOf" srcId="{31B186FE-89C6-41C1-8553-C0604D788920}" destId="{65196396-D797-4A7D-B1AE-3A83E97AE64B}" srcOrd="0" destOrd="0" presId="urn:microsoft.com/office/officeart/2005/8/layout/process1"/>
    <dgm:cxn modelId="{9CDF83A9-1E6C-4DA3-9DE9-7EAC94732E28}" type="presParOf" srcId="{5F0FCA43-ACAD-4512-A06E-101EDECBA526}" destId="{B442CCB4-0A43-4956-8998-334AE5FA62B9}" srcOrd="8" destOrd="0" presId="urn:microsoft.com/office/officeart/2005/8/layout/process1"/>
    <dgm:cxn modelId="{B712C4FE-ECF4-4349-9F01-B11A66B6611C}" type="presParOf" srcId="{5F0FCA43-ACAD-4512-A06E-101EDECBA526}" destId="{47BD2911-4AA5-46E1-8C6E-61773D668A80}" srcOrd="9" destOrd="0" presId="urn:microsoft.com/office/officeart/2005/8/layout/process1"/>
    <dgm:cxn modelId="{E9B088F6-8A21-4B49-8A29-DE74A0BD23F5}" type="presParOf" srcId="{47BD2911-4AA5-46E1-8C6E-61773D668A80}" destId="{B6FC0406-64EF-4781-9B41-2FA44E9490CD}" srcOrd="0" destOrd="0" presId="urn:microsoft.com/office/officeart/2005/8/layout/process1"/>
    <dgm:cxn modelId="{FC24AAEF-8218-443A-AB7E-C7BCDC022FDE}" type="presParOf" srcId="{5F0FCA43-ACAD-4512-A06E-101EDECBA526}" destId="{846FB859-81C3-4638-BEB9-31AE7413E28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A19E19-FFBE-43DD-91F1-5C471CF63F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3E08BE-5440-4EA0-B49A-5A3C5B4344D0}">
      <dgm:prSet phldrT="[Text]"/>
      <dgm:spPr/>
      <dgm:t>
        <a:bodyPr/>
        <a:lstStyle/>
        <a:p>
          <a:r>
            <a:rPr lang="en-GB" dirty="0"/>
            <a:t>Patient collapses in waiting area</a:t>
          </a:r>
        </a:p>
      </dgm:t>
    </dgm:pt>
    <dgm:pt modelId="{7C35EFFF-9763-4B73-84C8-7A7CB713DB70}" type="parTrans" cxnId="{0CD8DB51-0A6A-48F6-96FA-30D76E94C4DC}">
      <dgm:prSet/>
      <dgm:spPr/>
      <dgm:t>
        <a:bodyPr/>
        <a:lstStyle/>
        <a:p>
          <a:endParaRPr lang="en-GB"/>
        </a:p>
      </dgm:t>
    </dgm:pt>
    <dgm:pt modelId="{BD276149-0EE8-4B1A-8BC8-73ED44ECFEFD}" type="sibTrans" cxnId="{0CD8DB51-0A6A-48F6-96FA-30D76E94C4DC}">
      <dgm:prSet/>
      <dgm:spPr/>
      <dgm:t>
        <a:bodyPr/>
        <a:lstStyle/>
        <a:p>
          <a:endParaRPr lang="en-GB"/>
        </a:p>
      </dgm:t>
    </dgm:pt>
    <dgm:pt modelId="{E7B3654C-D803-4084-ABCB-AC57D7876C13}">
      <dgm:prSet phldrT="[Text]"/>
      <dgm:spPr/>
      <dgm:t>
        <a:bodyPr/>
        <a:lstStyle/>
        <a:p>
          <a:r>
            <a:rPr lang="en-GB" dirty="0"/>
            <a:t>Patient needs admitting 4 hour wait for ambulance</a:t>
          </a:r>
        </a:p>
      </dgm:t>
    </dgm:pt>
    <dgm:pt modelId="{E9DD8EB5-B3F0-4939-82E4-A2F161D52EC0}" type="parTrans" cxnId="{15FBB56D-0B33-4980-B4EE-01F550739675}">
      <dgm:prSet/>
      <dgm:spPr/>
      <dgm:t>
        <a:bodyPr/>
        <a:lstStyle/>
        <a:p>
          <a:endParaRPr lang="en-GB"/>
        </a:p>
      </dgm:t>
    </dgm:pt>
    <dgm:pt modelId="{4BF831A9-0A1E-43AD-B253-DF67A821DBBA}" type="sibTrans" cxnId="{15FBB56D-0B33-4980-B4EE-01F550739675}">
      <dgm:prSet/>
      <dgm:spPr/>
      <dgm:t>
        <a:bodyPr/>
        <a:lstStyle/>
        <a:p>
          <a:endParaRPr lang="en-GB"/>
        </a:p>
      </dgm:t>
    </dgm:pt>
    <dgm:pt modelId="{6BABCCF7-505B-40C9-85DD-52A6C0EB59C3}" type="pres">
      <dgm:prSet presAssocID="{1BA19E19-FFBE-43DD-91F1-5C471CF63F71}" presName="diagram" presStyleCnt="0">
        <dgm:presLayoutVars>
          <dgm:dir/>
          <dgm:resizeHandles val="exact"/>
        </dgm:presLayoutVars>
      </dgm:prSet>
      <dgm:spPr/>
    </dgm:pt>
    <dgm:pt modelId="{C5C2FEB6-6820-43D8-B445-0898C05DE716}" type="pres">
      <dgm:prSet presAssocID="{BA3E08BE-5440-4EA0-B49A-5A3C5B4344D0}" presName="node" presStyleLbl="node1" presStyleIdx="0" presStyleCnt="2">
        <dgm:presLayoutVars>
          <dgm:bulletEnabled val="1"/>
        </dgm:presLayoutVars>
      </dgm:prSet>
      <dgm:spPr/>
    </dgm:pt>
    <dgm:pt modelId="{092103B5-7C2C-4720-B18F-9D581792EE0B}" type="pres">
      <dgm:prSet presAssocID="{BD276149-0EE8-4B1A-8BC8-73ED44ECFEFD}" presName="sibTrans" presStyleCnt="0"/>
      <dgm:spPr/>
    </dgm:pt>
    <dgm:pt modelId="{9CF27ECF-2122-4AD7-B8DE-F42BB544C874}" type="pres">
      <dgm:prSet presAssocID="{E7B3654C-D803-4084-ABCB-AC57D7876C13}" presName="node" presStyleLbl="node1" presStyleIdx="1" presStyleCnt="2">
        <dgm:presLayoutVars>
          <dgm:bulletEnabled val="1"/>
        </dgm:presLayoutVars>
      </dgm:prSet>
      <dgm:spPr/>
    </dgm:pt>
  </dgm:ptLst>
  <dgm:cxnLst>
    <dgm:cxn modelId="{15FBB56D-0B33-4980-B4EE-01F550739675}" srcId="{1BA19E19-FFBE-43DD-91F1-5C471CF63F71}" destId="{E7B3654C-D803-4084-ABCB-AC57D7876C13}" srcOrd="1" destOrd="0" parTransId="{E9DD8EB5-B3F0-4939-82E4-A2F161D52EC0}" sibTransId="{4BF831A9-0A1E-43AD-B253-DF67A821DBBA}"/>
    <dgm:cxn modelId="{6CC2046F-5CB7-4C51-AE0E-C8F3FB2C0E80}" type="presOf" srcId="{E7B3654C-D803-4084-ABCB-AC57D7876C13}" destId="{9CF27ECF-2122-4AD7-B8DE-F42BB544C874}" srcOrd="0" destOrd="0" presId="urn:microsoft.com/office/officeart/2005/8/layout/default"/>
    <dgm:cxn modelId="{0CD8DB51-0A6A-48F6-96FA-30D76E94C4DC}" srcId="{1BA19E19-FFBE-43DD-91F1-5C471CF63F71}" destId="{BA3E08BE-5440-4EA0-B49A-5A3C5B4344D0}" srcOrd="0" destOrd="0" parTransId="{7C35EFFF-9763-4B73-84C8-7A7CB713DB70}" sibTransId="{BD276149-0EE8-4B1A-8BC8-73ED44ECFEFD}"/>
    <dgm:cxn modelId="{AE7B987F-43E0-4B68-9347-40E2CC96F4DA}" type="presOf" srcId="{BA3E08BE-5440-4EA0-B49A-5A3C5B4344D0}" destId="{C5C2FEB6-6820-43D8-B445-0898C05DE716}" srcOrd="0" destOrd="0" presId="urn:microsoft.com/office/officeart/2005/8/layout/default"/>
    <dgm:cxn modelId="{AE5C61E3-C7FA-42F7-A28A-D4AC2FCE7F5A}" type="presOf" srcId="{1BA19E19-FFBE-43DD-91F1-5C471CF63F71}" destId="{6BABCCF7-505B-40C9-85DD-52A6C0EB59C3}" srcOrd="0" destOrd="0" presId="urn:microsoft.com/office/officeart/2005/8/layout/default"/>
    <dgm:cxn modelId="{66F1AF28-8DDB-4CB2-B2A9-4AC7D600CD20}" type="presParOf" srcId="{6BABCCF7-505B-40C9-85DD-52A6C0EB59C3}" destId="{C5C2FEB6-6820-43D8-B445-0898C05DE716}" srcOrd="0" destOrd="0" presId="urn:microsoft.com/office/officeart/2005/8/layout/default"/>
    <dgm:cxn modelId="{F7088851-1067-4CBA-BD39-A2F923B5836F}" type="presParOf" srcId="{6BABCCF7-505B-40C9-85DD-52A6C0EB59C3}" destId="{092103B5-7C2C-4720-B18F-9D581792EE0B}" srcOrd="1" destOrd="0" presId="urn:microsoft.com/office/officeart/2005/8/layout/default"/>
    <dgm:cxn modelId="{A4F5E458-FF8A-4763-8B5C-51D9B3790CE0}" type="presParOf" srcId="{6BABCCF7-505B-40C9-85DD-52A6C0EB59C3}" destId="{9CF27ECF-2122-4AD7-B8DE-F42BB544C87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87ACBD-B79C-4E56-8854-7B71312EB6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DB426F-01D2-4E98-AABE-D9567BD8D034}">
      <dgm:prSet phldrT="[Text]"/>
      <dgm:spPr/>
      <dgm:t>
        <a:bodyPr/>
        <a:lstStyle/>
        <a:p>
          <a:r>
            <a:rPr lang="en-GB" dirty="0"/>
            <a:t>OPEL Reporting</a:t>
          </a:r>
        </a:p>
      </dgm:t>
    </dgm:pt>
    <dgm:pt modelId="{B0839A03-40FF-4412-8F34-DEDCDC1B7ABE}" type="parTrans" cxnId="{1D6A7BBC-E7FE-4484-999D-57FA81288924}">
      <dgm:prSet/>
      <dgm:spPr/>
      <dgm:t>
        <a:bodyPr/>
        <a:lstStyle/>
        <a:p>
          <a:endParaRPr lang="en-GB"/>
        </a:p>
      </dgm:t>
    </dgm:pt>
    <dgm:pt modelId="{20D2178D-270D-4A26-B10B-8FFB029974AC}" type="sibTrans" cxnId="{1D6A7BBC-E7FE-4484-999D-57FA81288924}">
      <dgm:prSet/>
      <dgm:spPr/>
      <dgm:t>
        <a:bodyPr/>
        <a:lstStyle/>
        <a:p>
          <a:endParaRPr lang="en-GB"/>
        </a:p>
      </dgm:t>
    </dgm:pt>
    <dgm:pt modelId="{8B9894E0-CA9F-4C91-B58C-538DCF52100D}" type="pres">
      <dgm:prSet presAssocID="{3087ACBD-B79C-4E56-8854-7B71312EB67F}" presName="diagram" presStyleCnt="0">
        <dgm:presLayoutVars>
          <dgm:dir/>
          <dgm:resizeHandles val="exact"/>
        </dgm:presLayoutVars>
      </dgm:prSet>
      <dgm:spPr/>
    </dgm:pt>
    <dgm:pt modelId="{C74E84B7-0624-418B-94C9-17947A068E2D}" type="pres">
      <dgm:prSet presAssocID="{11DB426F-01D2-4E98-AABE-D9567BD8D034}" presName="node" presStyleLbl="node1" presStyleIdx="0" presStyleCnt="1">
        <dgm:presLayoutVars>
          <dgm:bulletEnabled val="1"/>
        </dgm:presLayoutVars>
      </dgm:prSet>
      <dgm:spPr/>
    </dgm:pt>
  </dgm:ptLst>
  <dgm:cxnLst>
    <dgm:cxn modelId="{A9046015-545D-40A2-B89E-1228DE8F3025}" type="presOf" srcId="{3087ACBD-B79C-4E56-8854-7B71312EB67F}" destId="{8B9894E0-CA9F-4C91-B58C-538DCF52100D}" srcOrd="0" destOrd="0" presId="urn:microsoft.com/office/officeart/2005/8/layout/default"/>
    <dgm:cxn modelId="{311E1877-2227-447E-A09F-AEB3E7467D70}" type="presOf" srcId="{11DB426F-01D2-4E98-AABE-D9567BD8D034}" destId="{C74E84B7-0624-418B-94C9-17947A068E2D}" srcOrd="0" destOrd="0" presId="urn:microsoft.com/office/officeart/2005/8/layout/default"/>
    <dgm:cxn modelId="{1D6A7BBC-E7FE-4484-999D-57FA81288924}" srcId="{3087ACBD-B79C-4E56-8854-7B71312EB67F}" destId="{11DB426F-01D2-4E98-AABE-D9567BD8D034}" srcOrd="0" destOrd="0" parTransId="{B0839A03-40FF-4412-8F34-DEDCDC1B7ABE}" sibTransId="{20D2178D-270D-4A26-B10B-8FFB029974AC}"/>
    <dgm:cxn modelId="{1AE7D69F-D52B-4197-B584-E22775496C29}" type="presParOf" srcId="{8B9894E0-CA9F-4C91-B58C-538DCF52100D}" destId="{C74E84B7-0624-418B-94C9-17947A068E2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3EB543-9255-4C98-9ED0-A3D8EBCC7E7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005E99-AD46-4119-9BF3-9CB3C98FB770}">
      <dgm:prSet phldrT="[Text]"/>
      <dgm:spPr/>
      <dgm:t>
        <a:bodyPr/>
        <a:lstStyle/>
        <a:p>
          <a:r>
            <a:rPr lang="en-GB" dirty="0"/>
            <a:t>Appt data is flawed</a:t>
          </a:r>
        </a:p>
      </dgm:t>
    </dgm:pt>
    <dgm:pt modelId="{D807CA82-3642-4CF4-BE4A-AF9004C23C62}" type="parTrans" cxnId="{776BDB15-8F29-4B94-9EC3-54D4B4D209D2}">
      <dgm:prSet/>
      <dgm:spPr/>
      <dgm:t>
        <a:bodyPr/>
        <a:lstStyle/>
        <a:p>
          <a:endParaRPr lang="en-GB"/>
        </a:p>
      </dgm:t>
    </dgm:pt>
    <dgm:pt modelId="{8361DBF2-1FAE-4998-BA90-C67F84D5F0BD}" type="sibTrans" cxnId="{776BDB15-8F29-4B94-9EC3-54D4B4D209D2}">
      <dgm:prSet/>
      <dgm:spPr/>
      <dgm:t>
        <a:bodyPr/>
        <a:lstStyle/>
        <a:p>
          <a:endParaRPr lang="en-GB" dirty="0"/>
        </a:p>
      </dgm:t>
    </dgm:pt>
    <dgm:pt modelId="{D88DBD8E-FC8B-4A4B-87B2-B430E4A1F86F}">
      <dgm:prSet phldrT="[Text]"/>
      <dgm:spPr/>
      <dgm:t>
        <a:bodyPr/>
        <a:lstStyle/>
        <a:p>
          <a:r>
            <a:rPr lang="en-GB" dirty="0"/>
            <a:t>Doesn’t reflect true picture of workload</a:t>
          </a:r>
        </a:p>
      </dgm:t>
    </dgm:pt>
    <dgm:pt modelId="{2673E05B-EE03-488E-BAAC-D2A77F85A8EF}" type="parTrans" cxnId="{20C9374C-2986-48CB-9414-68D3FE678CF0}">
      <dgm:prSet/>
      <dgm:spPr/>
      <dgm:t>
        <a:bodyPr/>
        <a:lstStyle/>
        <a:p>
          <a:endParaRPr lang="en-GB"/>
        </a:p>
      </dgm:t>
    </dgm:pt>
    <dgm:pt modelId="{1B8C77BA-F2FC-40A0-A79A-26099BFEEC15}" type="sibTrans" cxnId="{20C9374C-2986-48CB-9414-68D3FE678CF0}">
      <dgm:prSet/>
      <dgm:spPr/>
      <dgm:t>
        <a:bodyPr/>
        <a:lstStyle/>
        <a:p>
          <a:endParaRPr lang="en-GB" dirty="0"/>
        </a:p>
      </dgm:t>
    </dgm:pt>
    <dgm:pt modelId="{06AD5C55-25DF-4A7B-B6F0-E073DA4D8D1C}">
      <dgm:prSet phldrT="[Text]"/>
      <dgm:spPr/>
      <dgm:t>
        <a:bodyPr/>
        <a:lstStyle/>
        <a:p>
          <a:r>
            <a:rPr lang="en-GB" dirty="0"/>
            <a:t>Alongside seeing patients we have plenty else to manage</a:t>
          </a:r>
        </a:p>
      </dgm:t>
    </dgm:pt>
    <dgm:pt modelId="{3B813B92-61F2-4F51-9BE8-02E6C61ED56E}" type="parTrans" cxnId="{BBF40CA1-C84E-4D29-9C59-AC2421AE74FA}">
      <dgm:prSet/>
      <dgm:spPr/>
      <dgm:t>
        <a:bodyPr/>
        <a:lstStyle/>
        <a:p>
          <a:endParaRPr lang="en-GB"/>
        </a:p>
      </dgm:t>
    </dgm:pt>
    <dgm:pt modelId="{FF9204E2-1D37-4E0C-9BF4-D83564A0DA4A}" type="sibTrans" cxnId="{BBF40CA1-C84E-4D29-9C59-AC2421AE74FA}">
      <dgm:prSet/>
      <dgm:spPr/>
      <dgm:t>
        <a:bodyPr/>
        <a:lstStyle/>
        <a:p>
          <a:endParaRPr lang="en-GB"/>
        </a:p>
      </dgm:t>
    </dgm:pt>
    <dgm:pt modelId="{B2408F2A-4ACA-4A23-85BA-7D98F7B1ACF3}">
      <dgm:prSet/>
      <dgm:spPr/>
      <dgm:t>
        <a:bodyPr/>
        <a:lstStyle/>
        <a:p>
          <a:r>
            <a:rPr lang="en-GB" dirty="0"/>
            <a:t>These items aren’t considered or shared</a:t>
          </a:r>
        </a:p>
      </dgm:t>
    </dgm:pt>
    <dgm:pt modelId="{5D4A8997-0213-4F27-ACBA-E6F2D2734F0E}" type="parTrans" cxnId="{E398E266-70AC-42B6-A127-DC20DBFD4610}">
      <dgm:prSet/>
      <dgm:spPr/>
      <dgm:t>
        <a:bodyPr/>
        <a:lstStyle/>
        <a:p>
          <a:endParaRPr lang="en-GB"/>
        </a:p>
      </dgm:t>
    </dgm:pt>
    <dgm:pt modelId="{4E6AFA19-69E0-4254-BC30-58258852A3E0}" type="sibTrans" cxnId="{E398E266-70AC-42B6-A127-DC20DBFD4610}">
      <dgm:prSet/>
      <dgm:spPr/>
      <dgm:t>
        <a:bodyPr/>
        <a:lstStyle/>
        <a:p>
          <a:endParaRPr lang="en-GB"/>
        </a:p>
      </dgm:t>
    </dgm:pt>
    <dgm:pt modelId="{87ADD928-729B-4103-9376-C8114140B101}" type="pres">
      <dgm:prSet presAssocID="{D83EB543-9255-4C98-9ED0-A3D8EBCC7E77}" presName="linearFlow" presStyleCnt="0">
        <dgm:presLayoutVars>
          <dgm:resizeHandles val="exact"/>
        </dgm:presLayoutVars>
      </dgm:prSet>
      <dgm:spPr/>
    </dgm:pt>
    <dgm:pt modelId="{416F7300-E025-4315-AD95-1676E12EEA25}" type="pres">
      <dgm:prSet presAssocID="{22005E99-AD46-4119-9BF3-9CB3C98FB770}" presName="node" presStyleLbl="node1" presStyleIdx="0" presStyleCnt="4">
        <dgm:presLayoutVars>
          <dgm:bulletEnabled val="1"/>
        </dgm:presLayoutVars>
      </dgm:prSet>
      <dgm:spPr/>
    </dgm:pt>
    <dgm:pt modelId="{045DCCFB-6AF9-41C0-A042-43183A1612DE}" type="pres">
      <dgm:prSet presAssocID="{8361DBF2-1FAE-4998-BA90-C67F84D5F0BD}" presName="sibTrans" presStyleLbl="sibTrans2D1" presStyleIdx="0" presStyleCnt="3"/>
      <dgm:spPr/>
    </dgm:pt>
    <dgm:pt modelId="{5B7D182C-2B62-417C-9526-5264A0F94DE0}" type="pres">
      <dgm:prSet presAssocID="{8361DBF2-1FAE-4998-BA90-C67F84D5F0BD}" presName="connectorText" presStyleLbl="sibTrans2D1" presStyleIdx="0" presStyleCnt="3"/>
      <dgm:spPr/>
    </dgm:pt>
    <dgm:pt modelId="{A66F218F-0A16-4353-B473-9A8D80C4521F}" type="pres">
      <dgm:prSet presAssocID="{D88DBD8E-FC8B-4A4B-87B2-B430E4A1F86F}" presName="node" presStyleLbl="node1" presStyleIdx="1" presStyleCnt="4">
        <dgm:presLayoutVars>
          <dgm:bulletEnabled val="1"/>
        </dgm:presLayoutVars>
      </dgm:prSet>
      <dgm:spPr/>
    </dgm:pt>
    <dgm:pt modelId="{65178D7B-045B-4077-88B5-594E8BD9D8BC}" type="pres">
      <dgm:prSet presAssocID="{1B8C77BA-F2FC-40A0-A79A-26099BFEEC15}" presName="sibTrans" presStyleLbl="sibTrans2D1" presStyleIdx="1" presStyleCnt="3"/>
      <dgm:spPr/>
    </dgm:pt>
    <dgm:pt modelId="{8C960842-4EC4-453C-98DA-4D0136B53B01}" type="pres">
      <dgm:prSet presAssocID="{1B8C77BA-F2FC-40A0-A79A-26099BFEEC15}" presName="connectorText" presStyleLbl="sibTrans2D1" presStyleIdx="1" presStyleCnt="3"/>
      <dgm:spPr/>
    </dgm:pt>
    <dgm:pt modelId="{22B46A44-8067-491A-A7DC-F1304B366CFF}" type="pres">
      <dgm:prSet presAssocID="{06AD5C55-25DF-4A7B-B6F0-E073DA4D8D1C}" presName="node" presStyleLbl="node1" presStyleIdx="2" presStyleCnt="4">
        <dgm:presLayoutVars>
          <dgm:bulletEnabled val="1"/>
        </dgm:presLayoutVars>
      </dgm:prSet>
      <dgm:spPr/>
    </dgm:pt>
    <dgm:pt modelId="{BBF5AC67-EB8C-4A14-8C6C-874766AFEE08}" type="pres">
      <dgm:prSet presAssocID="{FF9204E2-1D37-4E0C-9BF4-D83564A0DA4A}" presName="sibTrans" presStyleLbl="sibTrans2D1" presStyleIdx="2" presStyleCnt="3"/>
      <dgm:spPr/>
    </dgm:pt>
    <dgm:pt modelId="{D70A7FD4-5333-495E-8D51-520384524298}" type="pres">
      <dgm:prSet presAssocID="{FF9204E2-1D37-4E0C-9BF4-D83564A0DA4A}" presName="connectorText" presStyleLbl="sibTrans2D1" presStyleIdx="2" presStyleCnt="3"/>
      <dgm:spPr/>
    </dgm:pt>
    <dgm:pt modelId="{1B187437-D16A-4BB2-83B2-61D43305BA89}" type="pres">
      <dgm:prSet presAssocID="{B2408F2A-4ACA-4A23-85BA-7D98F7B1ACF3}" presName="node" presStyleLbl="node1" presStyleIdx="3" presStyleCnt="4">
        <dgm:presLayoutVars>
          <dgm:bulletEnabled val="1"/>
        </dgm:presLayoutVars>
      </dgm:prSet>
      <dgm:spPr/>
    </dgm:pt>
  </dgm:ptLst>
  <dgm:cxnLst>
    <dgm:cxn modelId="{5D1EF302-8FFD-4BD8-A656-7BE3B559EBB5}" type="presOf" srcId="{1B8C77BA-F2FC-40A0-A79A-26099BFEEC15}" destId="{65178D7B-045B-4077-88B5-594E8BD9D8BC}" srcOrd="0" destOrd="0" presId="urn:microsoft.com/office/officeart/2005/8/layout/process2"/>
    <dgm:cxn modelId="{776BDB15-8F29-4B94-9EC3-54D4B4D209D2}" srcId="{D83EB543-9255-4C98-9ED0-A3D8EBCC7E77}" destId="{22005E99-AD46-4119-9BF3-9CB3C98FB770}" srcOrd="0" destOrd="0" parTransId="{D807CA82-3642-4CF4-BE4A-AF9004C23C62}" sibTransId="{8361DBF2-1FAE-4998-BA90-C67F84D5F0BD}"/>
    <dgm:cxn modelId="{D787DB1E-8FA0-4814-BE13-DBCE6C920FCC}" type="presOf" srcId="{06AD5C55-25DF-4A7B-B6F0-E073DA4D8D1C}" destId="{22B46A44-8067-491A-A7DC-F1304B366CFF}" srcOrd="0" destOrd="0" presId="urn:microsoft.com/office/officeart/2005/8/layout/process2"/>
    <dgm:cxn modelId="{D82E1221-9DE2-489A-89D5-56203E993655}" type="presOf" srcId="{8361DBF2-1FAE-4998-BA90-C67F84D5F0BD}" destId="{045DCCFB-6AF9-41C0-A042-43183A1612DE}" srcOrd="0" destOrd="0" presId="urn:microsoft.com/office/officeart/2005/8/layout/process2"/>
    <dgm:cxn modelId="{8A821160-DD11-4ABA-8FF8-BF058BB436B8}" type="presOf" srcId="{8361DBF2-1FAE-4998-BA90-C67F84D5F0BD}" destId="{5B7D182C-2B62-417C-9526-5264A0F94DE0}" srcOrd="1" destOrd="0" presId="urn:microsoft.com/office/officeart/2005/8/layout/process2"/>
    <dgm:cxn modelId="{0B935D60-18B7-4052-97E0-064B7F5A7CBA}" type="presOf" srcId="{B2408F2A-4ACA-4A23-85BA-7D98F7B1ACF3}" destId="{1B187437-D16A-4BB2-83B2-61D43305BA89}" srcOrd="0" destOrd="0" presId="urn:microsoft.com/office/officeart/2005/8/layout/process2"/>
    <dgm:cxn modelId="{E398E266-70AC-42B6-A127-DC20DBFD4610}" srcId="{D83EB543-9255-4C98-9ED0-A3D8EBCC7E77}" destId="{B2408F2A-4ACA-4A23-85BA-7D98F7B1ACF3}" srcOrd="3" destOrd="0" parTransId="{5D4A8997-0213-4F27-ACBA-E6F2D2734F0E}" sibTransId="{4E6AFA19-69E0-4254-BC30-58258852A3E0}"/>
    <dgm:cxn modelId="{20C9374C-2986-48CB-9414-68D3FE678CF0}" srcId="{D83EB543-9255-4C98-9ED0-A3D8EBCC7E77}" destId="{D88DBD8E-FC8B-4A4B-87B2-B430E4A1F86F}" srcOrd="1" destOrd="0" parTransId="{2673E05B-EE03-488E-BAAC-D2A77F85A8EF}" sibTransId="{1B8C77BA-F2FC-40A0-A79A-26099BFEEC15}"/>
    <dgm:cxn modelId="{7399937F-7614-4E0B-9B9E-E5FE361BC10A}" type="presOf" srcId="{FF9204E2-1D37-4E0C-9BF4-D83564A0DA4A}" destId="{BBF5AC67-EB8C-4A14-8C6C-874766AFEE08}" srcOrd="0" destOrd="0" presId="urn:microsoft.com/office/officeart/2005/8/layout/process2"/>
    <dgm:cxn modelId="{9B8B3D8B-30DC-4F4C-816B-382910D29323}" type="presOf" srcId="{1B8C77BA-F2FC-40A0-A79A-26099BFEEC15}" destId="{8C960842-4EC4-453C-98DA-4D0136B53B01}" srcOrd="1" destOrd="0" presId="urn:microsoft.com/office/officeart/2005/8/layout/process2"/>
    <dgm:cxn modelId="{BBF40CA1-C84E-4D29-9C59-AC2421AE74FA}" srcId="{D83EB543-9255-4C98-9ED0-A3D8EBCC7E77}" destId="{06AD5C55-25DF-4A7B-B6F0-E073DA4D8D1C}" srcOrd="2" destOrd="0" parTransId="{3B813B92-61F2-4F51-9BE8-02E6C61ED56E}" sibTransId="{FF9204E2-1D37-4E0C-9BF4-D83564A0DA4A}"/>
    <dgm:cxn modelId="{C3B51EBC-BD59-489D-ADC9-1A284B95B2B2}" type="presOf" srcId="{D83EB543-9255-4C98-9ED0-A3D8EBCC7E77}" destId="{87ADD928-729B-4103-9376-C8114140B101}" srcOrd="0" destOrd="0" presId="urn:microsoft.com/office/officeart/2005/8/layout/process2"/>
    <dgm:cxn modelId="{E23F65D8-266C-4804-8F1D-583C89D3B7CF}" type="presOf" srcId="{D88DBD8E-FC8B-4A4B-87B2-B430E4A1F86F}" destId="{A66F218F-0A16-4353-B473-9A8D80C4521F}" srcOrd="0" destOrd="0" presId="urn:microsoft.com/office/officeart/2005/8/layout/process2"/>
    <dgm:cxn modelId="{BC7A4DD9-E0DE-4C76-8AA4-86152DF94DDA}" type="presOf" srcId="{FF9204E2-1D37-4E0C-9BF4-D83564A0DA4A}" destId="{D70A7FD4-5333-495E-8D51-520384524298}" srcOrd="1" destOrd="0" presId="urn:microsoft.com/office/officeart/2005/8/layout/process2"/>
    <dgm:cxn modelId="{BCB936FF-1FC0-4FAA-AAD8-2663E9139672}" type="presOf" srcId="{22005E99-AD46-4119-9BF3-9CB3C98FB770}" destId="{416F7300-E025-4315-AD95-1676E12EEA25}" srcOrd="0" destOrd="0" presId="urn:microsoft.com/office/officeart/2005/8/layout/process2"/>
    <dgm:cxn modelId="{DECB2856-D218-4AF5-B616-04728098CD21}" type="presParOf" srcId="{87ADD928-729B-4103-9376-C8114140B101}" destId="{416F7300-E025-4315-AD95-1676E12EEA25}" srcOrd="0" destOrd="0" presId="urn:microsoft.com/office/officeart/2005/8/layout/process2"/>
    <dgm:cxn modelId="{A9133AE9-CA1A-435C-B179-0CAA5FF9E0C6}" type="presParOf" srcId="{87ADD928-729B-4103-9376-C8114140B101}" destId="{045DCCFB-6AF9-41C0-A042-43183A1612DE}" srcOrd="1" destOrd="0" presId="urn:microsoft.com/office/officeart/2005/8/layout/process2"/>
    <dgm:cxn modelId="{6FC984B4-CB09-4F6B-B6BC-D171880BB85B}" type="presParOf" srcId="{045DCCFB-6AF9-41C0-A042-43183A1612DE}" destId="{5B7D182C-2B62-417C-9526-5264A0F94DE0}" srcOrd="0" destOrd="0" presId="urn:microsoft.com/office/officeart/2005/8/layout/process2"/>
    <dgm:cxn modelId="{3915D2F3-214C-4B44-895E-7DC4CC02D42A}" type="presParOf" srcId="{87ADD928-729B-4103-9376-C8114140B101}" destId="{A66F218F-0A16-4353-B473-9A8D80C4521F}" srcOrd="2" destOrd="0" presId="urn:microsoft.com/office/officeart/2005/8/layout/process2"/>
    <dgm:cxn modelId="{3FD7CCFF-2E06-4CB6-811A-59651952E829}" type="presParOf" srcId="{87ADD928-729B-4103-9376-C8114140B101}" destId="{65178D7B-045B-4077-88B5-594E8BD9D8BC}" srcOrd="3" destOrd="0" presId="urn:microsoft.com/office/officeart/2005/8/layout/process2"/>
    <dgm:cxn modelId="{88F4CCC0-90F7-4C16-9F15-93341041DEFA}" type="presParOf" srcId="{65178D7B-045B-4077-88B5-594E8BD9D8BC}" destId="{8C960842-4EC4-453C-98DA-4D0136B53B01}" srcOrd="0" destOrd="0" presId="urn:microsoft.com/office/officeart/2005/8/layout/process2"/>
    <dgm:cxn modelId="{F6FC857F-35D0-4BAD-8B3B-6082860446E2}" type="presParOf" srcId="{87ADD928-729B-4103-9376-C8114140B101}" destId="{22B46A44-8067-491A-A7DC-F1304B366CFF}" srcOrd="4" destOrd="0" presId="urn:microsoft.com/office/officeart/2005/8/layout/process2"/>
    <dgm:cxn modelId="{95B9CF41-AF47-4112-BF71-C43EA47F786D}" type="presParOf" srcId="{87ADD928-729B-4103-9376-C8114140B101}" destId="{BBF5AC67-EB8C-4A14-8C6C-874766AFEE08}" srcOrd="5" destOrd="0" presId="urn:microsoft.com/office/officeart/2005/8/layout/process2"/>
    <dgm:cxn modelId="{7EA0BC70-4A4A-4B3E-B880-205B3351A08B}" type="presParOf" srcId="{BBF5AC67-EB8C-4A14-8C6C-874766AFEE08}" destId="{D70A7FD4-5333-495E-8D51-520384524298}" srcOrd="0" destOrd="0" presId="urn:microsoft.com/office/officeart/2005/8/layout/process2"/>
    <dgm:cxn modelId="{BFC4F18A-6D61-470C-BD1E-516E10F04EBE}" type="presParOf" srcId="{87ADD928-729B-4103-9376-C8114140B101}" destId="{1B187437-D16A-4BB2-83B2-61D43305BA8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/>
      <dgm:spPr/>
      <dgm:t>
        <a:bodyPr/>
        <a:lstStyle/>
        <a:p>
          <a:r>
            <a:rPr lang="en-GB" dirty="0"/>
            <a:t>Sign prescriptions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/>
        </a:p>
      </dgm:t>
    </dgm:pt>
    <dgm:pt modelId="{35696FA4-606D-48DF-B5F8-458D0AB2239D}">
      <dgm:prSet phldrT="[Text]"/>
      <dgm:spPr/>
      <dgm:t>
        <a:bodyPr/>
        <a:lstStyle/>
        <a:p>
          <a:r>
            <a:rPr lang="en-GB" dirty="0"/>
            <a:t>Process tasks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/>
        </a:p>
      </dgm:t>
    </dgm:pt>
    <dgm:pt modelId="{8A58BFE1-EF42-48E8-8CFE-515B59D87EFE}">
      <dgm:prSet phldrT="[Text]"/>
      <dgm:spPr/>
      <dgm:t>
        <a:bodyPr/>
        <a:lstStyle/>
        <a:p>
          <a:r>
            <a:rPr lang="en-GB" dirty="0"/>
            <a:t>Arrange referrals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/>
        </a:p>
      </dgm:t>
    </dgm:pt>
    <dgm:pt modelId="{9BFBF3D1-9FA3-4D5E-8DE5-A4E79CCA5459}">
      <dgm:prSet phldrT="[Text]"/>
      <dgm:spPr/>
      <dgm:t>
        <a:bodyPr/>
        <a:lstStyle/>
        <a:p>
          <a:r>
            <a:rPr lang="en-GB" dirty="0"/>
            <a:t>Write reports e.g. coroner</a:t>
          </a:r>
        </a:p>
      </dgm:t>
    </dgm:pt>
    <dgm:pt modelId="{A4FCC5B7-5603-48C1-AB47-BCB9AB3BB143}" type="parTrans" cxnId="{B74EE5D2-011A-4AD6-B68F-35825F69529B}">
      <dgm:prSet/>
      <dgm:spPr/>
      <dgm:t>
        <a:bodyPr/>
        <a:lstStyle/>
        <a:p>
          <a:endParaRPr lang="en-GB"/>
        </a:p>
      </dgm:t>
    </dgm:pt>
    <dgm:pt modelId="{A1D843E1-E175-4338-9F29-C5C1ED45B737}" type="sibTrans" cxnId="{B74EE5D2-011A-4AD6-B68F-35825F69529B}">
      <dgm:prSet/>
      <dgm:spPr/>
      <dgm:t>
        <a:bodyPr/>
        <a:lstStyle/>
        <a:p>
          <a:endParaRPr lang="en-GB"/>
        </a:p>
      </dgm:t>
    </dgm:pt>
    <dgm:pt modelId="{73C6E60A-B636-4532-91E1-ECDC85BD5E20}">
      <dgm:prSet phldrT="[Text]"/>
      <dgm:spPr/>
      <dgm:t>
        <a:bodyPr/>
        <a:lstStyle/>
        <a:p>
          <a:r>
            <a:rPr lang="en-GB" dirty="0"/>
            <a:t>Review diagnostic results (bloods, x-rays, ECG)</a:t>
          </a:r>
        </a:p>
      </dgm:t>
    </dgm:pt>
    <dgm:pt modelId="{3EB36B86-01A0-423D-9C0B-B91DA3568C07}" type="parTrans" cxnId="{2B21D49C-E3AD-478E-A2B3-B777F28DE7D4}">
      <dgm:prSet/>
      <dgm:spPr/>
      <dgm:t>
        <a:bodyPr/>
        <a:lstStyle/>
        <a:p>
          <a:endParaRPr lang="en-GB"/>
        </a:p>
      </dgm:t>
    </dgm:pt>
    <dgm:pt modelId="{F7A1B6CA-F8A9-4035-B6B5-3B291D6134EE}" type="sibTrans" cxnId="{2B21D49C-E3AD-478E-A2B3-B777F28DE7D4}">
      <dgm:prSet/>
      <dgm:spPr/>
      <dgm:t>
        <a:bodyPr/>
        <a:lstStyle/>
        <a:p>
          <a:endParaRPr lang="en-GB"/>
        </a:p>
      </dgm:t>
    </dgm:pt>
    <dgm:pt modelId="{A30EB36B-4E45-4E6B-BB53-BE8AC9B54E75}">
      <dgm:prSet/>
      <dgm:spPr/>
      <dgm:t>
        <a:bodyPr/>
        <a:lstStyle/>
        <a:p>
          <a:r>
            <a:rPr lang="en-GB" dirty="0"/>
            <a:t>Read correspondence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/>
        </a:p>
      </dgm:t>
    </dgm:pt>
    <dgm:pt modelId="{F915DAE0-6C1D-4AE2-8272-A771CBC64C3B}">
      <dgm:prSet/>
      <dgm:spPr/>
      <dgm:t>
        <a:bodyPr/>
        <a:lstStyle/>
        <a:p>
          <a:r>
            <a:rPr lang="en-GB" dirty="0"/>
            <a:t>Debrief clinical staff</a:t>
          </a:r>
        </a:p>
      </dgm:t>
    </dgm:pt>
    <dgm:pt modelId="{8B2DBBB3-15D9-41F1-9FC4-3551B4333AC1}" type="parTrans" cxnId="{8717A7A7-0587-47D8-82BB-3DD45E0B66A3}">
      <dgm:prSet/>
      <dgm:spPr/>
      <dgm:t>
        <a:bodyPr/>
        <a:lstStyle/>
        <a:p>
          <a:endParaRPr lang="en-GB"/>
        </a:p>
      </dgm:t>
    </dgm:pt>
    <dgm:pt modelId="{B28482E0-5D5F-402F-ADEA-030A28820741}" type="sibTrans" cxnId="{8717A7A7-0587-47D8-82BB-3DD45E0B66A3}">
      <dgm:prSet/>
      <dgm:spPr/>
      <dgm:t>
        <a:bodyPr/>
        <a:lstStyle/>
        <a:p>
          <a:endParaRPr lang="en-GB"/>
        </a:p>
      </dgm:t>
    </dgm:pt>
    <dgm:pt modelId="{881BF60D-30F1-41A6-B37C-297D0E5837FF}">
      <dgm:prSet/>
      <dgm:spPr/>
      <dgm:t>
        <a:bodyPr/>
        <a:lstStyle/>
        <a:p>
          <a:r>
            <a:rPr lang="en-GB" dirty="0"/>
            <a:t>Attend MDT meetings / case conferences</a:t>
          </a:r>
        </a:p>
      </dgm:t>
    </dgm:pt>
    <dgm:pt modelId="{88792188-9BC0-47AC-99E0-23711531E6CB}" type="parTrans" cxnId="{631D6468-1669-4642-98E8-E3EF5DBBCA3C}">
      <dgm:prSet/>
      <dgm:spPr/>
      <dgm:t>
        <a:bodyPr/>
        <a:lstStyle/>
        <a:p>
          <a:endParaRPr lang="en-GB"/>
        </a:p>
      </dgm:t>
    </dgm:pt>
    <dgm:pt modelId="{E256681A-23B3-42E4-80FA-FFB90ACC7517}" type="sibTrans" cxnId="{631D6468-1669-4642-98E8-E3EF5DBBCA3C}">
      <dgm:prSet/>
      <dgm:spPr/>
      <dgm:t>
        <a:bodyPr/>
        <a:lstStyle/>
        <a:p>
          <a:endParaRPr lang="en-GB"/>
        </a:p>
      </dgm:t>
    </dgm:pt>
    <dgm:pt modelId="{584C80BF-6198-4FD2-9E74-7B7116187FAD}">
      <dgm:prSet/>
      <dgm:spPr/>
      <dgm:t>
        <a:bodyPr/>
        <a:lstStyle/>
        <a:p>
          <a:r>
            <a:rPr lang="en-GB" dirty="0"/>
            <a:t>Arrange onward referrals</a:t>
          </a:r>
        </a:p>
      </dgm:t>
    </dgm:pt>
    <dgm:pt modelId="{F684539C-1E8D-4B07-AAC3-1CAA9E8F2C4B}" type="parTrans" cxnId="{E641891E-4D47-43A8-8879-9CA7DE490549}">
      <dgm:prSet/>
      <dgm:spPr/>
      <dgm:t>
        <a:bodyPr/>
        <a:lstStyle/>
        <a:p>
          <a:endParaRPr lang="en-GB"/>
        </a:p>
      </dgm:t>
    </dgm:pt>
    <dgm:pt modelId="{544D20D1-438A-4562-9EDD-9BCBB305D049}" type="sibTrans" cxnId="{E641891E-4D47-43A8-8879-9CA7DE490549}">
      <dgm:prSet/>
      <dgm:spPr/>
      <dgm:t>
        <a:bodyPr/>
        <a:lstStyle/>
        <a:p>
          <a:endParaRPr lang="en-GB"/>
        </a:p>
      </dgm:t>
    </dgm:pt>
    <dgm:pt modelId="{5D559298-93F2-4FC2-B969-D32977EC2CDC}" type="pres">
      <dgm:prSet presAssocID="{63A365DA-1A72-4387-9A21-2EC33BC6B9D6}" presName="Name0" presStyleCnt="0">
        <dgm:presLayoutVars>
          <dgm:dir/>
          <dgm:resizeHandles val="exact"/>
        </dgm:presLayoutVars>
      </dgm:prSet>
      <dgm:spPr/>
    </dgm:pt>
    <dgm:pt modelId="{60F0DF66-119A-4395-AD49-4D7EAF1FFB7A}" type="pres">
      <dgm:prSet presAssocID="{63A365DA-1A72-4387-9A21-2EC33BC6B9D6}" presName="cycle" presStyleCnt="0"/>
      <dgm:spPr/>
    </dgm:pt>
    <dgm:pt modelId="{BEDAB7E9-2A69-49BA-B2B3-1B959E7DF2A4}" type="pres">
      <dgm:prSet presAssocID="{CCF88D34-3C8A-4F2C-8BA8-216E0B755E46}" presName="nodeFirstNode" presStyleLbl="node1" presStyleIdx="0" presStyleCnt="9">
        <dgm:presLayoutVars>
          <dgm:bulletEnabled val="1"/>
        </dgm:presLayoutVars>
      </dgm:prSet>
      <dgm:spPr/>
    </dgm:pt>
    <dgm:pt modelId="{E9747973-722F-48D2-82F2-F25B01FAB51C}" type="pres">
      <dgm:prSet presAssocID="{75FF5756-45AB-4417-B7F5-DA3877B15317}" presName="sibTransFirstNode" presStyleLbl="bgShp" presStyleIdx="0" presStyleCnt="1"/>
      <dgm:spPr/>
    </dgm:pt>
    <dgm:pt modelId="{4E7AB164-645E-4AE7-9AA7-7ECE597B44ED}" type="pres">
      <dgm:prSet presAssocID="{35696FA4-606D-48DF-B5F8-458D0AB2239D}" presName="nodeFollowingNodes" presStyleLbl="node1" presStyleIdx="1" presStyleCnt="9">
        <dgm:presLayoutVars>
          <dgm:bulletEnabled val="1"/>
        </dgm:presLayoutVars>
      </dgm:prSet>
      <dgm:spPr/>
    </dgm:pt>
    <dgm:pt modelId="{7B0DC6E8-8732-452E-A6B7-69756E4409D2}" type="pres">
      <dgm:prSet presAssocID="{8A58BFE1-EF42-48E8-8CFE-515B59D87EFE}" presName="nodeFollowingNodes" presStyleLbl="node1" presStyleIdx="2" presStyleCnt="9">
        <dgm:presLayoutVars>
          <dgm:bulletEnabled val="1"/>
        </dgm:presLayoutVars>
      </dgm:prSet>
      <dgm:spPr/>
    </dgm:pt>
    <dgm:pt modelId="{AA286107-AB41-440F-9E86-57EE9F9AB686}" type="pres">
      <dgm:prSet presAssocID="{9BFBF3D1-9FA3-4D5E-8DE5-A4E79CCA5459}" presName="nodeFollowingNodes" presStyleLbl="node1" presStyleIdx="3" presStyleCnt="9">
        <dgm:presLayoutVars>
          <dgm:bulletEnabled val="1"/>
        </dgm:presLayoutVars>
      </dgm:prSet>
      <dgm:spPr/>
    </dgm:pt>
    <dgm:pt modelId="{99828B67-8A1A-49FF-8FE4-A596A156ABE7}" type="pres">
      <dgm:prSet presAssocID="{73C6E60A-B636-4532-91E1-ECDC85BD5E20}" presName="nodeFollowingNodes" presStyleLbl="node1" presStyleIdx="4" presStyleCnt="9">
        <dgm:presLayoutVars>
          <dgm:bulletEnabled val="1"/>
        </dgm:presLayoutVars>
      </dgm:prSet>
      <dgm:spPr/>
    </dgm:pt>
    <dgm:pt modelId="{20FBA7EF-061A-4062-B2E7-AFF991585D4D}" type="pres">
      <dgm:prSet presAssocID="{A30EB36B-4E45-4E6B-BB53-BE8AC9B54E75}" presName="nodeFollowingNodes" presStyleLbl="node1" presStyleIdx="5" presStyleCnt="9">
        <dgm:presLayoutVars>
          <dgm:bulletEnabled val="1"/>
        </dgm:presLayoutVars>
      </dgm:prSet>
      <dgm:spPr/>
    </dgm:pt>
    <dgm:pt modelId="{ABA1B4D5-2881-4A59-9A15-B95B2EF05D5C}" type="pres">
      <dgm:prSet presAssocID="{F915DAE0-6C1D-4AE2-8272-A771CBC64C3B}" presName="nodeFollowingNodes" presStyleLbl="node1" presStyleIdx="6" presStyleCnt="9">
        <dgm:presLayoutVars>
          <dgm:bulletEnabled val="1"/>
        </dgm:presLayoutVars>
      </dgm:prSet>
      <dgm:spPr/>
    </dgm:pt>
    <dgm:pt modelId="{1FADFB46-F023-4BCC-B37B-46AA915B8450}" type="pres">
      <dgm:prSet presAssocID="{881BF60D-30F1-41A6-B37C-297D0E5837FF}" presName="nodeFollowingNodes" presStyleLbl="node1" presStyleIdx="7" presStyleCnt="9">
        <dgm:presLayoutVars>
          <dgm:bulletEnabled val="1"/>
        </dgm:presLayoutVars>
      </dgm:prSet>
      <dgm:spPr/>
    </dgm:pt>
    <dgm:pt modelId="{B867FF9F-232D-467C-83D5-47786FC1A3B4}" type="pres">
      <dgm:prSet presAssocID="{584C80BF-6198-4FD2-9E74-7B7116187FAD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E641891E-4D47-43A8-8879-9CA7DE490549}" srcId="{63A365DA-1A72-4387-9A21-2EC33BC6B9D6}" destId="{584C80BF-6198-4FD2-9E74-7B7116187FAD}" srcOrd="8" destOrd="0" parTransId="{F684539C-1E8D-4B07-AAC3-1CAA9E8F2C4B}" sibTransId="{544D20D1-438A-4562-9EDD-9BCBB305D049}"/>
    <dgm:cxn modelId="{154E5028-0F87-4622-8AF7-8815CF38355F}" type="presOf" srcId="{A30EB36B-4E45-4E6B-BB53-BE8AC9B54E75}" destId="{20FBA7EF-061A-4062-B2E7-AFF991585D4D}" srcOrd="0" destOrd="0" presId="urn:microsoft.com/office/officeart/2005/8/layout/cycle3"/>
    <dgm:cxn modelId="{7A8ECC33-F8C2-437A-AFA6-82B86D080843}" srcId="{63A365DA-1A72-4387-9A21-2EC33BC6B9D6}" destId="{8A58BFE1-EF42-48E8-8CFE-515B59D87EFE}" srcOrd="2" destOrd="0" parTransId="{7525C614-8697-4F64-9511-F9EFA76E1253}" sibTransId="{918878D0-8484-4EB2-9913-C2C419FA72FE}"/>
    <dgm:cxn modelId="{AD400034-628E-44E0-B47E-E470463159FA}" type="presOf" srcId="{584C80BF-6198-4FD2-9E74-7B7116187FAD}" destId="{B867FF9F-232D-467C-83D5-47786FC1A3B4}" srcOrd="0" destOrd="0" presId="urn:microsoft.com/office/officeart/2005/8/layout/cycle3"/>
    <dgm:cxn modelId="{5DBE6B60-AF32-4D0D-936C-DB590B06A358}" srcId="{63A365DA-1A72-4387-9A21-2EC33BC6B9D6}" destId="{CCF88D34-3C8A-4F2C-8BA8-216E0B755E46}" srcOrd="0" destOrd="0" parTransId="{CC9F0022-2576-45F6-A407-682CAA677235}" sibTransId="{75FF5756-45AB-4417-B7F5-DA3877B15317}"/>
    <dgm:cxn modelId="{14812363-13D2-4FBB-8B23-CD524218A53E}" type="presOf" srcId="{CCF88D34-3C8A-4F2C-8BA8-216E0B755E46}" destId="{BEDAB7E9-2A69-49BA-B2B3-1B959E7DF2A4}" srcOrd="0" destOrd="0" presId="urn:microsoft.com/office/officeart/2005/8/layout/cycle3"/>
    <dgm:cxn modelId="{E6BE2343-6045-4DE4-9DE4-B1CBF74230B8}" type="presOf" srcId="{8A58BFE1-EF42-48E8-8CFE-515B59D87EFE}" destId="{7B0DC6E8-8732-452E-A6B7-69756E4409D2}" srcOrd="0" destOrd="0" presId="urn:microsoft.com/office/officeart/2005/8/layout/cycle3"/>
    <dgm:cxn modelId="{631D6468-1669-4642-98E8-E3EF5DBBCA3C}" srcId="{63A365DA-1A72-4387-9A21-2EC33BC6B9D6}" destId="{881BF60D-30F1-41A6-B37C-297D0E5837FF}" srcOrd="7" destOrd="0" parTransId="{88792188-9BC0-47AC-99E0-23711531E6CB}" sibTransId="{E256681A-23B3-42E4-80FA-FFB90ACC7517}"/>
    <dgm:cxn modelId="{648EC19A-45B0-42E7-9210-F825F47BDB2E}" srcId="{63A365DA-1A72-4387-9A21-2EC33BC6B9D6}" destId="{A30EB36B-4E45-4E6B-BB53-BE8AC9B54E75}" srcOrd="5" destOrd="0" parTransId="{8484057A-A6CC-4BC7-B5B0-6541820F3AC4}" sibTransId="{7312F1F8-FAC6-48E4-934B-CC0F36ED75A0}"/>
    <dgm:cxn modelId="{2B21D49C-E3AD-478E-A2B3-B777F28DE7D4}" srcId="{63A365DA-1A72-4387-9A21-2EC33BC6B9D6}" destId="{73C6E60A-B636-4532-91E1-ECDC85BD5E20}" srcOrd="4" destOrd="0" parTransId="{3EB36B86-01A0-423D-9C0B-B91DA3568C07}" sibTransId="{F7A1B6CA-F8A9-4035-B6B5-3B291D6134EE}"/>
    <dgm:cxn modelId="{8717A7A7-0587-47D8-82BB-3DD45E0B66A3}" srcId="{63A365DA-1A72-4387-9A21-2EC33BC6B9D6}" destId="{F915DAE0-6C1D-4AE2-8272-A771CBC64C3B}" srcOrd="6" destOrd="0" parTransId="{8B2DBBB3-15D9-41F1-9FC4-3551B4333AC1}" sibTransId="{B28482E0-5D5F-402F-ADEA-030A28820741}"/>
    <dgm:cxn modelId="{CD2E45BC-D6D2-4E78-94AA-2ED8A37617C6}" type="presOf" srcId="{881BF60D-30F1-41A6-B37C-297D0E5837FF}" destId="{1FADFB46-F023-4BCC-B37B-46AA915B8450}" srcOrd="0" destOrd="0" presId="urn:microsoft.com/office/officeart/2005/8/layout/cycle3"/>
    <dgm:cxn modelId="{5D324EC0-D164-4B53-89E6-5EAC16CEFD59}" type="presOf" srcId="{F915DAE0-6C1D-4AE2-8272-A771CBC64C3B}" destId="{ABA1B4D5-2881-4A59-9A15-B95B2EF05D5C}" srcOrd="0" destOrd="0" presId="urn:microsoft.com/office/officeart/2005/8/layout/cycle3"/>
    <dgm:cxn modelId="{3B44B5CF-8B88-4C31-8943-BE8D6338FAF0}" type="presOf" srcId="{63A365DA-1A72-4387-9A21-2EC33BC6B9D6}" destId="{5D559298-93F2-4FC2-B969-D32977EC2CDC}" srcOrd="0" destOrd="0" presId="urn:microsoft.com/office/officeart/2005/8/layout/cycle3"/>
    <dgm:cxn modelId="{B74EE5D2-011A-4AD6-B68F-35825F69529B}" srcId="{63A365DA-1A72-4387-9A21-2EC33BC6B9D6}" destId="{9BFBF3D1-9FA3-4D5E-8DE5-A4E79CCA5459}" srcOrd="3" destOrd="0" parTransId="{A4FCC5B7-5603-48C1-AB47-BCB9AB3BB143}" sibTransId="{A1D843E1-E175-4338-9F29-C5C1ED45B737}"/>
    <dgm:cxn modelId="{15B02BD4-3242-4A0A-8958-1AD98E544425}" srcId="{63A365DA-1A72-4387-9A21-2EC33BC6B9D6}" destId="{35696FA4-606D-48DF-B5F8-458D0AB2239D}" srcOrd="1" destOrd="0" parTransId="{28A50181-7CAB-425F-B26E-C64B8BB910FF}" sibTransId="{B860C1BE-42AE-4410-9098-67CA878663F2}"/>
    <dgm:cxn modelId="{B26FB9DA-A7F2-41AE-A30C-A3004485F117}" type="presOf" srcId="{75FF5756-45AB-4417-B7F5-DA3877B15317}" destId="{E9747973-722F-48D2-82F2-F25B01FAB51C}" srcOrd="0" destOrd="0" presId="urn:microsoft.com/office/officeart/2005/8/layout/cycle3"/>
    <dgm:cxn modelId="{0ED203EF-228C-4339-9B0A-05BA3F3A6D58}" type="presOf" srcId="{73C6E60A-B636-4532-91E1-ECDC85BD5E20}" destId="{99828B67-8A1A-49FF-8FE4-A596A156ABE7}" srcOrd="0" destOrd="0" presId="urn:microsoft.com/office/officeart/2005/8/layout/cycle3"/>
    <dgm:cxn modelId="{05FDB0F8-C2D0-48C0-A096-43BA42A108B8}" type="presOf" srcId="{9BFBF3D1-9FA3-4D5E-8DE5-A4E79CCA5459}" destId="{AA286107-AB41-440F-9E86-57EE9F9AB686}" srcOrd="0" destOrd="0" presId="urn:microsoft.com/office/officeart/2005/8/layout/cycle3"/>
    <dgm:cxn modelId="{A674BCFD-1F71-4741-84ED-9A4C24A8CEAF}" type="presOf" srcId="{35696FA4-606D-48DF-B5F8-458D0AB2239D}" destId="{4E7AB164-645E-4AE7-9AA7-7ECE597B44ED}" srcOrd="0" destOrd="0" presId="urn:microsoft.com/office/officeart/2005/8/layout/cycle3"/>
    <dgm:cxn modelId="{ACE63D9F-EE98-4680-B179-412546621090}" type="presParOf" srcId="{5D559298-93F2-4FC2-B969-D32977EC2CDC}" destId="{60F0DF66-119A-4395-AD49-4D7EAF1FFB7A}" srcOrd="0" destOrd="0" presId="urn:microsoft.com/office/officeart/2005/8/layout/cycle3"/>
    <dgm:cxn modelId="{AE366770-A584-4B40-8453-91E51912BE29}" type="presParOf" srcId="{60F0DF66-119A-4395-AD49-4D7EAF1FFB7A}" destId="{BEDAB7E9-2A69-49BA-B2B3-1B959E7DF2A4}" srcOrd="0" destOrd="0" presId="urn:microsoft.com/office/officeart/2005/8/layout/cycle3"/>
    <dgm:cxn modelId="{F11635E1-1C53-4573-80F0-80E4B26DC7AC}" type="presParOf" srcId="{60F0DF66-119A-4395-AD49-4D7EAF1FFB7A}" destId="{E9747973-722F-48D2-82F2-F25B01FAB51C}" srcOrd="1" destOrd="0" presId="urn:microsoft.com/office/officeart/2005/8/layout/cycle3"/>
    <dgm:cxn modelId="{6A207579-F935-4230-A3C8-3398F44809FC}" type="presParOf" srcId="{60F0DF66-119A-4395-AD49-4D7EAF1FFB7A}" destId="{4E7AB164-645E-4AE7-9AA7-7ECE597B44ED}" srcOrd="2" destOrd="0" presId="urn:microsoft.com/office/officeart/2005/8/layout/cycle3"/>
    <dgm:cxn modelId="{C1EB7898-F52A-40A5-9296-5488BAC901B5}" type="presParOf" srcId="{60F0DF66-119A-4395-AD49-4D7EAF1FFB7A}" destId="{7B0DC6E8-8732-452E-A6B7-69756E4409D2}" srcOrd="3" destOrd="0" presId="urn:microsoft.com/office/officeart/2005/8/layout/cycle3"/>
    <dgm:cxn modelId="{182F2EFF-CAE3-491B-9084-11E1FD051ABB}" type="presParOf" srcId="{60F0DF66-119A-4395-AD49-4D7EAF1FFB7A}" destId="{AA286107-AB41-440F-9E86-57EE9F9AB686}" srcOrd="4" destOrd="0" presId="urn:microsoft.com/office/officeart/2005/8/layout/cycle3"/>
    <dgm:cxn modelId="{57276267-0505-479F-BD21-3B10468AC9C9}" type="presParOf" srcId="{60F0DF66-119A-4395-AD49-4D7EAF1FFB7A}" destId="{99828B67-8A1A-49FF-8FE4-A596A156ABE7}" srcOrd="5" destOrd="0" presId="urn:microsoft.com/office/officeart/2005/8/layout/cycle3"/>
    <dgm:cxn modelId="{1F970A01-8529-4EC7-A1CD-11C28CDA351A}" type="presParOf" srcId="{60F0DF66-119A-4395-AD49-4D7EAF1FFB7A}" destId="{20FBA7EF-061A-4062-B2E7-AFF991585D4D}" srcOrd="6" destOrd="0" presId="urn:microsoft.com/office/officeart/2005/8/layout/cycle3"/>
    <dgm:cxn modelId="{F46ECA43-A3F9-4CD9-AD1D-0E668A4F2E52}" type="presParOf" srcId="{60F0DF66-119A-4395-AD49-4D7EAF1FFB7A}" destId="{ABA1B4D5-2881-4A59-9A15-B95B2EF05D5C}" srcOrd="7" destOrd="0" presId="urn:microsoft.com/office/officeart/2005/8/layout/cycle3"/>
    <dgm:cxn modelId="{9A6ACDF9-C292-4C64-9694-E55026819E8F}" type="presParOf" srcId="{60F0DF66-119A-4395-AD49-4D7EAF1FFB7A}" destId="{1FADFB46-F023-4BCC-B37B-46AA915B8450}" srcOrd="8" destOrd="0" presId="urn:microsoft.com/office/officeart/2005/8/layout/cycle3"/>
    <dgm:cxn modelId="{27B8F079-ED15-4531-BC32-AE831FCD2BED}" type="presParOf" srcId="{60F0DF66-119A-4395-AD49-4D7EAF1FFB7A}" destId="{B867FF9F-232D-467C-83D5-47786FC1A3B4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838CF6-438B-4DA4-90F6-270ED36020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7148C0-38D1-4A46-BD58-102BFF1E01C7}">
      <dgm:prSet/>
      <dgm:spPr/>
      <dgm:t>
        <a:bodyPr/>
        <a:lstStyle/>
        <a:p>
          <a:r>
            <a:rPr lang="en-GB" dirty="0"/>
            <a:t>ARRS made it competitive</a:t>
          </a:r>
        </a:p>
      </dgm:t>
    </dgm:pt>
    <dgm:pt modelId="{3FCFFC2A-DD97-40F2-9562-8587095244DE}" type="parTrans" cxnId="{874291F8-9AAE-455F-BD06-61421F3DD869}">
      <dgm:prSet/>
      <dgm:spPr/>
      <dgm:t>
        <a:bodyPr/>
        <a:lstStyle/>
        <a:p>
          <a:endParaRPr lang="en-GB"/>
        </a:p>
      </dgm:t>
    </dgm:pt>
    <dgm:pt modelId="{CE23B151-2AA4-4314-94A0-88D9545CE9B9}" type="sibTrans" cxnId="{874291F8-9AAE-455F-BD06-61421F3DD869}">
      <dgm:prSet/>
      <dgm:spPr/>
      <dgm:t>
        <a:bodyPr/>
        <a:lstStyle/>
        <a:p>
          <a:endParaRPr lang="en-GB"/>
        </a:p>
      </dgm:t>
    </dgm:pt>
    <dgm:pt modelId="{03B2D500-B7B3-47C2-82AC-DC9EDB34582F}">
      <dgm:prSet/>
      <dgm:spPr/>
      <dgm:t>
        <a:bodyPr/>
        <a:lstStyle/>
        <a:p>
          <a:r>
            <a:rPr lang="en-GB" dirty="0"/>
            <a:t>Not enough trained staff</a:t>
          </a:r>
        </a:p>
      </dgm:t>
    </dgm:pt>
    <dgm:pt modelId="{5DD2BC37-AC1E-4280-89C7-065AEA890A28}" type="parTrans" cxnId="{20E28D59-598A-41E1-BDC5-76C1E5C5CD57}">
      <dgm:prSet/>
      <dgm:spPr/>
      <dgm:t>
        <a:bodyPr/>
        <a:lstStyle/>
        <a:p>
          <a:endParaRPr lang="en-GB"/>
        </a:p>
      </dgm:t>
    </dgm:pt>
    <dgm:pt modelId="{C12781C4-16DE-4760-AAA6-9866B8328EAC}" type="sibTrans" cxnId="{20E28D59-598A-41E1-BDC5-76C1E5C5CD57}">
      <dgm:prSet/>
      <dgm:spPr/>
      <dgm:t>
        <a:bodyPr/>
        <a:lstStyle/>
        <a:p>
          <a:endParaRPr lang="en-GB"/>
        </a:p>
      </dgm:t>
    </dgm:pt>
    <dgm:pt modelId="{33CF12FA-33BC-47F3-B5AC-7787F04CE1B9}">
      <dgm:prSet/>
      <dgm:spPr/>
      <dgm:t>
        <a:bodyPr/>
        <a:lstStyle/>
        <a:p>
          <a:r>
            <a:rPr lang="en-GB" dirty="0"/>
            <a:t>Limited pool of people</a:t>
          </a:r>
        </a:p>
      </dgm:t>
    </dgm:pt>
    <dgm:pt modelId="{325EEA62-8358-4DDF-8A92-5BC4881E3A7B}" type="sibTrans" cxnId="{4FF5CBE7-0383-4C54-BFF0-4AA0845F1A43}">
      <dgm:prSet/>
      <dgm:spPr/>
      <dgm:t>
        <a:bodyPr/>
        <a:lstStyle/>
        <a:p>
          <a:endParaRPr lang="en-GB"/>
        </a:p>
      </dgm:t>
    </dgm:pt>
    <dgm:pt modelId="{7C35CC86-F4CD-4ED8-9D0D-B20E99353AE9}" type="parTrans" cxnId="{4FF5CBE7-0383-4C54-BFF0-4AA0845F1A43}">
      <dgm:prSet/>
      <dgm:spPr/>
      <dgm:t>
        <a:bodyPr/>
        <a:lstStyle/>
        <a:p>
          <a:endParaRPr lang="en-GB"/>
        </a:p>
      </dgm:t>
    </dgm:pt>
    <dgm:pt modelId="{94962757-4AA0-49A2-A2FB-7D9F22D9D610}">
      <dgm:prSet/>
      <dgm:spPr/>
      <dgm:t>
        <a:bodyPr/>
        <a:lstStyle/>
        <a:p>
          <a:r>
            <a:rPr lang="en-GB" dirty="0"/>
            <a:t>Internal development is important</a:t>
          </a:r>
        </a:p>
      </dgm:t>
    </dgm:pt>
    <dgm:pt modelId="{4B371889-DA51-4DAB-B181-D5338A4D7927}" type="parTrans" cxnId="{0832559A-B904-48A4-A847-2EF09E7FFC9B}">
      <dgm:prSet/>
      <dgm:spPr/>
      <dgm:t>
        <a:bodyPr/>
        <a:lstStyle/>
        <a:p>
          <a:endParaRPr lang="en-GB"/>
        </a:p>
      </dgm:t>
    </dgm:pt>
    <dgm:pt modelId="{763CAC68-691F-44C6-A5A1-5F4A206736DA}" type="sibTrans" cxnId="{0832559A-B904-48A4-A847-2EF09E7FFC9B}">
      <dgm:prSet/>
      <dgm:spPr/>
      <dgm:t>
        <a:bodyPr/>
        <a:lstStyle/>
        <a:p>
          <a:endParaRPr lang="en-GB"/>
        </a:p>
      </dgm:t>
    </dgm:pt>
    <dgm:pt modelId="{3F54F975-1220-4EBB-848E-31560B5BF72A}" type="pres">
      <dgm:prSet presAssocID="{63838CF6-438B-4DA4-90F6-270ED3602047}" presName="diagram" presStyleCnt="0">
        <dgm:presLayoutVars>
          <dgm:dir/>
          <dgm:resizeHandles val="exact"/>
        </dgm:presLayoutVars>
      </dgm:prSet>
      <dgm:spPr/>
    </dgm:pt>
    <dgm:pt modelId="{CA4379AF-DC0D-4065-8BB7-160B5FBD1C0A}" type="pres">
      <dgm:prSet presAssocID="{94962757-4AA0-49A2-A2FB-7D9F22D9D610}" presName="node" presStyleLbl="node1" presStyleIdx="0" presStyleCnt="4">
        <dgm:presLayoutVars>
          <dgm:bulletEnabled val="1"/>
        </dgm:presLayoutVars>
      </dgm:prSet>
      <dgm:spPr/>
    </dgm:pt>
    <dgm:pt modelId="{5E506277-0F88-4F71-A3D6-CA43AA3BB601}" type="pres">
      <dgm:prSet presAssocID="{763CAC68-691F-44C6-A5A1-5F4A206736DA}" presName="sibTrans" presStyleCnt="0"/>
      <dgm:spPr/>
    </dgm:pt>
    <dgm:pt modelId="{447896FF-6C2A-40B4-9CB1-08A5121289AF}" type="pres">
      <dgm:prSet presAssocID="{897148C0-38D1-4A46-BD58-102BFF1E01C7}" presName="node" presStyleLbl="node1" presStyleIdx="1" presStyleCnt="4">
        <dgm:presLayoutVars>
          <dgm:bulletEnabled val="1"/>
        </dgm:presLayoutVars>
      </dgm:prSet>
      <dgm:spPr/>
    </dgm:pt>
    <dgm:pt modelId="{FD706F87-AB11-4E20-9ACD-A103A1948200}" type="pres">
      <dgm:prSet presAssocID="{CE23B151-2AA4-4314-94A0-88D9545CE9B9}" presName="sibTrans" presStyleCnt="0"/>
      <dgm:spPr/>
    </dgm:pt>
    <dgm:pt modelId="{58DD4E6A-6B76-420D-B299-05800209B315}" type="pres">
      <dgm:prSet presAssocID="{03B2D500-B7B3-47C2-82AC-DC9EDB34582F}" presName="node" presStyleLbl="node1" presStyleIdx="2" presStyleCnt="4">
        <dgm:presLayoutVars>
          <dgm:bulletEnabled val="1"/>
        </dgm:presLayoutVars>
      </dgm:prSet>
      <dgm:spPr/>
    </dgm:pt>
    <dgm:pt modelId="{2AA858F3-5706-4464-9505-035EEBD6D999}" type="pres">
      <dgm:prSet presAssocID="{C12781C4-16DE-4760-AAA6-9866B8328EAC}" presName="sibTrans" presStyleCnt="0"/>
      <dgm:spPr/>
    </dgm:pt>
    <dgm:pt modelId="{2215CDD0-6C79-4D8D-AA4B-2767FFA45BF6}" type="pres">
      <dgm:prSet presAssocID="{33CF12FA-33BC-47F3-B5AC-7787F04CE1B9}" presName="node" presStyleLbl="node1" presStyleIdx="3" presStyleCnt="4">
        <dgm:presLayoutVars>
          <dgm:bulletEnabled val="1"/>
        </dgm:presLayoutVars>
      </dgm:prSet>
      <dgm:spPr/>
    </dgm:pt>
  </dgm:ptLst>
  <dgm:cxnLst>
    <dgm:cxn modelId="{18AE5A1E-B709-46D6-A0E8-A4FC0AC4E54E}" type="presOf" srcId="{897148C0-38D1-4A46-BD58-102BFF1E01C7}" destId="{447896FF-6C2A-40B4-9CB1-08A5121289AF}" srcOrd="0" destOrd="0" presId="urn:microsoft.com/office/officeart/2005/8/layout/default"/>
    <dgm:cxn modelId="{F6251231-58B0-4F1C-AFC7-E36A054BBFA1}" type="presOf" srcId="{33CF12FA-33BC-47F3-B5AC-7787F04CE1B9}" destId="{2215CDD0-6C79-4D8D-AA4B-2767FFA45BF6}" srcOrd="0" destOrd="0" presId="urn:microsoft.com/office/officeart/2005/8/layout/default"/>
    <dgm:cxn modelId="{3B7FF247-F5BF-437D-AC99-0D4AFF7D4FB6}" type="presOf" srcId="{63838CF6-438B-4DA4-90F6-270ED3602047}" destId="{3F54F975-1220-4EBB-848E-31560B5BF72A}" srcOrd="0" destOrd="0" presId="urn:microsoft.com/office/officeart/2005/8/layout/default"/>
    <dgm:cxn modelId="{F9E27D70-0E55-4A10-A5E8-D4500EF3379F}" type="presOf" srcId="{03B2D500-B7B3-47C2-82AC-DC9EDB34582F}" destId="{58DD4E6A-6B76-420D-B299-05800209B315}" srcOrd="0" destOrd="0" presId="urn:microsoft.com/office/officeart/2005/8/layout/default"/>
    <dgm:cxn modelId="{20E28D59-598A-41E1-BDC5-76C1E5C5CD57}" srcId="{63838CF6-438B-4DA4-90F6-270ED3602047}" destId="{03B2D500-B7B3-47C2-82AC-DC9EDB34582F}" srcOrd="2" destOrd="0" parTransId="{5DD2BC37-AC1E-4280-89C7-065AEA890A28}" sibTransId="{C12781C4-16DE-4760-AAA6-9866B8328EAC}"/>
    <dgm:cxn modelId="{64085E99-EB7A-4592-95D2-57DD9E636E0B}" type="presOf" srcId="{94962757-4AA0-49A2-A2FB-7D9F22D9D610}" destId="{CA4379AF-DC0D-4065-8BB7-160B5FBD1C0A}" srcOrd="0" destOrd="0" presId="urn:microsoft.com/office/officeart/2005/8/layout/default"/>
    <dgm:cxn modelId="{0832559A-B904-48A4-A847-2EF09E7FFC9B}" srcId="{63838CF6-438B-4DA4-90F6-270ED3602047}" destId="{94962757-4AA0-49A2-A2FB-7D9F22D9D610}" srcOrd="0" destOrd="0" parTransId="{4B371889-DA51-4DAB-B181-D5338A4D7927}" sibTransId="{763CAC68-691F-44C6-A5A1-5F4A206736DA}"/>
    <dgm:cxn modelId="{4FF5CBE7-0383-4C54-BFF0-4AA0845F1A43}" srcId="{63838CF6-438B-4DA4-90F6-270ED3602047}" destId="{33CF12FA-33BC-47F3-B5AC-7787F04CE1B9}" srcOrd="3" destOrd="0" parTransId="{7C35CC86-F4CD-4ED8-9D0D-B20E99353AE9}" sibTransId="{325EEA62-8358-4DDF-8A92-5BC4881E3A7B}"/>
    <dgm:cxn modelId="{874291F8-9AAE-455F-BD06-61421F3DD869}" srcId="{63838CF6-438B-4DA4-90F6-270ED3602047}" destId="{897148C0-38D1-4A46-BD58-102BFF1E01C7}" srcOrd="1" destOrd="0" parTransId="{3FCFFC2A-DD97-40F2-9562-8587095244DE}" sibTransId="{CE23B151-2AA4-4314-94A0-88D9545CE9B9}"/>
    <dgm:cxn modelId="{E929FBEC-817C-4ECE-B428-8F091F9AF271}" type="presParOf" srcId="{3F54F975-1220-4EBB-848E-31560B5BF72A}" destId="{CA4379AF-DC0D-4065-8BB7-160B5FBD1C0A}" srcOrd="0" destOrd="0" presId="urn:microsoft.com/office/officeart/2005/8/layout/default"/>
    <dgm:cxn modelId="{D9B64C76-860F-4FA9-9BAC-57CF91086740}" type="presParOf" srcId="{3F54F975-1220-4EBB-848E-31560B5BF72A}" destId="{5E506277-0F88-4F71-A3D6-CA43AA3BB601}" srcOrd="1" destOrd="0" presId="urn:microsoft.com/office/officeart/2005/8/layout/default"/>
    <dgm:cxn modelId="{558CDFD5-E584-4F2C-8AEB-FA147459BB39}" type="presParOf" srcId="{3F54F975-1220-4EBB-848E-31560B5BF72A}" destId="{447896FF-6C2A-40B4-9CB1-08A5121289AF}" srcOrd="2" destOrd="0" presId="urn:microsoft.com/office/officeart/2005/8/layout/default"/>
    <dgm:cxn modelId="{950F9FB8-DA75-43A4-B2A6-1DB4AEEB6D77}" type="presParOf" srcId="{3F54F975-1220-4EBB-848E-31560B5BF72A}" destId="{FD706F87-AB11-4E20-9ACD-A103A1948200}" srcOrd="3" destOrd="0" presId="urn:microsoft.com/office/officeart/2005/8/layout/default"/>
    <dgm:cxn modelId="{A9B97ECF-AFB2-417D-B8DD-964DE33D2E94}" type="presParOf" srcId="{3F54F975-1220-4EBB-848E-31560B5BF72A}" destId="{58DD4E6A-6B76-420D-B299-05800209B315}" srcOrd="4" destOrd="0" presId="urn:microsoft.com/office/officeart/2005/8/layout/default"/>
    <dgm:cxn modelId="{CEBDCAE9-64B5-4A5D-8E4A-C1CB92A40140}" type="presParOf" srcId="{3F54F975-1220-4EBB-848E-31560B5BF72A}" destId="{2AA858F3-5706-4464-9505-035EEBD6D999}" srcOrd="5" destOrd="0" presId="urn:microsoft.com/office/officeart/2005/8/layout/default"/>
    <dgm:cxn modelId="{BEF1BFAE-76D2-47BD-88AA-6E2D05105D7C}" type="presParOf" srcId="{3F54F975-1220-4EBB-848E-31560B5BF72A}" destId="{2215CDD0-6C79-4D8D-AA4B-2767FFA45BF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46C901-6A31-4303-B518-4F8409BBCE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206585-65CF-4331-9B73-CFCB9D6D5849}">
      <dgm:prSet phldrT="[Text]"/>
      <dgm:spPr/>
      <dgm:t>
        <a:bodyPr/>
        <a:lstStyle/>
        <a:p>
          <a:r>
            <a:rPr lang="en-GB" b="0" dirty="0"/>
            <a:t>How do you compete against other organisations</a:t>
          </a:r>
        </a:p>
      </dgm:t>
    </dgm:pt>
    <dgm:pt modelId="{CB63C3C3-B320-4B08-B34C-BBDE95974A23}" type="parTrans" cxnId="{DDB3F76B-6457-4FA4-B685-E05529EC4CB6}">
      <dgm:prSet/>
      <dgm:spPr/>
      <dgm:t>
        <a:bodyPr/>
        <a:lstStyle/>
        <a:p>
          <a:endParaRPr lang="en-GB"/>
        </a:p>
      </dgm:t>
    </dgm:pt>
    <dgm:pt modelId="{166C171B-E31B-44A4-921C-EF607E70D91D}" type="sibTrans" cxnId="{DDB3F76B-6457-4FA4-B685-E05529EC4CB6}">
      <dgm:prSet/>
      <dgm:spPr/>
      <dgm:t>
        <a:bodyPr/>
        <a:lstStyle/>
        <a:p>
          <a:endParaRPr lang="en-GB"/>
        </a:p>
      </dgm:t>
    </dgm:pt>
    <dgm:pt modelId="{DD42EAC5-B3FA-493B-99BD-84BD769D36FE}">
      <dgm:prSet/>
      <dgm:spPr/>
      <dgm:t>
        <a:bodyPr/>
        <a:lstStyle/>
        <a:p>
          <a:r>
            <a:rPr lang="en-GB" dirty="0"/>
            <a:t>Living Wage goes up but not reflected in GMS contract payment</a:t>
          </a:r>
        </a:p>
      </dgm:t>
    </dgm:pt>
    <dgm:pt modelId="{D271C71E-9D37-4D08-89BD-FAFCC65A8F51}" type="parTrans" cxnId="{757EB1D4-32FB-4C64-8CCB-77097C3CC212}">
      <dgm:prSet/>
      <dgm:spPr/>
      <dgm:t>
        <a:bodyPr/>
        <a:lstStyle/>
        <a:p>
          <a:endParaRPr lang="en-GB"/>
        </a:p>
      </dgm:t>
    </dgm:pt>
    <dgm:pt modelId="{76B082DA-9B46-4D01-BDED-6DAC417486B3}" type="sibTrans" cxnId="{757EB1D4-32FB-4C64-8CCB-77097C3CC212}">
      <dgm:prSet/>
      <dgm:spPr/>
      <dgm:t>
        <a:bodyPr/>
        <a:lstStyle/>
        <a:p>
          <a:endParaRPr lang="en-GB"/>
        </a:p>
      </dgm:t>
    </dgm:pt>
    <dgm:pt modelId="{366EDF00-B573-4428-895A-ECE0443AE03B}" type="pres">
      <dgm:prSet presAssocID="{7C46C901-6A31-4303-B518-4F8409BBCE25}" presName="diagram" presStyleCnt="0">
        <dgm:presLayoutVars>
          <dgm:dir/>
          <dgm:resizeHandles val="exact"/>
        </dgm:presLayoutVars>
      </dgm:prSet>
      <dgm:spPr/>
    </dgm:pt>
    <dgm:pt modelId="{D59486C0-8434-430B-9941-327A10BD5719}" type="pres">
      <dgm:prSet presAssocID="{5A206585-65CF-4331-9B73-CFCB9D6D5849}" presName="node" presStyleLbl="node1" presStyleIdx="0" presStyleCnt="2">
        <dgm:presLayoutVars>
          <dgm:bulletEnabled val="1"/>
        </dgm:presLayoutVars>
      </dgm:prSet>
      <dgm:spPr/>
    </dgm:pt>
    <dgm:pt modelId="{4C04C495-1353-42F4-A5FA-4FF3591E39DA}" type="pres">
      <dgm:prSet presAssocID="{166C171B-E31B-44A4-921C-EF607E70D91D}" presName="sibTrans" presStyleCnt="0"/>
      <dgm:spPr/>
    </dgm:pt>
    <dgm:pt modelId="{CC4598FE-8027-4E1D-A53E-00675A0CBBDA}" type="pres">
      <dgm:prSet presAssocID="{DD42EAC5-B3FA-493B-99BD-84BD769D36FE}" presName="node" presStyleLbl="node1" presStyleIdx="1" presStyleCnt="2">
        <dgm:presLayoutVars>
          <dgm:bulletEnabled val="1"/>
        </dgm:presLayoutVars>
      </dgm:prSet>
      <dgm:spPr/>
    </dgm:pt>
  </dgm:ptLst>
  <dgm:cxnLst>
    <dgm:cxn modelId="{EEA03749-6715-4CCD-BD55-FAC15C59B9BC}" type="presOf" srcId="{5A206585-65CF-4331-9B73-CFCB9D6D5849}" destId="{D59486C0-8434-430B-9941-327A10BD5719}" srcOrd="0" destOrd="0" presId="urn:microsoft.com/office/officeart/2005/8/layout/default"/>
    <dgm:cxn modelId="{DDB3F76B-6457-4FA4-B685-E05529EC4CB6}" srcId="{7C46C901-6A31-4303-B518-4F8409BBCE25}" destId="{5A206585-65CF-4331-9B73-CFCB9D6D5849}" srcOrd="0" destOrd="0" parTransId="{CB63C3C3-B320-4B08-B34C-BBDE95974A23}" sibTransId="{166C171B-E31B-44A4-921C-EF607E70D91D}"/>
    <dgm:cxn modelId="{00961691-F301-41E6-A064-3CEE98A4863F}" type="presOf" srcId="{7C46C901-6A31-4303-B518-4F8409BBCE25}" destId="{366EDF00-B573-4428-895A-ECE0443AE03B}" srcOrd="0" destOrd="0" presId="urn:microsoft.com/office/officeart/2005/8/layout/default"/>
    <dgm:cxn modelId="{757EB1D4-32FB-4C64-8CCB-77097C3CC212}" srcId="{7C46C901-6A31-4303-B518-4F8409BBCE25}" destId="{DD42EAC5-B3FA-493B-99BD-84BD769D36FE}" srcOrd="1" destOrd="0" parTransId="{D271C71E-9D37-4D08-89BD-FAFCC65A8F51}" sibTransId="{76B082DA-9B46-4D01-BDED-6DAC417486B3}"/>
    <dgm:cxn modelId="{CECF2BDF-4AB3-446D-B40E-5AB36FC6555A}" type="presOf" srcId="{DD42EAC5-B3FA-493B-99BD-84BD769D36FE}" destId="{CC4598FE-8027-4E1D-A53E-00675A0CBBDA}" srcOrd="0" destOrd="0" presId="urn:microsoft.com/office/officeart/2005/8/layout/default"/>
    <dgm:cxn modelId="{E7CDBA76-A6D5-4380-8559-D04C45F0E128}" type="presParOf" srcId="{366EDF00-B573-4428-895A-ECE0443AE03B}" destId="{D59486C0-8434-430B-9941-327A10BD5719}" srcOrd="0" destOrd="0" presId="urn:microsoft.com/office/officeart/2005/8/layout/default"/>
    <dgm:cxn modelId="{635068D1-C8D2-484F-BE3B-3097180847D0}" type="presParOf" srcId="{366EDF00-B573-4428-895A-ECE0443AE03B}" destId="{4C04C495-1353-42F4-A5FA-4FF3591E39DA}" srcOrd="1" destOrd="0" presId="urn:microsoft.com/office/officeart/2005/8/layout/default"/>
    <dgm:cxn modelId="{6E863C22-4156-4D37-B623-694701F82C8E}" type="presParOf" srcId="{366EDF00-B573-4428-895A-ECE0443AE03B}" destId="{CC4598FE-8027-4E1D-A53E-00675A0CBBD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7255E-FEFD-4AC5-A058-1C47E625DFCA}">
      <dsp:nvSpPr>
        <dsp:cNvPr id="0" name=""/>
        <dsp:cNvSpPr/>
      </dsp:nvSpPr>
      <dsp:spPr>
        <a:xfrm>
          <a:off x="0" y="315163"/>
          <a:ext cx="2599177" cy="1559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Patient list continues to grow</a:t>
          </a:r>
        </a:p>
      </dsp:txBody>
      <dsp:txXfrm>
        <a:off x="0" y="315163"/>
        <a:ext cx="2599177" cy="1559506"/>
      </dsp:txXfrm>
    </dsp:sp>
    <dsp:sp modelId="{922F4E70-5885-4E18-8E53-A41532BAFD4A}">
      <dsp:nvSpPr>
        <dsp:cNvPr id="0" name=""/>
        <dsp:cNvSpPr/>
      </dsp:nvSpPr>
      <dsp:spPr>
        <a:xfrm>
          <a:off x="0" y="2134587"/>
          <a:ext cx="2599177" cy="1559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New building developments planned</a:t>
          </a:r>
        </a:p>
      </dsp:txBody>
      <dsp:txXfrm>
        <a:off x="0" y="2134587"/>
        <a:ext cx="2599177" cy="1559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4E1DE-CB27-4A03-B2CB-27453FCBAB2E}">
      <dsp:nvSpPr>
        <dsp:cNvPr id="0" name=""/>
        <dsp:cNvSpPr/>
      </dsp:nvSpPr>
      <dsp:spPr>
        <a:xfrm>
          <a:off x="648071" y="0"/>
          <a:ext cx="7344816" cy="395110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A7B24-A230-4476-B9D2-CA7D172FD910}">
      <dsp:nvSpPr>
        <dsp:cNvPr id="0" name=""/>
        <dsp:cNvSpPr/>
      </dsp:nvSpPr>
      <dsp:spPr>
        <a:xfrm>
          <a:off x="3797" y="1185331"/>
          <a:ext cx="1660262" cy="15804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Navigating patients to the right clinician</a:t>
          </a:r>
        </a:p>
      </dsp:txBody>
      <dsp:txXfrm>
        <a:off x="80948" y="1262482"/>
        <a:ext cx="1505960" cy="1426139"/>
      </dsp:txXfrm>
    </dsp:sp>
    <dsp:sp modelId="{1B7AD78B-A655-460A-ADD6-92248B32C5CE}">
      <dsp:nvSpPr>
        <dsp:cNvPr id="0" name=""/>
        <dsp:cNvSpPr/>
      </dsp:nvSpPr>
      <dsp:spPr>
        <a:xfrm>
          <a:off x="1747073" y="1185331"/>
          <a:ext cx="1660262" cy="15804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Actively signposting patients to self care or other more appropriate services</a:t>
          </a:r>
        </a:p>
      </dsp:txBody>
      <dsp:txXfrm>
        <a:off x="1824224" y="1262482"/>
        <a:ext cx="1505960" cy="1426139"/>
      </dsp:txXfrm>
    </dsp:sp>
    <dsp:sp modelId="{57AA2EF1-5C66-433E-A5DB-AC57FE0D94FA}">
      <dsp:nvSpPr>
        <dsp:cNvPr id="0" name=""/>
        <dsp:cNvSpPr/>
      </dsp:nvSpPr>
      <dsp:spPr>
        <a:xfrm>
          <a:off x="3490348" y="1185331"/>
          <a:ext cx="1660262" cy="15804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Using the teams skills effectively</a:t>
          </a:r>
        </a:p>
      </dsp:txBody>
      <dsp:txXfrm>
        <a:off x="3567499" y="1262482"/>
        <a:ext cx="1505960" cy="1426139"/>
      </dsp:txXfrm>
    </dsp:sp>
    <dsp:sp modelId="{38589773-F935-4FEF-843F-567733F82627}">
      <dsp:nvSpPr>
        <dsp:cNvPr id="0" name=""/>
        <dsp:cNvSpPr/>
      </dsp:nvSpPr>
      <dsp:spPr>
        <a:xfrm>
          <a:off x="5233624" y="1185331"/>
          <a:ext cx="1660262" cy="15804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Mix of bookable and on the day appointments</a:t>
          </a:r>
        </a:p>
      </dsp:txBody>
      <dsp:txXfrm>
        <a:off x="5310775" y="1262482"/>
        <a:ext cx="1505960" cy="1426139"/>
      </dsp:txXfrm>
    </dsp:sp>
    <dsp:sp modelId="{777611FA-6B64-4604-BE8D-42E74D425F29}">
      <dsp:nvSpPr>
        <dsp:cNvPr id="0" name=""/>
        <dsp:cNvSpPr/>
      </dsp:nvSpPr>
      <dsp:spPr>
        <a:xfrm>
          <a:off x="6976900" y="1185331"/>
          <a:ext cx="1660262" cy="15804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Online consultations, telephone and face to face available</a:t>
          </a:r>
        </a:p>
      </dsp:txBody>
      <dsp:txXfrm>
        <a:off x="7054051" y="1262482"/>
        <a:ext cx="1505960" cy="14261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7AD51-5B50-45AB-A013-4F86739CFC65}">
      <dsp:nvSpPr>
        <dsp:cNvPr id="0" name=""/>
        <dsp:cNvSpPr/>
      </dsp:nvSpPr>
      <dsp:spPr>
        <a:xfrm>
          <a:off x="1540" y="203232"/>
          <a:ext cx="1221745" cy="73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For some patients this is still not enough</a:t>
          </a:r>
        </a:p>
      </dsp:txBody>
      <dsp:txXfrm>
        <a:off x="1540" y="203232"/>
        <a:ext cx="1221745" cy="733047"/>
      </dsp:txXfrm>
    </dsp:sp>
    <dsp:sp modelId="{EC29B737-EAF9-46D7-BD3F-40ADBE823C1E}">
      <dsp:nvSpPr>
        <dsp:cNvPr id="0" name=""/>
        <dsp:cNvSpPr/>
      </dsp:nvSpPr>
      <dsp:spPr>
        <a:xfrm>
          <a:off x="1345459" y="203232"/>
          <a:ext cx="1221745" cy="73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Unrealistic national expectations (appt in 2 weeks)</a:t>
          </a:r>
        </a:p>
      </dsp:txBody>
      <dsp:txXfrm>
        <a:off x="1345459" y="203232"/>
        <a:ext cx="1221745" cy="733047"/>
      </dsp:txXfrm>
    </dsp:sp>
    <dsp:sp modelId="{445871FF-34CA-4240-BA99-47384685B9F6}">
      <dsp:nvSpPr>
        <dsp:cNvPr id="0" name=""/>
        <dsp:cNvSpPr/>
      </dsp:nvSpPr>
      <dsp:spPr>
        <a:xfrm>
          <a:off x="2689379" y="203232"/>
          <a:ext cx="1221745" cy="73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Difficult to maintain Patient Safety</a:t>
          </a:r>
        </a:p>
      </dsp:txBody>
      <dsp:txXfrm>
        <a:off x="2689379" y="203232"/>
        <a:ext cx="1221745" cy="733047"/>
      </dsp:txXfrm>
    </dsp:sp>
    <dsp:sp modelId="{1C34185B-DDD2-408A-89D0-0EF1D1C02B26}">
      <dsp:nvSpPr>
        <dsp:cNvPr id="0" name=""/>
        <dsp:cNvSpPr/>
      </dsp:nvSpPr>
      <dsp:spPr>
        <a:xfrm>
          <a:off x="4033298" y="203232"/>
          <a:ext cx="1221745" cy="73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National and local media</a:t>
          </a:r>
        </a:p>
      </dsp:txBody>
      <dsp:txXfrm>
        <a:off x="4033298" y="203232"/>
        <a:ext cx="1221745" cy="7330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647FD-A7F7-47F4-BDE4-E7420180B4F4}">
      <dsp:nvSpPr>
        <dsp:cNvPr id="0" name=""/>
        <dsp:cNvSpPr/>
      </dsp:nvSpPr>
      <dsp:spPr>
        <a:xfrm rot="16200000">
          <a:off x="578" y="415143"/>
          <a:ext cx="3994249" cy="3994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Referrals to Community Pharmacy Consultation Service has increased</a:t>
          </a:r>
          <a:endParaRPr lang="en-US" sz="2200" kern="1200" dirty="0"/>
        </a:p>
      </dsp:txBody>
      <dsp:txXfrm rot="5400000">
        <a:off x="578" y="1413705"/>
        <a:ext cx="3295255" cy="1997125"/>
      </dsp:txXfrm>
    </dsp:sp>
    <dsp:sp modelId="{E76EF961-4E45-426B-9290-9A3AA8C35844}">
      <dsp:nvSpPr>
        <dsp:cNvPr id="0" name=""/>
        <dsp:cNvSpPr/>
      </dsp:nvSpPr>
      <dsp:spPr>
        <a:xfrm rot="5400000">
          <a:off x="4234772" y="415143"/>
          <a:ext cx="3994249" cy="3994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Social prescriber referrals embedded</a:t>
          </a:r>
          <a:endParaRPr lang="en-US" sz="2200" kern="1200" dirty="0"/>
        </a:p>
      </dsp:txBody>
      <dsp:txXfrm rot="-5400000">
        <a:off x="4933766" y="1413705"/>
        <a:ext cx="3295255" cy="19971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8272B-CAC7-4FB8-B800-C2EDCE662714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6F695-16B1-433E-BC51-46FCA03F98D1}">
      <dsp:nvSpPr>
        <dsp:cNvPr id="0" name=""/>
        <dsp:cNvSpPr/>
      </dsp:nvSpPr>
      <dsp:spPr>
        <a:xfrm>
          <a:off x="441508" y="292438"/>
          <a:ext cx="8134527" cy="5852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12 practice in North West Leicestershire formed as a Primary Care Network</a:t>
          </a:r>
        </a:p>
      </dsp:txBody>
      <dsp:txXfrm>
        <a:off x="441508" y="292438"/>
        <a:ext cx="8134527" cy="585252"/>
      </dsp:txXfrm>
    </dsp:sp>
    <dsp:sp modelId="{B0BD88F5-7711-4ECB-A2C4-6359DA3EEC2F}">
      <dsp:nvSpPr>
        <dsp:cNvPr id="0" name=""/>
        <dsp:cNvSpPr/>
      </dsp:nvSpPr>
      <dsp:spPr>
        <a:xfrm>
          <a:off x="75725" y="219282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5FE80-A7BD-411F-B11D-C79F2CAFE13F}">
      <dsp:nvSpPr>
        <dsp:cNvPr id="0" name=""/>
        <dsp:cNvSpPr/>
      </dsp:nvSpPr>
      <dsp:spPr>
        <a:xfrm>
          <a:off x="860883" y="1170036"/>
          <a:ext cx="7715153" cy="585252"/>
        </a:xfrm>
        <a:prstGeom prst="rect">
          <a:avLst/>
        </a:prstGeom>
        <a:solidFill>
          <a:schemeClr val="accent5">
            <a:hueOff val="1679639"/>
            <a:satOff val="2370"/>
            <a:lumOff val="-29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Functionality and ability to offer services at scale</a:t>
          </a:r>
        </a:p>
      </dsp:txBody>
      <dsp:txXfrm>
        <a:off x="860883" y="1170036"/>
        <a:ext cx="7715153" cy="585252"/>
      </dsp:txXfrm>
    </dsp:sp>
    <dsp:sp modelId="{9F44578D-3F00-4698-B4A2-124A8456CF1F}">
      <dsp:nvSpPr>
        <dsp:cNvPr id="0" name=""/>
        <dsp:cNvSpPr/>
      </dsp:nvSpPr>
      <dsp:spPr>
        <a:xfrm>
          <a:off x="495100" y="1096879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1679639"/>
              <a:satOff val="2370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1CC98-90F6-4BBB-BADC-3978FFD4542E}">
      <dsp:nvSpPr>
        <dsp:cNvPr id="0" name=""/>
        <dsp:cNvSpPr/>
      </dsp:nvSpPr>
      <dsp:spPr>
        <a:xfrm>
          <a:off x="989597" y="2047633"/>
          <a:ext cx="7586438" cy="585252"/>
        </a:xfrm>
        <a:prstGeom prst="rect">
          <a:avLst/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Two practice premises as nominated hubs</a:t>
          </a:r>
        </a:p>
      </dsp:txBody>
      <dsp:txXfrm>
        <a:off x="989597" y="2047633"/>
        <a:ext cx="7586438" cy="585252"/>
      </dsp:txXfrm>
    </dsp:sp>
    <dsp:sp modelId="{E448B389-0591-43FD-A4EB-71098B1EEDBA}">
      <dsp:nvSpPr>
        <dsp:cNvPr id="0" name=""/>
        <dsp:cNvSpPr/>
      </dsp:nvSpPr>
      <dsp:spPr>
        <a:xfrm>
          <a:off x="623814" y="1974477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3359278"/>
              <a:satOff val="4740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BB134-8735-4DB0-B9A0-5F3128881165}">
      <dsp:nvSpPr>
        <dsp:cNvPr id="0" name=""/>
        <dsp:cNvSpPr/>
      </dsp:nvSpPr>
      <dsp:spPr>
        <a:xfrm>
          <a:off x="860883" y="2925231"/>
          <a:ext cx="7715153" cy="585252"/>
        </a:xfrm>
        <a:prstGeom prst="rect">
          <a:avLst/>
        </a:prstGeom>
        <a:solidFill>
          <a:schemeClr val="accent5">
            <a:hueOff val="5038916"/>
            <a:satOff val="7109"/>
            <a:lumOff val="-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Centralised workforce available</a:t>
          </a:r>
        </a:p>
      </dsp:txBody>
      <dsp:txXfrm>
        <a:off x="860883" y="2925231"/>
        <a:ext cx="7715153" cy="585252"/>
      </dsp:txXfrm>
    </dsp:sp>
    <dsp:sp modelId="{AE837235-7D1F-4905-B257-9F34C1935B96}">
      <dsp:nvSpPr>
        <dsp:cNvPr id="0" name=""/>
        <dsp:cNvSpPr/>
      </dsp:nvSpPr>
      <dsp:spPr>
        <a:xfrm>
          <a:off x="495100" y="2852074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5038916"/>
              <a:satOff val="7109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26F4C-A533-40F5-ABEC-76A974038A8E}">
      <dsp:nvSpPr>
        <dsp:cNvPr id="0" name=""/>
        <dsp:cNvSpPr/>
      </dsp:nvSpPr>
      <dsp:spPr>
        <a:xfrm>
          <a:off x="441508" y="3802828"/>
          <a:ext cx="8134527" cy="585252"/>
        </a:xfrm>
        <a:prstGeom prst="rect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All practices can access services being delivered</a:t>
          </a:r>
        </a:p>
      </dsp:txBody>
      <dsp:txXfrm>
        <a:off x="441508" y="3802828"/>
        <a:ext cx="8134527" cy="585252"/>
      </dsp:txXfrm>
    </dsp:sp>
    <dsp:sp modelId="{33163119-AE62-45DE-B0CD-40A19EA362CE}">
      <dsp:nvSpPr>
        <dsp:cNvPr id="0" name=""/>
        <dsp:cNvSpPr/>
      </dsp:nvSpPr>
      <dsp:spPr>
        <a:xfrm>
          <a:off x="75725" y="3729672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6718555"/>
              <a:satOff val="9479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8F50D-3D52-4CBF-854E-AEFA3C2E0998}">
      <dsp:nvSpPr>
        <dsp:cNvPr id="0" name=""/>
        <dsp:cNvSpPr/>
      </dsp:nvSpPr>
      <dsp:spPr>
        <a:xfrm>
          <a:off x="71476" y="2163"/>
          <a:ext cx="2737367" cy="8049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Rotate between two locations</a:t>
          </a:r>
        </a:p>
      </dsp:txBody>
      <dsp:txXfrm>
        <a:off x="95053" y="25740"/>
        <a:ext cx="2690213" cy="757815"/>
      </dsp:txXfrm>
    </dsp:sp>
    <dsp:sp modelId="{818322F3-55ED-41B5-B6A4-E7AC23B495DF}">
      <dsp:nvSpPr>
        <dsp:cNvPr id="0" name=""/>
        <dsp:cNvSpPr/>
      </dsp:nvSpPr>
      <dsp:spPr>
        <a:xfrm rot="5400000">
          <a:off x="1289228" y="827257"/>
          <a:ext cx="301863" cy="362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331489" y="857444"/>
        <a:ext cx="217342" cy="211304"/>
      </dsp:txXfrm>
    </dsp:sp>
    <dsp:sp modelId="{A25B2E33-C319-4841-BF81-6F20B886F0D0}">
      <dsp:nvSpPr>
        <dsp:cNvPr id="0" name=""/>
        <dsp:cNvSpPr/>
      </dsp:nvSpPr>
      <dsp:spPr>
        <a:xfrm>
          <a:off x="71476" y="1209618"/>
          <a:ext cx="2737367" cy="804969"/>
        </a:xfrm>
        <a:prstGeom prst="roundRect">
          <a:avLst>
            <a:gd name="adj" fmla="val 10000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Offer GP, Minor Illness/Injury, Pharmacist Appointments</a:t>
          </a:r>
        </a:p>
      </dsp:txBody>
      <dsp:txXfrm>
        <a:off x="95053" y="1233195"/>
        <a:ext cx="2690213" cy="757815"/>
      </dsp:txXfrm>
    </dsp:sp>
    <dsp:sp modelId="{8D70C951-EA05-40CF-AF44-D83432EE0486}">
      <dsp:nvSpPr>
        <dsp:cNvPr id="0" name=""/>
        <dsp:cNvSpPr/>
      </dsp:nvSpPr>
      <dsp:spPr>
        <a:xfrm rot="5400000">
          <a:off x="1289228" y="2034711"/>
          <a:ext cx="301863" cy="362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331489" y="2064898"/>
        <a:ext cx="217342" cy="211304"/>
      </dsp:txXfrm>
    </dsp:sp>
    <dsp:sp modelId="{B59A559D-A915-4924-BA4A-A8F475B62ADD}">
      <dsp:nvSpPr>
        <dsp:cNvPr id="0" name=""/>
        <dsp:cNvSpPr/>
      </dsp:nvSpPr>
      <dsp:spPr>
        <a:xfrm>
          <a:off x="71476" y="2417072"/>
          <a:ext cx="2737367" cy="804969"/>
        </a:xfrm>
        <a:prstGeom prst="roundRect">
          <a:avLst>
            <a:gd name="adj" fmla="val 10000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Supplement with bloods, smears, LTC reviews</a:t>
          </a:r>
        </a:p>
      </dsp:txBody>
      <dsp:txXfrm>
        <a:off x="95053" y="2440649"/>
        <a:ext cx="2690213" cy="757815"/>
      </dsp:txXfrm>
    </dsp:sp>
    <dsp:sp modelId="{8E73EB8D-96FE-4DA1-B2A8-868CAF2BB610}">
      <dsp:nvSpPr>
        <dsp:cNvPr id="0" name=""/>
        <dsp:cNvSpPr/>
      </dsp:nvSpPr>
      <dsp:spPr>
        <a:xfrm rot="5400000">
          <a:off x="1289228" y="3242166"/>
          <a:ext cx="301863" cy="362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331489" y="3272353"/>
        <a:ext cx="217342" cy="211304"/>
      </dsp:txXfrm>
    </dsp:sp>
    <dsp:sp modelId="{CE83D9F8-F625-4EE6-B5BA-993BEEF5E0CA}">
      <dsp:nvSpPr>
        <dsp:cNvPr id="0" name=""/>
        <dsp:cNvSpPr/>
      </dsp:nvSpPr>
      <dsp:spPr>
        <a:xfrm>
          <a:off x="71476" y="3624526"/>
          <a:ext cx="2737367" cy="804969"/>
        </a:xfrm>
        <a:prstGeom prst="roundRect">
          <a:avLst>
            <a:gd name="adj" fmla="val 1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Provide Covid vaccinations, ear syringing</a:t>
          </a:r>
        </a:p>
      </dsp:txBody>
      <dsp:txXfrm>
        <a:off x="95053" y="3648103"/>
        <a:ext cx="2690213" cy="7578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0444-9370-4CED-A017-9BC90D6E44EA}">
      <dsp:nvSpPr>
        <dsp:cNvPr id="0" name=""/>
        <dsp:cNvSpPr/>
      </dsp:nvSpPr>
      <dsp:spPr>
        <a:xfrm>
          <a:off x="386" y="181482"/>
          <a:ext cx="1508370" cy="905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Mon to Fri 6.30 to 830pm</a:t>
          </a:r>
        </a:p>
      </dsp:txBody>
      <dsp:txXfrm>
        <a:off x="386" y="181482"/>
        <a:ext cx="1508370" cy="905022"/>
      </dsp:txXfrm>
    </dsp:sp>
    <dsp:sp modelId="{DFFE8504-6624-46CA-A5B7-860D4F57117B}">
      <dsp:nvSpPr>
        <dsp:cNvPr id="0" name=""/>
        <dsp:cNvSpPr/>
      </dsp:nvSpPr>
      <dsp:spPr>
        <a:xfrm>
          <a:off x="1659594" y="181482"/>
          <a:ext cx="1508370" cy="905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Sat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9am to 5pm</a:t>
          </a:r>
        </a:p>
      </dsp:txBody>
      <dsp:txXfrm>
        <a:off x="1659594" y="181482"/>
        <a:ext cx="1508370" cy="9050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365B3-4056-4DE7-8526-48AF61E618B1}">
      <dsp:nvSpPr>
        <dsp:cNvPr id="0" name=""/>
        <dsp:cNvSpPr/>
      </dsp:nvSpPr>
      <dsp:spPr>
        <a:xfrm>
          <a:off x="0" y="478280"/>
          <a:ext cx="2546014" cy="15276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Directed Enhanced Services</a:t>
          </a:r>
        </a:p>
      </dsp:txBody>
      <dsp:txXfrm>
        <a:off x="0" y="478280"/>
        <a:ext cx="2546014" cy="1527609"/>
      </dsp:txXfrm>
    </dsp:sp>
    <dsp:sp modelId="{571DF61B-0E1E-497E-945E-CA9B212E4DBC}">
      <dsp:nvSpPr>
        <dsp:cNvPr id="0" name=""/>
        <dsp:cNvSpPr/>
      </dsp:nvSpPr>
      <dsp:spPr>
        <a:xfrm>
          <a:off x="2800616" y="478280"/>
          <a:ext cx="2546014" cy="15276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Local Commissioned Services PH</a:t>
          </a:r>
        </a:p>
      </dsp:txBody>
      <dsp:txXfrm>
        <a:off x="2800616" y="478280"/>
        <a:ext cx="2546014" cy="1527609"/>
      </dsp:txXfrm>
    </dsp:sp>
    <dsp:sp modelId="{AFDF8F9E-4605-45AB-A816-55F9906AEF34}">
      <dsp:nvSpPr>
        <dsp:cNvPr id="0" name=""/>
        <dsp:cNvSpPr/>
      </dsp:nvSpPr>
      <dsp:spPr>
        <a:xfrm>
          <a:off x="5601232" y="478280"/>
          <a:ext cx="2546014" cy="15276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Quality and Outcomes Framework</a:t>
          </a:r>
        </a:p>
      </dsp:txBody>
      <dsp:txXfrm>
        <a:off x="5601232" y="478280"/>
        <a:ext cx="2546014" cy="1527609"/>
      </dsp:txXfrm>
    </dsp:sp>
    <dsp:sp modelId="{5A46624C-3BBD-4CB6-ABF6-C3F1115900AD}">
      <dsp:nvSpPr>
        <dsp:cNvPr id="0" name=""/>
        <dsp:cNvSpPr/>
      </dsp:nvSpPr>
      <dsp:spPr>
        <a:xfrm>
          <a:off x="1400308" y="2260491"/>
          <a:ext cx="2546014" cy="15276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ICB Incentives</a:t>
          </a:r>
        </a:p>
      </dsp:txBody>
      <dsp:txXfrm>
        <a:off x="1400308" y="2260491"/>
        <a:ext cx="2546014" cy="1527609"/>
      </dsp:txXfrm>
    </dsp:sp>
    <dsp:sp modelId="{80F02456-345C-488A-B8B2-A672363D5949}">
      <dsp:nvSpPr>
        <dsp:cNvPr id="0" name=""/>
        <dsp:cNvSpPr/>
      </dsp:nvSpPr>
      <dsp:spPr>
        <a:xfrm>
          <a:off x="4200924" y="2260491"/>
          <a:ext cx="2546014" cy="15276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PCN DES</a:t>
          </a:r>
        </a:p>
      </dsp:txBody>
      <dsp:txXfrm>
        <a:off x="4200924" y="2260491"/>
        <a:ext cx="2546014" cy="15276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F9D67-99FE-450F-A229-F420B590DE10}">
      <dsp:nvSpPr>
        <dsp:cNvPr id="0" name=""/>
        <dsp:cNvSpPr/>
      </dsp:nvSpPr>
      <dsp:spPr>
        <a:xfrm>
          <a:off x="2903726" y="2401858"/>
          <a:ext cx="781279" cy="781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Examples</a:t>
          </a:r>
        </a:p>
      </dsp:txBody>
      <dsp:txXfrm>
        <a:off x="3018142" y="2516274"/>
        <a:ext cx="552447" cy="552447"/>
      </dsp:txXfrm>
    </dsp:sp>
    <dsp:sp modelId="{9DAA0B9A-59A8-49D3-9FE7-4181EB3877C3}">
      <dsp:nvSpPr>
        <dsp:cNvPr id="0" name=""/>
        <dsp:cNvSpPr/>
      </dsp:nvSpPr>
      <dsp:spPr>
        <a:xfrm rot="16200000">
          <a:off x="2915228" y="1589832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950668" y="1672525"/>
        <a:ext cx="687394" cy="141761"/>
      </dsp:txXfrm>
    </dsp:sp>
    <dsp:sp modelId="{85F34D7D-46A0-4EC9-9295-D6B6CF777FD8}">
      <dsp:nvSpPr>
        <dsp:cNvPr id="0" name=""/>
        <dsp:cNvSpPr/>
      </dsp:nvSpPr>
      <dsp:spPr>
        <a:xfrm>
          <a:off x="2814000" y="10422"/>
          <a:ext cx="960730" cy="9607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LD HC</a:t>
          </a:r>
        </a:p>
      </dsp:txBody>
      <dsp:txXfrm>
        <a:off x="2954696" y="151118"/>
        <a:ext cx="679338" cy="679338"/>
      </dsp:txXfrm>
    </dsp:sp>
    <dsp:sp modelId="{D3114968-2F3F-48DC-828B-2362FC4441A2}">
      <dsp:nvSpPr>
        <dsp:cNvPr id="0" name=""/>
        <dsp:cNvSpPr/>
      </dsp:nvSpPr>
      <dsp:spPr>
        <a:xfrm rot="17861538">
          <a:off x="3419236" y="1714059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438206" y="1792693"/>
        <a:ext cx="687394" cy="141761"/>
      </dsp:txXfrm>
    </dsp:sp>
    <dsp:sp modelId="{94A69489-FADA-4766-A694-DA1804910CC8}">
      <dsp:nvSpPr>
        <dsp:cNvPr id="0" name=""/>
        <dsp:cNvSpPr/>
      </dsp:nvSpPr>
      <dsp:spPr>
        <a:xfrm>
          <a:off x="3883659" y="274070"/>
          <a:ext cx="960730" cy="9607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NHS HC</a:t>
          </a:r>
        </a:p>
      </dsp:txBody>
      <dsp:txXfrm>
        <a:off x="4024355" y="414766"/>
        <a:ext cx="679338" cy="679338"/>
      </dsp:txXfrm>
    </dsp:sp>
    <dsp:sp modelId="{5405A74A-9E30-4692-AD6D-B766B2B8A7A6}">
      <dsp:nvSpPr>
        <dsp:cNvPr id="0" name=""/>
        <dsp:cNvSpPr/>
      </dsp:nvSpPr>
      <dsp:spPr>
        <a:xfrm rot="19523077">
          <a:off x="3807781" y="2058280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814054" y="2125665"/>
        <a:ext cx="687394" cy="141761"/>
      </dsp:txXfrm>
    </dsp:sp>
    <dsp:sp modelId="{87A0DD20-BB85-4284-B958-FCDAEA6657B2}">
      <dsp:nvSpPr>
        <dsp:cNvPr id="0" name=""/>
        <dsp:cNvSpPr/>
      </dsp:nvSpPr>
      <dsp:spPr>
        <a:xfrm>
          <a:off x="4708271" y="1004612"/>
          <a:ext cx="960730" cy="9607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Flu</a:t>
          </a:r>
        </a:p>
      </dsp:txBody>
      <dsp:txXfrm>
        <a:off x="4848967" y="1145308"/>
        <a:ext cx="679338" cy="679338"/>
      </dsp:txXfrm>
    </dsp:sp>
    <dsp:sp modelId="{3BE5BAE9-666B-4D6C-8D04-64980A954DC0}">
      <dsp:nvSpPr>
        <dsp:cNvPr id="0" name=""/>
        <dsp:cNvSpPr/>
      </dsp:nvSpPr>
      <dsp:spPr>
        <a:xfrm rot="21184615">
          <a:off x="3991853" y="2543638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992111" y="2595163"/>
        <a:ext cx="687394" cy="141761"/>
      </dsp:txXfrm>
    </dsp:sp>
    <dsp:sp modelId="{5001BEB8-03D2-4542-98D0-8CE87CB4DC40}">
      <dsp:nvSpPr>
        <dsp:cNvPr id="0" name=""/>
        <dsp:cNvSpPr/>
      </dsp:nvSpPr>
      <dsp:spPr>
        <a:xfrm>
          <a:off x="5098929" y="2034693"/>
          <a:ext cx="960730" cy="9607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Covid</a:t>
          </a:r>
        </a:p>
      </dsp:txBody>
      <dsp:txXfrm>
        <a:off x="5239625" y="2175389"/>
        <a:ext cx="679338" cy="679338"/>
      </dsp:txXfrm>
    </dsp:sp>
    <dsp:sp modelId="{CD4CB695-11F3-4C01-8B12-AC37E8B335BF}">
      <dsp:nvSpPr>
        <dsp:cNvPr id="0" name=""/>
        <dsp:cNvSpPr/>
      </dsp:nvSpPr>
      <dsp:spPr>
        <a:xfrm rot="1246154">
          <a:off x="3929284" y="3058945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931587" y="3093631"/>
        <a:ext cx="687394" cy="141761"/>
      </dsp:txXfrm>
    </dsp:sp>
    <dsp:sp modelId="{3B2119A3-6742-4919-BC78-46A6B754693D}">
      <dsp:nvSpPr>
        <dsp:cNvPr id="0" name=""/>
        <dsp:cNvSpPr/>
      </dsp:nvSpPr>
      <dsp:spPr>
        <a:xfrm>
          <a:off x="4966137" y="3128331"/>
          <a:ext cx="960730" cy="9607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Shingles</a:t>
          </a:r>
        </a:p>
      </dsp:txBody>
      <dsp:txXfrm>
        <a:off x="5106833" y="3269027"/>
        <a:ext cx="679338" cy="679338"/>
      </dsp:txXfrm>
    </dsp:sp>
    <dsp:sp modelId="{6A1388FC-A2A1-480D-8390-0D6EB4952432}">
      <dsp:nvSpPr>
        <dsp:cNvPr id="0" name=""/>
        <dsp:cNvSpPr/>
      </dsp:nvSpPr>
      <dsp:spPr>
        <a:xfrm rot="2907692">
          <a:off x="3634406" y="3486148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646345" y="3506874"/>
        <a:ext cx="687394" cy="141761"/>
      </dsp:txXfrm>
    </dsp:sp>
    <dsp:sp modelId="{1A008387-193C-4227-8097-36A3F2EE1F41}">
      <dsp:nvSpPr>
        <dsp:cNvPr id="0" name=""/>
        <dsp:cNvSpPr/>
      </dsp:nvSpPr>
      <dsp:spPr>
        <a:xfrm>
          <a:off x="4340317" y="4034988"/>
          <a:ext cx="960730" cy="9607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 err="1"/>
            <a:t>Pneumo</a:t>
          </a:r>
          <a:endParaRPr lang="en-GB" sz="600" kern="1200" dirty="0"/>
        </a:p>
      </dsp:txBody>
      <dsp:txXfrm>
        <a:off x="4481013" y="4175684"/>
        <a:ext cx="679338" cy="679338"/>
      </dsp:txXfrm>
    </dsp:sp>
    <dsp:sp modelId="{6D71ADA4-BEBD-45E9-ABE0-6D23614781DC}">
      <dsp:nvSpPr>
        <dsp:cNvPr id="0" name=""/>
        <dsp:cNvSpPr/>
      </dsp:nvSpPr>
      <dsp:spPr>
        <a:xfrm rot="4569231">
          <a:off x="3174774" y="3727382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201733" y="3740225"/>
        <a:ext cx="687394" cy="141761"/>
      </dsp:txXfrm>
    </dsp:sp>
    <dsp:sp modelId="{433D28F5-FA74-48FD-BA31-D8CC330A4B2D}">
      <dsp:nvSpPr>
        <dsp:cNvPr id="0" name=""/>
        <dsp:cNvSpPr/>
      </dsp:nvSpPr>
      <dsp:spPr>
        <a:xfrm>
          <a:off x="3364836" y="4546960"/>
          <a:ext cx="960730" cy="9607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Minor Surgery</a:t>
          </a:r>
        </a:p>
      </dsp:txBody>
      <dsp:txXfrm>
        <a:off x="3505532" y="4687656"/>
        <a:ext cx="679338" cy="679338"/>
      </dsp:txXfrm>
    </dsp:sp>
    <dsp:sp modelId="{7D349B2B-7350-433D-87DB-286955EE8FA1}">
      <dsp:nvSpPr>
        <dsp:cNvPr id="0" name=""/>
        <dsp:cNvSpPr/>
      </dsp:nvSpPr>
      <dsp:spPr>
        <a:xfrm rot="6230769">
          <a:off x="2655683" y="3727382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699604" y="3740225"/>
        <a:ext cx="687394" cy="141761"/>
      </dsp:txXfrm>
    </dsp:sp>
    <dsp:sp modelId="{42C20041-98AB-4085-B12C-85B39CA48B7B}">
      <dsp:nvSpPr>
        <dsp:cNvPr id="0" name=""/>
        <dsp:cNvSpPr/>
      </dsp:nvSpPr>
      <dsp:spPr>
        <a:xfrm>
          <a:off x="2263165" y="4546960"/>
          <a:ext cx="960730" cy="9607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Shared Care</a:t>
          </a:r>
        </a:p>
      </dsp:txBody>
      <dsp:txXfrm>
        <a:off x="2403861" y="4687656"/>
        <a:ext cx="679338" cy="679338"/>
      </dsp:txXfrm>
    </dsp:sp>
    <dsp:sp modelId="{6DC3C0D2-BC6E-4EC2-A51A-2CFDC63C7C8A}">
      <dsp:nvSpPr>
        <dsp:cNvPr id="0" name=""/>
        <dsp:cNvSpPr/>
      </dsp:nvSpPr>
      <dsp:spPr>
        <a:xfrm rot="7892308">
          <a:off x="2196051" y="3486148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254992" y="3506874"/>
        <a:ext cx="687394" cy="141761"/>
      </dsp:txXfrm>
    </dsp:sp>
    <dsp:sp modelId="{4C897075-C1D0-4FC2-B460-757D0AE5D179}">
      <dsp:nvSpPr>
        <dsp:cNvPr id="0" name=""/>
        <dsp:cNvSpPr/>
      </dsp:nvSpPr>
      <dsp:spPr>
        <a:xfrm>
          <a:off x="1287684" y="4034988"/>
          <a:ext cx="960730" cy="9607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Enhanced Diabetes</a:t>
          </a:r>
        </a:p>
      </dsp:txBody>
      <dsp:txXfrm>
        <a:off x="1428380" y="4175684"/>
        <a:ext cx="679338" cy="679338"/>
      </dsp:txXfrm>
    </dsp:sp>
    <dsp:sp modelId="{E2A4AF4F-07D7-4FB7-B13E-59609381BE60}">
      <dsp:nvSpPr>
        <dsp:cNvPr id="0" name=""/>
        <dsp:cNvSpPr/>
      </dsp:nvSpPr>
      <dsp:spPr>
        <a:xfrm rot="9553846">
          <a:off x="1901173" y="3058945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1969750" y="3093631"/>
        <a:ext cx="687394" cy="141761"/>
      </dsp:txXfrm>
    </dsp:sp>
    <dsp:sp modelId="{39AD389D-5D0B-412B-93A8-EDD281F4A570}">
      <dsp:nvSpPr>
        <dsp:cNvPr id="0" name=""/>
        <dsp:cNvSpPr/>
      </dsp:nvSpPr>
      <dsp:spPr>
        <a:xfrm>
          <a:off x="661864" y="3128331"/>
          <a:ext cx="960730" cy="9607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 err="1"/>
            <a:t>PQIS</a:t>
          </a:r>
          <a:endParaRPr lang="en-GB" sz="600" kern="1200" dirty="0"/>
        </a:p>
      </dsp:txBody>
      <dsp:txXfrm>
        <a:off x="802560" y="3269027"/>
        <a:ext cx="679338" cy="679338"/>
      </dsp:txXfrm>
    </dsp:sp>
    <dsp:sp modelId="{BBECB87F-D944-476D-B28F-179C0C729529}">
      <dsp:nvSpPr>
        <dsp:cNvPr id="0" name=""/>
        <dsp:cNvSpPr/>
      </dsp:nvSpPr>
      <dsp:spPr>
        <a:xfrm rot="11215385">
          <a:off x="1838604" y="2543638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1909226" y="2595163"/>
        <a:ext cx="687394" cy="141761"/>
      </dsp:txXfrm>
    </dsp:sp>
    <dsp:sp modelId="{2E18B210-65F3-45D9-B49A-5727AC44EC62}">
      <dsp:nvSpPr>
        <dsp:cNvPr id="0" name=""/>
        <dsp:cNvSpPr/>
      </dsp:nvSpPr>
      <dsp:spPr>
        <a:xfrm>
          <a:off x="529072" y="2034693"/>
          <a:ext cx="960730" cy="9607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Anticoagulation</a:t>
          </a:r>
        </a:p>
      </dsp:txBody>
      <dsp:txXfrm>
        <a:off x="669768" y="2175389"/>
        <a:ext cx="679338" cy="679338"/>
      </dsp:txXfrm>
    </dsp:sp>
    <dsp:sp modelId="{7FED0B92-B70E-4145-8ED3-23B0A0439A50}">
      <dsp:nvSpPr>
        <dsp:cNvPr id="0" name=""/>
        <dsp:cNvSpPr/>
      </dsp:nvSpPr>
      <dsp:spPr>
        <a:xfrm rot="12876923">
          <a:off x="2022676" y="2058280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087283" y="2125665"/>
        <a:ext cx="687394" cy="141761"/>
      </dsp:txXfrm>
    </dsp:sp>
    <dsp:sp modelId="{64E0C774-A2A6-4159-8B38-37432A0E31C3}">
      <dsp:nvSpPr>
        <dsp:cNvPr id="0" name=""/>
        <dsp:cNvSpPr/>
      </dsp:nvSpPr>
      <dsp:spPr>
        <a:xfrm>
          <a:off x="919730" y="1004612"/>
          <a:ext cx="960730" cy="9607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Dressings</a:t>
          </a:r>
        </a:p>
      </dsp:txBody>
      <dsp:txXfrm>
        <a:off x="1060426" y="1145308"/>
        <a:ext cx="679338" cy="679338"/>
      </dsp:txXfrm>
    </dsp:sp>
    <dsp:sp modelId="{D8FABD44-6012-4076-A736-6B0E899F1B3F}">
      <dsp:nvSpPr>
        <dsp:cNvPr id="0" name=""/>
        <dsp:cNvSpPr/>
      </dsp:nvSpPr>
      <dsp:spPr>
        <a:xfrm rot="14538462">
          <a:off x="2411221" y="1714059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463131" y="1792693"/>
        <a:ext cx="687394" cy="141761"/>
      </dsp:txXfrm>
    </dsp:sp>
    <dsp:sp modelId="{8784E274-15D1-465C-B92B-438ABECBDFE1}">
      <dsp:nvSpPr>
        <dsp:cNvPr id="0" name=""/>
        <dsp:cNvSpPr/>
      </dsp:nvSpPr>
      <dsp:spPr>
        <a:xfrm>
          <a:off x="1744342" y="274070"/>
          <a:ext cx="960730" cy="9607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Ear Syringing</a:t>
          </a:r>
        </a:p>
      </dsp:txBody>
      <dsp:txXfrm>
        <a:off x="1885038" y="414766"/>
        <a:ext cx="679338" cy="6793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9A0C-C943-46AA-BAD7-ABF8EEABD0F6}">
      <dsp:nvSpPr>
        <dsp:cNvPr id="0" name=""/>
        <dsp:cNvSpPr/>
      </dsp:nvSpPr>
      <dsp:spPr>
        <a:xfrm>
          <a:off x="181919" y="190"/>
          <a:ext cx="2335952" cy="1401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Clinical Time =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259 hours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6.9 weeks</a:t>
          </a:r>
        </a:p>
      </dsp:txBody>
      <dsp:txXfrm>
        <a:off x="181919" y="190"/>
        <a:ext cx="2335952" cy="140157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948F2-A2BA-41DB-BCC6-9A40CDD64CBA}">
      <dsp:nvSpPr>
        <dsp:cNvPr id="0" name=""/>
        <dsp:cNvSpPr/>
      </dsp:nvSpPr>
      <dsp:spPr>
        <a:xfrm>
          <a:off x="0" y="4803"/>
          <a:ext cx="1721904" cy="1033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Clinical Time =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26 hours</a:t>
          </a:r>
        </a:p>
      </dsp:txBody>
      <dsp:txXfrm>
        <a:off x="0" y="4803"/>
        <a:ext cx="1721904" cy="1033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8F000-15EE-4C09-A845-6C29F45EF400}">
      <dsp:nvSpPr>
        <dsp:cNvPr id="0" name=""/>
        <dsp:cNvSpPr/>
      </dsp:nvSpPr>
      <dsp:spPr>
        <a:xfrm>
          <a:off x="0" y="0"/>
          <a:ext cx="2145464" cy="1287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Phone calls average above 3000 per week</a:t>
          </a:r>
        </a:p>
      </dsp:txBody>
      <dsp:txXfrm>
        <a:off x="0" y="0"/>
        <a:ext cx="2145464" cy="1287278"/>
      </dsp:txXfrm>
    </dsp:sp>
    <dsp:sp modelId="{EC7CF387-E98F-4376-9F5C-0E7FF60D467B}">
      <dsp:nvSpPr>
        <dsp:cNvPr id="0" name=""/>
        <dsp:cNvSpPr/>
      </dsp:nvSpPr>
      <dsp:spPr>
        <a:xfrm>
          <a:off x="253931" y="1503473"/>
          <a:ext cx="2145464" cy="1287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 addition to this we have emails, online consultations and face to face contacts</a:t>
          </a:r>
        </a:p>
      </dsp:txBody>
      <dsp:txXfrm>
        <a:off x="253931" y="1503473"/>
        <a:ext cx="2145464" cy="12872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948F2-A2BA-41DB-BCC6-9A40CDD64CBA}">
      <dsp:nvSpPr>
        <dsp:cNvPr id="0" name=""/>
        <dsp:cNvSpPr/>
      </dsp:nvSpPr>
      <dsp:spPr>
        <a:xfrm>
          <a:off x="0" y="4803"/>
          <a:ext cx="1721904" cy="1033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Clinical Time =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54 hours</a:t>
          </a:r>
        </a:p>
      </dsp:txBody>
      <dsp:txXfrm>
        <a:off x="0" y="4803"/>
        <a:ext cx="1721904" cy="10331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70E8E-F587-4C9C-87AA-6FD9043DBD93}">
      <dsp:nvSpPr>
        <dsp:cNvPr id="0" name=""/>
        <dsp:cNvSpPr/>
      </dsp:nvSpPr>
      <dsp:spPr>
        <a:xfrm>
          <a:off x="1542310" y="342614"/>
          <a:ext cx="4717964" cy="4717964"/>
        </a:xfrm>
        <a:prstGeom prst="pie">
          <a:avLst>
            <a:gd name="adj1" fmla="val 16200000"/>
            <a:gd name="adj2" fmla="val 192857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Is Section 106 money available</a:t>
          </a:r>
        </a:p>
      </dsp:txBody>
      <dsp:txXfrm>
        <a:off x="4020926" y="780710"/>
        <a:ext cx="1123324" cy="898659"/>
      </dsp:txXfrm>
    </dsp:sp>
    <dsp:sp modelId="{F0F0CEB7-09D2-436F-B6A9-489B20B12C9D}">
      <dsp:nvSpPr>
        <dsp:cNvPr id="0" name=""/>
        <dsp:cNvSpPr/>
      </dsp:nvSpPr>
      <dsp:spPr>
        <a:xfrm>
          <a:off x="1602970" y="418438"/>
          <a:ext cx="4717964" cy="4717964"/>
        </a:xfrm>
        <a:prstGeom prst="pie">
          <a:avLst>
            <a:gd name="adj1" fmla="val 19285716"/>
            <a:gd name="adj2" fmla="val 771428"/>
          </a:avLst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Draw plans up</a:t>
          </a:r>
        </a:p>
      </dsp:txBody>
      <dsp:txXfrm>
        <a:off x="4807254" y="2128700"/>
        <a:ext cx="1291823" cy="786327"/>
      </dsp:txXfrm>
    </dsp:sp>
    <dsp:sp modelId="{315B1342-49A3-471F-B849-CC89E34FB00D}">
      <dsp:nvSpPr>
        <dsp:cNvPr id="0" name=""/>
        <dsp:cNvSpPr/>
      </dsp:nvSpPr>
      <dsp:spPr>
        <a:xfrm>
          <a:off x="1581065" y="513921"/>
          <a:ext cx="4717964" cy="4717964"/>
        </a:xfrm>
        <a:prstGeom prst="pie">
          <a:avLst>
            <a:gd name="adj1" fmla="val 771428"/>
            <a:gd name="adj2" fmla="val 3857143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PID</a:t>
          </a:r>
          <a:r>
            <a:rPr lang="en-GB" sz="1200" kern="1200" dirty="0"/>
            <a:t> to ICB for approval</a:t>
          </a:r>
        </a:p>
      </dsp:txBody>
      <dsp:txXfrm>
        <a:off x="4610672" y="3308191"/>
        <a:ext cx="1123324" cy="870576"/>
      </dsp:txXfrm>
    </dsp:sp>
    <dsp:sp modelId="{BD86A084-F275-46D9-942B-4564148C128D}">
      <dsp:nvSpPr>
        <dsp:cNvPr id="0" name=""/>
        <dsp:cNvSpPr/>
      </dsp:nvSpPr>
      <dsp:spPr>
        <a:xfrm>
          <a:off x="1493445" y="556045"/>
          <a:ext cx="4717964" cy="4717964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DV evaluates rental value</a:t>
          </a:r>
        </a:p>
      </dsp:txBody>
      <dsp:txXfrm>
        <a:off x="3304807" y="4263017"/>
        <a:ext cx="1095241" cy="786327"/>
      </dsp:txXfrm>
    </dsp:sp>
    <dsp:sp modelId="{82545B8D-CA31-4C8B-BFAE-0090A298D640}">
      <dsp:nvSpPr>
        <dsp:cNvPr id="0" name=""/>
        <dsp:cNvSpPr/>
      </dsp:nvSpPr>
      <dsp:spPr>
        <a:xfrm>
          <a:off x="1405826" y="513921"/>
          <a:ext cx="4717964" cy="4717964"/>
        </a:xfrm>
        <a:prstGeom prst="pie">
          <a:avLst>
            <a:gd name="adj1" fmla="val 6942858"/>
            <a:gd name="adj2" fmla="val 10028574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Landlords review rental value</a:t>
          </a:r>
        </a:p>
      </dsp:txBody>
      <dsp:txXfrm>
        <a:off x="1970858" y="3308191"/>
        <a:ext cx="1123324" cy="870576"/>
      </dsp:txXfrm>
    </dsp:sp>
    <dsp:sp modelId="{B5FB3BE4-9316-40CD-AD73-FB71E20A1AC7}">
      <dsp:nvSpPr>
        <dsp:cNvPr id="0" name=""/>
        <dsp:cNvSpPr/>
      </dsp:nvSpPr>
      <dsp:spPr>
        <a:xfrm>
          <a:off x="1383921" y="418438"/>
          <a:ext cx="4717964" cy="4717964"/>
        </a:xfrm>
        <a:prstGeom prst="pie">
          <a:avLst>
            <a:gd name="adj1" fmla="val 10028574"/>
            <a:gd name="adj2" fmla="val 13114284"/>
          </a:avLst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If no agreement rental value debated</a:t>
          </a:r>
        </a:p>
      </dsp:txBody>
      <dsp:txXfrm>
        <a:off x="1605778" y="2128700"/>
        <a:ext cx="1291823" cy="786327"/>
      </dsp:txXfrm>
    </dsp:sp>
    <dsp:sp modelId="{5608E907-1069-4AB4-A2EB-F099B437BD85}">
      <dsp:nvSpPr>
        <dsp:cNvPr id="0" name=""/>
        <dsp:cNvSpPr/>
      </dsp:nvSpPr>
      <dsp:spPr>
        <a:xfrm>
          <a:off x="1444581" y="342614"/>
          <a:ext cx="4717964" cy="4717964"/>
        </a:xfrm>
        <a:prstGeom prst="pie">
          <a:avLst>
            <a:gd name="adj1" fmla="val 13114284"/>
            <a:gd name="adj2" fmla="val 1620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Once agreed ICB approval</a:t>
          </a:r>
        </a:p>
      </dsp:txBody>
      <dsp:txXfrm>
        <a:off x="2560604" y="780710"/>
        <a:ext cx="1123324" cy="898659"/>
      </dsp:txXfrm>
    </dsp:sp>
    <dsp:sp modelId="{5B8C5D67-FED8-4AB3-A605-85392F477ECA}">
      <dsp:nvSpPr>
        <dsp:cNvPr id="0" name=""/>
        <dsp:cNvSpPr/>
      </dsp:nvSpPr>
      <dsp:spPr>
        <a:xfrm>
          <a:off x="1250010" y="50549"/>
          <a:ext cx="5302093" cy="5302093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3A420-008E-4F18-8A6B-96EA1D092614}">
      <dsp:nvSpPr>
        <dsp:cNvPr id="0" name=""/>
        <dsp:cNvSpPr/>
      </dsp:nvSpPr>
      <dsp:spPr>
        <a:xfrm>
          <a:off x="1311051" y="126709"/>
          <a:ext cx="5302093" cy="5302093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DB5CA-91F3-447C-A313-78968477CA88}">
      <dsp:nvSpPr>
        <dsp:cNvPr id="0" name=""/>
        <dsp:cNvSpPr/>
      </dsp:nvSpPr>
      <dsp:spPr>
        <a:xfrm>
          <a:off x="1289069" y="221970"/>
          <a:ext cx="5302093" cy="5302093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EC7F8-397E-4D2E-AF31-986C0F11B1CF}">
      <dsp:nvSpPr>
        <dsp:cNvPr id="0" name=""/>
        <dsp:cNvSpPr/>
      </dsp:nvSpPr>
      <dsp:spPr>
        <a:xfrm>
          <a:off x="1201381" y="263858"/>
          <a:ext cx="5302093" cy="5302093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29DC-DD78-441E-A143-5303FFF924F2}">
      <dsp:nvSpPr>
        <dsp:cNvPr id="0" name=""/>
        <dsp:cNvSpPr/>
      </dsp:nvSpPr>
      <dsp:spPr>
        <a:xfrm>
          <a:off x="1113693" y="221970"/>
          <a:ext cx="5302093" cy="5302093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6EDCC-6858-4235-84A8-17C5385549BE}">
      <dsp:nvSpPr>
        <dsp:cNvPr id="0" name=""/>
        <dsp:cNvSpPr/>
      </dsp:nvSpPr>
      <dsp:spPr>
        <a:xfrm>
          <a:off x="1091711" y="126709"/>
          <a:ext cx="5302093" cy="5302093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E21F-B8AA-46C5-B6EE-09AAC7377796}">
      <dsp:nvSpPr>
        <dsp:cNvPr id="0" name=""/>
        <dsp:cNvSpPr/>
      </dsp:nvSpPr>
      <dsp:spPr>
        <a:xfrm>
          <a:off x="1152752" y="50549"/>
          <a:ext cx="5302093" cy="5302093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67591-EEA0-4640-9D16-51806C0755F4}">
      <dsp:nvSpPr>
        <dsp:cNvPr id="0" name=""/>
        <dsp:cNvSpPr/>
      </dsp:nvSpPr>
      <dsp:spPr>
        <a:xfrm>
          <a:off x="950797" y="-81753"/>
          <a:ext cx="5947276" cy="5947276"/>
        </a:xfrm>
        <a:prstGeom prst="circularArrow">
          <a:avLst>
            <a:gd name="adj1" fmla="val 5544"/>
            <a:gd name="adj2" fmla="val 330680"/>
            <a:gd name="adj3" fmla="val 14334064"/>
            <a:gd name="adj4" fmla="val 1705482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2DD5E-C26D-49F8-B5D4-1971E66BC8ED}">
      <dsp:nvSpPr>
        <dsp:cNvPr id="0" name=""/>
        <dsp:cNvSpPr/>
      </dsp:nvSpPr>
      <dsp:spPr>
        <a:xfrm>
          <a:off x="2880321" y="0"/>
          <a:ext cx="2088228" cy="939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PPG Logo redrawn</a:t>
          </a:r>
        </a:p>
      </dsp:txBody>
      <dsp:txXfrm>
        <a:off x="2926183" y="45862"/>
        <a:ext cx="1996504" cy="847769"/>
      </dsp:txXfrm>
    </dsp:sp>
    <dsp:sp modelId="{5ADC4A7C-22DF-415C-989C-3F70FC93A00C}">
      <dsp:nvSpPr>
        <dsp:cNvPr id="0" name=""/>
        <dsp:cNvSpPr/>
      </dsp:nvSpPr>
      <dsp:spPr>
        <a:xfrm>
          <a:off x="4863164" y="954887"/>
          <a:ext cx="2088228" cy="9394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CMG will host PPG page including minutes on website</a:t>
          </a:r>
        </a:p>
      </dsp:txBody>
      <dsp:txXfrm>
        <a:off x="4909026" y="1000749"/>
        <a:ext cx="1996504" cy="847769"/>
      </dsp:txXfrm>
    </dsp:sp>
    <dsp:sp modelId="{C9281CD5-2236-4748-9E22-BCB2B5C1B11E}">
      <dsp:nvSpPr>
        <dsp:cNvPr id="0" name=""/>
        <dsp:cNvSpPr/>
      </dsp:nvSpPr>
      <dsp:spPr>
        <a:xfrm>
          <a:off x="5352886" y="3100499"/>
          <a:ext cx="2088228" cy="9394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PPG section on front screen and page on CMG website updated</a:t>
          </a:r>
        </a:p>
      </dsp:txBody>
      <dsp:txXfrm>
        <a:off x="5398748" y="3146361"/>
        <a:ext cx="1996504" cy="847769"/>
      </dsp:txXfrm>
    </dsp:sp>
    <dsp:sp modelId="{7BE8F1BC-851F-4283-9278-6F2D888003CA}">
      <dsp:nvSpPr>
        <dsp:cNvPr id="0" name=""/>
        <dsp:cNvSpPr/>
      </dsp:nvSpPr>
      <dsp:spPr>
        <a:xfrm>
          <a:off x="3980716" y="4821146"/>
          <a:ext cx="2088228" cy="9394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Article in staff newsletter, social media and Ashby Life, to be promoted quarterly</a:t>
          </a:r>
        </a:p>
      </dsp:txBody>
      <dsp:txXfrm>
        <a:off x="4026578" y="4867008"/>
        <a:ext cx="1996504" cy="847769"/>
      </dsp:txXfrm>
    </dsp:sp>
    <dsp:sp modelId="{361D7DCA-627A-46C6-B151-BC0A610B93FC}">
      <dsp:nvSpPr>
        <dsp:cNvPr id="0" name=""/>
        <dsp:cNvSpPr/>
      </dsp:nvSpPr>
      <dsp:spPr>
        <a:xfrm>
          <a:off x="1779926" y="4821146"/>
          <a:ext cx="2088228" cy="9394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Social media next meeting date to be promoted</a:t>
          </a:r>
        </a:p>
      </dsp:txBody>
      <dsp:txXfrm>
        <a:off x="1825788" y="4867008"/>
        <a:ext cx="1996504" cy="847769"/>
      </dsp:txXfrm>
    </dsp:sp>
    <dsp:sp modelId="{0420B141-A4D4-4989-A1A2-1E48519D6007}">
      <dsp:nvSpPr>
        <dsp:cNvPr id="0" name=""/>
        <dsp:cNvSpPr/>
      </dsp:nvSpPr>
      <dsp:spPr>
        <a:xfrm>
          <a:off x="407756" y="3100499"/>
          <a:ext cx="2088228" cy="939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Message to be sent out to promote PPG when get new registrations, text to be created</a:t>
          </a:r>
        </a:p>
      </dsp:txBody>
      <dsp:txXfrm>
        <a:off x="453618" y="3146361"/>
        <a:ext cx="1996504" cy="847769"/>
      </dsp:txXfrm>
    </dsp:sp>
    <dsp:sp modelId="{3558A5DC-D08B-4D50-8D5A-6E3FEED377D6}">
      <dsp:nvSpPr>
        <dsp:cNvPr id="0" name=""/>
        <dsp:cNvSpPr/>
      </dsp:nvSpPr>
      <dsp:spPr>
        <a:xfrm>
          <a:off x="897478" y="954887"/>
          <a:ext cx="2088228" cy="9394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PPG information events to be arranged</a:t>
          </a:r>
        </a:p>
      </dsp:txBody>
      <dsp:txXfrm>
        <a:off x="943340" y="1000749"/>
        <a:ext cx="1996504" cy="847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98DAF-230B-4C4B-8D8C-46563A596D12}">
      <dsp:nvSpPr>
        <dsp:cNvPr id="0" name=""/>
        <dsp:cNvSpPr/>
      </dsp:nvSpPr>
      <dsp:spPr>
        <a:xfrm>
          <a:off x="0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Demand has remained high</a:t>
          </a:r>
        </a:p>
      </dsp:txBody>
      <dsp:txXfrm>
        <a:off x="31636" y="344306"/>
        <a:ext cx="1016848" cy="1061360"/>
      </dsp:txXfrm>
    </dsp:sp>
    <dsp:sp modelId="{2073AAFC-B50C-44A6-A3AC-1EBCBABB76FE}">
      <dsp:nvSpPr>
        <dsp:cNvPr id="0" name=""/>
        <dsp:cNvSpPr/>
      </dsp:nvSpPr>
      <dsp:spPr>
        <a:xfrm>
          <a:off x="1188132" y="741052"/>
          <a:ext cx="228985" cy="26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1188132" y="794626"/>
        <a:ext cx="160290" cy="160721"/>
      </dsp:txXfrm>
    </dsp:sp>
    <dsp:sp modelId="{D6811E99-416F-4905-BDCD-DB5E0A584887}">
      <dsp:nvSpPr>
        <dsp:cNvPr id="0" name=""/>
        <dsp:cNvSpPr/>
      </dsp:nvSpPr>
      <dsp:spPr>
        <a:xfrm>
          <a:off x="1512168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Problems more complex / multiple items</a:t>
          </a:r>
        </a:p>
      </dsp:txBody>
      <dsp:txXfrm>
        <a:off x="1543804" y="344306"/>
        <a:ext cx="1016848" cy="1061360"/>
      </dsp:txXfrm>
    </dsp:sp>
    <dsp:sp modelId="{EA42B5C8-631C-4745-8050-38E2CB473251}">
      <dsp:nvSpPr>
        <dsp:cNvPr id="0" name=""/>
        <dsp:cNvSpPr/>
      </dsp:nvSpPr>
      <dsp:spPr>
        <a:xfrm>
          <a:off x="2700300" y="741052"/>
          <a:ext cx="228985" cy="26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2700300" y="794626"/>
        <a:ext cx="160290" cy="160721"/>
      </dsp:txXfrm>
    </dsp:sp>
    <dsp:sp modelId="{CDCF3BAE-4F2E-46C1-BE57-ED0FC4A54D5C}">
      <dsp:nvSpPr>
        <dsp:cNvPr id="0" name=""/>
        <dsp:cNvSpPr/>
      </dsp:nvSpPr>
      <dsp:spPr>
        <a:xfrm>
          <a:off x="3024336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Patient expectations are high</a:t>
          </a:r>
        </a:p>
      </dsp:txBody>
      <dsp:txXfrm>
        <a:off x="3055972" y="344306"/>
        <a:ext cx="1016848" cy="1061360"/>
      </dsp:txXfrm>
    </dsp:sp>
    <dsp:sp modelId="{191876E9-54DE-4FCE-9ECC-3DE668E825CF}">
      <dsp:nvSpPr>
        <dsp:cNvPr id="0" name=""/>
        <dsp:cNvSpPr/>
      </dsp:nvSpPr>
      <dsp:spPr>
        <a:xfrm>
          <a:off x="4212468" y="741052"/>
          <a:ext cx="228985" cy="26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4212468" y="794626"/>
        <a:ext cx="160290" cy="160721"/>
      </dsp:txXfrm>
    </dsp:sp>
    <dsp:sp modelId="{90D9E9CA-D62E-421D-92C3-EC6E89442B8E}">
      <dsp:nvSpPr>
        <dsp:cNvPr id="0" name=""/>
        <dsp:cNvSpPr/>
      </dsp:nvSpPr>
      <dsp:spPr>
        <a:xfrm>
          <a:off x="4536504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Patients reluctant to self care or manage </a:t>
          </a:r>
        </a:p>
      </dsp:txBody>
      <dsp:txXfrm>
        <a:off x="4568140" y="344306"/>
        <a:ext cx="1016848" cy="1061360"/>
      </dsp:txXfrm>
    </dsp:sp>
    <dsp:sp modelId="{31B186FE-89C6-41C1-8553-C0604D788920}">
      <dsp:nvSpPr>
        <dsp:cNvPr id="0" name=""/>
        <dsp:cNvSpPr/>
      </dsp:nvSpPr>
      <dsp:spPr>
        <a:xfrm>
          <a:off x="5724636" y="741052"/>
          <a:ext cx="228985" cy="26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5724636" y="794626"/>
        <a:ext cx="160290" cy="160721"/>
      </dsp:txXfrm>
    </dsp:sp>
    <dsp:sp modelId="{B442CCB4-0A43-4956-8998-334AE5FA62B9}">
      <dsp:nvSpPr>
        <dsp:cNvPr id="0" name=""/>
        <dsp:cNvSpPr/>
      </dsp:nvSpPr>
      <dsp:spPr>
        <a:xfrm>
          <a:off x="6048672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Promotional items says go to your GP</a:t>
          </a:r>
        </a:p>
      </dsp:txBody>
      <dsp:txXfrm>
        <a:off x="6080308" y="344306"/>
        <a:ext cx="1016848" cy="1061360"/>
      </dsp:txXfrm>
    </dsp:sp>
    <dsp:sp modelId="{47BD2911-4AA5-46E1-8C6E-61773D668A80}">
      <dsp:nvSpPr>
        <dsp:cNvPr id="0" name=""/>
        <dsp:cNvSpPr/>
      </dsp:nvSpPr>
      <dsp:spPr>
        <a:xfrm>
          <a:off x="7236804" y="741052"/>
          <a:ext cx="228985" cy="26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7236804" y="794626"/>
        <a:ext cx="160290" cy="160721"/>
      </dsp:txXfrm>
    </dsp:sp>
    <dsp:sp modelId="{846FB859-81C3-4638-BEB9-31AE7413E283}">
      <dsp:nvSpPr>
        <dsp:cNvPr id="0" name=""/>
        <dsp:cNvSpPr/>
      </dsp:nvSpPr>
      <dsp:spPr>
        <a:xfrm>
          <a:off x="7560839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Other services direct to GP</a:t>
          </a:r>
        </a:p>
      </dsp:txBody>
      <dsp:txXfrm>
        <a:off x="7592475" y="344306"/>
        <a:ext cx="1016848" cy="1061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2FEB6-6820-43D8-B445-0898C05DE716}">
      <dsp:nvSpPr>
        <dsp:cNvPr id="0" name=""/>
        <dsp:cNvSpPr/>
      </dsp:nvSpPr>
      <dsp:spPr>
        <a:xfrm>
          <a:off x="0" y="106937"/>
          <a:ext cx="2051112" cy="1230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Patient collapses in waiting area</a:t>
          </a:r>
        </a:p>
      </dsp:txBody>
      <dsp:txXfrm>
        <a:off x="0" y="106937"/>
        <a:ext cx="2051112" cy="1230667"/>
      </dsp:txXfrm>
    </dsp:sp>
    <dsp:sp modelId="{9CF27ECF-2122-4AD7-B8DE-F42BB544C874}">
      <dsp:nvSpPr>
        <dsp:cNvPr id="0" name=""/>
        <dsp:cNvSpPr/>
      </dsp:nvSpPr>
      <dsp:spPr>
        <a:xfrm>
          <a:off x="0" y="1542715"/>
          <a:ext cx="2051112" cy="1230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Patient needs admitting 4 hour wait for ambulance</a:t>
          </a:r>
        </a:p>
      </dsp:txBody>
      <dsp:txXfrm>
        <a:off x="0" y="1542715"/>
        <a:ext cx="2051112" cy="1230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E84B7-0624-418B-94C9-17947A068E2D}">
      <dsp:nvSpPr>
        <dsp:cNvPr id="0" name=""/>
        <dsp:cNvSpPr/>
      </dsp:nvSpPr>
      <dsp:spPr>
        <a:xfrm>
          <a:off x="0" y="67545"/>
          <a:ext cx="1679848" cy="100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OPEL Reporting</a:t>
          </a:r>
        </a:p>
      </dsp:txBody>
      <dsp:txXfrm>
        <a:off x="0" y="67545"/>
        <a:ext cx="1679848" cy="1007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F7300-E025-4315-AD95-1676E12EEA25}">
      <dsp:nvSpPr>
        <dsp:cNvPr id="0" name=""/>
        <dsp:cNvSpPr/>
      </dsp:nvSpPr>
      <dsp:spPr>
        <a:xfrm>
          <a:off x="0" y="1894"/>
          <a:ext cx="2497832" cy="70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Appt data is flawed</a:t>
          </a:r>
        </a:p>
      </dsp:txBody>
      <dsp:txXfrm>
        <a:off x="20637" y="22531"/>
        <a:ext cx="2456558" cy="663327"/>
      </dsp:txXfrm>
    </dsp:sp>
    <dsp:sp modelId="{045DCCFB-6AF9-41C0-A042-43183A1612DE}">
      <dsp:nvSpPr>
        <dsp:cNvPr id="0" name=""/>
        <dsp:cNvSpPr/>
      </dsp:nvSpPr>
      <dsp:spPr>
        <a:xfrm rot="5400000">
          <a:off x="1116803" y="724110"/>
          <a:ext cx="264225" cy="317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 rot="-5400000">
        <a:off x="1153795" y="750533"/>
        <a:ext cx="190242" cy="184958"/>
      </dsp:txXfrm>
    </dsp:sp>
    <dsp:sp modelId="{A66F218F-0A16-4353-B473-9A8D80C4521F}">
      <dsp:nvSpPr>
        <dsp:cNvPr id="0" name=""/>
        <dsp:cNvSpPr/>
      </dsp:nvSpPr>
      <dsp:spPr>
        <a:xfrm>
          <a:off x="0" y="1058795"/>
          <a:ext cx="2497832" cy="70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Doesn’t reflect true picture of workload</a:t>
          </a:r>
        </a:p>
      </dsp:txBody>
      <dsp:txXfrm>
        <a:off x="20637" y="1079432"/>
        <a:ext cx="2456558" cy="663327"/>
      </dsp:txXfrm>
    </dsp:sp>
    <dsp:sp modelId="{65178D7B-045B-4077-88B5-594E8BD9D8BC}">
      <dsp:nvSpPr>
        <dsp:cNvPr id="0" name=""/>
        <dsp:cNvSpPr/>
      </dsp:nvSpPr>
      <dsp:spPr>
        <a:xfrm rot="5400000">
          <a:off x="1116803" y="1781012"/>
          <a:ext cx="264225" cy="317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 rot="-5400000">
        <a:off x="1153795" y="1807435"/>
        <a:ext cx="190242" cy="184958"/>
      </dsp:txXfrm>
    </dsp:sp>
    <dsp:sp modelId="{22B46A44-8067-491A-A7DC-F1304B366CFF}">
      <dsp:nvSpPr>
        <dsp:cNvPr id="0" name=""/>
        <dsp:cNvSpPr/>
      </dsp:nvSpPr>
      <dsp:spPr>
        <a:xfrm>
          <a:off x="0" y="2115697"/>
          <a:ext cx="2497832" cy="70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Alongside seeing patients we have plenty else to manage</a:t>
          </a:r>
        </a:p>
      </dsp:txBody>
      <dsp:txXfrm>
        <a:off x="20637" y="2136334"/>
        <a:ext cx="2456558" cy="663327"/>
      </dsp:txXfrm>
    </dsp:sp>
    <dsp:sp modelId="{BBF5AC67-EB8C-4A14-8C6C-874766AFEE08}">
      <dsp:nvSpPr>
        <dsp:cNvPr id="0" name=""/>
        <dsp:cNvSpPr/>
      </dsp:nvSpPr>
      <dsp:spPr>
        <a:xfrm rot="5400000">
          <a:off x="1116803" y="2837914"/>
          <a:ext cx="264225" cy="317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1153795" y="2864337"/>
        <a:ext cx="190242" cy="184958"/>
      </dsp:txXfrm>
    </dsp:sp>
    <dsp:sp modelId="{1B187437-D16A-4BB2-83B2-61D43305BA89}">
      <dsp:nvSpPr>
        <dsp:cNvPr id="0" name=""/>
        <dsp:cNvSpPr/>
      </dsp:nvSpPr>
      <dsp:spPr>
        <a:xfrm>
          <a:off x="0" y="3172599"/>
          <a:ext cx="2497832" cy="70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These items aren’t considered or shared</a:t>
          </a:r>
        </a:p>
      </dsp:txBody>
      <dsp:txXfrm>
        <a:off x="20637" y="3193236"/>
        <a:ext cx="2456558" cy="663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47973-722F-48D2-82F2-F25B01FAB51C}">
      <dsp:nvSpPr>
        <dsp:cNvPr id="0" name=""/>
        <dsp:cNvSpPr/>
      </dsp:nvSpPr>
      <dsp:spPr>
        <a:xfrm>
          <a:off x="252117" y="-61385"/>
          <a:ext cx="5433212" cy="5433212"/>
        </a:xfrm>
        <a:prstGeom prst="circularArrow">
          <a:avLst>
            <a:gd name="adj1" fmla="val 5544"/>
            <a:gd name="adj2" fmla="val 330680"/>
            <a:gd name="adj3" fmla="val 14779594"/>
            <a:gd name="adj4" fmla="val 16800626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AB7E9-2A69-49BA-B2B3-1B959E7DF2A4}">
      <dsp:nvSpPr>
        <dsp:cNvPr id="0" name=""/>
        <dsp:cNvSpPr/>
      </dsp:nvSpPr>
      <dsp:spPr>
        <a:xfrm>
          <a:off x="2283076" y="2392"/>
          <a:ext cx="1371295" cy="6856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Sign prescriptions</a:t>
          </a:r>
        </a:p>
      </dsp:txBody>
      <dsp:txXfrm>
        <a:off x="2316547" y="35863"/>
        <a:ext cx="1304353" cy="618705"/>
      </dsp:txXfrm>
    </dsp:sp>
    <dsp:sp modelId="{4E7AB164-645E-4AE7-9AA7-7ECE597B44ED}">
      <dsp:nvSpPr>
        <dsp:cNvPr id="0" name=""/>
        <dsp:cNvSpPr/>
      </dsp:nvSpPr>
      <dsp:spPr>
        <a:xfrm>
          <a:off x="3772373" y="544452"/>
          <a:ext cx="1371295" cy="685647"/>
        </a:xfrm>
        <a:prstGeom prst="roundRect">
          <a:avLst/>
        </a:prstGeom>
        <a:solidFill>
          <a:schemeClr val="accent5">
            <a:hueOff val="839819"/>
            <a:satOff val="1185"/>
            <a:lumOff val="-14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Process tasks</a:t>
          </a:r>
        </a:p>
      </dsp:txBody>
      <dsp:txXfrm>
        <a:off x="3805844" y="577923"/>
        <a:ext cx="1304353" cy="618705"/>
      </dsp:txXfrm>
    </dsp:sp>
    <dsp:sp modelId="{7B0DC6E8-8732-452E-A6B7-69756E4409D2}">
      <dsp:nvSpPr>
        <dsp:cNvPr id="0" name=""/>
        <dsp:cNvSpPr/>
      </dsp:nvSpPr>
      <dsp:spPr>
        <a:xfrm>
          <a:off x="4564811" y="1916996"/>
          <a:ext cx="1371295" cy="685647"/>
        </a:xfrm>
        <a:prstGeom prst="roundRect">
          <a:avLst/>
        </a:prstGeom>
        <a:solidFill>
          <a:schemeClr val="accent5">
            <a:hueOff val="1679639"/>
            <a:satOff val="2370"/>
            <a:lumOff val="-29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Arrange referrals</a:t>
          </a:r>
        </a:p>
      </dsp:txBody>
      <dsp:txXfrm>
        <a:off x="4598282" y="1950467"/>
        <a:ext cx="1304353" cy="618705"/>
      </dsp:txXfrm>
    </dsp:sp>
    <dsp:sp modelId="{AA286107-AB41-440F-9E86-57EE9F9AB686}">
      <dsp:nvSpPr>
        <dsp:cNvPr id="0" name=""/>
        <dsp:cNvSpPr/>
      </dsp:nvSpPr>
      <dsp:spPr>
        <a:xfrm>
          <a:off x="4289600" y="3477795"/>
          <a:ext cx="1371295" cy="685647"/>
        </a:xfrm>
        <a:prstGeom prst="roundRect">
          <a:avLst/>
        </a:prstGeom>
        <a:solidFill>
          <a:schemeClr val="accent5">
            <a:hueOff val="2519458"/>
            <a:satOff val="3555"/>
            <a:lumOff val="-4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Write reports e.g. coroner</a:t>
          </a:r>
        </a:p>
      </dsp:txBody>
      <dsp:txXfrm>
        <a:off x="4323071" y="3511266"/>
        <a:ext cx="1304353" cy="618705"/>
      </dsp:txXfrm>
    </dsp:sp>
    <dsp:sp modelId="{99828B67-8A1A-49FF-8FE4-A596A156ABE7}">
      <dsp:nvSpPr>
        <dsp:cNvPr id="0" name=""/>
        <dsp:cNvSpPr/>
      </dsp:nvSpPr>
      <dsp:spPr>
        <a:xfrm>
          <a:off x="3075514" y="4496534"/>
          <a:ext cx="1371295" cy="685647"/>
        </a:xfrm>
        <a:prstGeom prst="roundRect">
          <a:avLst/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Review diagnostic results (bloods, x-rays, ECG)</a:t>
          </a:r>
        </a:p>
      </dsp:txBody>
      <dsp:txXfrm>
        <a:off x="3108985" y="4530005"/>
        <a:ext cx="1304353" cy="618705"/>
      </dsp:txXfrm>
    </dsp:sp>
    <dsp:sp modelId="{20FBA7EF-061A-4062-B2E7-AFF991585D4D}">
      <dsp:nvSpPr>
        <dsp:cNvPr id="0" name=""/>
        <dsp:cNvSpPr/>
      </dsp:nvSpPr>
      <dsp:spPr>
        <a:xfrm>
          <a:off x="1490637" y="4496534"/>
          <a:ext cx="1371295" cy="685647"/>
        </a:xfrm>
        <a:prstGeom prst="roundRect">
          <a:avLst/>
        </a:prstGeom>
        <a:solidFill>
          <a:schemeClr val="accent5">
            <a:hueOff val="4199097"/>
            <a:satOff val="5924"/>
            <a:lumOff val="-73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Read correspondence</a:t>
          </a:r>
        </a:p>
      </dsp:txBody>
      <dsp:txXfrm>
        <a:off x="1524108" y="4530005"/>
        <a:ext cx="1304353" cy="618705"/>
      </dsp:txXfrm>
    </dsp:sp>
    <dsp:sp modelId="{ABA1B4D5-2881-4A59-9A15-B95B2EF05D5C}">
      <dsp:nvSpPr>
        <dsp:cNvPr id="0" name=""/>
        <dsp:cNvSpPr/>
      </dsp:nvSpPr>
      <dsp:spPr>
        <a:xfrm>
          <a:off x="276551" y="3477795"/>
          <a:ext cx="1371295" cy="685647"/>
        </a:xfrm>
        <a:prstGeom prst="roundRect">
          <a:avLst/>
        </a:prstGeom>
        <a:solidFill>
          <a:schemeClr val="accent5">
            <a:hueOff val="5038916"/>
            <a:satOff val="7109"/>
            <a:lumOff val="-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Debrief clinical staff</a:t>
          </a:r>
        </a:p>
      </dsp:txBody>
      <dsp:txXfrm>
        <a:off x="310022" y="3511266"/>
        <a:ext cx="1304353" cy="618705"/>
      </dsp:txXfrm>
    </dsp:sp>
    <dsp:sp modelId="{1FADFB46-F023-4BCC-B37B-46AA915B8450}">
      <dsp:nvSpPr>
        <dsp:cNvPr id="0" name=""/>
        <dsp:cNvSpPr/>
      </dsp:nvSpPr>
      <dsp:spPr>
        <a:xfrm>
          <a:off x="1340" y="1916996"/>
          <a:ext cx="1371295" cy="685647"/>
        </a:xfrm>
        <a:prstGeom prst="roundRect">
          <a:avLst/>
        </a:prstGeom>
        <a:solidFill>
          <a:schemeClr val="accent5">
            <a:hueOff val="5878736"/>
            <a:satOff val="8294"/>
            <a:lumOff val="-102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Attend MDT meetings / case conferences</a:t>
          </a:r>
        </a:p>
      </dsp:txBody>
      <dsp:txXfrm>
        <a:off x="34811" y="1950467"/>
        <a:ext cx="1304353" cy="618705"/>
      </dsp:txXfrm>
    </dsp:sp>
    <dsp:sp modelId="{B867FF9F-232D-467C-83D5-47786FC1A3B4}">
      <dsp:nvSpPr>
        <dsp:cNvPr id="0" name=""/>
        <dsp:cNvSpPr/>
      </dsp:nvSpPr>
      <dsp:spPr>
        <a:xfrm>
          <a:off x="793779" y="544452"/>
          <a:ext cx="1371295" cy="685647"/>
        </a:xfrm>
        <a:prstGeom prst="roundRect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Arrange onward referrals</a:t>
          </a:r>
        </a:p>
      </dsp:txBody>
      <dsp:txXfrm>
        <a:off x="827250" y="577923"/>
        <a:ext cx="1304353" cy="6187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379AF-DC0D-4065-8BB7-160B5FBD1C0A}">
      <dsp:nvSpPr>
        <dsp:cNvPr id="0" name=""/>
        <dsp:cNvSpPr/>
      </dsp:nvSpPr>
      <dsp:spPr>
        <a:xfrm>
          <a:off x="372697" y="2057"/>
          <a:ext cx="1054804" cy="632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Internal development is important</a:t>
          </a:r>
        </a:p>
      </dsp:txBody>
      <dsp:txXfrm>
        <a:off x="372697" y="2057"/>
        <a:ext cx="1054804" cy="632882"/>
      </dsp:txXfrm>
    </dsp:sp>
    <dsp:sp modelId="{447896FF-6C2A-40B4-9CB1-08A5121289AF}">
      <dsp:nvSpPr>
        <dsp:cNvPr id="0" name=""/>
        <dsp:cNvSpPr/>
      </dsp:nvSpPr>
      <dsp:spPr>
        <a:xfrm>
          <a:off x="372697" y="740420"/>
          <a:ext cx="1054804" cy="632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ARRS made it competitive</a:t>
          </a:r>
        </a:p>
      </dsp:txBody>
      <dsp:txXfrm>
        <a:off x="372697" y="740420"/>
        <a:ext cx="1054804" cy="632882"/>
      </dsp:txXfrm>
    </dsp:sp>
    <dsp:sp modelId="{58DD4E6A-6B76-420D-B299-05800209B315}">
      <dsp:nvSpPr>
        <dsp:cNvPr id="0" name=""/>
        <dsp:cNvSpPr/>
      </dsp:nvSpPr>
      <dsp:spPr>
        <a:xfrm>
          <a:off x="372697" y="1478784"/>
          <a:ext cx="1054804" cy="632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Not enough trained staff</a:t>
          </a:r>
        </a:p>
      </dsp:txBody>
      <dsp:txXfrm>
        <a:off x="372697" y="1478784"/>
        <a:ext cx="1054804" cy="632882"/>
      </dsp:txXfrm>
    </dsp:sp>
    <dsp:sp modelId="{2215CDD0-6C79-4D8D-AA4B-2767FFA45BF6}">
      <dsp:nvSpPr>
        <dsp:cNvPr id="0" name=""/>
        <dsp:cNvSpPr/>
      </dsp:nvSpPr>
      <dsp:spPr>
        <a:xfrm>
          <a:off x="372697" y="2217147"/>
          <a:ext cx="1054804" cy="632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Limited pool of people</a:t>
          </a:r>
        </a:p>
      </dsp:txBody>
      <dsp:txXfrm>
        <a:off x="372697" y="2217147"/>
        <a:ext cx="1054804" cy="6328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486C0-8434-430B-9941-327A10BD5719}">
      <dsp:nvSpPr>
        <dsp:cNvPr id="0" name=""/>
        <dsp:cNvSpPr/>
      </dsp:nvSpPr>
      <dsp:spPr>
        <a:xfrm>
          <a:off x="416" y="236097"/>
          <a:ext cx="1624269" cy="97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How do you compete against other organisations</a:t>
          </a:r>
        </a:p>
      </dsp:txBody>
      <dsp:txXfrm>
        <a:off x="416" y="236097"/>
        <a:ext cx="1624269" cy="974561"/>
      </dsp:txXfrm>
    </dsp:sp>
    <dsp:sp modelId="{CC4598FE-8027-4E1D-A53E-00675A0CBBDA}">
      <dsp:nvSpPr>
        <dsp:cNvPr id="0" name=""/>
        <dsp:cNvSpPr/>
      </dsp:nvSpPr>
      <dsp:spPr>
        <a:xfrm>
          <a:off x="1787112" y="236097"/>
          <a:ext cx="1624269" cy="97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Living Wage goes up but not reflected in GMS contract payment</a:t>
          </a:r>
        </a:p>
      </dsp:txBody>
      <dsp:txXfrm>
        <a:off x="1787112" y="236097"/>
        <a:ext cx="1624269" cy="974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0F35-9A88-466B-B389-0DCE1F2FCDED}" type="datetimeFigureOut">
              <a:rPr lang="en-GB" smtClean="0"/>
              <a:t>08/06/2023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CBD4-4253-497B-9C12-B418808F9B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7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9EAB-6D6E-4F3F-8D42-3C8F6505EA31}" type="datetimeFigureOut">
              <a:rPr lang="en-GB" smtClean="0"/>
              <a:t>08/06/2023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D6BC-E103-4867-96ED-1D9B881BCB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0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35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44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020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184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23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80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861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17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2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8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22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8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7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8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8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71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43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/>
              <a:pPr/>
              <a:t>08/06/2023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74F33A-6E6E-4E94-9E61-5B244C39A7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25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08/06/2023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08/06/2023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08/06/2023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7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08/06/2023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08/06/2023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97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08/06/2023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7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08/06/2023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97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08/06/2023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08/06/2023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08/06/2023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7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08/06/2023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10.png"/><Relationship Id="rId9" Type="http://schemas.microsoft.com/office/2007/relationships/diagramDrawing" Target="../diagrams/drawin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QuickStyle" Target="../diagrams/quickStyle20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9.xml"/><Relationship Id="rId12" Type="http://schemas.openxmlformats.org/officeDocument/2006/relationships/diagramLayout" Target="../diagrams/layou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openxmlformats.org/officeDocument/2006/relationships/diagramData" Target="../diagrams/data20.xml"/><Relationship Id="rId5" Type="http://schemas.openxmlformats.org/officeDocument/2006/relationships/image" Target="../media/image16.png"/><Relationship Id="rId15" Type="http://schemas.microsoft.com/office/2007/relationships/diagramDrawing" Target="../diagrams/drawing20.xml"/><Relationship Id="rId10" Type="http://schemas.microsoft.com/office/2007/relationships/diagramDrawing" Target="../diagrams/drawing19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19.xml"/><Relationship Id="rId14" Type="http://schemas.openxmlformats.org/officeDocument/2006/relationships/diagramColors" Target="../diagrams/colors2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chart" Target="../charts/chart1.xm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5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.png"/><Relationship Id="rId9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7.png"/><Relationship Id="rId9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9.png"/><Relationship Id="rId4" Type="http://schemas.openxmlformats.org/officeDocument/2006/relationships/diagramData" Target="../diagrams/data1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PPG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72400" cy="1199704"/>
          </a:xfrm>
        </p:spPr>
        <p:txBody>
          <a:bodyPr/>
          <a:lstStyle/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May 2023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390"/>
            <a:ext cx="3312369" cy="182976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8FC9D-92D9-7810-76B4-52648F61D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54" y="606027"/>
            <a:ext cx="3417022" cy="16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Working Collectively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6C266A-284A-39BB-F4FC-F7B41F443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984252"/>
              </p:ext>
            </p:extLst>
          </p:nvPr>
        </p:nvGraphicFramePr>
        <p:xfrm>
          <a:off x="179512" y="1340769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322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Working Collectively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78C245-981B-11F2-6E4A-2FBCC5679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87886"/>
              </p:ext>
            </p:extLst>
          </p:nvPr>
        </p:nvGraphicFramePr>
        <p:xfrm>
          <a:off x="4419906" y="1445714"/>
          <a:ext cx="3971532" cy="3187996"/>
        </p:xfrm>
        <a:graphic>
          <a:graphicData uri="http://schemas.openxmlformats.org/drawingml/2006/table">
            <a:tbl>
              <a:tblPr/>
              <a:tblGrid>
                <a:gridCol w="1323844">
                  <a:extLst>
                    <a:ext uri="{9D8B030D-6E8A-4147-A177-3AD203B41FA5}">
                      <a16:colId xmlns:a16="http://schemas.microsoft.com/office/drawing/2014/main" val="1839620105"/>
                    </a:ext>
                  </a:extLst>
                </a:gridCol>
                <a:gridCol w="1323844">
                  <a:extLst>
                    <a:ext uri="{9D8B030D-6E8A-4147-A177-3AD203B41FA5}">
                      <a16:colId xmlns:a16="http://schemas.microsoft.com/office/drawing/2014/main" val="221176851"/>
                    </a:ext>
                  </a:extLst>
                </a:gridCol>
                <a:gridCol w="1323844">
                  <a:extLst>
                    <a:ext uri="{9D8B030D-6E8A-4147-A177-3AD203B41FA5}">
                      <a16:colId xmlns:a16="http://schemas.microsoft.com/office/drawing/2014/main" val="2174635634"/>
                    </a:ext>
                  </a:extLst>
                </a:gridCol>
              </a:tblGrid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Option 1​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1​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2​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87897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035695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43046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38793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72107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175736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72992"/>
                  </a:ext>
                </a:extLst>
              </a:tr>
            </a:tbl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09C36F-DF94-AFFE-1C86-D4FF0883A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789013"/>
              </p:ext>
            </p:extLst>
          </p:nvPr>
        </p:nvGraphicFramePr>
        <p:xfrm>
          <a:off x="752562" y="1445714"/>
          <a:ext cx="2880320" cy="443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4EA880-BB08-6A7E-7BB5-780B3930B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756716"/>
              </p:ext>
            </p:extLst>
          </p:nvPr>
        </p:nvGraphicFramePr>
        <p:xfrm>
          <a:off x="4821496" y="4725144"/>
          <a:ext cx="3168352" cy="126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8341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Additional Askes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34C483F-AC39-14E9-6401-1AA62A3D1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203334"/>
              </p:ext>
            </p:extLst>
          </p:nvPr>
        </p:nvGraphicFramePr>
        <p:xfrm>
          <a:off x="539552" y="1396999"/>
          <a:ext cx="8147248" cy="426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232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Additional Askes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34C483F-AC39-14E9-6401-1AA62A3D1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025469"/>
              </p:ext>
            </p:extLst>
          </p:nvPr>
        </p:nvGraphicFramePr>
        <p:xfrm>
          <a:off x="1403648" y="1069485"/>
          <a:ext cx="6588732" cy="551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130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Additional Askes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GB" sz="2200" dirty="0"/>
              <a:t>Flu Vaccinations</a:t>
            </a:r>
          </a:p>
          <a:p>
            <a:pPr algn="just"/>
            <a:r>
              <a:rPr lang="en-GB" sz="2200" dirty="0"/>
              <a:t>3891 flu vaccinations given by the practice</a:t>
            </a:r>
          </a:p>
          <a:p>
            <a:pPr algn="just"/>
            <a:r>
              <a:rPr lang="en-GB" sz="2200" dirty="0"/>
              <a:t>4333 flu vaccinations given elsewhere</a:t>
            </a:r>
          </a:p>
          <a:p>
            <a:pPr algn="just"/>
            <a:r>
              <a:rPr lang="en-GB" sz="2200" dirty="0"/>
              <a:t>Practice uptake has decreased slightly to 21/22</a:t>
            </a:r>
          </a:p>
          <a:p>
            <a:pPr algn="just"/>
            <a:r>
              <a:rPr lang="en-GB" sz="2200" dirty="0"/>
              <a:t>On Track for Impact and Investment Fund Targets</a:t>
            </a:r>
          </a:p>
          <a:p>
            <a:pPr algn="just"/>
            <a:endParaRPr lang="en-GB" sz="2200" dirty="0"/>
          </a:p>
          <a:p>
            <a:pPr marL="109728" indent="0" algn="just">
              <a:buNone/>
            </a:pPr>
            <a:endParaRPr lang="en-GB" sz="2200" dirty="0"/>
          </a:p>
          <a:p>
            <a:pPr marL="109728" indent="0" algn="just">
              <a:buNone/>
            </a:pPr>
            <a:endParaRPr lang="en-GB" sz="2200" dirty="0"/>
          </a:p>
          <a:p>
            <a:pPr marL="109728" indent="0" algn="just">
              <a:buNone/>
            </a:pPr>
            <a:endParaRPr lang="en-GB" sz="2200" dirty="0"/>
          </a:p>
          <a:p>
            <a:pPr marL="109728" indent="0" algn="just">
              <a:buNone/>
            </a:pPr>
            <a:endParaRPr lang="en-GB" sz="2200" dirty="0"/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Childhood Screening figures have been on Target</a:t>
            </a:r>
          </a:p>
          <a:p>
            <a:pPr marL="393192" lvl="1" indent="0" algn="just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25802-B8DB-A3E8-2588-AD2759F62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354" y="3148614"/>
            <a:ext cx="4057870" cy="234052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938FCC-82F3-F99B-67C6-7F4902BC2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347925"/>
              </p:ext>
            </p:extLst>
          </p:nvPr>
        </p:nvGraphicFramePr>
        <p:xfrm>
          <a:off x="6444208" y="154840"/>
          <a:ext cx="2699792" cy="140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2097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Achievement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Pneumo and Shingles uptake has decreased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Covid vaccinations great uptake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lvl="1" algn="just"/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9C7AF-465B-1A6D-5968-97E6815FB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70" y="1916832"/>
            <a:ext cx="2160240" cy="1909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2867A0-5572-3EE5-BA56-A0AA8765D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350" y="2216843"/>
            <a:ext cx="5639122" cy="1321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ABB5C4-7F62-4A5A-4743-962BC5BFC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4371553"/>
            <a:ext cx="3194581" cy="1835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4AFE26-4211-2F60-734D-4EBFCB2ED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433" y="4371553"/>
            <a:ext cx="2821119" cy="146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Achievement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Learning Disability Health Check uptake is being maintained and has improved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sz="2400" dirty="0"/>
              <a:t>Care home patients have a personal care and support plan in place has increased</a:t>
            </a:r>
            <a:endParaRPr lang="en-US" sz="2400" dirty="0"/>
          </a:p>
          <a:p>
            <a:pPr marL="109728" indent="0" algn="just">
              <a:buNone/>
            </a:pPr>
            <a:endParaRPr lang="en-GB" dirty="0"/>
          </a:p>
          <a:p>
            <a:pPr lvl="1" algn="just"/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A951F-9841-A3AD-FBC8-644273723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554" y="2026012"/>
            <a:ext cx="4007654" cy="183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AD6811-E904-2356-39B4-CB597BF6A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543" y="4588098"/>
            <a:ext cx="2849609" cy="202873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A46A8AF-4BAF-4C28-834C-A87FA125B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264287"/>
              </p:ext>
            </p:extLst>
          </p:nvPr>
        </p:nvGraphicFramePr>
        <p:xfrm>
          <a:off x="6876256" y="2391054"/>
          <a:ext cx="1721904" cy="103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054B0A-9B47-AC68-3D0C-2E0D1E5BB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092800"/>
              </p:ext>
            </p:extLst>
          </p:nvPr>
        </p:nvGraphicFramePr>
        <p:xfrm>
          <a:off x="6846775" y="4867504"/>
          <a:ext cx="1721904" cy="103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34918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Premises Expansion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D90084-EF3C-3A17-AB0B-0339B1BBE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795534"/>
              </p:ext>
            </p:extLst>
          </p:nvPr>
        </p:nvGraphicFramePr>
        <p:xfrm>
          <a:off x="683568" y="1124744"/>
          <a:ext cx="77048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5081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PPG Promotion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D90084-EF3C-3A17-AB0B-0339B1BBE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586651"/>
              </p:ext>
            </p:extLst>
          </p:nvPr>
        </p:nvGraphicFramePr>
        <p:xfrm>
          <a:off x="611560" y="1052736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157B12F-E027-11BE-3BC9-62B73FCE6A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8622" y="223585"/>
            <a:ext cx="1523810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Patient Population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463" y="1201419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4338"/>
              </p:ext>
            </p:extLst>
          </p:nvPr>
        </p:nvGraphicFramePr>
        <p:xfrm>
          <a:off x="3105132" y="1415180"/>
          <a:ext cx="5844482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Under 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Over 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April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12105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2955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15060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Feb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14130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3676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17806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March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14040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3524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17564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February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13974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3567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17541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162373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March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14127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3650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17777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460220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March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15560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4130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19697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2467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98E020-6431-4BBD-D5E4-A4923FFA1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717" y="4047937"/>
            <a:ext cx="4323507" cy="260622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0407F5A-28AB-E077-1F18-7F26E1B59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24287"/>
              </p:ext>
            </p:extLst>
          </p:nvPr>
        </p:nvGraphicFramePr>
        <p:xfrm>
          <a:off x="207726" y="1647324"/>
          <a:ext cx="2599177" cy="400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0758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Demand and Capacity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3C9344E-5CAD-4895-3C1F-CEE529E90D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880635"/>
              </p:ext>
            </p:extLst>
          </p:nvPr>
        </p:nvGraphicFramePr>
        <p:xfrm>
          <a:off x="2987824" y="1844824"/>
          <a:ext cx="59046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E2D9DE-B2D1-65E4-73AF-47B124D1C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128283"/>
              </p:ext>
            </p:extLst>
          </p:nvPr>
        </p:nvGraphicFramePr>
        <p:xfrm>
          <a:off x="423624" y="2204864"/>
          <a:ext cx="2653328" cy="27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3268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Demand and Capacity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17AE6-20F3-4FB0-AE33-EF29CE887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2" y="2880450"/>
            <a:ext cx="6300700" cy="307311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C7DAB6-10F8-ECDD-ED49-0F4D67A86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351912"/>
              </p:ext>
            </p:extLst>
          </p:nvPr>
        </p:nvGraphicFramePr>
        <p:xfrm>
          <a:off x="323528" y="1130476"/>
          <a:ext cx="8640960" cy="174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9827ECA-9BDC-508F-419F-87BC1C045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217197"/>
              </p:ext>
            </p:extLst>
          </p:nvPr>
        </p:nvGraphicFramePr>
        <p:xfrm>
          <a:off x="6871320" y="2952115"/>
          <a:ext cx="205111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06CE8F2-FDA4-E6F7-1F89-617079714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816164"/>
              </p:ext>
            </p:extLst>
          </p:nvPr>
        </p:nvGraphicFramePr>
        <p:xfrm>
          <a:off x="7033988" y="82281"/>
          <a:ext cx="167984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67936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Demand and Capacity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6C266A-284A-39BB-F4FC-F7B41F443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266758"/>
              </p:ext>
            </p:extLst>
          </p:nvPr>
        </p:nvGraphicFramePr>
        <p:xfrm>
          <a:off x="417984" y="1631313"/>
          <a:ext cx="2497832" cy="3879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D90084-EF3C-3A17-AB0B-0339B1BBE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848963"/>
              </p:ext>
            </p:extLst>
          </p:nvPr>
        </p:nvGraphicFramePr>
        <p:xfrm>
          <a:off x="2955032" y="1203202"/>
          <a:ext cx="5937448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9972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Clinical Structure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lvl="1" algn="just"/>
            <a:endParaRPr lang="en-GB" dirty="0"/>
          </a:p>
          <a:p>
            <a:pPr lvl="1" algn="just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DE31F-21A7-437F-A0E9-8548E182432B}"/>
              </a:ext>
            </a:extLst>
          </p:cNvPr>
          <p:cNvSpPr txBox="1"/>
          <p:nvPr/>
        </p:nvSpPr>
        <p:spPr>
          <a:xfrm>
            <a:off x="5682072" y="29677"/>
            <a:ext cx="324036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Key Changes:-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↓ in Partners Sessions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Salaried GP hours</a:t>
            </a:r>
            <a:endParaRPr lang="en-GB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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in Head of Nursing Team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ANP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↓ in Nurse hours (one vacancy)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HCA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Phlebotomy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↓ in Pharmacy hours – two vacancies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Pharmacy Technician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GPA new role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First Contact Practitioner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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in Mental Health Practitioner 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4A30E-33AA-32FD-0B57-7D8DC8D58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87" y="1442410"/>
            <a:ext cx="8777901" cy="536130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00C090E-5778-EBB4-DFB1-DD6499844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416492"/>
              </p:ext>
            </p:extLst>
          </p:nvPr>
        </p:nvGraphicFramePr>
        <p:xfrm>
          <a:off x="18971" y="3779726"/>
          <a:ext cx="1800200" cy="285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736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Admin Structure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lvl="1" algn="just"/>
            <a:endParaRPr lang="en-GB" dirty="0"/>
          </a:p>
          <a:p>
            <a:pPr lvl="1" algn="just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76AD8-1FE3-43F6-9DEC-1605863CCC7A}"/>
              </a:ext>
            </a:extLst>
          </p:cNvPr>
          <p:cNvSpPr txBox="1"/>
          <p:nvPr/>
        </p:nvSpPr>
        <p:spPr>
          <a:xfrm>
            <a:off x="4860032" y="4504346"/>
            <a:ext cx="39811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Key Changes:-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↑ in Manager/Ops Team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↑ in Secretaries/Medical Admin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↑ in Scanning/Coding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↓ in Patient Services Team Leaders</a:t>
            </a:r>
            <a:endParaRPr lang="en-GB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↓ in Patient Services hours – one vacancy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↓ in Apprentices – one finished course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9ADC4-AD1F-B168-76C2-082362D6E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1" y="1014740"/>
            <a:ext cx="8736607" cy="533257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70C8ED-C184-D3CC-FE69-D9AF45A1B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69845"/>
              </p:ext>
            </p:extLst>
          </p:nvPr>
        </p:nvGraphicFramePr>
        <p:xfrm>
          <a:off x="5580112" y="110036"/>
          <a:ext cx="3411799" cy="144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88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Managing Demand &amp; Capacity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6C266A-284A-39BB-F4FC-F7B41F443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546518"/>
              </p:ext>
            </p:extLst>
          </p:nvPr>
        </p:nvGraphicFramePr>
        <p:xfrm>
          <a:off x="179512" y="1638136"/>
          <a:ext cx="8640960" cy="395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881B2C7-1BCD-FA4C-A102-EFCFB5271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692519"/>
              </p:ext>
            </p:extLst>
          </p:nvPr>
        </p:nvGraphicFramePr>
        <p:xfrm>
          <a:off x="827584" y="4747094"/>
          <a:ext cx="5256584" cy="113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4919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Achievement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FFCA8A95-C354-728A-CBE8-E1E8BCC52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740259"/>
              </p:ext>
            </p:extLst>
          </p:nvPr>
        </p:nvGraphicFramePr>
        <p:xfrm>
          <a:off x="457200" y="1196752"/>
          <a:ext cx="8229600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DB98B31-7BBE-DC45-92BA-125B627C61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4707386"/>
            <a:ext cx="2644684" cy="19077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A6F5AD-21C4-D19A-E0FE-2917477FE5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3437" y="746949"/>
            <a:ext cx="2759043" cy="18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05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801</Words>
  <Application>Microsoft Office PowerPoint</Application>
  <PresentationFormat>On-screen Show (4:3)</PresentationFormat>
  <Paragraphs>241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PPG Meeting</vt:lpstr>
      <vt:lpstr>Patient Population</vt:lpstr>
      <vt:lpstr>Demand and Capacity</vt:lpstr>
      <vt:lpstr>Demand and Capacity</vt:lpstr>
      <vt:lpstr>Demand and Capacity</vt:lpstr>
      <vt:lpstr>Clinical Structure</vt:lpstr>
      <vt:lpstr>Admin Structure</vt:lpstr>
      <vt:lpstr>Managing Demand &amp; Capacity</vt:lpstr>
      <vt:lpstr>Achievement</vt:lpstr>
      <vt:lpstr>Working Collectively</vt:lpstr>
      <vt:lpstr>Working Collectively</vt:lpstr>
      <vt:lpstr>Additional Askes</vt:lpstr>
      <vt:lpstr>Additional Askes</vt:lpstr>
      <vt:lpstr>Additional Askes</vt:lpstr>
      <vt:lpstr>Achievement</vt:lpstr>
      <vt:lpstr>Achievement</vt:lpstr>
      <vt:lpstr>Premises Expansion</vt:lpstr>
      <vt:lpstr>PPG Promotion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Requirements</dc:title>
  <dc:creator>Caukwell Jennie</dc:creator>
  <cp:lastModifiedBy>MANSFIELD, Claire (CASTLE MEDICAL GROUP)</cp:lastModifiedBy>
  <cp:revision>187</cp:revision>
  <cp:lastPrinted>2022-03-01T10:51:10Z</cp:lastPrinted>
  <dcterms:created xsi:type="dcterms:W3CDTF">2018-12-21T16:51:03Z</dcterms:created>
  <dcterms:modified xsi:type="dcterms:W3CDTF">2023-06-08T13:01:20Z</dcterms:modified>
</cp:coreProperties>
</file>