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charts/chart12.xml" ContentType="application/vnd.openxmlformats-officedocument.drawingml.chart+xml"/>
  <Override PartName="/ppt/notesSlides/notesSlide16.xml" ContentType="application/vnd.openxmlformats-officedocument.presentationml.notesSlide+xml"/>
  <Override PartName="/ppt/charts/chart13.xml" ContentType="application/vnd.openxmlformats-officedocument.drawingml.chart+xml"/>
  <Override PartName="/ppt/notesSlides/notesSlide17.xml" ContentType="application/vnd.openxmlformats-officedocument.presentationml.notesSlide+xml"/>
  <Override PartName="/ppt/charts/chart14.xml" ContentType="application/vnd.openxmlformats-officedocument.drawingml.chart+xml"/>
  <Override PartName="/ppt/notesSlides/notesSlide18.xml" ContentType="application/vnd.openxmlformats-officedocument.presentationml.notesSlide+xml"/>
  <Override PartName="/ppt/charts/chart15.xml" ContentType="application/vnd.openxmlformats-officedocument.drawingml.chart+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handoutMasterIdLst>
    <p:handoutMasterId r:id="rId29"/>
  </p:handoutMasterIdLst>
  <p:sldIdLst>
    <p:sldId id="260" r:id="rId5"/>
    <p:sldId id="4582" r:id="rId6"/>
    <p:sldId id="4592" r:id="rId7"/>
    <p:sldId id="590" r:id="rId8"/>
    <p:sldId id="4593" r:id="rId9"/>
    <p:sldId id="277" r:id="rId10"/>
    <p:sldId id="274" r:id="rId11"/>
    <p:sldId id="280" r:id="rId12"/>
    <p:sldId id="283" r:id="rId13"/>
    <p:sldId id="286" r:id="rId14"/>
    <p:sldId id="289" r:id="rId15"/>
    <p:sldId id="292" r:id="rId16"/>
    <p:sldId id="295" r:id="rId17"/>
    <p:sldId id="298" r:id="rId18"/>
    <p:sldId id="301" r:id="rId19"/>
    <p:sldId id="304" r:id="rId20"/>
    <p:sldId id="307" r:id="rId21"/>
    <p:sldId id="310" r:id="rId22"/>
    <p:sldId id="313" r:id="rId23"/>
    <p:sldId id="316" r:id="rId24"/>
    <p:sldId id="614" r:id="rId25"/>
    <p:sldId id="354" r:id="rId26"/>
    <p:sldId id="4591" r:id="rId2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31E85A-6934-1BC3-2F1A-DAB858182390}" v="96" dt="2023-09-12T11:53:00.077"/>
    <p1510:client id="{D375585B-C565-4E69-9B6E-B3DE33A8630C}" v="1184" dt="2023-09-11T11:27:55.3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65" autoAdjust="0"/>
  </p:normalViewPr>
  <p:slideViewPr>
    <p:cSldViewPr>
      <p:cViewPr varScale="1">
        <p:scale>
          <a:sx n="61" d="100"/>
          <a:sy n="61" d="100"/>
        </p:scale>
        <p:origin x="58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BD74-4F80-A794-EE27BBDB97BC}"/>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Always or almost always/A lot of the time</c:v>
                </c:pt>
                <c:pt idx="1">
                  <c:v>Some of the time/Never or almost never</c:v>
                </c:pt>
                <c:pt idx="2">
                  <c:v>Total</c:v>
                </c:pt>
              </c:strCache>
            </c:strRef>
          </c:cat>
          <c:val>
            <c:numRef>
              <c:f>Sheet1!$B$2:$B$3</c:f>
              <c:numCache>
                <c:formatCode>General</c:formatCode>
                <c:ptCount val="2"/>
                <c:pt idx="0">
                  <c:v>46</c:v>
                </c:pt>
                <c:pt idx="1">
                  <c:v>54</c:v>
                </c:pt>
              </c:numCache>
            </c:numRef>
          </c:val>
          <c:extLst>
            <c:ext xmlns:c16="http://schemas.microsoft.com/office/drawing/2014/chart" uri="{C3380CC4-5D6E-409C-BE32-E72D297353CC}">
              <c16:uniqueId val="{00000001-BD74-4F80-A794-EE27BBDB97BC}"/>
            </c:ext>
          </c:extLst>
        </c:ser>
        <c:ser>
          <c:idx val="1"/>
          <c:order val="1"/>
          <c:tx>
            <c:strRef>
              <c:f>Sheet1!$C$1</c:f>
              <c:strCache>
                <c:ptCount val="1"/>
                <c:pt idx="0">
                  <c:v>2019</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2-BD74-4F80-A794-EE27BBDB97BC}"/>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Always or almost always/A lot of the time</c:v>
                </c:pt>
                <c:pt idx="1">
                  <c:v>Some of the time/Never or almost never</c:v>
                </c:pt>
                <c:pt idx="2">
                  <c:v>Total</c:v>
                </c:pt>
              </c:strCache>
            </c:strRef>
          </c:cat>
          <c:val>
            <c:numRef>
              <c:f>Sheet1!$C$2:$C$3</c:f>
              <c:numCache>
                <c:formatCode>General</c:formatCode>
                <c:ptCount val="2"/>
                <c:pt idx="0">
                  <c:v>41</c:v>
                </c:pt>
                <c:pt idx="1">
                  <c:v>59</c:v>
                </c:pt>
              </c:numCache>
            </c:numRef>
          </c:val>
          <c:extLst>
            <c:ext xmlns:c16="http://schemas.microsoft.com/office/drawing/2014/chart" uri="{C3380CC4-5D6E-409C-BE32-E72D297353CC}">
              <c16:uniqueId val="{00000003-BD74-4F80-A794-EE27BBDB97BC}"/>
            </c:ext>
          </c:extLst>
        </c:ser>
        <c:ser>
          <c:idx val="2"/>
          <c:order val="2"/>
          <c:tx>
            <c:strRef>
              <c:f>Sheet1!$D$1</c:f>
              <c:strCache>
                <c:ptCount val="1"/>
                <c:pt idx="0">
                  <c:v>2020</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4-BD74-4F80-A794-EE27BBDB97BC}"/>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Always or almost always/A lot of the time</c:v>
                </c:pt>
                <c:pt idx="1">
                  <c:v>Some of the time/Never or almost never</c:v>
                </c:pt>
                <c:pt idx="2">
                  <c:v>Total</c:v>
                </c:pt>
              </c:strCache>
            </c:strRef>
          </c:cat>
          <c:val>
            <c:numRef>
              <c:f>Sheet1!$D$2:$D$3</c:f>
              <c:numCache>
                <c:formatCode>General</c:formatCode>
                <c:ptCount val="2"/>
                <c:pt idx="0">
                  <c:v>19</c:v>
                </c:pt>
                <c:pt idx="1">
                  <c:v>81</c:v>
                </c:pt>
              </c:numCache>
            </c:numRef>
          </c:val>
          <c:extLst>
            <c:ext xmlns:c16="http://schemas.microsoft.com/office/drawing/2014/chart" uri="{C3380CC4-5D6E-409C-BE32-E72D297353CC}">
              <c16:uniqueId val="{00000005-BD74-4F80-A794-EE27BBDB97BC}"/>
            </c:ext>
          </c:extLst>
        </c:ser>
        <c:ser>
          <c:idx val="3"/>
          <c:order val="3"/>
          <c:tx>
            <c:strRef>
              <c:f>Sheet1!$E$1</c:f>
              <c:strCache>
                <c:ptCount val="1"/>
                <c:pt idx="0">
                  <c:v>2021</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6-BD74-4F80-A794-EE27BBDB97BC}"/>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Always or almost always/A lot of the time</c:v>
                </c:pt>
                <c:pt idx="1">
                  <c:v>Some of the time/Never or almost never</c:v>
                </c:pt>
                <c:pt idx="2">
                  <c:v>Total</c:v>
                </c:pt>
              </c:strCache>
            </c:strRef>
          </c:cat>
          <c:val>
            <c:numRef>
              <c:f>Sheet1!$E$2:$E$3</c:f>
              <c:numCache>
                <c:formatCode>General</c:formatCode>
                <c:ptCount val="2"/>
                <c:pt idx="0">
                  <c:v>42</c:v>
                </c:pt>
                <c:pt idx="1">
                  <c:v>58</c:v>
                </c:pt>
              </c:numCache>
            </c:numRef>
          </c:val>
          <c:extLst>
            <c:ext xmlns:c16="http://schemas.microsoft.com/office/drawing/2014/chart" uri="{C3380CC4-5D6E-409C-BE32-E72D297353CC}">
              <c16:uniqueId val="{00000007-BD74-4F80-A794-EE27BBDB97BC}"/>
            </c:ext>
          </c:extLst>
        </c:ser>
        <c:ser>
          <c:idx val="4"/>
          <c:order val="4"/>
          <c:tx>
            <c:strRef>
              <c:f>Sheet1!$F$1</c:f>
              <c:strCache>
                <c:ptCount val="1"/>
                <c:pt idx="0">
                  <c:v>2022</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BD74-4F80-A794-EE27BBDB97BC}"/>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Always or almost always/A lot of the time</c:v>
                </c:pt>
                <c:pt idx="1">
                  <c:v>Some of the time/Never or almost never</c:v>
                </c:pt>
                <c:pt idx="2">
                  <c:v>Total</c:v>
                </c:pt>
              </c:strCache>
            </c:strRef>
          </c:cat>
          <c:val>
            <c:numRef>
              <c:f>Sheet1!$F$2:$F$3</c:f>
              <c:numCache>
                <c:formatCode>General</c:formatCode>
                <c:ptCount val="2"/>
                <c:pt idx="0">
                  <c:v>25</c:v>
                </c:pt>
                <c:pt idx="1">
                  <c:v>75</c:v>
                </c:pt>
              </c:numCache>
            </c:numRef>
          </c:val>
          <c:extLst>
            <c:ext xmlns:c16="http://schemas.microsoft.com/office/drawing/2014/chart" uri="{C3380CC4-5D6E-409C-BE32-E72D297353CC}">
              <c16:uniqueId val="{00000009-BD74-4F80-A794-EE27BBDB97BC}"/>
            </c:ext>
          </c:extLst>
        </c:ser>
        <c:ser>
          <c:idx val="5"/>
          <c:order val="5"/>
          <c:tx>
            <c:strRef>
              <c:f>Sheet1!$G$1</c:f>
              <c:strCache>
                <c:ptCount val="1"/>
                <c:pt idx="0">
                  <c:v>2023</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A-BD74-4F80-A794-EE27BBDB97BC}"/>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Always or almost always/A lot of the time</c:v>
                </c:pt>
                <c:pt idx="1">
                  <c:v>Some of the time/Never or almost never</c:v>
                </c:pt>
                <c:pt idx="2">
                  <c:v>Total</c:v>
                </c:pt>
              </c:strCache>
            </c:strRef>
          </c:cat>
          <c:val>
            <c:numRef>
              <c:f>Sheet1!$G$2:$G$3</c:f>
              <c:numCache>
                <c:formatCode>General</c:formatCode>
                <c:ptCount val="2"/>
                <c:pt idx="0">
                  <c:v>30</c:v>
                </c:pt>
                <c:pt idx="1">
                  <c:v>70</c:v>
                </c:pt>
              </c:numCache>
            </c:numRef>
          </c:val>
          <c:extLst>
            <c:ext xmlns:c16="http://schemas.microsoft.com/office/drawing/2014/chart" uri="{C3380CC4-5D6E-409C-BE32-E72D297353CC}">
              <c16:uniqueId val="{0000000B-BD74-4F80-A794-EE27BBDB97BC}"/>
            </c:ext>
          </c:extLst>
        </c:ser>
        <c:dLbls>
          <c:showLegendKey val="0"/>
          <c:showVal val="0"/>
          <c:showCatName val="0"/>
          <c:showSerName val="0"/>
          <c:showPercent val="0"/>
          <c:showBubbleSize val="0"/>
        </c:dLbls>
        <c:gapWidth val="150"/>
        <c:axId val="67451136"/>
        <c:axId val="66437120"/>
      </c:barChart>
      <c:catAx>
        <c:axId val="67451136"/>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latin typeface="Raleway"/>
              </a:defRPr>
            </a:pPr>
            <a:endParaRPr lang="en-US"/>
          </a:p>
        </c:txPr>
        <c:crossAx val="66437120"/>
        <c:crosses val="autoZero"/>
        <c:auto val="0"/>
        <c:lblAlgn val="ctr"/>
        <c:lblOffset val="100"/>
        <c:noMultiLvlLbl val="0"/>
      </c:catAx>
      <c:valAx>
        <c:axId val="66437120"/>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pPr>
            <a:endParaRPr lang="en-US"/>
          </a:p>
        </c:txPr>
        <c:crossAx val="67451136"/>
        <c:crosses val="autoZero"/>
        <c:crossBetween val="between"/>
      </c:valAx>
    </c:plotArea>
    <c:legend>
      <c:legendPos val="b"/>
      <c:overlay val="0"/>
      <c:txPr>
        <a:bodyPr/>
        <a:lstStyle/>
        <a:p>
          <a:pPr>
            <a:defRPr sz="1000" smtId="4294967295">
              <a:solidFill>
                <a:srgbClr val="000000"/>
              </a:solidFill>
            </a:defRPr>
          </a:pPr>
          <a:endParaRPr lang="en-US"/>
        </a:p>
      </c:txPr>
    </c:legend>
    <c:plotVisOnly val="1"/>
    <c:dispBlanksAs val="zero"/>
    <c:showDLblsOverMax val="1"/>
  </c:chart>
  <c:txPr>
    <a:bodyPr/>
    <a:lstStyle/>
    <a:p>
      <a:pPr>
        <a:defRPr sz="1800" smtId="4294967295"/>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ACF6-4754-AF43-08280AFDC948}"/>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Sheet1!$B$2:$B$3</c:f>
              <c:numCache>
                <c:formatCode>General</c:formatCode>
                <c:ptCount val="2"/>
                <c:pt idx="0">
                  <c:v>96</c:v>
                </c:pt>
                <c:pt idx="1">
                  <c:v>4</c:v>
                </c:pt>
              </c:numCache>
            </c:numRef>
          </c:val>
          <c:extLst>
            <c:ext xmlns:c16="http://schemas.microsoft.com/office/drawing/2014/chart" uri="{C3380CC4-5D6E-409C-BE32-E72D297353CC}">
              <c16:uniqueId val="{00000001-ACF6-4754-AF43-08280AFDC948}"/>
            </c:ext>
          </c:extLst>
        </c:ser>
        <c:ser>
          <c:idx val="1"/>
          <c:order val="1"/>
          <c:tx>
            <c:strRef>
              <c:f>Sheet1!$C$1</c:f>
              <c:strCache>
                <c:ptCount val="1"/>
                <c:pt idx="0">
                  <c:v>2019</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2-ACF6-4754-AF43-08280AFDC948}"/>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Sheet1!$C$2:$C$3</c:f>
              <c:numCache>
                <c:formatCode>General</c:formatCode>
                <c:ptCount val="2"/>
                <c:pt idx="0">
                  <c:v>87</c:v>
                </c:pt>
                <c:pt idx="1">
                  <c:v>13</c:v>
                </c:pt>
              </c:numCache>
            </c:numRef>
          </c:val>
          <c:extLst>
            <c:ext xmlns:c16="http://schemas.microsoft.com/office/drawing/2014/chart" uri="{C3380CC4-5D6E-409C-BE32-E72D297353CC}">
              <c16:uniqueId val="{00000003-ACF6-4754-AF43-08280AFDC948}"/>
            </c:ext>
          </c:extLst>
        </c:ser>
        <c:ser>
          <c:idx val="2"/>
          <c:order val="2"/>
          <c:tx>
            <c:strRef>
              <c:f>Sheet1!$D$1</c:f>
              <c:strCache>
                <c:ptCount val="1"/>
                <c:pt idx="0">
                  <c:v>2020</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4-ACF6-4754-AF43-08280AFDC948}"/>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Sheet1!$D$2:$D$3</c:f>
              <c:numCache>
                <c:formatCode>General</c:formatCode>
                <c:ptCount val="2"/>
                <c:pt idx="0">
                  <c:v>82</c:v>
                </c:pt>
                <c:pt idx="1">
                  <c:v>18</c:v>
                </c:pt>
              </c:numCache>
            </c:numRef>
          </c:val>
          <c:extLst>
            <c:ext xmlns:c16="http://schemas.microsoft.com/office/drawing/2014/chart" uri="{C3380CC4-5D6E-409C-BE32-E72D297353CC}">
              <c16:uniqueId val="{00000005-ACF6-4754-AF43-08280AFDC948}"/>
            </c:ext>
          </c:extLst>
        </c:ser>
        <c:ser>
          <c:idx val="3"/>
          <c:order val="3"/>
          <c:tx>
            <c:strRef>
              <c:f>Sheet1!$E$1</c:f>
              <c:strCache>
                <c:ptCount val="1"/>
                <c:pt idx="0">
                  <c:v>2021</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6-ACF6-4754-AF43-08280AFDC948}"/>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Sheet1!$E$2:$E$3</c:f>
              <c:numCache>
                <c:formatCode>General</c:formatCode>
                <c:ptCount val="2"/>
                <c:pt idx="0">
                  <c:v>80</c:v>
                </c:pt>
                <c:pt idx="1">
                  <c:v>20</c:v>
                </c:pt>
              </c:numCache>
            </c:numRef>
          </c:val>
          <c:extLst>
            <c:ext xmlns:c16="http://schemas.microsoft.com/office/drawing/2014/chart" uri="{C3380CC4-5D6E-409C-BE32-E72D297353CC}">
              <c16:uniqueId val="{00000007-ACF6-4754-AF43-08280AFDC948}"/>
            </c:ext>
          </c:extLst>
        </c:ser>
        <c:ser>
          <c:idx val="4"/>
          <c:order val="4"/>
          <c:tx>
            <c:strRef>
              <c:f>Sheet1!$F$1</c:f>
              <c:strCache>
                <c:ptCount val="1"/>
                <c:pt idx="0">
                  <c:v>2022</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ACF6-4754-AF43-08280AFDC948}"/>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Sheet1!$F$2:$F$3</c:f>
              <c:numCache>
                <c:formatCode>General</c:formatCode>
                <c:ptCount val="2"/>
                <c:pt idx="0">
                  <c:v>86</c:v>
                </c:pt>
                <c:pt idx="1">
                  <c:v>14</c:v>
                </c:pt>
              </c:numCache>
            </c:numRef>
          </c:val>
          <c:extLst>
            <c:ext xmlns:c16="http://schemas.microsoft.com/office/drawing/2014/chart" uri="{C3380CC4-5D6E-409C-BE32-E72D297353CC}">
              <c16:uniqueId val="{00000009-ACF6-4754-AF43-08280AFDC948}"/>
            </c:ext>
          </c:extLst>
        </c:ser>
        <c:ser>
          <c:idx val="5"/>
          <c:order val="5"/>
          <c:tx>
            <c:strRef>
              <c:f>Sheet1!$G$1</c:f>
              <c:strCache>
                <c:ptCount val="1"/>
                <c:pt idx="0">
                  <c:v>2023</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A-ACF6-4754-AF43-08280AFDC948}"/>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Sheet1!$G$2:$G$3</c:f>
              <c:numCache>
                <c:formatCode>General</c:formatCode>
                <c:ptCount val="2"/>
                <c:pt idx="0">
                  <c:v>91</c:v>
                </c:pt>
                <c:pt idx="1">
                  <c:v>9</c:v>
                </c:pt>
              </c:numCache>
            </c:numRef>
          </c:val>
          <c:extLst>
            <c:ext xmlns:c16="http://schemas.microsoft.com/office/drawing/2014/chart" uri="{C3380CC4-5D6E-409C-BE32-E72D297353CC}">
              <c16:uniqueId val="{0000000B-ACF6-4754-AF43-08280AFDC948}"/>
            </c:ext>
          </c:extLst>
        </c:ser>
        <c:dLbls>
          <c:showLegendKey val="0"/>
          <c:showVal val="0"/>
          <c:showCatName val="0"/>
          <c:showSerName val="0"/>
          <c:showPercent val="0"/>
          <c:showBubbleSize val="0"/>
        </c:dLbls>
        <c:gapWidth val="150"/>
        <c:axId val="67451136"/>
        <c:axId val="66437120"/>
      </c:barChart>
      <c:catAx>
        <c:axId val="67451136"/>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latin typeface="Raleway"/>
              </a:defRPr>
            </a:pPr>
            <a:endParaRPr lang="en-US"/>
          </a:p>
        </c:txPr>
        <c:crossAx val="66437120"/>
        <c:crosses val="autoZero"/>
        <c:auto val="0"/>
        <c:lblAlgn val="ctr"/>
        <c:lblOffset val="100"/>
        <c:noMultiLvlLbl val="0"/>
      </c:catAx>
      <c:valAx>
        <c:axId val="66437120"/>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pPr>
            <a:endParaRPr lang="en-US"/>
          </a:p>
        </c:txPr>
        <c:crossAx val="67451136"/>
        <c:crosses val="autoZero"/>
        <c:crossBetween val="between"/>
      </c:valAx>
    </c:plotArea>
    <c:legend>
      <c:legendPos val="b"/>
      <c:overlay val="0"/>
      <c:txPr>
        <a:bodyPr/>
        <a:lstStyle/>
        <a:p>
          <a:pPr>
            <a:defRPr sz="1000" smtId="4294967295">
              <a:solidFill>
                <a:srgbClr val="000000"/>
              </a:solidFill>
            </a:defRPr>
          </a:pPr>
          <a:endParaRPr lang="en-US"/>
        </a:p>
      </c:txPr>
    </c:legend>
    <c:plotVisOnly val="1"/>
    <c:dispBlanksAs val="zero"/>
    <c:showDLblsOverMax val="1"/>
  </c:chart>
  <c:txPr>
    <a:bodyPr/>
    <a:lstStyle/>
    <a:p>
      <a:pPr>
        <a:defRPr sz="1800" smtId="4294967295"/>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CCCC-4310-ACAE-907D2C4DF0D4}"/>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Sheet1!$B$2:$B$3</c:f>
              <c:numCache>
                <c:formatCode>General</c:formatCode>
                <c:ptCount val="2"/>
                <c:pt idx="0">
                  <c:v>97</c:v>
                </c:pt>
                <c:pt idx="1">
                  <c:v>3</c:v>
                </c:pt>
              </c:numCache>
            </c:numRef>
          </c:val>
          <c:extLst>
            <c:ext xmlns:c16="http://schemas.microsoft.com/office/drawing/2014/chart" uri="{C3380CC4-5D6E-409C-BE32-E72D297353CC}">
              <c16:uniqueId val="{00000001-CCCC-4310-ACAE-907D2C4DF0D4}"/>
            </c:ext>
          </c:extLst>
        </c:ser>
        <c:ser>
          <c:idx val="1"/>
          <c:order val="1"/>
          <c:tx>
            <c:strRef>
              <c:f>Sheet1!$C$1</c:f>
              <c:strCache>
                <c:ptCount val="1"/>
                <c:pt idx="0">
                  <c:v>2019</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2-CCCC-4310-ACAE-907D2C4DF0D4}"/>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Sheet1!$C$2:$C$3</c:f>
              <c:numCache>
                <c:formatCode>General</c:formatCode>
                <c:ptCount val="2"/>
                <c:pt idx="0">
                  <c:v>100</c:v>
                </c:pt>
                <c:pt idx="1">
                  <c:v>0</c:v>
                </c:pt>
              </c:numCache>
            </c:numRef>
          </c:val>
          <c:extLst>
            <c:ext xmlns:c16="http://schemas.microsoft.com/office/drawing/2014/chart" uri="{C3380CC4-5D6E-409C-BE32-E72D297353CC}">
              <c16:uniqueId val="{00000003-CCCC-4310-ACAE-907D2C4DF0D4}"/>
            </c:ext>
          </c:extLst>
        </c:ser>
        <c:ser>
          <c:idx val="2"/>
          <c:order val="2"/>
          <c:tx>
            <c:strRef>
              <c:f>Sheet1!$D$1</c:f>
              <c:strCache>
                <c:ptCount val="1"/>
                <c:pt idx="0">
                  <c:v>2020</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4-CCCC-4310-ACAE-907D2C4DF0D4}"/>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Sheet1!$D$2:$D$3</c:f>
              <c:numCache>
                <c:formatCode>General</c:formatCode>
                <c:ptCount val="2"/>
                <c:pt idx="0">
                  <c:v>91</c:v>
                </c:pt>
                <c:pt idx="1">
                  <c:v>9</c:v>
                </c:pt>
              </c:numCache>
            </c:numRef>
          </c:val>
          <c:extLst>
            <c:ext xmlns:c16="http://schemas.microsoft.com/office/drawing/2014/chart" uri="{C3380CC4-5D6E-409C-BE32-E72D297353CC}">
              <c16:uniqueId val="{00000005-CCCC-4310-ACAE-907D2C4DF0D4}"/>
            </c:ext>
          </c:extLst>
        </c:ser>
        <c:ser>
          <c:idx val="3"/>
          <c:order val="3"/>
          <c:tx>
            <c:strRef>
              <c:f>Sheet1!$E$1</c:f>
              <c:strCache>
                <c:ptCount val="1"/>
                <c:pt idx="0">
                  <c:v>2021</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6-CCCC-4310-ACAE-907D2C4DF0D4}"/>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Sheet1!$E$2:$E$3</c:f>
              <c:numCache>
                <c:formatCode>General</c:formatCode>
                <c:ptCount val="2"/>
                <c:pt idx="0">
                  <c:v>93</c:v>
                </c:pt>
                <c:pt idx="1">
                  <c:v>7</c:v>
                </c:pt>
              </c:numCache>
            </c:numRef>
          </c:val>
          <c:extLst>
            <c:ext xmlns:c16="http://schemas.microsoft.com/office/drawing/2014/chart" uri="{C3380CC4-5D6E-409C-BE32-E72D297353CC}">
              <c16:uniqueId val="{00000007-CCCC-4310-ACAE-907D2C4DF0D4}"/>
            </c:ext>
          </c:extLst>
        </c:ser>
        <c:ser>
          <c:idx val="4"/>
          <c:order val="4"/>
          <c:tx>
            <c:strRef>
              <c:f>Sheet1!$F$1</c:f>
              <c:strCache>
                <c:ptCount val="1"/>
                <c:pt idx="0">
                  <c:v>2022</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CCCC-4310-ACAE-907D2C4DF0D4}"/>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Sheet1!$F$2:$F$3</c:f>
              <c:numCache>
                <c:formatCode>General</c:formatCode>
                <c:ptCount val="2"/>
                <c:pt idx="0">
                  <c:v>96</c:v>
                </c:pt>
                <c:pt idx="1">
                  <c:v>4</c:v>
                </c:pt>
              </c:numCache>
            </c:numRef>
          </c:val>
          <c:extLst>
            <c:ext xmlns:c16="http://schemas.microsoft.com/office/drawing/2014/chart" uri="{C3380CC4-5D6E-409C-BE32-E72D297353CC}">
              <c16:uniqueId val="{00000009-CCCC-4310-ACAE-907D2C4DF0D4}"/>
            </c:ext>
          </c:extLst>
        </c:ser>
        <c:ser>
          <c:idx val="5"/>
          <c:order val="5"/>
          <c:tx>
            <c:strRef>
              <c:f>Sheet1!$G$1</c:f>
              <c:strCache>
                <c:ptCount val="1"/>
                <c:pt idx="0">
                  <c:v>2023</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A-CCCC-4310-ACAE-907D2C4DF0D4}"/>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Sheet1!$G$2:$G$3</c:f>
              <c:numCache>
                <c:formatCode>General</c:formatCode>
                <c:ptCount val="2"/>
                <c:pt idx="0">
                  <c:v>89</c:v>
                </c:pt>
                <c:pt idx="1">
                  <c:v>11</c:v>
                </c:pt>
              </c:numCache>
            </c:numRef>
          </c:val>
          <c:extLst>
            <c:ext xmlns:c16="http://schemas.microsoft.com/office/drawing/2014/chart" uri="{C3380CC4-5D6E-409C-BE32-E72D297353CC}">
              <c16:uniqueId val="{0000000B-CCCC-4310-ACAE-907D2C4DF0D4}"/>
            </c:ext>
          </c:extLst>
        </c:ser>
        <c:dLbls>
          <c:showLegendKey val="0"/>
          <c:showVal val="0"/>
          <c:showCatName val="0"/>
          <c:showSerName val="0"/>
          <c:showPercent val="0"/>
          <c:showBubbleSize val="0"/>
        </c:dLbls>
        <c:gapWidth val="150"/>
        <c:axId val="67451136"/>
        <c:axId val="66437120"/>
      </c:barChart>
      <c:catAx>
        <c:axId val="67451136"/>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latin typeface="Raleway"/>
              </a:defRPr>
            </a:pPr>
            <a:endParaRPr lang="en-US"/>
          </a:p>
        </c:txPr>
        <c:crossAx val="66437120"/>
        <c:crosses val="autoZero"/>
        <c:auto val="0"/>
        <c:lblAlgn val="ctr"/>
        <c:lblOffset val="100"/>
        <c:noMultiLvlLbl val="0"/>
      </c:catAx>
      <c:valAx>
        <c:axId val="66437120"/>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pPr>
            <a:endParaRPr lang="en-US"/>
          </a:p>
        </c:txPr>
        <c:crossAx val="67451136"/>
        <c:crosses val="autoZero"/>
        <c:crossBetween val="between"/>
      </c:valAx>
    </c:plotArea>
    <c:legend>
      <c:legendPos val="b"/>
      <c:overlay val="0"/>
      <c:txPr>
        <a:bodyPr/>
        <a:lstStyle/>
        <a:p>
          <a:pPr>
            <a:defRPr sz="1000" smtId="4294967295">
              <a:solidFill>
                <a:srgbClr val="000000"/>
              </a:solidFill>
            </a:defRPr>
          </a:pPr>
          <a:endParaRPr lang="en-US"/>
        </a:p>
      </c:txPr>
    </c:legend>
    <c:plotVisOnly val="1"/>
    <c:dispBlanksAs val="zero"/>
    <c:showDLblsOverMax val="1"/>
  </c:chart>
  <c:txPr>
    <a:bodyPr/>
    <a:lstStyle/>
    <a:p>
      <a:pPr>
        <a:defRPr sz="1800" smtId="4294967295"/>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6A2A-4D3A-BC1E-24F2097E773F}"/>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Sheet1!$B$2:$B$3</c:f>
              <c:numCache>
                <c:formatCode>General</c:formatCode>
                <c:ptCount val="2"/>
                <c:pt idx="0">
                  <c:v>97</c:v>
                </c:pt>
                <c:pt idx="1">
                  <c:v>3</c:v>
                </c:pt>
              </c:numCache>
            </c:numRef>
          </c:val>
          <c:extLst>
            <c:ext xmlns:c16="http://schemas.microsoft.com/office/drawing/2014/chart" uri="{C3380CC4-5D6E-409C-BE32-E72D297353CC}">
              <c16:uniqueId val="{00000001-6A2A-4D3A-BC1E-24F2097E773F}"/>
            </c:ext>
          </c:extLst>
        </c:ser>
        <c:ser>
          <c:idx val="1"/>
          <c:order val="1"/>
          <c:tx>
            <c:strRef>
              <c:f>Sheet1!$C$1</c:f>
              <c:strCache>
                <c:ptCount val="1"/>
                <c:pt idx="0">
                  <c:v>2019</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2-6A2A-4D3A-BC1E-24F2097E773F}"/>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Sheet1!$C$2:$C$3</c:f>
              <c:numCache>
                <c:formatCode>General</c:formatCode>
                <c:ptCount val="2"/>
                <c:pt idx="0">
                  <c:v>96</c:v>
                </c:pt>
                <c:pt idx="1">
                  <c:v>4</c:v>
                </c:pt>
              </c:numCache>
            </c:numRef>
          </c:val>
          <c:extLst>
            <c:ext xmlns:c16="http://schemas.microsoft.com/office/drawing/2014/chart" uri="{C3380CC4-5D6E-409C-BE32-E72D297353CC}">
              <c16:uniqueId val="{00000003-6A2A-4D3A-BC1E-24F2097E773F}"/>
            </c:ext>
          </c:extLst>
        </c:ser>
        <c:ser>
          <c:idx val="2"/>
          <c:order val="2"/>
          <c:tx>
            <c:strRef>
              <c:f>Sheet1!$D$1</c:f>
              <c:strCache>
                <c:ptCount val="1"/>
                <c:pt idx="0">
                  <c:v>2020</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4-6A2A-4D3A-BC1E-24F2097E773F}"/>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Sheet1!$D$2:$D$3</c:f>
              <c:numCache>
                <c:formatCode>General</c:formatCode>
                <c:ptCount val="2"/>
                <c:pt idx="0">
                  <c:v>95</c:v>
                </c:pt>
                <c:pt idx="1">
                  <c:v>5</c:v>
                </c:pt>
              </c:numCache>
            </c:numRef>
          </c:val>
          <c:extLst>
            <c:ext xmlns:c16="http://schemas.microsoft.com/office/drawing/2014/chart" uri="{C3380CC4-5D6E-409C-BE32-E72D297353CC}">
              <c16:uniqueId val="{00000005-6A2A-4D3A-BC1E-24F2097E773F}"/>
            </c:ext>
          </c:extLst>
        </c:ser>
        <c:ser>
          <c:idx val="3"/>
          <c:order val="3"/>
          <c:tx>
            <c:strRef>
              <c:f>Sheet1!$E$1</c:f>
              <c:strCache>
                <c:ptCount val="1"/>
                <c:pt idx="0">
                  <c:v>2021</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6-6A2A-4D3A-BC1E-24F2097E773F}"/>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Sheet1!$E$2:$E$3</c:f>
              <c:numCache>
                <c:formatCode>General</c:formatCode>
                <c:ptCount val="2"/>
                <c:pt idx="0">
                  <c:v>96</c:v>
                </c:pt>
                <c:pt idx="1">
                  <c:v>4</c:v>
                </c:pt>
              </c:numCache>
            </c:numRef>
          </c:val>
          <c:extLst>
            <c:ext xmlns:c16="http://schemas.microsoft.com/office/drawing/2014/chart" uri="{C3380CC4-5D6E-409C-BE32-E72D297353CC}">
              <c16:uniqueId val="{00000007-6A2A-4D3A-BC1E-24F2097E773F}"/>
            </c:ext>
          </c:extLst>
        </c:ser>
        <c:ser>
          <c:idx val="4"/>
          <c:order val="4"/>
          <c:tx>
            <c:strRef>
              <c:f>Sheet1!$F$1</c:f>
              <c:strCache>
                <c:ptCount val="1"/>
                <c:pt idx="0">
                  <c:v>2022</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6A2A-4D3A-BC1E-24F2097E773F}"/>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Sheet1!$F$2:$F$3</c:f>
              <c:numCache>
                <c:formatCode>General</c:formatCode>
                <c:ptCount val="2"/>
                <c:pt idx="0">
                  <c:v>97</c:v>
                </c:pt>
                <c:pt idx="1">
                  <c:v>3</c:v>
                </c:pt>
              </c:numCache>
            </c:numRef>
          </c:val>
          <c:extLst>
            <c:ext xmlns:c16="http://schemas.microsoft.com/office/drawing/2014/chart" uri="{C3380CC4-5D6E-409C-BE32-E72D297353CC}">
              <c16:uniqueId val="{00000009-6A2A-4D3A-BC1E-24F2097E773F}"/>
            </c:ext>
          </c:extLst>
        </c:ser>
        <c:ser>
          <c:idx val="5"/>
          <c:order val="5"/>
          <c:tx>
            <c:strRef>
              <c:f>Sheet1!$G$1</c:f>
              <c:strCache>
                <c:ptCount val="1"/>
                <c:pt idx="0">
                  <c:v>2023</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A-6A2A-4D3A-BC1E-24F2097E773F}"/>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Sheet1!$G$2:$G$3</c:f>
              <c:numCache>
                <c:formatCode>General</c:formatCode>
                <c:ptCount val="2"/>
                <c:pt idx="0">
                  <c:v>97</c:v>
                </c:pt>
                <c:pt idx="1">
                  <c:v>3</c:v>
                </c:pt>
              </c:numCache>
            </c:numRef>
          </c:val>
          <c:extLst>
            <c:ext xmlns:c16="http://schemas.microsoft.com/office/drawing/2014/chart" uri="{C3380CC4-5D6E-409C-BE32-E72D297353CC}">
              <c16:uniqueId val="{0000000B-6A2A-4D3A-BC1E-24F2097E773F}"/>
            </c:ext>
          </c:extLst>
        </c:ser>
        <c:dLbls>
          <c:showLegendKey val="0"/>
          <c:showVal val="0"/>
          <c:showCatName val="0"/>
          <c:showSerName val="0"/>
          <c:showPercent val="0"/>
          <c:showBubbleSize val="0"/>
        </c:dLbls>
        <c:gapWidth val="150"/>
        <c:axId val="67451136"/>
        <c:axId val="66437120"/>
      </c:barChart>
      <c:catAx>
        <c:axId val="67451136"/>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latin typeface="Raleway"/>
              </a:defRPr>
            </a:pPr>
            <a:endParaRPr lang="en-US"/>
          </a:p>
        </c:txPr>
        <c:crossAx val="66437120"/>
        <c:crosses val="autoZero"/>
        <c:auto val="0"/>
        <c:lblAlgn val="ctr"/>
        <c:lblOffset val="100"/>
        <c:noMultiLvlLbl val="0"/>
      </c:catAx>
      <c:valAx>
        <c:axId val="66437120"/>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pPr>
            <a:endParaRPr lang="en-US"/>
          </a:p>
        </c:txPr>
        <c:crossAx val="67451136"/>
        <c:crosses val="autoZero"/>
        <c:crossBetween val="between"/>
      </c:valAx>
    </c:plotArea>
    <c:legend>
      <c:legendPos val="b"/>
      <c:overlay val="0"/>
      <c:txPr>
        <a:bodyPr/>
        <a:lstStyle/>
        <a:p>
          <a:pPr>
            <a:defRPr sz="1000" smtId="4294967295">
              <a:solidFill>
                <a:srgbClr val="000000"/>
              </a:solidFill>
            </a:defRPr>
          </a:pPr>
          <a:endParaRPr lang="en-US"/>
        </a:p>
      </c:txPr>
    </c:legend>
    <c:plotVisOnly val="1"/>
    <c:dispBlanksAs val="zero"/>
    <c:showDLblsOverMax val="1"/>
  </c:chart>
  <c:txPr>
    <a:bodyPr/>
    <a:lstStyle/>
    <a:p>
      <a:pPr>
        <a:defRPr sz="1800" smtId="4294967295"/>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FAE7-4126-AD8A-D903C0DD9BEB}"/>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Sheet1!$B$2:$B$3</c:f>
              <c:numCache>
                <c:formatCode>General</c:formatCode>
                <c:ptCount val="2"/>
                <c:pt idx="0">
                  <c:v>99</c:v>
                </c:pt>
                <c:pt idx="1">
                  <c:v>1</c:v>
                </c:pt>
              </c:numCache>
            </c:numRef>
          </c:val>
          <c:extLst>
            <c:ext xmlns:c16="http://schemas.microsoft.com/office/drawing/2014/chart" uri="{C3380CC4-5D6E-409C-BE32-E72D297353CC}">
              <c16:uniqueId val="{00000001-FAE7-4126-AD8A-D903C0DD9BEB}"/>
            </c:ext>
          </c:extLst>
        </c:ser>
        <c:ser>
          <c:idx val="1"/>
          <c:order val="1"/>
          <c:tx>
            <c:strRef>
              <c:f>Sheet1!$C$1</c:f>
              <c:strCache>
                <c:ptCount val="1"/>
                <c:pt idx="0">
                  <c:v>2019</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2-FAE7-4126-AD8A-D903C0DD9BEB}"/>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Sheet1!$C$2:$C$3</c:f>
              <c:numCache>
                <c:formatCode>General</c:formatCode>
                <c:ptCount val="2"/>
                <c:pt idx="0">
                  <c:v>98</c:v>
                </c:pt>
                <c:pt idx="1">
                  <c:v>2</c:v>
                </c:pt>
              </c:numCache>
            </c:numRef>
          </c:val>
          <c:extLst>
            <c:ext xmlns:c16="http://schemas.microsoft.com/office/drawing/2014/chart" uri="{C3380CC4-5D6E-409C-BE32-E72D297353CC}">
              <c16:uniqueId val="{00000003-FAE7-4126-AD8A-D903C0DD9BEB}"/>
            </c:ext>
          </c:extLst>
        </c:ser>
        <c:ser>
          <c:idx val="2"/>
          <c:order val="2"/>
          <c:tx>
            <c:strRef>
              <c:f>Sheet1!$D$1</c:f>
              <c:strCache>
                <c:ptCount val="1"/>
                <c:pt idx="0">
                  <c:v>2020</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4-FAE7-4126-AD8A-D903C0DD9BEB}"/>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Sheet1!$D$2:$D$3</c:f>
              <c:numCache>
                <c:formatCode>General</c:formatCode>
                <c:ptCount val="2"/>
                <c:pt idx="0">
                  <c:v>95</c:v>
                </c:pt>
                <c:pt idx="1">
                  <c:v>5</c:v>
                </c:pt>
              </c:numCache>
            </c:numRef>
          </c:val>
          <c:extLst>
            <c:ext xmlns:c16="http://schemas.microsoft.com/office/drawing/2014/chart" uri="{C3380CC4-5D6E-409C-BE32-E72D297353CC}">
              <c16:uniqueId val="{00000005-FAE7-4126-AD8A-D903C0DD9BEB}"/>
            </c:ext>
          </c:extLst>
        </c:ser>
        <c:ser>
          <c:idx val="3"/>
          <c:order val="3"/>
          <c:tx>
            <c:strRef>
              <c:f>Sheet1!$E$1</c:f>
              <c:strCache>
                <c:ptCount val="1"/>
                <c:pt idx="0">
                  <c:v>2021</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6-FAE7-4126-AD8A-D903C0DD9BEB}"/>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Sheet1!$E$2:$E$3</c:f>
              <c:numCache>
                <c:formatCode>General</c:formatCode>
                <c:ptCount val="2"/>
                <c:pt idx="0">
                  <c:v>95</c:v>
                </c:pt>
                <c:pt idx="1">
                  <c:v>5</c:v>
                </c:pt>
              </c:numCache>
            </c:numRef>
          </c:val>
          <c:extLst>
            <c:ext xmlns:c16="http://schemas.microsoft.com/office/drawing/2014/chart" uri="{C3380CC4-5D6E-409C-BE32-E72D297353CC}">
              <c16:uniqueId val="{00000007-FAE7-4126-AD8A-D903C0DD9BEB}"/>
            </c:ext>
          </c:extLst>
        </c:ser>
        <c:ser>
          <c:idx val="4"/>
          <c:order val="4"/>
          <c:tx>
            <c:strRef>
              <c:f>Sheet1!$F$1</c:f>
              <c:strCache>
                <c:ptCount val="1"/>
                <c:pt idx="0">
                  <c:v>2022</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FAE7-4126-AD8A-D903C0DD9BEB}"/>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Sheet1!$F$2:$F$3</c:f>
              <c:numCache>
                <c:formatCode>General</c:formatCode>
                <c:ptCount val="2"/>
                <c:pt idx="0">
                  <c:v>95</c:v>
                </c:pt>
                <c:pt idx="1">
                  <c:v>5</c:v>
                </c:pt>
              </c:numCache>
            </c:numRef>
          </c:val>
          <c:extLst>
            <c:ext xmlns:c16="http://schemas.microsoft.com/office/drawing/2014/chart" uri="{C3380CC4-5D6E-409C-BE32-E72D297353CC}">
              <c16:uniqueId val="{00000009-FAE7-4126-AD8A-D903C0DD9BEB}"/>
            </c:ext>
          </c:extLst>
        </c:ser>
        <c:ser>
          <c:idx val="5"/>
          <c:order val="5"/>
          <c:tx>
            <c:strRef>
              <c:f>Sheet1!$G$1</c:f>
              <c:strCache>
                <c:ptCount val="1"/>
                <c:pt idx="0">
                  <c:v>2023</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A-FAE7-4126-AD8A-D903C0DD9BEB}"/>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Sheet1!$G$2:$G$3</c:f>
              <c:numCache>
                <c:formatCode>General</c:formatCode>
                <c:ptCount val="2"/>
                <c:pt idx="0">
                  <c:v>94</c:v>
                </c:pt>
                <c:pt idx="1">
                  <c:v>6</c:v>
                </c:pt>
              </c:numCache>
            </c:numRef>
          </c:val>
          <c:extLst>
            <c:ext xmlns:c16="http://schemas.microsoft.com/office/drawing/2014/chart" uri="{C3380CC4-5D6E-409C-BE32-E72D297353CC}">
              <c16:uniqueId val="{0000000B-FAE7-4126-AD8A-D903C0DD9BEB}"/>
            </c:ext>
          </c:extLst>
        </c:ser>
        <c:dLbls>
          <c:showLegendKey val="0"/>
          <c:showVal val="0"/>
          <c:showCatName val="0"/>
          <c:showSerName val="0"/>
          <c:showPercent val="0"/>
          <c:showBubbleSize val="0"/>
        </c:dLbls>
        <c:gapWidth val="150"/>
        <c:axId val="67451136"/>
        <c:axId val="66437120"/>
      </c:barChart>
      <c:catAx>
        <c:axId val="67451136"/>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latin typeface="Raleway"/>
              </a:defRPr>
            </a:pPr>
            <a:endParaRPr lang="en-US"/>
          </a:p>
        </c:txPr>
        <c:crossAx val="66437120"/>
        <c:crosses val="autoZero"/>
        <c:auto val="0"/>
        <c:lblAlgn val="ctr"/>
        <c:lblOffset val="100"/>
        <c:noMultiLvlLbl val="0"/>
      </c:catAx>
      <c:valAx>
        <c:axId val="66437120"/>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pPr>
            <a:endParaRPr lang="en-US"/>
          </a:p>
        </c:txPr>
        <c:crossAx val="67451136"/>
        <c:crosses val="autoZero"/>
        <c:crossBetween val="between"/>
      </c:valAx>
    </c:plotArea>
    <c:legend>
      <c:legendPos val="b"/>
      <c:overlay val="0"/>
      <c:txPr>
        <a:bodyPr/>
        <a:lstStyle/>
        <a:p>
          <a:pPr>
            <a:defRPr sz="1000" smtId="4294967295">
              <a:solidFill>
                <a:srgbClr val="000000"/>
              </a:solidFill>
            </a:defRPr>
          </a:pPr>
          <a:endParaRPr lang="en-US"/>
        </a:p>
      </c:txPr>
    </c:legend>
    <c:plotVisOnly val="1"/>
    <c:dispBlanksAs val="zero"/>
    <c:showDLblsOverMax val="1"/>
  </c:chart>
  <c:txPr>
    <a:bodyPr/>
    <a:lstStyle/>
    <a:p>
      <a:pPr>
        <a:defRPr sz="1800" smtId="4294967295"/>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7CDC-4DB6-82CD-8192E5E57E77}"/>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Sheet1!$B$2:$B$3</c:f>
              <c:numCache>
                <c:formatCode>General</c:formatCode>
                <c:ptCount val="2"/>
                <c:pt idx="0">
                  <c:v>93</c:v>
                </c:pt>
                <c:pt idx="1">
                  <c:v>5</c:v>
                </c:pt>
              </c:numCache>
            </c:numRef>
          </c:val>
          <c:extLst>
            <c:ext xmlns:c16="http://schemas.microsoft.com/office/drawing/2014/chart" uri="{C3380CC4-5D6E-409C-BE32-E72D297353CC}">
              <c16:uniqueId val="{00000001-7CDC-4DB6-82CD-8192E5E57E77}"/>
            </c:ext>
          </c:extLst>
        </c:ser>
        <c:ser>
          <c:idx val="1"/>
          <c:order val="1"/>
          <c:tx>
            <c:strRef>
              <c:f>Sheet1!$C$1</c:f>
              <c:strCache>
                <c:ptCount val="1"/>
                <c:pt idx="0">
                  <c:v>2019</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2-7CDC-4DB6-82CD-8192E5E57E77}"/>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Sheet1!$C$2:$C$3</c:f>
              <c:numCache>
                <c:formatCode>General</c:formatCode>
                <c:ptCount val="2"/>
                <c:pt idx="0">
                  <c:v>89</c:v>
                </c:pt>
                <c:pt idx="1">
                  <c:v>3</c:v>
                </c:pt>
              </c:numCache>
            </c:numRef>
          </c:val>
          <c:extLst>
            <c:ext xmlns:c16="http://schemas.microsoft.com/office/drawing/2014/chart" uri="{C3380CC4-5D6E-409C-BE32-E72D297353CC}">
              <c16:uniqueId val="{00000003-7CDC-4DB6-82CD-8192E5E57E77}"/>
            </c:ext>
          </c:extLst>
        </c:ser>
        <c:ser>
          <c:idx val="2"/>
          <c:order val="2"/>
          <c:tx>
            <c:strRef>
              <c:f>Sheet1!$D$1</c:f>
              <c:strCache>
                <c:ptCount val="1"/>
                <c:pt idx="0">
                  <c:v>2020</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4-7CDC-4DB6-82CD-8192E5E57E77}"/>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Sheet1!$D$2:$D$3</c:f>
              <c:numCache>
                <c:formatCode>General</c:formatCode>
                <c:ptCount val="2"/>
                <c:pt idx="0">
                  <c:v>80</c:v>
                </c:pt>
                <c:pt idx="1">
                  <c:v>3</c:v>
                </c:pt>
              </c:numCache>
            </c:numRef>
          </c:val>
          <c:extLst>
            <c:ext xmlns:c16="http://schemas.microsoft.com/office/drawing/2014/chart" uri="{C3380CC4-5D6E-409C-BE32-E72D297353CC}">
              <c16:uniqueId val="{00000005-7CDC-4DB6-82CD-8192E5E57E77}"/>
            </c:ext>
          </c:extLst>
        </c:ser>
        <c:ser>
          <c:idx val="3"/>
          <c:order val="3"/>
          <c:tx>
            <c:strRef>
              <c:f>Sheet1!$E$1</c:f>
              <c:strCache>
                <c:ptCount val="1"/>
                <c:pt idx="0">
                  <c:v>2021</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6-7CDC-4DB6-82CD-8192E5E57E77}"/>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Sheet1!$E$2:$E$3</c:f>
              <c:numCache>
                <c:formatCode>General</c:formatCode>
                <c:ptCount val="2"/>
                <c:pt idx="0">
                  <c:v>86</c:v>
                </c:pt>
                <c:pt idx="1">
                  <c:v>3</c:v>
                </c:pt>
              </c:numCache>
            </c:numRef>
          </c:val>
          <c:extLst>
            <c:ext xmlns:c16="http://schemas.microsoft.com/office/drawing/2014/chart" uri="{C3380CC4-5D6E-409C-BE32-E72D297353CC}">
              <c16:uniqueId val="{00000007-7CDC-4DB6-82CD-8192E5E57E77}"/>
            </c:ext>
          </c:extLst>
        </c:ser>
        <c:ser>
          <c:idx val="4"/>
          <c:order val="4"/>
          <c:tx>
            <c:strRef>
              <c:f>Sheet1!$F$1</c:f>
              <c:strCache>
                <c:ptCount val="1"/>
                <c:pt idx="0">
                  <c:v>2022</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7CDC-4DB6-82CD-8192E5E57E77}"/>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Sheet1!$F$2:$F$3</c:f>
              <c:numCache>
                <c:formatCode>General</c:formatCode>
                <c:ptCount val="2"/>
                <c:pt idx="0">
                  <c:v>81</c:v>
                </c:pt>
                <c:pt idx="1">
                  <c:v>6</c:v>
                </c:pt>
              </c:numCache>
            </c:numRef>
          </c:val>
          <c:extLst>
            <c:ext xmlns:c16="http://schemas.microsoft.com/office/drawing/2014/chart" uri="{C3380CC4-5D6E-409C-BE32-E72D297353CC}">
              <c16:uniqueId val="{00000009-7CDC-4DB6-82CD-8192E5E57E77}"/>
            </c:ext>
          </c:extLst>
        </c:ser>
        <c:ser>
          <c:idx val="5"/>
          <c:order val="5"/>
          <c:tx>
            <c:strRef>
              <c:f>Sheet1!$G$1</c:f>
              <c:strCache>
                <c:ptCount val="1"/>
                <c:pt idx="0">
                  <c:v>2023</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A-7CDC-4DB6-82CD-8192E5E57E77}"/>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Sheet1!$G$2:$G$3</c:f>
              <c:numCache>
                <c:formatCode>General</c:formatCode>
                <c:ptCount val="2"/>
                <c:pt idx="0">
                  <c:v>79</c:v>
                </c:pt>
                <c:pt idx="1">
                  <c:v>8</c:v>
                </c:pt>
              </c:numCache>
            </c:numRef>
          </c:val>
          <c:extLst>
            <c:ext xmlns:c16="http://schemas.microsoft.com/office/drawing/2014/chart" uri="{C3380CC4-5D6E-409C-BE32-E72D297353CC}">
              <c16:uniqueId val="{0000000B-7CDC-4DB6-82CD-8192E5E57E77}"/>
            </c:ext>
          </c:extLst>
        </c:ser>
        <c:dLbls>
          <c:showLegendKey val="0"/>
          <c:showVal val="0"/>
          <c:showCatName val="0"/>
          <c:showSerName val="0"/>
          <c:showPercent val="0"/>
          <c:showBubbleSize val="0"/>
        </c:dLbls>
        <c:gapWidth val="150"/>
        <c:axId val="67451136"/>
        <c:axId val="66437120"/>
      </c:barChart>
      <c:catAx>
        <c:axId val="67451136"/>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latin typeface="Raleway"/>
              </a:defRPr>
            </a:pPr>
            <a:endParaRPr lang="en-US"/>
          </a:p>
        </c:txPr>
        <c:crossAx val="66437120"/>
        <c:crosses val="autoZero"/>
        <c:auto val="0"/>
        <c:lblAlgn val="ctr"/>
        <c:lblOffset val="100"/>
        <c:noMultiLvlLbl val="0"/>
      </c:catAx>
      <c:valAx>
        <c:axId val="66437120"/>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pPr>
            <a:endParaRPr lang="en-US"/>
          </a:p>
        </c:txPr>
        <c:crossAx val="67451136"/>
        <c:crosses val="autoZero"/>
        <c:crossBetween val="between"/>
      </c:valAx>
    </c:plotArea>
    <c:legend>
      <c:legendPos val="b"/>
      <c:overlay val="0"/>
      <c:txPr>
        <a:bodyPr/>
        <a:lstStyle/>
        <a:p>
          <a:pPr>
            <a:defRPr sz="1000" smtId="4294967295">
              <a:solidFill>
                <a:srgbClr val="000000"/>
              </a:solidFill>
            </a:defRPr>
          </a:pPr>
          <a:endParaRPr lang="en-US"/>
        </a:p>
      </c:txPr>
    </c:legend>
    <c:plotVisOnly val="1"/>
    <c:dispBlanksAs val="zero"/>
    <c:showDLblsOverMax val="1"/>
  </c:chart>
  <c:txPr>
    <a:bodyPr/>
    <a:lstStyle/>
    <a:p>
      <a:pPr>
        <a:defRPr sz="1800" smtId="4294967295"/>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8136-4941-A3CC-5EE7EB8A3C62}"/>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Sheet1!$B$2:$B$3</c:f>
              <c:numCache>
                <c:formatCode>General</c:formatCode>
                <c:ptCount val="2"/>
                <c:pt idx="0">
                  <c:v>83</c:v>
                </c:pt>
                <c:pt idx="1">
                  <c:v>17</c:v>
                </c:pt>
              </c:numCache>
            </c:numRef>
          </c:val>
          <c:extLst>
            <c:ext xmlns:c16="http://schemas.microsoft.com/office/drawing/2014/chart" uri="{C3380CC4-5D6E-409C-BE32-E72D297353CC}">
              <c16:uniqueId val="{00000001-8136-4941-A3CC-5EE7EB8A3C62}"/>
            </c:ext>
          </c:extLst>
        </c:ser>
        <c:ser>
          <c:idx val="1"/>
          <c:order val="1"/>
          <c:tx>
            <c:strRef>
              <c:f>Sheet1!$C$1</c:f>
              <c:strCache>
                <c:ptCount val="1"/>
                <c:pt idx="0">
                  <c:v>2019</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2-8136-4941-A3CC-5EE7EB8A3C62}"/>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Sheet1!$C$2:$C$3</c:f>
              <c:numCache>
                <c:formatCode>General</c:formatCode>
                <c:ptCount val="2"/>
                <c:pt idx="0">
                  <c:v>73</c:v>
                </c:pt>
                <c:pt idx="1">
                  <c:v>27</c:v>
                </c:pt>
              </c:numCache>
            </c:numRef>
          </c:val>
          <c:extLst>
            <c:ext xmlns:c16="http://schemas.microsoft.com/office/drawing/2014/chart" uri="{C3380CC4-5D6E-409C-BE32-E72D297353CC}">
              <c16:uniqueId val="{00000003-8136-4941-A3CC-5EE7EB8A3C62}"/>
            </c:ext>
          </c:extLst>
        </c:ser>
        <c:ser>
          <c:idx val="2"/>
          <c:order val="2"/>
          <c:tx>
            <c:strRef>
              <c:f>Sheet1!$D$1</c:f>
              <c:strCache>
                <c:ptCount val="1"/>
                <c:pt idx="0">
                  <c:v>2020</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4-8136-4941-A3CC-5EE7EB8A3C62}"/>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Sheet1!$D$2:$D$3</c:f>
              <c:numCache>
                <c:formatCode>General</c:formatCode>
                <c:ptCount val="2"/>
                <c:pt idx="0">
                  <c:v>80</c:v>
                </c:pt>
                <c:pt idx="1">
                  <c:v>20</c:v>
                </c:pt>
              </c:numCache>
            </c:numRef>
          </c:val>
          <c:extLst>
            <c:ext xmlns:c16="http://schemas.microsoft.com/office/drawing/2014/chart" uri="{C3380CC4-5D6E-409C-BE32-E72D297353CC}">
              <c16:uniqueId val="{00000005-8136-4941-A3CC-5EE7EB8A3C62}"/>
            </c:ext>
          </c:extLst>
        </c:ser>
        <c:ser>
          <c:idx val="3"/>
          <c:order val="3"/>
          <c:tx>
            <c:strRef>
              <c:f>Sheet1!$E$1</c:f>
              <c:strCache>
                <c:ptCount val="1"/>
                <c:pt idx="0">
                  <c:v>2021</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6-8136-4941-A3CC-5EE7EB8A3C62}"/>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Sheet1!$E$2:$E$3</c:f>
              <c:numCache>
                <c:formatCode>General</c:formatCode>
                <c:ptCount val="2"/>
                <c:pt idx="0">
                  <c:v>86</c:v>
                </c:pt>
                <c:pt idx="1">
                  <c:v>14</c:v>
                </c:pt>
              </c:numCache>
            </c:numRef>
          </c:val>
          <c:extLst>
            <c:ext xmlns:c16="http://schemas.microsoft.com/office/drawing/2014/chart" uri="{C3380CC4-5D6E-409C-BE32-E72D297353CC}">
              <c16:uniqueId val="{00000007-8136-4941-A3CC-5EE7EB8A3C62}"/>
            </c:ext>
          </c:extLst>
        </c:ser>
        <c:ser>
          <c:idx val="4"/>
          <c:order val="4"/>
          <c:tx>
            <c:strRef>
              <c:f>Sheet1!$F$1</c:f>
              <c:strCache>
                <c:ptCount val="1"/>
                <c:pt idx="0">
                  <c:v>2022</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8136-4941-A3CC-5EE7EB8A3C62}"/>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Sheet1!$F$2:$F$3</c:f>
              <c:numCache>
                <c:formatCode>General</c:formatCode>
                <c:ptCount val="2"/>
                <c:pt idx="0">
                  <c:v>74</c:v>
                </c:pt>
                <c:pt idx="1">
                  <c:v>26</c:v>
                </c:pt>
              </c:numCache>
            </c:numRef>
          </c:val>
          <c:extLst>
            <c:ext xmlns:c16="http://schemas.microsoft.com/office/drawing/2014/chart" uri="{C3380CC4-5D6E-409C-BE32-E72D297353CC}">
              <c16:uniqueId val="{00000009-8136-4941-A3CC-5EE7EB8A3C62}"/>
            </c:ext>
          </c:extLst>
        </c:ser>
        <c:ser>
          <c:idx val="5"/>
          <c:order val="5"/>
          <c:tx>
            <c:strRef>
              <c:f>Sheet1!$G$1</c:f>
              <c:strCache>
                <c:ptCount val="1"/>
                <c:pt idx="0">
                  <c:v>2023</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A-8136-4941-A3CC-5EE7EB8A3C62}"/>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Sheet1!$G$2:$G$3</c:f>
              <c:numCache>
                <c:formatCode>General</c:formatCode>
                <c:ptCount val="2"/>
                <c:pt idx="0">
                  <c:v>59</c:v>
                </c:pt>
                <c:pt idx="1">
                  <c:v>41</c:v>
                </c:pt>
              </c:numCache>
            </c:numRef>
          </c:val>
          <c:extLst>
            <c:ext xmlns:c16="http://schemas.microsoft.com/office/drawing/2014/chart" uri="{C3380CC4-5D6E-409C-BE32-E72D297353CC}">
              <c16:uniqueId val="{0000000B-8136-4941-A3CC-5EE7EB8A3C62}"/>
            </c:ext>
          </c:extLst>
        </c:ser>
        <c:dLbls>
          <c:showLegendKey val="0"/>
          <c:showVal val="0"/>
          <c:showCatName val="0"/>
          <c:showSerName val="0"/>
          <c:showPercent val="0"/>
          <c:showBubbleSize val="0"/>
        </c:dLbls>
        <c:gapWidth val="150"/>
        <c:axId val="67451136"/>
        <c:axId val="66437120"/>
      </c:barChart>
      <c:catAx>
        <c:axId val="67451136"/>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latin typeface="Raleway"/>
              </a:defRPr>
            </a:pPr>
            <a:endParaRPr lang="en-US"/>
          </a:p>
        </c:txPr>
        <c:crossAx val="66437120"/>
        <c:crosses val="autoZero"/>
        <c:auto val="0"/>
        <c:lblAlgn val="ctr"/>
        <c:lblOffset val="100"/>
        <c:noMultiLvlLbl val="0"/>
      </c:catAx>
      <c:valAx>
        <c:axId val="66437120"/>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pPr>
            <a:endParaRPr lang="en-US"/>
          </a:p>
        </c:txPr>
        <c:crossAx val="67451136"/>
        <c:crosses val="autoZero"/>
        <c:crossBetween val="between"/>
      </c:valAx>
    </c:plotArea>
    <c:legend>
      <c:legendPos val="b"/>
      <c:overlay val="0"/>
      <c:txPr>
        <a:bodyPr/>
        <a:lstStyle/>
        <a:p>
          <a:pPr>
            <a:defRPr sz="1000" smtId="4294967295">
              <a:solidFill>
                <a:srgbClr val="000000"/>
              </a:solidFill>
            </a:defRPr>
          </a:pPr>
          <a:endParaRPr lang="en-US"/>
        </a:p>
      </c:txPr>
    </c:legend>
    <c:plotVisOnly val="1"/>
    <c:dispBlanksAs val="zero"/>
    <c:showDLblsOverMax val="1"/>
  </c:chart>
  <c:txPr>
    <a:bodyPr/>
    <a:lstStyle/>
    <a:p>
      <a:pPr>
        <a:defRPr sz="1800" smtId="4294967295"/>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C6FF-4F6B-ADA0-C3A5E3C68BDC}"/>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Satisfied</c:v>
                </c:pt>
                <c:pt idx="1">
                  <c:v>Dissatisfied</c:v>
                </c:pt>
              </c:strCache>
            </c:strRef>
          </c:cat>
          <c:val>
            <c:numRef>
              <c:f>Sheet1!$B$2:$B$3</c:f>
              <c:numCache>
                <c:formatCode>General</c:formatCode>
                <c:ptCount val="2"/>
                <c:pt idx="0">
                  <c:v>62</c:v>
                </c:pt>
                <c:pt idx="1">
                  <c:v>18</c:v>
                </c:pt>
              </c:numCache>
            </c:numRef>
          </c:val>
          <c:extLst>
            <c:ext xmlns:c16="http://schemas.microsoft.com/office/drawing/2014/chart" uri="{C3380CC4-5D6E-409C-BE32-E72D297353CC}">
              <c16:uniqueId val="{00000001-C6FF-4F6B-ADA0-C3A5E3C68BDC}"/>
            </c:ext>
          </c:extLst>
        </c:ser>
        <c:ser>
          <c:idx val="1"/>
          <c:order val="1"/>
          <c:tx>
            <c:strRef>
              <c:f>Sheet1!$C$1</c:f>
              <c:strCache>
                <c:ptCount val="1"/>
                <c:pt idx="0">
                  <c:v>2019</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2-C6FF-4F6B-ADA0-C3A5E3C68BDC}"/>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Satisfied</c:v>
                </c:pt>
                <c:pt idx="1">
                  <c:v>Dissatisfied</c:v>
                </c:pt>
              </c:strCache>
            </c:strRef>
          </c:cat>
          <c:val>
            <c:numRef>
              <c:f>Sheet1!$C$2:$C$3</c:f>
              <c:numCache>
                <c:formatCode>General</c:formatCode>
                <c:ptCount val="2"/>
                <c:pt idx="0">
                  <c:v>60</c:v>
                </c:pt>
                <c:pt idx="1">
                  <c:v>16</c:v>
                </c:pt>
              </c:numCache>
            </c:numRef>
          </c:val>
          <c:extLst>
            <c:ext xmlns:c16="http://schemas.microsoft.com/office/drawing/2014/chart" uri="{C3380CC4-5D6E-409C-BE32-E72D297353CC}">
              <c16:uniqueId val="{00000003-C6FF-4F6B-ADA0-C3A5E3C68BDC}"/>
            </c:ext>
          </c:extLst>
        </c:ser>
        <c:ser>
          <c:idx val="2"/>
          <c:order val="2"/>
          <c:tx>
            <c:strRef>
              <c:f>Sheet1!$D$1</c:f>
              <c:strCache>
                <c:ptCount val="1"/>
                <c:pt idx="0">
                  <c:v>2020</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4-C6FF-4F6B-ADA0-C3A5E3C68BDC}"/>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Satisfied</c:v>
                </c:pt>
                <c:pt idx="1">
                  <c:v>Dissatisfied</c:v>
                </c:pt>
              </c:strCache>
            </c:strRef>
          </c:cat>
          <c:val>
            <c:numRef>
              <c:f>Sheet1!$D$2:$D$3</c:f>
              <c:numCache>
                <c:formatCode>General</c:formatCode>
                <c:ptCount val="2"/>
                <c:pt idx="0">
                  <c:v>56</c:v>
                </c:pt>
                <c:pt idx="1">
                  <c:v>17</c:v>
                </c:pt>
              </c:numCache>
            </c:numRef>
          </c:val>
          <c:extLst>
            <c:ext xmlns:c16="http://schemas.microsoft.com/office/drawing/2014/chart" uri="{C3380CC4-5D6E-409C-BE32-E72D297353CC}">
              <c16:uniqueId val="{00000005-C6FF-4F6B-ADA0-C3A5E3C68BDC}"/>
            </c:ext>
          </c:extLst>
        </c:ser>
        <c:ser>
          <c:idx val="3"/>
          <c:order val="3"/>
          <c:tx>
            <c:strRef>
              <c:f>Sheet1!$E$1</c:f>
              <c:strCache>
                <c:ptCount val="1"/>
                <c:pt idx="0">
                  <c:v>2021</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6-C6FF-4F6B-ADA0-C3A5E3C68BDC}"/>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Satisfied</c:v>
                </c:pt>
                <c:pt idx="1">
                  <c:v>Dissatisfied</c:v>
                </c:pt>
              </c:strCache>
            </c:strRef>
          </c:cat>
          <c:val>
            <c:numRef>
              <c:f>Sheet1!$E$2:$E$3</c:f>
              <c:numCache>
                <c:formatCode>General</c:formatCode>
                <c:ptCount val="2"/>
                <c:pt idx="0">
                  <c:v>66</c:v>
                </c:pt>
                <c:pt idx="1">
                  <c:v>13</c:v>
                </c:pt>
              </c:numCache>
            </c:numRef>
          </c:val>
          <c:extLst>
            <c:ext xmlns:c16="http://schemas.microsoft.com/office/drawing/2014/chart" uri="{C3380CC4-5D6E-409C-BE32-E72D297353CC}">
              <c16:uniqueId val="{00000007-C6FF-4F6B-ADA0-C3A5E3C68BDC}"/>
            </c:ext>
          </c:extLst>
        </c:ser>
        <c:ser>
          <c:idx val="4"/>
          <c:order val="4"/>
          <c:tx>
            <c:strRef>
              <c:f>Sheet1!$F$1</c:f>
              <c:strCache>
                <c:ptCount val="1"/>
                <c:pt idx="0">
                  <c:v>2022</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C6FF-4F6B-ADA0-C3A5E3C68BDC}"/>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Satisfied</c:v>
                </c:pt>
                <c:pt idx="1">
                  <c:v>Dissatisfied</c:v>
                </c:pt>
              </c:strCache>
            </c:strRef>
          </c:cat>
          <c:val>
            <c:numRef>
              <c:f>Sheet1!$F$2:$F$3</c:f>
              <c:numCache>
                <c:formatCode>General</c:formatCode>
                <c:ptCount val="2"/>
                <c:pt idx="0">
                  <c:v>42</c:v>
                </c:pt>
                <c:pt idx="1">
                  <c:v>26</c:v>
                </c:pt>
              </c:numCache>
            </c:numRef>
          </c:val>
          <c:extLst>
            <c:ext xmlns:c16="http://schemas.microsoft.com/office/drawing/2014/chart" uri="{C3380CC4-5D6E-409C-BE32-E72D297353CC}">
              <c16:uniqueId val="{00000009-C6FF-4F6B-ADA0-C3A5E3C68BDC}"/>
            </c:ext>
          </c:extLst>
        </c:ser>
        <c:ser>
          <c:idx val="5"/>
          <c:order val="5"/>
          <c:tx>
            <c:strRef>
              <c:f>Sheet1!$G$1</c:f>
              <c:strCache>
                <c:ptCount val="1"/>
                <c:pt idx="0">
                  <c:v>2023</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A-C6FF-4F6B-ADA0-C3A5E3C68BDC}"/>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Satisfied</c:v>
                </c:pt>
                <c:pt idx="1">
                  <c:v>Dissatisfied</c:v>
                </c:pt>
              </c:strCache>
            </c:strRef>
          </c:cat>
          <c:val>
            <c:numRef>
              <c:f>Sheet1!$G$2:$G$3</c:f>
              <c:numCache>
                <c:formatCode>General</c:formatCode>
                <c:ptCount val="2"/>
                <c:pt idx="0">
                  <c:v>65</c:v>
                </c:pt>
                <c:pt idx="1">
                  <c:v>19</c:v>
                </c:pt>
              </c:numCache>
            </c:numRef>
          </c:val>
          <c:extLst>
            <c:ext xmlns:c16="http://schemas.microsoft.com/office/drawing/2014/chart" uri="{C3380CC4-5D6E-409C-BE32-E72D297353CC}">
              <c16:uniqueId val="{0000000B-C6FF-4F6B-ADA0-C3A5E3C68BDC}"/>
            </c:ext>
          </c:extLst>
        </c:ser>
        <c:dLbls>
          <c:showLegendKey val="0"/>
          <c:showVal val="0"/>
          <c:showCatName val="0"/>
          <c:showSerName val="0"/>
          <c:showPercent val="0"/>
          <c:showBubbleSize val="0"/>
        </c:dLbls>
        <c:gapWidth val="150"/>
        <c:axId val="67451136"/>
        <c:axId val="66437120"/>
      </c:barChart>
      <c:catAx>
        <c:axId val="67451136"/>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latin typeface="Raleway"/>
              </a:defRPr>
            </a:pPr>
            <a:endParaRPr lang="en-US"/>
          </a:p>
        </c:txPr>
        <c:crossAx val="66437120"/>
        <c:crosses val="autoZero"/>
        <c:auto val="0"/>
        <c:lblAlgn val="ctr"/>
        <c:lblOffset val="100"/>
        <c:noMultiLvlLbl val="0"/>
      </c:catAx>
      <c:valAx>
        <c:axId val="66437120"/>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pPr>
            <a:endParaRPr lang="en-US"/>
          </a:p>
        </c:txPr>
        <c:crossAx val="67451136"/>
        <c:crosses val="autoZero"/>
        <c:crossBetween val="between"/>
      </c:valAx>
    </c:plotArea>
    <c:legend>
      <c:legendPos val="b"/>
      <c:overlay val="0"/>
      <c:txPr>
        <a:bodyPr/>
        <a:lstStyle/>
        <a:p>
          <a:pPr>
            <a:defRPr sz="1000" smtId="4294967295">
              <a:solidFill>
                <a:srgbClr val="000000"/>
              </a:solidFill>
            </a:defRPr>
          </a:pPr>
          <a:endParaRPr lang="en-US"/>
        </a:p>
      </c:txPr>
    </c:legend>
    <c:plotVisOnly val="1"/>
    <c:dispBlanksAs val="zero"/>
    <c:showDLblsOverMax val="1"/>
  </c:chart>
  <c:txPr>
    <a:bodyPr/>
    <a:lstStyle/>
    <a:p>
      <a:pPr>
        <a:defRPr sz="1800" smtId="4294967295"/>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invertIfNegative val="1"/>
          <c:cat>
            <c:strRef>
              <c:f>Sheet1!$A$2:$A$4</c:f>
              <c:strCache>
                <c:ptCount val="3"/>
                <c:pt idx="0">
                  <c:v>Offered a choice</c:v>
                </c:pt>
                <c:pt idx="1">
                  <c:v>Not offered a choice</c:v>
                </c:pt>
                <c:pt idx="2">
                  <c:v>Total</c:v>
                </c:pt>
              </c:strCache>
            </c:strRef>
          </c:cat>
          <c:val>
            <c:numRef>
              <c:f>Sheet1!$B$2:$B$3</c:f>
              <c:numCache>
                <c:formatCode>General</c:formatCode>
                <c:ptCount val="2"/>
                <c:pt idx="0">
                  <c:v>0</c:v>
                </c:pt>
                <c:pt idx="1">
                  <c:v>0</c:v>
                </c:pt>
              </c:numCache>
            </c:numRef>
          </c:val>
          <c:extLst>
            <c:ext xmlns:c16="http://schemas.microsoft.com/office/drawing/2014/chart" uri="{C3380CC4-5D6E-409C-BE32-E72D297353CC}">
              <c16:uniqueId val="{00000001-A252-46E4-8A43-E1EBB7CE638C}"/>
            </c:ext>
          </c:extLst>
        </c:ser>
        <c:ser>
          <c:idx val="1"/>
          <c:order val="1"/>
          <c:tx>
            <c:strRef>
              <c:f>Sheet1!$C$1</c:f>
              <c:strCache>
                <c:ptCount val="1"/>
                <c:pt idx="0">
                  <c:v>2019</c:v>
                </c:pt>
              </c:strCache>
            </c:strRef>
          </c:tx>
          <c:invertIfNegative val="1"/>
          <c:cat>
            <c:strRef>
              <c:f>Sheet1!$A$2:$A$4</c:f>
              <c:strCache>
                <c:ptCount val="3"/>
                <c:pt idx="0">
                  <c:v>Offered a choice</c:v>
                </c:pt>
                <c:pt idx="1">
                  <c:v>Not offered a choice</c:v>
                </c:pt>
                <c:pt idx="2">
                  <c:v>Total</c:v>
                </c:pt>
              </c:strCache>
            </c:strRef>
          </c:cat>
          <c:val>
            <c:numRef>
              <c:f>Sheet1!$C$2:$C$3</c:f>
              <c:numCache>
                <c:formatCode>General</c:formatCode>
                <c:ptCount val="2"/>
                <c:pt idx="0">
                  <c:v>0</c:v>
                </c:pt>
                <c:pt idx="1">
                  <c:v>0</c:v>
                </c:pt>
              </c:numCache>
            </c:numRef>
          </c:val>
          <c:extLst>
            <c:ext xmlns:c16="http://schemas.microsoft.com/office/drawing/2014/chart" uri="{C3380CC4-5D6E-409C-BE32-E72D297353CC}">
              <c16:uniqueId val="{00000003-A252-46E4-8A43-E1EBB7CE638C}"/>
            </c:ext>
          </c:extLst>
        </c:ser>
        <c:ser>
          <c:idx val="2"/>
          <c:order val="2"/>
          <c:tx>
            <c:strRef>
              <c:f>Sheet1!$D$1</c:f>
              <c:strCache>
                <c:ptCount val="1"/>
                <c:pt idx="0">
                  <c:v>2020</c:v>
                </c:pt>
              </c:strCache>
            </c:strRef>
          </c:tx>
          <c:invertIfNegative val="1"/>
          <c:cat>
            <c:strRef>
              <c:f>Sheet1!$A$2:$A$4</c:f>
              <c:strCache>
                <c:ptCount val="3"/>
                <c:pt idx="0">
                  <c:v>Offered a choice</c:v>
                </c:pt>
                <c:pt idx="1">
                  <c:v>Not offered a choice</c:v>
                </c:pt>
                <c:pt idx="2">
                  <c:v>Total</c:v>
                </c:pt>
              </c:strCache>
            </c:strRef>
          </c:cat>
          <c:val>
            <c:numRef>
              <c:f>Sheet1!$D$2:$D$3</c:f>
              <c:numCache>
                <c:formatCode>General</c:formatCode>
                <c:ptCount val="2"/>
                <c:pt idx="0">
                  <c:v>0</c:v>
                </c:pt>
                <c:pt idx="1">
                  <c:v>0</c:v>
                </c:pt>
              </c:numCache>
            </c:numRef>
          </c:val>
          <c:extLst>
            <c:ext xmlns:c16="http://schemas.microsoft.com/office/drawing/2014/chart" uri="{C3380CC4-5D6E-409C-BE32-E72D297353CC}">
              <c16:uniqueId val="{00000005-A252-46E4-8A43-E1EBB7CE638C}"/>
            </c:ext>
          </c:extLst>
        </c:ser>
        <c:ser>
          <c:idx val="3"/>
          <c:order val="3"/>
          <c:tx>
            <c:strRef>
              <c:f>Sheet1!$E$1</c:f>
              <c:strCache>
                <c:ptCount val="1"/>
                <c:pt idx="0">
                  <c:v>2021</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6-A252-46E4-8A43-E1EBB7CE638C}"/>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Offered a choice</c:v>
                </c:pt>
                <c:pt idx="1">
                  <c:v>Not offered a choice</c:v>
                </c:pt>
                <c:pt idx="2">
                  <c:v>Total</c:v>
                </c:pt>
              </c:strCache>
            </c:strRef>
          </c:cat>
          <c:val>
            <c:numRef>
              <c:f>Sheet1!$E$2:$E$3</c:f>
              <c:numCache>
                <c:formatCode>General</c:formatCode>
                <c:ptCount val="2"/>
                <c:pt idx="0">
                  <c:v>60</c:v>
                </c:pt>
                <c:pt idx="1">
                  <c:v>40</c:v>
                </c:pt>
              </c:numCache>
            </c:numRef>
          </c:val>
          <c:extLst>
            <c:ext xmlns:c16="http://schemas.microsoft.com/office/drawing/2014/chart" uri="{C3380CC4-5D6E-409C-BE32-E72D297353CC}">
              <c16:uniqueId val="{00000007-A252-46E4-8A43-E1EBB7CE638C}"/>
            </c:ext>
          </c:extLst>
        </c:ser>
        <c:ser>
          <c:idx val="4"/>
          <c:order val="4"/>
          <c:tx>
            <c:strRef>
              <c:f>Sheet1!$F$1</c:f>
              <c:strCache>
                <c:ptCount val="1"/>
                <c:pt idx="0">
                  <c:v>2022</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A252-46E4-8A43-E1EBB7CE638C}"/>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Offered a choice</c:v>
                </c:pt>
                <c:pt idx="1">
                  <c:v>Not offered a choice</c:v>
                </c:pt>
                <c:pt idx="2">
                  <c:v>Total</c:v>
                </c:pt>
              </c:strCache>
            </c:strRef>
          </c:cat>
          <c:val>
            <c:numRef>
              <c:f>Sheet1!$F$2:$F$3</c:f>
              <c:numCache>
                <c:formatCode>General</c:formatCode>
                <c:ptCount val="2"/>
                <c:pt idx="0">
                  <c:v>55</c:v>
                </c:pt>
                <c:pt idx="1">
                  <c:v>45</c:v>
                </c:pt>
              </c:numCache>
            </c:numRef>
          </c:val>
          <c:extLst>
            <c:ext xmlns:c16="http://schemas.microsoft.com/office/drawing/2014/chart" uri="{C3380CC4-5D6E-409C-BE32-E72D297353CC}">
              <c16:uniqueId val="{00000009-A252-46E4-8A43-E1EBB7CE638C}"/>
            </c:ext>
          </c:extLst>
        </c:ser>
        <c:ser>
          <c:idx val="5"/>
          <c:order val="5"/>
          <c:tx>
            <c:strRef>
              <c:f>Sheet1!$G$1</c:f>
              <c:strCache>
                <c:ptCount val="1"/>
                <c:pt idx="0">
                  <c:v>2023</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A-A252-46E4-8A43-E1EBB7CE638C}"/>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Offered a choice</c:v>
                </c:pt>
                <c:pt idx="1">
                  <c:v>Not offered a choice</c:v>
                </c:pt>
                <c:pt idx="2">
                  <c:v>Total</c:v>
                </c:pt>
              </c:strCache>
            </c:strRef>
          </c:cat>
          <c:val>
            <c:numRef>
              <c:f>Sheet1!$G$2:$G$3</c:f>
              <c:numCache>
                <c:formatCode>General</c:formatCode>
                <c:ptCount val="2"/>
                <c:pt idx="0">
                  <c:v>65</c:v>
                </c:pt>
                <c:pt idx="1">
                  <c:v>35</c:v>
                </c:pt>
              </c:numCache>
            </c:numRef>
          </c:val>
          <c:extLst>
            <c:ext xmlns:c16="http://schemas.microsoft.com/office/drawing/2014/chart" uri="{C3380CC4-5D6E-409C-BE32-E72D297353CC}">
              <c16:uniqueId val="{0000000B-A252-46E4-8A43-E1EBB7CE638C}"/>
            </c:ext>
          </c:extLst>
        </c:ser>
        <c:dLbls>
          <c:showLegendKey val="0"/>
          <c:showVal val="0"/>
          <c:showCatName val="0"/>
          <c:showSerName val="0"/>
          <c:showPercent val="0"/>
          <c:showBubbleSize val="0"/>
        </c:dLbls>
        <c:gapWidth val="150"/>
        <c:axId val="67451136"/>
        <c:axId val="66437120"/>
      </c:barChart>
      <c:catAx>
        <c:axId val="67451136"/>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latin typeface="Raleway"/>
              </a:defRPr>
            </a:pPr>
            <a:endParaRPr lang="en-US"/>
          </a:p>
        </c:txPr>
        <c:crossAx val="66437120"/>
        <c:crosses val="autoZero"/>
        <c:auto val="0"/>
        <c:lblAlgn val="ctr"/>
        <c:lblOffset val="100"/>
        <c:noMultiLvlLbl val="0"/>
      </c:catAx>
      <c:valAx>
        <c:axId val="66437120"/>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pPr>
            <a:endParaRPr lang="en-US"/>
          </a:p>
        </c:txPr>
        <c:crossAx val="67451136"/>
        <c:crosses val="autoZero"/>
        <c:crossBetween val="between"/>
      </c:valAx>
    </c:plotArea>
    <c:legend>
      <c:legendPos val="b"/>
      <c:overlay val="0"/>
      <c:txPr>
        <a:bodyPr/>
        <a:lstStyle/>
        <a:p>
          <a:pPr>
            <a:defRPr sz="1000" smtId="4294967295">
              <a:solidFill>
                <a:srgbClr val="000000"/>
              </a:solidFill>
            </a:defRPr>
          </a:pPr>
          <a:endParaRPr lang="en-US"/>
        </a:p>
      </c:txPr>
    </c:legend>
    <c:plotVisOnly val="1"/>
    <c:dispBlanksAs val="zero"/>
    <c:showDLblsOverMax val="1"/>
  </c:chart>
  <c:txPr>
    <a:bodyPr/>
    <a:lstStyle/>
    <a:p>
      <a:pPr>
        <a:defRPr sz="1800" smtId="4294967295"/>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invertIfNegative val="1"/>
          <c:cat>
            <c:strRef>
              <c:f>Sheet1!$A$2:$A$4</c:f>
              <c:strCache>
                <c:ptCount val="3"/>
                <c:pt idx="0">
                  <c:v>Satisfied</c:v>
                </c:pt>
                <c:pt idx="1">
                  <c:v>Dissatisfied</c:v>
                </c:pt>
                <c:pt idx="2">
                  <c:v>Total</c:v>
                </c:pt>
              </c:strCache>
            </c:strRef>
          </c:cat>
          <c:val>
            <c:numRef>
              <c:f>Sheet1!$B$2:$B$3</c:f>
              <c:numCache>
                <c:formatCode>General</c:formatCode>
                <c:ptCount val="2"/>
                <c:pt idx="0">
                  <c:v>0</c:v>
                </c:pt>
                <c:pt idx="1">
                  <c:v>0</c:v>
                </c:pt>
              </c:numCache>
            </c:numRef>
          </c:val>
          <c:extLst>
            <c:ext xmlns:c16="http://schemas.microsoft.com/office/drawing/2014/chart" uri="{C3380CC4-5D6E-409C-BE32-E72D297353CC}">
              <c16:uniqueId val="{00000001-D5A6-4747-B587-D77185115F9A}"/>
            </c:ext>
          </c:extLst>
        </c:ser>
        <c:ser>
          <c:idx val="1"/>
          <c:order val="1"/>
          <c:tx>
            <c:strRef>
              <c:f>Sheet1!$C$1</c:f>
              <c:strCache>
                <c:ptCount val="1"/>
                <c:pt idx="0">
                  <c:v>2019</c:v>
                </c:pt>
              </c:strCache>
            </c:strRef>
          </c:tx>
          <c:invertIfNegative val="1"/>
          <c:cat>
            <c:strRef>
              <c:f>Sheet1!$A$2:$A$4</c:f>
              <c:strCache>
                <c:ptCount val="3"/>
                <c:pt idx="0">
                  <c:v>Satisfied</c:v>
                </c:pt>
                <c:pt idx="1">
                  <c:v>Dissatisfied</c:v>
                </c:pt>
                <c:pt idx="2">
                  <c:v>Total</c:v>
                </c:pt>
              </c:strCache>
            </c:strRef>
          </c:cat>
          <c:val>
            <c:numRef>
              <c:f>Sheet1!$C$2:$C$3</c:f>
              <c:numCache>
                <c:formatCode>General</c:formatCode>
                <c:ptCount val="2"/>
                <c:pt idx="0">
                  <c:v>0</c:v>
                </c:pt>
                <c:pt idx="1">
                  <c:v>0</c:v>
                </c:pt>
              </c:numCache>
            </c:numRef>
          </c:val>
          <c:extLst>
            <c:ext xmlns:c16="http://schemas.microsoft.com/office/drawing/2014/chart" uri="{C3380CC4-5D6E-409C-BE32-E72D297353CC}">
              <c16:uniqueId val="{00000003-D5A6-4747-B587-D77185115F9A}"/>
            </c:ext>
          </c:extLst>
        </c:ser>
        <c:ser>
          <c:idx val="2"/>
          <c:order val="2"/>
          <c:tx>
            <c:strRef>
              <c:f>Sheet1!$D$1</c:f>
              <c:strCache>
                <c:ptCount val="1"/>
                <c:pt idx="0">
                  <c:v>2020</c:v>
                </c:pt>
              </c:strCache>
            </c:strRef>
          </c:tx>
          <c:invertIfNegative val="1"/>
          <c:cat>
            <c:strRef>
              <c:f>Sheet1!$A$2:$A$4</c:f>
              <c:strCache>
                <c:ptCount val="3"/>
                <c:pt idx="0">
                  <c:v>Satisfied</c:v>
                </c:pt>
                <c:pt idx="1">
                  <c:v>Dissatisfied</c:v>
                </c:pt>
                <c:pt idx="2">
                  <c:v>Total</c:v>
                </c:pt>
              </c:strCache>
            </c:strRef>
          </c:cat>
          <c:val>
            <c:numRef>
              <c:f>Sheet1!$D$2:$D$3</c:f>
              <c:numCache>
                <c:formatCode>General</c:formatCode>
                <c:ptCount val="2"/>
                <c:pt idx="0">
                  <c:v>0</c:v>
                </c:pt>
                <c:pt idx="1">
                  <c:v>0</c:v>
                </c:pt>
              </c:numCache>
            </c:numRef>
          </c:val>
          <c:extLst>
            <c:ext xmlns:c16="http://schemas.microsoft.com/office/drawing/2014/chart" uri="{C3380CC4-5D6E-409C-BE32-E72D297353CC}">
              <c16:uniqueId val="{00000005-D5A6-4747-B587-D77185115F9A}"/>
            </c:ext>
          </c:extLst>
        </c:ser>
        <c:ser>
          <c:idx val="3"/>
          <c:order val="3"/>
          <c:tx>
            <c:strRef>
              <c:f>Sheet1!$E$1</c:f>
              <c:strCache>
                <c:ptCount val="1"/>
                <c:pt idx="0">
                  <c:v>2021</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6-D5A6-4747-B587-D77185115F9A}"/>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Satisfied</c:v>
                </c:pt>
                <c:pt idx="1">
                  <c:v>Dissatisfied</c:v>
                </c:pt>
                <c:pt idx="2">
                  <c:v>Total</c:v>
                </c:pt>
              </c:strCache>
            </c:strRef>
          </c:cat>
          <c:val>
            <c:numRef>
              <c:f>Sheet1!$E$2:$E$3</c:f>
              <c:numCache>
                <c:formatCode>General</c:formatCode>
                <c:ptCount val="2"/>
                <c:pt idx="0">
                  <c:v>77</c:v>
                </c:pt>
                <c:pt idx="1">
                  <c:v>23</c:v>
                </c:pt>
              </c:numCache>
            </c:numRef>
          </c:val>
          <c:extLst>
            <c:ext xmlns:c16="http://schemas.microsoft.com/office/drawing/2014/chart" uri="{C3380CC4-5D6E-409C-BE32-E72D297353CC}">
              <c16:uniqueId val="{00000007-D5A6-4747-B587-D77185115F9A}"/>
            </c:ext>
          </c:extLst>
        </c:ser>
        <c:ser>
          <c:idx val="4"/>
          <c:order val="4"/>
          <c:tx>
            <c:strRef>
              <c:f>Sheet1!$F$1</c:f>
              <c:strCache>
                <c:ptCount val="1"/>
                <c:pt idx="0">
                  <c:v>2022</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D5A6-4747-B587-D77185115F9A}"/>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Satisfied</c:v>
                </c:pt>
                <c:pt idx="1">
                  <c:v>Dissatisfied</c:v>
                </c:pt>
                <c:pt idx="2">
                  <c:v>Total</c:v>
                </c:pt>
              </c:strCache>
            </c:strRef>
          </c:cat>
          <c:val>
            <c:numRef>
              <c:f>Sheet1!$F$2:$F$3</c:f>
              <c:numCache>
                <c:formatCode>General</c:formatCode>
                <c:ptCount val="2"/>
                <c:pt idx="0">
                  <c:v>70</c:v>
                </c:pt>
                <c:pt idx="1">
                  <c:v>30</c:v>
                </c:pt>
              </c:numCache>
            </c:numRef>
          </c:val>
          <c:extLst>
            <c:ext xmlns:c16="http://schemas.microsoft.com/office/drawing/2014/chart" uri="{C3380CC4-5D6E-409C-BE32-E72D297353CC}">
              <c16:uniqueId val="{00000009-D5A6-4747-B587-D77185115F9A}"/>
            </c:ext>
          </c:extLst>
        </c:ser>
        <c:ser>
          <c:idx val="5"/>
          <c:order val="5"/>
          <c:tx>
            <c:strRef>
              <c:f>Sheet1!$G$1</c:f>
              <c:strCache>
                <c:ptCount val="1"/>
                <c:pt idx="0">
                  <c:v>2023</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A-D5A6-4747-B587-D77185115F9A}"/>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Satisfied</c:v>
                </c:pt>
                <c:pt idx="1">
                  <c:v>Dissatisfied</c:v>
                </c:pt>
                <c:pt idx="2">
                  <c:v>Total</c:v>
                </c:pt>
              </c:strCache>
            </c:strRef>
          </c:cat>
          <c:val>
            <c:numRef>
              <c:f>Sheet1!$G$2:$G$3</c:f>
              <c:numCache>
                <c:formatCode>General</c:formatCode>
                <c:ptCount val="2"/>
                <c:pt idx="0">
                  <c:v>67</c:v>
                </c:pt>
                <c:pt idx="1">
                  <c:v>33</c:v>
                </c:pt>
              </c:numCache>
            </c:numRef>
          </c:val>
          <c:extLst>
            <c:ext xmlns:c16="http://schemas.microsoft.com/office/drawing/2014/chart" uri="{C3380CC4-5D6E-409C-BE32-E72D297353CC}">
              <c16:uniqueId val="{0000000B-D5A6-4747-B587-D77185115F9A}"/>
            </c:ext>
          </c:extLst>
        </c:ser>
        <c:dLbls>
          <c:showLegendKey val="0"/>
          <c:showVal val="0"/>
          <c:showCatName val="0"/>
          <c:showSerName val="0"/>
          <c:showPercent val="0"/>
          <c:showBubbleSize val="0"/>
        </c:dLbls>
        <c:gapWidth val="150"/>
        <c:axId val="67451136"/>
        <c:axId val="66437120"/>
      </c:barChart>
      <c:catAx>
        <c:axId val="67451136"/>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latin typeface="Raleway"/>
              </a:defRPr>
            </a:pPr>
            <a:endParaRPr lang="en-US"/>
          </a:p>
        </c:txPr>
        <c:crossAx val="66437120"/>
        <c:crosses val="autoZero"/>
        <c:auto val="0"/>
        <c:lblAlgn val="ctr"/>
        <c:lblOffset val="100"/>
        <c:noMultiLvlLbl val="0"/>
      </c:catAx>
      <c:valAx>
        <c:axId val="66437120"/>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pPr>
            <a:endParaRPr lang="en-US"/>
          </a:p>
        </c:txPr>
        <c:crossAx val="67451136"/>
        <c:crosses val="autoZero"/>
        <c:crossBetween val="between"/>
      </c:valAx>
    </c:plotArea>
    <c:legend>
      <c:legendPos val="b"/>
      <c:overlay val="0"/>
      <c:txPr>
        <a:bodyPr/>
        <a:lstStyle/>
        <a:p>
          <a:pPr>
            <a:defRPr sz="1000" smtId="4294967295">
              <a:solidFill>
                <a:srgbClr val="000000"/>
              </a:solidFill>
            </a:defRPr>
          </a:pPr>
          <a:endParaRPr lang="en-US"/>
        </a:p>
      </c:txPr>
    </c:legend>
    <c:plotVisOnly val="1"/>
    <c:dispBlanksAs val="zero"/>
    <c:showDLblsOverMax val="1"/>
  </c:chart>
  <c:txPr>
    <a:bodyPr/>
    <a:lstStyle/>
    <a:p>
      <a:pPr>
        <a:defRPr sz="1800" smtId="4294967295"/>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A094-4275-90F0-EB3232BD2D12}"/>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Sheet1!$B$2:$B$3</c:f>
              <c:numCache>
                <c:formatCode>General</c:formatCode>
                <c:ptCount val="2"/>
                <c:pt idx="0">
                  <c:v>73</c:v>
                </c:pt>
                <c:pt idx="1">
                  <c:v>6</c:v>
                </c:pt>
              </c:numCache>
            </c:numRef>
          </c:val>
          <c:extLst>
            <c:ext xmlns:c16="http://schemas.microsoft.com/office/drawing/2014/chart" uri="{C3380CC4-5D6E-409C-BE32-E72D297353CC}">
              <c16:uniqueId val="{00000001-A094-4275-90F0-EB3232BD2D12}"/>
            </c:ext>
          </c:extLst>
        </c:ser>
        <c:ser>
          <c:idx val="1"/>
          <c:order val="1"/>
          <c:tx>
            <c:strRef>
              <c:f>Sheet1!$C$1</c:f>
              <c:strCache>
                <c:ptCount val="1"/>
                <c:pt idx="0">
                  <c:v>2019</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2-A094-4275-90F0-EB3232BD2D12}"/>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Sheet1!$C$2:$C$3</c:f>
              <c:numCache>
                <c:formatCode>General</c:formatCode>
                <c:ptCount val="2"/>
                <c:pt idx="0">
                  <c:v>63</c:v>
                </c:pt>
                <c:pt idx="1">
                  <c:v>13</c:v>
                </c:pt>
              </c:numCache>
            </c:numRef>
          </c:val>
          <c:extLst>
            <c:ext xmlns:c16="http://schemas.microsoft.com/office/drawing/2014/chart" uri="{C3380CC4-5D6E-409C-BE32-E72D297353CC}">
              <c16:uniqueId val="{00000003-A094-4275-90F0-EB3232BD2D12}"/>
            </c:ext>
          </c:extLst>
        </c:ser>
        <c:ser>
          <c:idx val="2"/>
          <c:order val="2"/>
          <c:tx>
            <c:strRef>
              <c:f>Sheet1!$D$1</c:f>
              <c:strCache>
                <c:ptCount val="1"/>
                <c:pt idx="0">
                  <c:v>2020</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4-A094-4275-90F0-EB3232BD2D12}"/>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Sheet1!$D$2:$D$3</c:f>
              <c:numCache>
                <c:formatCode>General</c:formatCode>
                <c:ptCount val="2"/>
                <c:pt idx="0">
                  <c:v>62</c:v>
                </c:pt>
                <c:pt idx="1">
                  <c:v>22</c:v>
                </c:pt>
              </c:numCache>
            </c:numRef>
          </c:val>
          <c:extLst>
            <c:ext xmlns:c16="http://schemas.microsoft.com/office/drawing/2014/chart" uri="{C3380CC4-5D6E-409C-BE32-E72D297353CC}">
              <c16:uniqueId val="{00000005-A094-4275-90F0-EB3232BD2D12}"/>
            </c:ext>
          </c:extLst>
        </c:ser>
        <c:ser>
          <c:idx val="3"/>
          <c:order val="3"/>
          <c:tx>
            <c:strRef>
              <c:f>Sheet1!$E$1</c:f>
              <c:strCache>
                <c:ptCount val="1"/>
                <c:pt idx="0">
                  <c:v>2021</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6-A094-4275-90F0-EB3232BD2D12}"/>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Sheet1!$E$2:$E$3</c:f>
              <c:numCache>
                <c:formatCode>General</c:formatCode>
                <c:ptCount val="2"/>
                <c:pt idx="0">
                  <c:v>76</c:v>
                </c:pt>
                <c:pt idx="1">
                  <c:v>9</c:v>
                </c:pt>
              </c:numCache>
            </c:numRef>
          </c:val>
          <c:extLst>
            <c:ext xmlns:c16="http://schemas.microsoft.com/office/drawing/2014/chart" uri="{C3380CC4-5D6E-409C-BE32-E72D297353CC}">
              <c16:uniqueId val="{00000007-A094-4275-90F0-EB3232BD2D12}"/>
            </c:ext>
          </c:extLst>
        </c:ser>
        <c:ser>
          <c:idx val="4"/>
          <c:order val="4"/>
          <c:tx>
            <c:strRef>
              <c:f>Sheet1!$F$1</c:f>
              <c:strCache>
                <c:ptCount val="1"/>
                <c:pt idx="0">
                  <c:v>2022</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A094-4275-90F0-EB3232BD2D12}"/>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Sheet1!$F$2:$F$3</c:f>
              <c:numCache>
                <c:formatCode>General</c:formatCode>
                <c:ptCount val="2"/>
                <c:pt idx="0">
                  <c:v>57</c:v>
                </c:pt>
                <c:pt idx="1">
                  <c:v>21</c:v>
                </c:pt>
              </c:numCache>
            </c:numRef>
          </c:val>
          <c:extLst>
            <c:ext xmlns:c16="http://schemas.microsoft.com/office/drawing/2014/chart" uri="{C3380CC4-5D6E-409C-BE32-E72D297353CC}">
              <c16:uniqueId val="{00000009-A094-4275-90F0-EB3232BD2D12}"/>
            </c:ext>
          </c:extLst>
        </c:ser>
        <c:ser>
          <c:idx val="5"/>
          <c:order val="5"/>
          <c:tx>
            <c:strRef>
              <c:f>Sheet1!$G$1</c:f>
              <c:strCache>
                <c:ptCount val="1"/>
                <c:pt idx="0">
                  <c:v>2023</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A-A094-4275-90F0-EB3232BD2D12}"/>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Sheet1!$G$2:$G$3</c:f>
              <c:numCache>
                <c:formatCode>General</c:formatCode>
                <c:ptCount val="2"/>
                <c:pt idx="0">
                  <c:v>61</c:v>
                </c:pt>
                <c:pt idx="1">
                  <c:v>17</c:v>
                </c:pt>
              </c:numCache>
            </c:numRef>
          </c:val>
          <c:extLst>
            <c:ext xmlns:c16="http://schemas.microsoft.com/office/drawing/2014/chart" uri="{C3380CC4-5D6E-409C-BE32-E72D297353CC}">
              <c16:uniqueId val="{0000000B-A094-4275-90F0-EB3232BD2D12}"/>
            </c:ext>
          </c:extLst>
        </c:ser>
        <c:dLbls>
          <c:showLegendKey val="0"/>
          <c:showVal val="0"/>
          <c:showCatName val="0"/>
          <c:showSerName val="0"/>
          <c:showPercent val="0"/>
          <c:showBubbleSize val="0"/>
        </c:dLbls>
        <c:gapWidth val="150"/>
        <c:axId val="67451136"/>
        <c:axId val="66437120"/>
      </c:barChart>
      <c:catAx>
        <c:axId val="67451136"/>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latin typeface="Raleway"/>
              </a:defRPr>
            </a:pPr>
            <a:endParaRPr lang="en-US"/>
          </a:p>
        </c:txPr>
        <c:crossAx val="66437120"/>
        <c:crosses val="autoZero"/>
        <c:auto val="0"/>
        <c:lblAlgn val="ctr"/>
        <c:lblOffset val="100"/>
        <c:noMultiLvlLbl val="0"/>
      </c:catAx>
      <c:valAx>
        <c:axId val="66437120"/>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pPr>
            <a:endParaRPr lang="en-US"/>
          </a:p>
        </c:txPr>
        <c:crossAx val="67451136"/>
        <c:crosses val="autoZero"/>
        <c:crossBetween val="between"/>
      </c:valAx>
    </c:plotArea>
    <c:legend>
      <c:legendPos val="b"/>
      <c:overlay val="0"/>
      <c:txPr>
        <a:bodyPr/>
        <a:lstStyle/>
        <a:p>
          <a:pPr>
            <a:defRPr sz="1000" smtId="4294967295">
              <a:solidFill>
                <a:srgbClr val="000000"/>
              </a:solidFill>
            </a:defRPr>
          </a:pPr>
          <a:endParaRPr lang="en-US"/>
        </a:p>
      </c:txPr>
    </c:legend>
    <c:plotVisOnly val="1"/>
    <c:dispBlanksAs val="zero"/>
    <c:showDLblsOverMax val="1"/>
  </c:chart>
  <c:txPr>
    <a:bodyPr/>
    <a:lstStyle/>
    <a:p>
      <a:pPr>
        <a:defRPr sz="1800" smtId="4294967295"/>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invertIfNegative val="1"/>
          <c:cat>
            <c:strRef>
              <c:f>Sheet1!$A$2:$A$4</c:f>
              <c:strCache>
                <c:ptCount val="3"/>
                <c:pt idx="0">
                  <c:v>Yes</c:v>
                </c:pt>
                <c:pt idx="1">
                  <c:v>No</c:v>
                </c:pt>
                <c:pt idx="2">
                  <c:v>Total</c:v>
                </c:pt>
              </c:strCache>
            </c:strRef>
          </c:cat>
          <c:val>
            <c:numRef>
              <c:f>Sheet1!$B$2:$B$3</c:f>
              <c:numCache>
                <c:formatCode>General</c:formatCode>
                <c:ptCount val="2"/>
                <c:pt idx="0">
                  <c:v>0</c:v>
                </c:pt>
                <c:pt idx="1">
                  <c:v>0</c:v>
                </c:pt>
              </c:numCache>
            </c:numRef>
          </c:val>
          <c:extLst>
            <c:ext xmlns:c16="http://schemas.microsoft.com/office/drawing/2014/chart" uri="{C3380CC4-5D6E-409C-BE32-E72D297353CC}">
              <c16:uniqueId val="{00000001-5E3A-4AF5-86A7-74E665622504}"/>
            </c:ext>
          </c:extLst>
        </c:ser>
        <c:ser>
          <c:idx val="1"/>
          <c:order val="1"/>
          <c:tx>
            <c:strRef>
              <c:f>Sheet1!$C$1</c:f>
              <c:strCache>
                <c:ptCount val="1"/>
                <c:pt idx="0">
                  <c:v>2019</c:v>
                </c:pt>
              </c:strCache>
            </c:strRef>
          </c:tx>
          <c:invertIfNegative val="1"/>
          <c:cat>
            <c:strRef>
              <c:f>Sheet1!$A$2:$A$4</c:f>
              <c:strCache>
                <c:ptCount val="3"/>
                <c:pt idx="0">
                  <c:v>Yes</c:v>
                </c:pt>
                <c:pt idx="1">
                  <c:v>No</c:v>
                </c:pt>
                <c:pt idx="2">
                  <c:v>Total</c:v>
                </c:pt>
              </c:strCache>
            </c:strRef>
          </c:cat>
          <c:val>
            <c:numRef>
              <c:f>Sheet1!$C$2:$C$3</c:f>
              <c:numCache>
                <c:formatCode>General</c:formatCode>
                <c:ptCount val="2"/>
                <c:pt idx="0">
                  <c:v>0</c:v>
                </c:pt>
                <c:pt idx="1">
                  <c:v>0</c:v>
                </c:pt>
              </c:numCache>
            </c:numRef>
          </c:val>
          <c:extLst>
            <c:ext xmlns:c16="http://schemas.microsoft.com/office/drawing/2014/chart" uri="{C3380CC4-5D6E-409C-BE32-E72D297353CC}">
              <c16:uniqueId val="{00000003-5E3A-4AF5-86A7-74E665622504}"/>
            </c:ext>
          </c:extLst>
        </c:ser>
        <c:ser>
          <c:idx val="2"/>
          <c:order val="2"/>
          <c:tx>
            <c:strRef>
              <c:f>Sheet1!$D$1</c:f>
              <c:strCache>
                <c:ptCount val="1"/>
                <c:pt idx="0">
                  <c:v>2020</c:v>
                </c:pt>
              </c:strCache>
            </c:strRef>
          </c:tx>
          <c:invertIfNegative val="1"/>
          <c:cat>
            <c:strRef>
              <c:f>Sheet1!$A$2:$A$4</c:f>
              <c:strCache>
                <c:ptCount val="3"/>
                <c:pt idx="0">
                  <c:v>Yes</c:v>
                </c:pt>
                <c:pt idx="1">
                  <c:v>No</c:v>
                </c:pt>
                <c:pt idx="2">
                  <c:v>Total</c:v>
                </c:pt>
              </c:strCache>
            </c:strRef>
          </c:cat>
          <c:val>
            <c:numRef>
              <c:f>Sheet1!$D$2:$D$3</c:f>
              <c:numCache>
                <c:formatCode>General</c:formatCode>
                <c:ptCount val="2"/>
                <c:pt idx="0">
                  <c:v>0</c:v>
                </c:pt>
                <c:pt idx="1">
                  <c:v>0</c:v>
                </c:pt>
              </c:numCache>
            </c:numRef>
          </c:val>
          <c:extLst>
            <c:ext xmlns:c16="http://schemas.microsoft.com/office/drawing/2014/chart" uri="{C3380CC4-5D6E-409C-BE32-E72D297353CC}">
              <c16:uniqueId val="{00000005-5E3A-4AF5-86A7-74E665622504}"/>
            </c:ext>
          </c:extLst>
        </c:ser>
        <c:ser>
          <c:idx val="3"/>
          <c:order val="3"/>
          <c:tx>
            <c:strRef>
              <c:f>Sheet1!$E$1</c:f>
              <c:strCache>
                <c:ptCount val="1"/>
                <c:pt idx="0">
                  <c:v>2021</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6-5E3A-4AF5-86A7-74E665622504}"/>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Sheet1!$E$2:$E$3</c:f>
              <c:numCache>
                <c:formatCode>General</c:formatCode>
                <c:ptCount val="2"/>
                <c:pt idx="0">
                  <c:v>89</c:v>
                </c:pt>
                <c:pt idx="1">
                  <c:v>11</c:v>
                </c:pt>
              </c:numCache>
            </c:numRef>
          </c:val>
          <c:extLst>
            <c:ext xmlns:c16="http://schemas.microsoft.com/office/drawing/2014/chart" uri="{C3380CC4-5D6E-409C-BE32-E72D297353CC}">
              <c16:uniqueId val="{00000007-5E3A-4AF5-86A7-74E665622504}"/>
            </c:ext>
          </c:extLst>
        </c:ser>
        <c:ser>
          <c:idx val="4"/>
          <c:order val="4"/>
          <c:tx>
            <c:strRef>
              <c:f>Sheet1!$F$1</c:f>
              <c:strCache>
                <c:ptCount val="1"/>
                <c:pt idx="0">
                  <c:v>2022</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5E3A-4AF5-86A7-74E665622504}"/>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Sheet1!$F$2:$F$3</c:f>
              <c:numCache>
                <c:formatCode>General</c:formatCode>
                <c:ptCount val="2"/>
                <c:pt idx="0">
                  <c:v>91</c:v>
                </c:pt>
                <c:pt idx="1">
                  <c:v>9</c:v>
                </c:pt>
              </c:numCache>
            </c:numRef>
          </c:val>
          <c:extLst>
            <c:ext xmlns:c16="http://schemas.microsoft.com/office/drawing/2014/chart" uri="{C3380CC4-5D6E-409C-BE32-E72D297353CC}">
              <c16:uniqueId val="{00000009-5E3A-4AF5-86A7-74E665622504}"/>
            </c:ext>
          </c:extLst>
        </c:ser>
        <c:ser>
          <c:idx val="5"/>
          <c:order val="5"/>
          <c:tx>
            <c:strRef>
              <c:f>Sheet1!$G$1</c:f>
              <c:strCache>
                <c:ptCount val="1"/>
                <c:pt idx="0">
                  <c:v>2023</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A-5E3A-4AF5-86A7-74E665622504}"/>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Sheet1!$G$2:$G$3</c:f>
              <c:numCache>
                <c:formatCode>General</c:formatCode>
                <c:ptCount val="2"/>
                <c:pt idx="0">
                  <c:v>97</c:v>
                </c:pt>
                <c:pt idx="1">
                  <c:v>3</c:v>
                </c:pt>
              </c:numCache>
            </c:numRef>
          </c:val>
          <c:extLst>
            <c:ext xmlns:c16="http://schemas.microsoft.com/office/drawing/2014/chart" uri="{C3380CC4-5D6E-409C-BE32-E72D297353CC}">
              <c16:uniqueId val="{0000000B-5E3A-4AF5-86A7-74E665622504}"/>
            </c:ext>
          </c:extLst>
        </c:ser>
        <c:dLbls>
          <c:showLegendKey val="0"/>
          <c:showVal val="0"/>
          <c:showCatName val="0"/>
          <c:showSerName val="0"/>
          <c:showPercent val="0"/>
          <c:showBubbleSize val="0"/>
        </c:dLbls>
        <c:gapWidth val="150"/>
        <c:axId val="67451136"/>
        <c:axId val="66437120"/>
      </c:barChart>
      <c:catAx>
        <c:axId val="67451136"/>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latin typeface="Raleway"/>
              </a:defRPr>
            </a:pPr>
            <a:endParaRPr lang="en-US"/>
          </a:p>
        </c:txPr>
        <c:crossAx val="66437120"/>
        <c:crosses val="autoZero"/>
        <c:auto val="0"/>
        <c:lblAlgn val="ctr"/>
        <c:lblOffset val="100"/>
        <c:noMultiLvlLbl val="0"/>
      </c:catAx>
      <c:valAx>
        <c:axId val="66437120"/>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pPr>
            <a:endParaRPr lang="en-US"/>
          </a:p>
        </c:txPr>
        <c:crossAx val="67451136"/>
        <c:crosses val="autoZero"/>
        <c:crossBetween val="between"/>
      </c:valAx>
    </c:plotArea>
    <c:legend>
      <c:legendPos val="b"/>
      <c:overlay val="0"/>
      <c:txPr>
        <a:bodyPr/>
        <a:lstStyle/>
        <a:p>
          <a:pPr>
            <a:defRPr sz="1000" smtId="4294967295">
              <a:solidFill>
                <a:srgbClr val="000000"/>
              </a:solidFill>
            </a:defRPr>
          </a:pPr>
          <a:endParaRPr lang="en-US"/>
        </a:p>
      </c:txPr>
    </c:legend>
    <c:plotVisOnly val="1"/>
    <c:dispBlanksAs val="zero"/>
    <c:showDLblsOverMax val="1"/>
  </c:chart>
  <c:txPr>
    <a:bodyPr/>
    <a:lstStyle/>
    <a:p>
      <a:pPr>
        <a:defRPr sz="1800" smtId="4294967295"/>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D6A2-474B-99C8-7D706CC856DE}"/>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Sheet1!$B$2:$B$3</c:f>
              <c:numCache>
                <c:formatCode>General</c:formatCode>
                <c:ptCount val="2"/>
                <c:pt idx="0">
                  <c:v>93</c:v>
                </c:pt>
                <c:pt idx="1">
                  <c:v>3</c:v>
                </c:pt>
              </c:numCache>
            </c:numRef>
          </c:val>
          <c:extLst>
            <c:ext xmlns:c16="http://schemas.microsoft.com/office/drawing/2014/chart" uri="{C3380CC4-5D6E-409C-BE32-E72D297353CC}">
              <c16:uniqueId val="{00000001-D6A2-474B-99C8-7D706CC856DE}"/>
            </c:ext>
          </c:extLst>
        </c:ser>
        <c:ser>
          <c:idx val="1"/>
          <c:order val="1"/>
          <c:tx>
            <c:strRef>
              <c:f>Sheet1!$C$1</c:f>
              <c:strCache>
                <c:ptCount val="1"/>
                <c:pt idx="0">
                  <c:v>2019</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2-D6A2-474B-99C8-7D706CC856DE}"/>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Sheet1!$C$2:$C$3</c:f>
              <c:numCache>
                <c:formatCode>General</c:formatCode>
                <c:ptCount val="2"/>
                <c:pt idx="0">
                  <c:v>86</c:v>
                </c:pt>
                <c:pt idx="1">
                  <c:v>4</c:v>
                </c:pt>
              </c:numCache>
            </c:numRef>
          </c:val>
          <c:extLst>
            <c:ext xmlns:c16="http://schemas.microsoft.com/office/drawing/2014/chart" uri="{C3380CC4-5D6E-409C-BE32-E72D297353CC}">
              <c16:uniqueId val="{00000003-D6A2-474B-99C8-7D706CC856DE}"/>
            </c:ext>
          </c:extLst>
        </c:ser>
        <c:ser>
          <c:idx val="2"/>
          <c:order val="2"/>
          <c:tx>
            <c:strRef>
              <c:f>Sheet1!$D$1</c:f>
              <c:strCache>
                <c:ptCount val="1"/>
                <c:pt idx="0">
                  <c:v>2020</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4-D6A2-474B-99C8-7D706CC856DE}"/>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Sheet1!$D$2:$D$3</c:f>
              <c:numCache>
                <c:formatCode>General</c:formatCode>
                <c:ptCount val="2"/>
                <c:pt idx="0">
                  <c:v>80</c:v>
                </c:pt>
                <c:pt idx="1">
                  <c:v>3</c:v>
                </c:pt>
              </c:numCache>
            </c:numRef>
          </c:val>
          <c:extLst>
            <c:ext xmlns:c16="http://schemas.microsoft.com/office/drawing/2014/chart" uri="{C3380CC4-5D6E-409C-BE32-E72D297353CC}">
              <c16:uniqueId val="{00000005-D6A2-474B-99C8-7D706CC856DE}"/>
            </c:ext>
          </c:extLst>
        </c:ser>
        <c:ser>
          <c:idx val="3"/>
          <c:order val="3"/>
          <c:tx>
            <c:strRef>
              <c:f>Sheet1!$E$1</c:f>
              <c:strCache>
                <c:ptCount val="1"/>
                <c:pt idx="0">
                  <c:v>2021</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6-D6A2-474B-99C8-7D706CC856DE}"/>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Sheet1!$E$2:$E$3</c:f>
              <c:numCache>
                <c:formatCode>General</c:formatCode>
                <c:ptCount val="2"/>
                <c:pt idx="0">
                  <c:v>90</c:v>
                </c:pt>
                <c:pt idx="1">
                  <c:v>2</c:v>
                </c:pt>
              </c:numCache>
            </c:numRef>
          </c:val>
          <c:extLst>
            <c:ext xmlns:c16="http://schemas.microsoft.com/office/drawing/2014/chart" uri="{C3380CC4-5D6E-409C-BE32-E72D297353CC}">
              <c16:uniqueId val="{00000007-D6A2-474B-99C8-7D706CC856DE}"/>
            </c:ext>
          </c:extLst>
        </c:ser>
        <c:ser>
          <c:idx val="4"/>
          <c:order val="4"/>
          <c:tx>
            <c:strRef>
              <c:f>Sheet1!$F$1</c:f>
              <c:strCache>
                <c:ptCount val="1"/>
                <c:pt idx="0">
                  <c:v>2022</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D6A2-474B-99C8-7D706CC856DE}"/>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Sheet1!$F$2:$F$3</c:f>
              <c:numCache>
                <c:formatCode>General</c:formatCode>
                <c:ptCount val="2"/>
                <c:pt idx="0">
                  <c:v>83</c:v>
                </c:pt>
                <c:pt idx="1">
                  <c:v>5</c:v>
                </c:pt>
              </c:numCache>
            </c:numRef>
          </c:val>
          <c:extLst>
            <c:ext xmlns:c16="http://schemas.microsoft.com/office/drawing/2014/chart" uri="{C3380CC4-5D6E-409C-BE32-E72D297353CC}">
              <c16:uniqueId val="{00000009-D6A2-474B-99C8-7D706CC856DE}"/>
            </c:ext>
          </c:extLst>
        </c:ser>
        <c:ser>
          <c:idx val="5"/>
          <c:order val="5"/>
          <c:tx>
            <c:strRef>
              <c:f>Sheet1!$G$1</c:f>
              <c:strCache>
                <c:ptCount val="1"/>
                <c:pt idx="0">
                  <c:v>2023</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A-D6A2-474B-99C8-7D706CC856DE}"/>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Sheet1!$G$2:$G$3</c:f>
              <c:numCache>
                <c:formatCode>General</c:formatCode>
                <c:ptCount val="2"/>
                <c:pt idx="0">
                  <c:v>83</c:v>
                </c:pt>
                <c:pt idx="1">
                  <c:v>3</c:v>
                </c:pt>
              </c:numCache>
            </c:numRef>
          </c:val>
          <c:extLst>
            <c:ext xmlns:c16="http://schemas.microsoft.com/office/drawing/2014/chart" uri="{C3380CC4-5D6E-409C-BE32-E72D297353CC}">
              <c16:uniqueId val="{0000000B-D6A2-474B-99C8-7D706CC856DE}"/>
            </c:ext>
          </c:extLst>
        </c:ser>
        <c:dLbls>
          <c:showLegendKey val="0"/>
          <c:showVal val="0"/>
          <c:showCatName val="0"/>
          <c:showSerName val="0"/>
          <c:showPercent val="0"/>
          <c:showBubbleSize val="0"/>
        </c:dLbls>
        <c:gapWidth val="150"/>
        <c:axId val="67451136"/>
        <c:axId val="66437120"/>
      </c:barChart>
      <c:catAx>
        <c:axId val="67451136"/>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latin typeface="Raleway"/>
              </a:defRPr>
            </a:pPr>
            <a:endParaRPr lang="en-US"/>
          </a:p>
        </c:txPr>
        <c:crossAx val="66437120"/>
        <c:crosses val="autoZero"/>
        <c:auto val="0"/>
        <c:lblAlgn val="ctr"/>
        <c:lblOffset val="100"/>
        <c:noMultiLvlLbl val="0"/>
      </c:catAx>
      <c:valAx>
        <c:axId val="66437120"/>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pPr>
            <a:endParaRPr lang="en-US"/>
          </a:p>
        </c:txPr>
        <c:crossAx val="67451136"/>
        <c:crosses val="autoZero"/>
        <c:crossBetween val="between"/>
      </c:valAx>
    </c:plotArea>
    <c:legend>
      <c:legendPos val="b"/>
      <c:overlay val="0"/>
      <c:txPr>
        <a:bodyPr/>
        <a:lstStyle/>
        <a:p>
          <a:pPr>
            <a:defRPr sz="1000" smtId="4294967295">
              <a:solidFill>
                <a:srgbClr val="000000"/>
              </a:solidFill>
            </a:defRPr>
          </a:pPr>
          <a:endParaRPr lang="en-US"/>
        </a:p>
      </c:txPr>
    </c:legend>
    <c:plotVisOnly val="1"/>
    <c:dispBlanksAs val="zero"/>
    <c:showDLblsOverMax val="1"/>
  </c:chart>
  <c:txPr>
    <a:bodyPr/>
    <a:lstStyle/>
    <a:p>
      <a:pPr>
        <a:defRPr sz="1800" smtId="4294967295"/>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8106-405B-90BC-AD353312DBD1}"/>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Sheet1!$B$2:$B$3</c:f>
              <c:numCache>
                <c:formatCode>General</c:formatCode>
                <c:ptCount val="2"/>
                <c:pt idx="0">
                  <c:v>96</c:v>
                </c:pt>
                <c:pt idx="1">
                  <c:v>3</c:v>
                </c:pt>
              </c:numCache>
            </c:numRef>
          </c:val>
          <c:extLst>
            <c:ext xmlns:c16="http://schemas.microsoft.com/office/drawing/2014/chart" uri="{C3380CC4-5D6E-409C-BE32-E72D297353CC}">
              <c16:uniqueId val="{00000001-8106-405B-90BC-AD353312DBD1}"/>
            </c:ext>
          </c:extLst>
        </c:ser>
        <c:ser>
          <c:idx val="1"/>
          <c:order val="1"/>
          <c:tx>
            <c:strRef>
              <c:f>Sheet1!$C$1</c:f>
              <c:strCache>
                <c:ptCount val="1"/>
                <c:pt idx="0">
                  <c:v>2019</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2-8106-405B-90BC-AD353312DBD1}"/>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Sheet1!$C$2:$C$3</c:f>
              <c:numCache>
                <c:formatCode>General</c:formatCode>
                <c:ptCount val="2"/>
                <c:pt idx="0">
                  <c:v>92</c:v>
                </c:pt>
                <c:pt idx="1">
                  <c:v>2</c:v>
                </c:pt>
              </c:numCache>
            </c:numRef>
          </c:val>
          <c:extLst>
            <c:ext xmlns:c16="http://schemas.microsoft.com/office/drawing/2014/chart" uri="{C3380CC4-5D6E-409C-BE32-E72D297353CC}">
              <c16:uniqueId val="{00000003-8106-405B-90BC-AD353312DBD1}"/>
            </c:ext>
          </c:extLst>
        </c:ser>
        <c:ser>
          <c:idx val="2"/>
          <c:order val="2"/>
          <c:tx>
            <c:strRef>
              <c:f>Sheet1!$D$1</c:f>
              <c:strCache>
                <c:ptCount val="1"/>
                <c:pt idx="0">
                  <c:v>2020</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4-8106-405B-90BC-AD353312DBD1}"/>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Sheet1!$D$2:$D$3</c:f>
              <c:numCache>
                <c:formatCode>General</c:formatCode>
                <c:ptCount val="2"/>
                <c:pt idx="0">
                  <c:v>93</c:v>
                </c:pt>
                <c:pt idx="1">
                  <c:v>3</c:v>
                </c:pt>
              </c:numCache>
            </c:numRef>
          </c:val>
          <c:extLst>
            <c:ext xmlns:c16="http://schemas.microsoft.com/office/drawing/2014/chart" uri="{C3380CC4-5D6E-409C-BE32-E72D297353CC}">
              <c16:uniqueId val="{00000005-8106-405B-90BC-AD353312DBD1}"/>
            </c:ext>
          </c:extLst>
        </c:ser>
        <c:ser>
          <c:idx val="3"/>
          <c:order val="3"/>
          <c:tx>
            <c:strRef>
              <c:f>Sheet1!$E$1</c:f>
              <c:strCache>
                <c:ptCount val="1"/>
                <c:pt idx="0">
                  <c:v>2021</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6-8106-405B-90BC-AD353312DBD1}"/>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Sheet1!$E$2:$E$3</c:f>
              <c:numCache>
                <c:formatCode>General</c:formatCode>
                <c:ptCount val="2"/>
                <c:pt idx="0">
                  <c:v>89</c:v>
                </c:pt>
                <c:pt idx="1">
                  <c:v>2</c:v>
                </c:pt>
              </c:numCache>
            </c:numRef>
          </c:val>
          <c:extLst>
            <c:ext xmlns:c16="http://schemas.microsoft.com/office/drawing/2014/chart" uri="{C3380CC4-5D6E-409C-BE32-E72D297353CC}">
              <c16:uniqueId val="{00000007-8106-405B-90BC-AD353312DBD1}"/>
            </c:ext>
          </c:extLst>
        </c:ser>
        <c:ser>
          <c:idx val="4"/>
          <c:order val="4"/>
          <c:tx>
            <c:strRef>
              <c:f>Sheet1!$F$1</c:f>
              <c:strCache>
                <c:ptCount val="1"/>
                <c:pt idx="0">
                  <c:v>2022</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8106-405B-90BC-AD353312DBD1}"/>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Sheet1!$F$2:$F$3</c:f>
              <c:numCache>
                <c:formatCode>General</c:formatCode>
                <c:ptCount val="2"/>
                <c:pt idx="0">
                  <c:v>89</c:v>
                </c:pt>
                <c:pt idx="1">
                  <c:v>2</c:v>
                </c:pt>
              </c:numCache>
            </c:numRef>
          </c:val>
          <c:extLst>
            <c:ext xmlns:c16="http://schemas.microsoft.com/office/drawing/2014/chart" uri="{C3380CC4-5D6E-409C-BE32-E72D297353CC}">
              <c16:uniqueId val="{00000009-8106-405B-90BC-AD353312DBD1}"/>
            </c:ext>
          </c:extLst>
        </c:ser>
        <c:ser>
          <c:idx val="5"/>
          <c:order val="5"/>
          <c:tx>
            <c:strRef>
              <c:f>Sheet1!$G$1</c:f>
              <c:strCache>
                <c:ptCount val="1"/>
                <c:pt idx="0">
                  <c:v>2023</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A-8106-405B-90BC-AD353312DBD1}"/>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Sheet1!$G$2:$G$3</c:f>
              <c:numCache>
                <c:formatCode>General</c:formatCode>
                <c:ptCount val="2"/>
                <c:pt idx="0">
                  <c:v>83</c:v>
                </c:pt>
                <c:pt idx="1">
                  <c:v>1</c:v>
                </c:pt>
              </c:numCache>
            </c:numRef>
          </c:val>
          <c:extLst>
            <c:ext xmlns:c16="http://schemas.microsoft.com/office/drawing/2014/chart" uri="{C3380CC4-5D6E-409C-BE32-E72D297353CC}">
              <c16:uniqueId val="{0000000B-8106-405B-90BC-AD353312DBD1}"/>
            </c:ext>
          </c:extLst>
        </c:ser>
        <c:dLbls>
          <c:showLegendKey val="0"/>
          <c:showVal val="0"/>
          <c:showCatName val="0"/>
          <c:showSerName val="0"/>
          <c:showPercent val="0"/>
          <c:showBubbleSize val="0"/>
        </c:dLbls>
        <c:gapWidth val="150"/>
        <c:axId val="67451136"/>
        <c:axId val="66437120"/>
      </c:barChart>
      <c:catAx>
        <c:axId val="67451136"/>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latin typeface="Raleway"/>
              </a:defRPr>
            </a:pPr>
            <a:endParaRPr lang="en-US"/>
          </a:p>
        </c:txPr>
        <c:crossAx val="66437120"/>
        <c:crosses val="autoZero"/>
        <c:auto val="0"/>
        <c:lblAlgn val="ctr"/>
        <c:lblOffset val="100"/>
        <c:noMultiLvlLbl val="0"/>
      </c:catAx>
      <c:valAx>
        <c:axId val="66437120"/>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pPr>
            <a:endParaRPr lang="en-US"/>
          </a:p>
        </c:txPr>
        <c:crossAx val="67451136"/>
        <c:crosses val="autoZero"/>
        <c:crossBetween val="between"/>
      </c:valAx>
    </c:plotArea>
    <c:legend>
      <c:legendPos val="b"/>
      <c:overlay val="0"/>
      <c:txPr>
        <a:bodyPr/>
        <a:lstStyle/>
        <a:p>
          <a:pPr>
            <a:defRPr sz="1000" smtId="4294967295">
              <a:solidFill>
                <a:srgbClr val="000000"/>
              </a:solidFill>
            </a:defRPr>
          </a:pPr>
          <a:endParaRPr lang="en-US"/>
        </a:p>
      </c:txPr>
    </c:legend>
    <c:plotVisOnly val="1"/>
    <c:dispBlanksAs val="zero"/>
    <c:showDLblsOverMax val="1"/>
  </c:chart>
  <c:txPr>
    <a:bodyPr/>
    <a:lstStyle/>
    <a:p>
      <a:pPr>
        <a:defRPr sz="1800" smtId="4294967295"/>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0-A456-441D-A8B3-B923FC2FADF3}"/>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Sheet1!$B$2:$B$3</c:f>
              <c:numCache>
                <c:formatCode>General</c:formatCode>
                <c:ptCount val="2"/>
                <c:pt idx="0">
                  <c:v>91</c:v>
                </c:pt>
                <c:pt idx="1">
                  <c:v>3</c:v>
                </c:pt>
              </c:numCache>
            </c:numRef>
          </c:val>
          <c:extLst>
            <c:ext xmlns:c16="http://schemas.microsoft.com/office/drawing/2014/chart" uri="{C3380CC4-5D6E-409C-BE32-E72D297353CC}">
              <c16:uniqueId val="{00000001-A456-441D-A8B3-B923FC2FADF3}"/>
            </c:ext>
          </c:extLst>
        </c:ser>
        <c:ser>
          <c:idx val="1"/>
          <c:order val="1"/>
          <c:tx>
            <c:strRef>
              <c:f>Sheet1!$C$1</c:f>
              <c:strCache>
                <c:ptCount val="1"/>
                <c:pt idx="0">
                  <c:v>2019</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2-A456-441D-A8B3-B923FC2FADF3}"/>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Sheet1!$C$2:$C$3</c:f>
              <c:numCache>
                <c:formatCode>General</c:formatCode>
                <c:ptCount val="2"/>
                <c:pt idx="0">
                  <c:v>88</c:v>
                </c:pt>
                <c:pt idx="1">
                  <c:v>2</c:v>
                </c:pt>
              </c:numCache>
            </c:numRef>
          </c:val>
          <c:extLst>
            <c:ext xmlns:c16="http://schemas.microsoft.com/office/drawing/2014/chart" uri="{C3380CC4-5D6E-409C-BE32-E72D297353CC}">
              <c16:uniqueId val="{00000003-A456-441D-A8B3-B923FC2FADF3}"/>
            </c:ext>
          </c:extLst>
        </c:ser>
        <c:ser>
          <c:idx val="2"/>
          <c:order val="2"/>
          <c:tx>
            <c:strRef>
              <c:f>Sheet1!$D$1</c:f>
              <c:strCache>
                <c:ptCount val="1"/>
                <c:pt idx="0">
                  <c:v>2020</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4-A456-441D-A8B3-B923FC2FADF3}"/>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Sheet1!$D$2:$D$3</c:f>
              <c:numCache>
                <c:formatCode>General</c:formatCode>
                <c:ptCount val="2"/>
                <c:pt idx="0">
                  <c:v>92</c:v>
                </c:pt>
                <c:pt idx="1">
                  <c:v>2</c:v>
                </c:pt>
              </c:numCache>
            </c:numRef>
          </c:val>
          <c:extLst>
            <c:ext xmlns:c16="http://schemas.microsoft.com/office/drawing/2014/chart" uri="{C3380CC4-5D6E-409C-BE32-E72D297353CC}">
              <c16:uniqueId val="{00000005-A456-441D-A8B3-B923FC2FADF3}"/>
            </c:ext>
          </c:extLst>
        </c:ser>
        <c:ser>
          <c:idx val="3"/>
          <c:order val="3"/>
          <c:tx>
            <c:strRef>
              <c:f>Sheet1!$E$1</c:f>
              <c:strCache>
                <c:ptCount val="1"/>
                <c:pt idx="0">
                  <c:v>2021</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6-A456-441D-A8B3-B923FC2FADF3}"/>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Sheet1!$E$2:$E$3</c:f>
              <c:numCache>
                <c:formatCode>General</c:formatCode>
                <c:ptCount val="2"/>
                <c:pt idx="0">
                  <c:v>92</c:v>
                </c:pt>
                <c:pt idx="1">
                  <c:v>4</c:v>
                </c:pt>
              </c:numCache>
            </c:numRef>
          </c:val>
          <c:extLst>
            <c:ext xmlns:c16="http://schemas.microsoft.com/office/drawing/2014/chart" uri="{C3380CC4-5D6E-409C-BE32-E72D297353CC}">
              <c16:uniqueId val="{00000007-A456-441D-A8B3-B923FC2FADF3}"/>
            </c:ext>
          </c:extLst>
        </c:ser>
        <c:ser>
          <c:idx val="4"/>
          <c:order val="4"/>
          <c:tx>
            <c:strRef>
              <c:f>Sheet1!$F$1</c:f>
              <c:strCache>
                <c:ptCount val="1"/>
                <c:pt idx="0">
                  <c:v>2022</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8-A456-441D-A8B3-B923FC2FADF3}"/>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Sheet1!$F$2:$F$3</c:f>
              <c:numCache>
                <c:formatCode>General</c:formatCode>
                <c:ptCount val="2"/>
                <c:pt idx="0">
                  <c:v>92</c:v>
                </c:pt>
                <c:pt idx="1">
                  <c:v>3</c:v>
                </c:pt>
              </c:numCache>
            </c:numRef>
          </c:val>
          <c:extLst>
            <c:ext xmlns:c16="http://schemas.microsoft.com/office/drawing/2014/chart" uri="{C3380CC4-5D6E-409C-BE32-E72D297353CC}">
              <c16:uniqueId val="{00000009-A456-441D-A8B3-B923FC2FADF3}"/>
            </c:ext>
          </c:extLst>
        </c:ser>
        <c:ser>
          <c:idx val="5"/>
          <c:order val="5"/>
          <c:tx>
            <c:strRef>
              <c:f>Sheet1!$G$1</c:f>
              <c:strCache>
                <c:ptCount val="1"/>
                <c:pt idx="0">
                  <c:v>2023</c:v>
                </c:pt>
              </c:strCache>
            </c:strRef>
          </c:tx>
          <c:invertIfNegative val="1"/>
          <c:dLbls>
            <c:dLbl>
              <c:idx val="1"/>
              <c:spPr/>
              <c:txPr>
                <a:bodyPr/>
                <a:lstStyle/>
                <a:p>
                  <a:pPr>
                    <a:defRPr sz="800" smtId="4294967295"/>
                  </a:pPr>
                  <a:endParaRPr lang="en-US"/>
                </a:p>
              </c:txPr>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6="http://schemas.microsoft.com/office/drawing/2014/chart" uri="{C3380CC4-5D6E-409C-BE32-E72D297353CC}">
                  <c16:uniqueId val="{0000000A-A456-441D-A8B3-B923FC2FADF3}"/>
                </c:ext>
              </c:extLst>
            </c:dLbl>
            <c:spPr>
              <a:noFill/>
              <a:ln>
                <a:noFill/>
              </a:ln>
              <a:effectLst/>
            </c:spPr>
            <c:txPr>
              <a:bodyPr/>
              <a:lstStyle/>
              <a:p>
                <a:pPr>
                  <a:defRPr sz="800" smtId="4294967295"/>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Sheet1!$G$2:$G$3</c:f>
              <c:numCache>
                <c:formatCode>General</c:formatCode>
                <c:ptCount val="2"/>
                <c:pt idx="0">
                  <c:v>88</c:v>
                </c:pt>
                <c:pt idx="1">
                  <c:v>4</c:v>
                </c:pt>
              </c:numCache>
            </c:numRef>
          </c:val>
          <c:extLst>
            <c:ext xmlns:c16="http://schemas.microsoft.com/office/drawing/2014/chart" uri="{C3380CC4-5D6E-409C-BE32-E72D297353CC}">
              <c16:uniqueId val="{0000000B-A456-441D-A8B3-B923FC2FADF3}"/>
            </c:ext>
          </c:extLst>
        </c:ser>
        <c:dLbls>
          <c:showLegendKey val="0"/>
          <c:showVal val="0"/>
          <c:showCatName val="0"/>
          <c:showSerName val="0"/>
          <c:showPercent val="0"/>
          <c:showBubbleSize val="0"/>
        </c:dLbls>
        <c:gapWidth val="150"/>
        <c:axId val="67451136"/>
        <c:axId val="66437120"/>
      </c:barChart>
      <c:catAx>
        <c:axId val="67451136"/>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latin typeface="Raleway"/>
              </a:defRPr>
            </a:pPr>
            <a:endParaRPr lang="en-US"/>
          </a:p>
        </c:txPr>
        <c:crossAx val="66437120"/>
        <c:crosses val="autoZero"/>
        <c:auto val="0"/>
        <c:lblAlgn val="ctr"/>
        <c:lblOffset val="100"/>
        <c:noMultiLvlLbl val="0"/>
      </c:catAx>
      <c:valAx>
        <c:axId val="66437120"/>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pPr>
            <a:endParaRPr lang="en-US"/>
          </a:p>
        </c:txPr>
        <c:crossAx val="67451136"/>
        <c:crosses val="autoZero"/>
        <c:crossBetween val="between"/>
      </c:valAx>
    </c:plotArea>
    <c:legend>
      <c:legendPos val="b"/>
      <c:overlay val="0"/>
      <c:txPr>
        <a:bodyPr/>
        <a:lstStyle/>
        <a:p>
          <a:pPr>
            <a:defRPr sz="1000" smtId="4294967295">
              <a:solidFill>
                <a:srgbClr val="000000"/>
              </a:solidFill>
            </a:defRPr>
          </a:pPr>
          <a:endParaRPr lang="en-US"/>
        </a:p>
      </c:txPr>
    </c:legend>
    <c:plotVisOnly val="1"/>
    <c:dispBlanksAs val="zero"/>
    <c:showDLblsOverMax val="1"/>
  </c:chart>
  <c:txPr>
    <a:bodyPr/>
    <a:lstStyle/>
    <a:p>
      <a:pPr>
        <a:defRPr sz="1800" smtId="4294967295"/>
      </a:pPr>
      <a:endParaRPr lang="en-US"/>
    </a:p>
  </c:txPr>
  <c:externalData r:id="rId1">
    <c:autoUpdate val="0"/>
  </c:externalData>
</c:chartSpace>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image" Target="../media/image5.svg"/><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image" Target="../media/image5.svg"/><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509919-36B5-4162-8899-417A9F93473B}" type="doc">
      <dgm:prSet loTypeId="urn:microsoft.com/office/officeart/2018/5/layout/IconCircleLabelList" loCatId="icon" qsTypeId="urn:microsoft.com/office/officeart/2005/8/quickstyle/simple1" qsCatId="simple" csTypeId="urn:microsoft.com/office/officeart/2005/8/colors/colorful5" csCatId="colorful" phldr="1"/>
      <dgm:spPr/>
      <dgm:t>
        <a:bodyPr/>
        <a:lstStyle/>
        <a:p>
          <a:endParaRPr lang="en-US"/>
        </a:p>
      </dgm:t>
    </dgm:pt>
    <dgm:pt modelId="{AAF9DEE3-8444-4CA1-8BC2-D834D3ED6C74}">
      <dgm:prSet custT="1"/>
      <dgm:spPr/>
      <dgm:t>
        <a:bodyPr/>
        <a:lstStyle/>
        <a:p>
          <a:pPr>
            <a:lnSpc>
              <a:spcPct val="100000"/>
            </a:lnSpc>
            <a:defRPr cap="all"/>
          </a:pPr>
          <a:r>
            <a:rPr lang="en-US" sz="1400" cap="none" baseline="0" dirty="0"/>
            <a:t>Louise is returning to PST</a:t>
          </a:r>
          <a:endParaRPr lang="en-US" sz="1200" dirty="0"/>
        </a:p>
      </dgm:t>
    </dgm:pt>
    <dgm:pt modelId="{205BDF49-153E-4CE8-8402-E23704595764}" type="parTrans" cxnId="{0A7DA706-17DD-412A-8BE0-4F6529274E66}">
      <dgm:prSet/>
      <dgm:spPr/>
      <dgm:t>
        <a:bodyPr/>
        <a:lstStyle/>
        <a:p>
          <a:endParaRPr lang="en-US" sz="1400"/>
        </a:p>
      </dgm:t>
    </dgm:pt>
    <dgm:pt modelId="{23210C7F-6847-491E-BE1F-A79529AF2B8B}" type="sibTrans" cxnId="{0A7DA706-17DD-412A-8BE0-4F6529274E66}">
      <dgm:prSet phldrT="01" phldr="0"/>
      <dgm:spPr/>
      <dgm:t>
        <a:bodyPr/>
        <a:lstStyle/>
        <a:p>
          <a:endParaRPr lang="en-US" sz="1400" dirty="0"/>
        </a:p>
      </dgm:t>
    </dgm:pt>
    <dgm:pt modelId="{B2B879BD-3840-400C-92BD-B2C2383358D7}">
      <dgm:prSet custT="1"/>
      <dgm:spPr/>
      <dgm:t>
        <a:bodyPr/>
        <a:lstStyle/>
        <a:p>
          <a:pPr>
            <a:lnSpc>
              <a:spcPct val="100000"/>
            </a:lnSpc>
            <a:defRPr cap="all"/>
          </a:pPr>
          <a:r>
            <a:rPr lang="en-US" sz="1400" cap="none" baseline="0" dirty="0"/>
            <a:t>Wendy is starting in Sept </a:t>
          </a:r>
          <a:r>
            <a:rPr lang="en-US" sz="1200" cap="none" baseline="0" dirty="0"/>
            <a:t>(pharmacy technician)</a:t>
          </a:r>
          <a:endParaRPr lang="en-US" sz="1200" dirty="0"/>
        </a:p>
      </dgm:t>
    </dgm:pt>
    <dgm:pt modelId="{09440D86-F3E6-4A3C-9E78-1AFC56348641}" type="parTrans" cxnId="{42CDCACA-F394-4044-BBF6-522A0005ABCB}">
      <dgm:prSet/>
      <dgm:spPr/>
      <dgm:t>
        <a:bodyPr/>
        <a:lstStyle/>
        <a:p>
          <a:endParaRPr lang="en-US" sz="1400"/>
        </a:p>
      </dgm:t>
    </dgm:pt>
    <dgm:pt modelId="{FBAA44FF-54DE-45C8-9FAC-512C40277233}" type="sibTrans" cxnId="{42CDCACA-F394-4044-BBF6-522A0005ABCB}">
      <dgm:prSet phldrT="02" phldr="0"/>
      <dgm:spPr/>
      <dgm:t>
        <a:bodyPr/>
        <a:lstStyle/>
        <a:p>
          <a:endParaRPr lang="en-US" sz="1400" dirty="0"/>
        </a:p>
      </dgm:t>
    </dgm:pt>
    <dgm:pt modelId="{062CC33B-74A5-4AF7-B00F-9DF77CFC6D18}">
      <dgm:prSet custT="1"/>
      <dgm:spPr/>
      <dgm:t>
        <a:bodyPr/>
        <a:lstStyle/>
        <a:p>
          <a:pPr>
            <a:lnSpc>
              <a:spcPct val="100000"/>
            </a:lnSpc>
            <a:defRPr cap="all"/>
          </a:pPr>
          <a:r>
            <a:rPr lang="en-GB" sz="1400" cap="none" baseline="0" dirty="0"/>
            <a:t>Dr Phillips now on Maternity Leave</a:t>
          </a:r>
        </a:p>
      </dgm:t>
    </dgm:pt>
    <dgm:pt modelId="{DE371884-F5F1-43E0-84E4-910BE284F222}" type="sibTrans" cxnId="{1C41229F-C9AD-45C1-9FCD-002786A1B9CC}">
      <dgm:prSet/>
      <dgm:spPr/>
      <dgm:t>
        <a:bodyPr/>
        <a:lstStyle/>
        <a:p>
          <a:endParaRPr lang="en-GB" sz="1400"/>
        </a:p>
      </dgm:t>
    </dgm:pt>
    <dgm:pt modelId="{297A6A16-D14B-4ED1-83A7-FF947A9B52ED}" type="parTrans" cxnId="{1C41229F-C9AD-45C1-9FCD-002786A1B9CC}">
      <dgm:prSet/>
      <dgm:spPr/>
      <dgm:t>
        <a:bodyPr/>
        <a:lstStyle/>
        <a:p>
          <a:endParaRPr lang="en-GB" sz="1400"/>
        </a:p>
      </dgm:t>
    </dgm:pt>
    <dgm:pt modelId="{2F6F675E-23FF-4A64-AAB6-C6B7606F199F}">
      <dgm:prSet custT="1"/>
      <dgm:spPr/>
      <dgm:t>
        <a:bodyPr/>
        <a:lstStyle/>
        <a:p>
          <a:pPr>
            <a:lnSpc>
              <a:spcPct val="100000"/>
            </a:lnSpc>
            <a:defRPr cap="all"/>
          </a:pPr>
          <a:r>
            <a:rPr lang="en-GB" sz="1400" cap="none" baseline="0" dirty="0"/>
            <a:t>Amy moved to GPA role</a:t>
          </a:r>
        </a:p>
      </dgm:t>
    </dgm:pt>
    <dgm:pt modelId="{A363B3B6-87AA-4ED4-8611-CB26B115EF02}" type="parTrans" cxnId="{0A566732-7396-4B85-8F15-6E56E2D9FA86}">
      <dgm:prSet/>
      <dgm:spPr/>
      <dgm:t>
        <a:bodyPr/>
        <a:lstStyle/>
        <a:p>
          <a:endParaRPr lang="en-GB" sz="1400"/>
        </a:p>
      </dgm:t>
    </dgm:pt>
    <dgm:pt modelId="{D499EE44-E208-405B-BEC5-0561EC72D41E}" type="sibTrans" cxnId="{0A566732-7396-4B85-8F15-6E56E2D9FA86}">
      <dgm:prSet/>
      <dgm:spPr/>
      <dgm:t>
        <a:bodyPr/>
        <a:lstStyle/>
        <a:p>
          <a:endParaRPr lang="en-GB" sz="1400"/>
        </a:p>
      </dgm:t>
    </dgm:pt>
    <dgm:pt modelId="{0AC69548-7327-4AE7-8806-02F95DC2B7BB}">
      <dgm:prSet custT="1"/>
      <dgm:spPr/>
      <dgm:t>
        <a:bodyPr/>
        <a:lstStyle/>
        <a:p>
          <a:pPr>
            <a:lnSpc>
              <a:spcPct val="100000"/>
            </a:lnSpc>
            <a:defRPr cap="all"/>
          </a:pPr>
          <a:r>
            <a:rPr lang="en-GB" sz="1400" cap="none" baseline="0" dirty="0"/>
            <a:t>Dr Hana and Azam now providing cover</a:t>
          </a:r>
          <a:endParaRPr lang="en-GB" sz="1400" dirty="0"/>
        </a:p>
      </dgm:t>
    </dgm:pt>
    <dgm:pt modelId="{BDA04977-C0F2-4B2C-82A6-39B0275DF782}" type="sibTrans" cxnId="{F3413096-67C4-4C04-A02A-CE8A50B06F56}">
      <dgm:prSet/>
      <dgm:spPr/>
      <dgm:t>
        <a:bodyPr/>
        <a:lstStyle/>
        <a:p>
          <a:endParaRPr lang="en-GB" sz="1400"/>
        </a:p>
      </dgm:t>
    </dgm:pt>
    <dgm:pt modelId="{122F11FA-A81E-4C11-AC62-B98AD2AEB873}" type="parTrans" cxnId="{F3413096-67C4-4C04-A02A-CE8A50B06F56}">
      <dgm:prSet/>
      <dgm:spPr/>
      <dgm:t>
        <a:bodyPr/>
        <a:lstStyle/>
        <a:p>
          <a:endParaRPr lang="en-GB" sz="1400"/>
        </a:p>
      </dgm:t>
    </dgm:pt>
    <dgm:pt modelId="{6F0B7620-98F9-4722-BA3B-A42111DBA1E6}">
      <dgm:prSet custT="1"/>
      <dgm:spPr/>
      <dgm:t>
        <a:bodyPr/>
        <a:lstStyle/>
        <a:p>
          <a:pPr>
            <a:lnSpc>
              <a:spcPct val="100000"/>
            </a:lnSpc>
            <a:defRPr cap="all"/>
          </a:pPr>
          <a:r>
            <a:rPr lang="en-GB" sz="1400" cap="none" baseline="0" dirty="0"/>
            <a:t>Olivia left PST, post advertised</a:t>
          </a:r>
          <a:endParaRPr lang="en-GB" sz="1400" dirty="0"/>
        </a:p>
      </dgm:t>
    </dgm:pt>
    <dgm:pt modelId="{C44D3826-451B-48A0-8AB1-77C28B4EF150}" type="parTrans" cxnId="{EEA71FE9-A46A-47FC-B796-4E8E20090B65}">
      <dgm:prSet/>
      <dgm:spPr/>
      <dgm:t>
        <a:bodyPr/>
        <a:lstStyle/>
        <a:p>
          <a:endParaRPr lang="en-GB" sz="1400"/>
        </a:p>
      </dgm:t>
    </dgm:pt>
    <dgm:pt modelId="{4E21F607-9E22-448E-85A9-9268853A3C2F}" type="sibTrans" cxnId="{EEA71FE9-A46A-47FC-B796-4E8E20090B65}">
      <dgm:prSet/>
      <dgm:spPr/>
      <dgm:t>
        <a:bodyPr/>
        <a:lstStyle/>
        <a:p>
          <a:endParaRPr lang="en-GB" sz="1400"/>
        </a:p>
      </dgm:t>
    </dgm:pt>
    <dgm:pt modelId="{E2936F2D-1241-4638-BB30-192171AC0545}">
      <dgm:prSet custT="1"/>
      <dgm:spPr/>
      <dgm:t>
        <a:bodyPr/>
        <a:lstStyle/>
        <a:p>
          <a:pPr>
            <a:lnSpc>
              <a:spcPct val="100000"/>
            </a:lnSpc>
            <a:defRPr cap="all"/>
          </a:pPr>
          <a:r>
            <a:rPr lang="en-GB" sz="1400" cap="none" dirty="0"/>
            <a:t>Annemarie joined as a paramedic</a:t>
          </a:r>
        </a:p>
      </dgm:t>
    </dgm:pt>
    <dgm:pt modelId="{64DB7B22-7789-431A-93D7-43CC317E88D7}" type="parTrans" cxnId="{EA9A1E10-7B13-47D3-8596-234383DD4E30}">
      <dgm:prSet/>
      <dgm:spPr/>
      <dgm:t>
        <a:bodyPr/>
        <a:lstStyle/>
        <a:p>
          <a:endParaRPr lang="en-GB" sz="1400"/>
        </a:p>
      </dgm:t>
    </dgm:pt>
    <dgm:pt modelId="{67F6CB57-9EAB-48CB-8F5A-53DDD5B6EEE9}" type="sibTrans" cxnId="{EA9A1E10-7B13-47D3-8596-234383DD4E30}">
      <dgm:prSet/>
      <dgm:spPr/>
      <dgm:t>
        <a:bodyPr/>
        <a:lstStyle/>
        <a:p>
          <a:endParaRPr lang="en-GB" sz="1400"/>
        </a:p>
      </dgm:t>
    </dgm:pt>
    <dgm:pt modelId="{E87476C8-6806-4936-8087-866624D84E46}">
      <dgm:prSet custT="1"/>
      <dgm:spPr/>
      <dgm:t>
        <a:bodyPr/>
        <a:lstStyle/>
        <a:p>
          <a:pPr>
            <a:lnSpc>
              <a:spcPct val="100000"/>
            </a:lnSpc>
            <a:defRPr cap="all"/>
          </a:pPr>
          <a:r>
            <a:rPr lang="en-GB" sz="1400" cap="none" baseline="0" dirty="0"/>
            <a:t>Thabo and Jasmin now started </a:t>
          </a:r>
          <a:r>
            <a:rPr lang="en-GB" sz="1200" cap="none" baseline="0" dirty="0"/>
            <a:t>(pharmacist)</a:t>
          </a:r>
          <a:endParaRPr lang="en-GB" sz="1200" dirty="0"/>
        </a:p>
      </dgm:t>
    </dgm:pt>
    <dgm:pt modelId="{02566B76-F3EC-4DD4-AAE6-3DBF347C013C}" type="parTrans" cxnId="{0187B464-3209-49F0-8017-FCBB12A90496}">
      <dgm:prSet/>
      <dgm:spPr/>
      <dgm:t>
        <a:bodyPr/>
        <a:lstStyle/>
        <a:p>
          <a:endParaRPr lang="en-GB" sz="1400"/>
        </a:p>
      </dgm:t>
    </dgm:pt>
    <dgm:pt modelId="{A6289E35-B8AD-4EF8-BCC9-7DCFBD7A0069}" type="sibTrans" cxnId="{0187B464-3209-49F0-8017-FCBB12A90496}">
      <dgm:prSet/>
      <dgm:spPr/>
      <dgm:t>
        <a:bodyPr/>
        <a:lstStyle/>
        <a:p>
          <a:endParaRPr lang="en-GB" sz="1400"/>
        </a:p>
      </dgm:t>
    </dgm:pt>
    <dgm:pt modelId="{CF0A2840-B432-473D-94C0-0928279FE3AD}">
      <dgm:prSet/>
      <dgm:spPr/>
      <dgm:t>
        <a:bodyPr/>
        <a:lstStyle/>
        <a:p>
          <a:pPr>
            <a:lnSpc>
              <a:spcPct val="100000"/>
            </a:lnSpc>
            <a:defRPr cap="all"/>
          </a:pPr>
          <a:r>
            <a:rPr lang="en-GB" cap="none" dirty="0"/>
            <a:t>Nat &amp; Izzy increasing hours</a:t>
          </a:r>
          <a:endParaRPr lang="en-GB" dirty="0"/>
        </a:p>
      </dgm:t>
    </dgm:pt>
    <dgm:pt modelId="{5F258C15-E4BD-4D56-A98F-59DC561E7B45}" type="parTrans" cxnId="{4AA86307-C158-4463-919B-C3612CCD24DF}">
      <dgm:prSet/>
      <dgm:spPr/>
      <dgm:t>
        <a:bodyPr/>
        <a:lstStyle/>
        <a:p>
          <a:endParaRPr lang="en-GB"/>
        </a:p>
      </dgm:t>
    </dgm:pt>
    <dgm:pt modelId="{0D62F1E0-5180-4B72-8790-F169CBEC1E77}" type="sibTrans" cxnId="{4AA86307-C158-4463-919B-C3612CCD24DF}">
      <dgm:prSet/>
      <dgm:spPr/>
      <dgm:t>
        <a:bodyPr/>
        <a:lstStyle/>
        <a:p>
          <a:endParaRPr lang="en-GB"/>
        </a:p>
      </dgm:t>
    </dgm:pt>
    <dgm:pt modelId="{92E0B386-F893-4BCE-B06A-448897140ADB}">
      <dgm:prSet/>
      <dgm:spPr/>
      <dgm:t>
        <a:bodyPr/>
        <a:lstStyle/>
        <a:p>
          <a:pPr>
            <a:lnSpc>
              <a:spcPct val="100000"/>
            </a:lnSpc>
            <a:defRPr cap="all"/>
          </a:pPr>
          <a:r>
            <a:rPr lang="en-GB" cap="none" dirty="0"/>
            <a:t>Rebecca &amp; Sara mixed roles</a:t>
          </a:r>
        </a:p>
      </dgm:t>
    </dgm:pt>
    <dgm:pt modelId="{A11B201B-AFF4-4295-95FB-AE199604C877}" type="parTrans" cxnId="{2C41E0FF-6A08-44D7-A434-FFCCBCB7939F}">
      <dgm:prSet/>
      <dgm:spPr/>
      <dgm:t>
        <a:bodyPr/>
        <a:lstStyle/>
        <a:p>
          <a:endParaRPr lang="en-GB"/>
        </a:p>
      </dgm:t>
    </dgm:pt>
    <dgm:pt modelId="{0B3BEC1C-69A7-4B08-8EB8-BFEFE85F2DA3}" type="sibTrans" cxnId="{2C41E0FF-6A08-44D7-A434-FFCCBCB7939F}">
      <dgm:prSet/>
      <dgm:spPr/>
      <dgm:t>
        <a:bodyPr/>
        <a:lstStyle/>
        <a:p>
          <a:endParaRPr lang="en-GB"/>
        </a:p>
      </dgm:t>
    </dgm:pt>
    <dgm:pt modelId="{646ECFE3-E723-44CE-9B88-A7B9C0C3A301}" type="pres">
      <dgm:prSet presAssocID="{15509919-36B5-4162-8899-417A9F93473B}" presName="root" presStyleCnt="0">
        <dgm:presLayoutVars>
          <dgm:dir/>
          <dgm:resizeHandles val="exact"/>
        </dgm:presLayoutVars>
      </dgm:prSet>
      <dgm:spPr/>
    </dgm:pt>
    <dgm:pt modelId="{3EF7C190-1B1A-4BF0-B186-955275C66532}" type="pres">
      <dgm:prSet presAssocID="{AAF9DEE3-8444-4CA1-8BC2-D834D3ED6C74}" presName="compNode" presStyleCnt="0"/>
      <dgm:spPr/>
    </dgm:pt>
    <dgm:pt modelId="{D57F0037-7411-46C2-9983-859063BF7373}" type="pres">
      <dgm:prSet presAssocID="{AAF9DEE3-8444-4CA1-8BC2-D834D3ED6C74}" presName="iconBgRect" presStyleLbl="bgShp" presStyleIdx="0" presStyleCnt="10"/>
      <dgm:spPr/>
    </dgm:pt>
    <dgm:pt modelId="{43F0CCEF-F7AC-4907-85ED-A4A55779AB5A}" type="pres">
      <dgm:prSet presAssocID="{AAF9DEE3-8444-4CA1-8BC2-D834D3ED6C74}" presName="iconRect" presStyleLbl="node1" presStyleIdx="0" presStyleCnt="10"/>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ctor male with solid fill"/>
        </a:ext>
      </dgm:extLst>
    </dgm:pt>
    <dgm:pt modelId="{C31EE2AF-158E-4651-8E6A-684214B062C1}" type="pres">
      <dgm:prSet presAssocID="{AAF9DEE3-8444-4CA1-8BC2-D834D3ED6C74}" presName="spaceRect" presStyleCnt="0"/>
      <dgm:spPr/>
    </dgm:pt>
    <dgm:pt modelId="{65C90165-87D4-45E8-B599-E7AD8BFDF9AB}" type="pres">
      <dgm:prSet presAssocID="{AAF9DEE3-8444-4CA1-8BC2-D834D3ED6C74}" presName="textRect" presStyleLbl="revTx" presStyleIdx="0" presStyleCnt="10">
        <dgm:presLayoutVars>
          <dgm:chMax val="1"/>
          <dgm:chPref val="1"/>
        </dgm:presLayoutVars>
      </dgm:prSet>
      <dgm:spPr/>
    </dgm:pt>
    <dgm:pt modelId="{607325A9-3F3F-4BD3-8A2D-AF1019C95BFA}" type="pres">
      <dgm:prSet presAssocID="{23210C7F-6847-491E-BE1F-A79529AF2B8B}" presName="sibTrans" presStyleCnt="0"/>
      <dgm:spPr/>
    </dgm:pt>
    <dgm:pt modelId="{60750DAD-F5C9-49BF-9AF5-29D65319E5C1}" type="pres">
      <dgm:prSet presAssocID="{B2B879BD-3840-400C-92BD-B2C2383358D7}" presName="compNode" presStyleCnt="0"/>
      <dgm:spPr/>
    </dgm:pt>
    <dgm:pt modelId="{21C3F34A-2608-4BC3-A9EA-66E39D6B85C5}" type="pres">
      <dgm:prSet presAssocID="{B2B879BD-3840-400C-92BD-B2C2383358D7}" presName="iconBgRect" presStyleLbl="bgShp" presStyleIdx="1" presStyleCnt="10"/>
      <dgm:spPr/>
    </dgm:pt>
    <dgm:pt modelId="{00CD6A3A-CCAA-425C-A164-D64BF3CAA48F}" type="pres">
      <dgm:prSet presAssocID="{B2B879BD-3840-400C-92BD-B2C2383358D7}" presName="iconRect" presStyleLbl="node1" presStyleIdx="1" presStyleCnt="1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hoscope"/>
        </a:ext>
      </dgm:extLst>
    </dgm:pt>
    <dgm:pt modelId="{40951691-6F11-4955-BB68-82BFB101BB2B}" type="pres">
      <dgm:prSet presAssocID="{B2B879BD-3840-400C-92BD-B2C2383358D7}" presName="spaceRect" presStyleCnt="0"/>
      <dgm:spPr/>
    </dgm:pt>
    <dgm:pt modelId="{771CC39E-65D9-4408-9BB6-BB8216C86C77}" type="pres">
      <dgm:prSet presAssocID="{B2B879BD-3840-400C-92BD-B2C2383358D7}" presName="textRect" presStyleLbl="revTx" presStyleIdx="1" presStyleCnt="10">
        <dgm:presLayoutVars>
          <dgm:chMax val="1"/>
          <dgm:chPref val="1"/>
        </dgm:presLayoutVars>
      </dgm:prSet>
      <dgm:spPr/>
    </dgm:pt>
    <dgm:pt modelId="{EDB65A72-39F5-4926-8BF0-565C78C9B982}" type="pres">
      <dgm:prSet presAssocID="{FBAA44FF-54DE-45C8-9FAC-512C40277233}" presName="sibTrans" presStyleCnt="0"/>
      <dgm:spPr/>
    </dgm:pt>
    <dgm:pt modelId="{C1228D3B-B950-41E4-ADF6-028CD4A4287A}" type="pres">
      <dgm:prSet presAssocID="{2F6F675E-23FF-4A64-AAB6-C6B7606F199F}" presName="compNode" presStyleCnt="0"/>
      <dgm:spPr/>
    </dgm:pt>
    <dgm:pt modelId="{D8BE0E95-9923-4294-95B6-4D140203A0A8}" type="pres">
      <dgm:prSet presAssocID="{2F6F675E-23FF-4A64-AAB6-C6B7606F199F}" presName="iconBgRect" presStyleLbl="bgShp" presStyleIdx="2" presStyleCnt="10" custLinFactNeighborY="5682"/>
      <dgm:spPr/>
    </dgm:pt>
    <dgm:pt modelId="{42EBE4C9-4ED1-43EB-9A5A-B6EE85474D3A}" type="pres">
      <dgm:prSet presAssocID="{2F6F675E-23FF-4A64-AAB6-C6B7606F199F}" presName="iconRect" presStyleLbl="node1" presStyleIdx="2" presStyleCnt="10" custLinFactNeighborY="374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aptain male with solid fill"/>
        </a:ext>
      </dgm:extLst>
    </dgm:pt>
    <dgm:pt modelId="{A9CBECF7-7D38-4A56-BAC3-8049B8F2D8D7}" type="pres">
      <dgm:prSet presAssocID="{2F6F675E-23FF-4A64-AAB6-C6B7606F199F}" presName="spaceRect" presStyleCnt="0"/>
      <dgm:spPr/>
    </dgm:pt>
    <dgm:pt modelId="{6CA329E9-0DC7-4EEC-84B1-4CDB9798D5C7}" type="pres">
      <dgm:prSet presAssocID="{2F6F675E-23FF-4A64-AAB6-C6B7606F199F}" presName="textRect" presStyleLbl="revTx" presStyleIdx="2" presStyleCnt="10" custScaleY="127489" custLinFactNeighborY="14375">
        <dgm:presLayoutVars>
          <dgm:chMax val="1"/>
          <dgm:chPref val="1"/>
        </dgm:presLayoutVars>
      </dgm:prSet>
      <dgm:spPr/>
    </dgm:pt>
    <dgm:pt modelId="{A2627EAE-F419-4AB8-9C21-FD22998F680F}" type="pres">
      <dgm:prSet presAssocID="{D499EE44-E208-405B-BEC5-0561EC72D41E}" presName="sibTrans" presStyleCnt="0"/>
      <dgm:spPr/>
    </dgm:pt>
    <dgm:pt modelId="{8EF3F493-743E-420B-BD98-5919016816B5}" type="pres">
      <dgm:prSet presAssocID="{062CC33B-74A5-4AF7-B00F-9DF77CFC6D18}" presName="compNode" presStyleCnt="0"/>
      <dgm:spPr/>
    </dgm:pt>
    <dgm:pt modelId="{6A1A4E47-8735-4536-B903-131D2BEEBB92}" type="pres">
      <dgm:prSet presAssocID="{062CC33B-74A5-4AF7-B00F-9DF77CFC6D18}" presName="iconBgRect" presStyleLbl="bgShp" presStyleIdx="3" presStyleCnt="10"/>
      <dgm:spPr/>
    </dgm:pt>
    <dgm:pt modelId="{B4732633-A4F3-4F4B-AD2D-97FB7B21572D}" type="pres">
      <dgm:prSet presAssocID="{062CC33B-74A5-4AF7-B00F-9DF77CFC6D18}" presName="iconRect" presStyleLbl="node1" presStyleIdx="3" presStyleCnt="1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Needle with solid fill"/>
        </a:ext>
      </dgm:extLst>
    </dgm:pt>
    <dgm:pt modelId="{09AEF3E1-0E5A-4712-877D-7B714F4BE602}" type="pres">
      <dgm:prSet presAssocID="{062CC33B-74A5-4AF7-B00F-9DF77CFC6D18}" presName="spaceRect" presStyleCnt="0"/>
      <dgm:spPr/>
    </dgm:pt>
    <dgm:pt modelId="{2AF65AB6-E72E-406D-BA8A-84234F16905E}" type="pres">
      <dgm:prSet presAssocID="{062CC33B-74A5-4AF7-B00F-9DF77CFC6D18}" presName="textRect" presStyleLbl="revTx" presStyleIdx="3" presStyleCnt="10">
        <dgm:presLayoutVars>
          <dgm:chMax val="1"/>
          <dgm:chPref val="1"/>
        </dgm:presLayoutVars>
      </dgm:prSet>
      <dgm:spPr/>
    </dgm:pt>
    <dgm:pt modelId="{35847727-AD12-4695-ABC3-CD45B3A465DA}" type="pres">
      <dgm:prSet presAssocID="{DE371884-F5F1-43E0-84E4-910BE284F222}" presName="sibTrans" presStyleCnt="0"/>
      <dgm:spPr/>
    </dgm:pt>
    <dgm:pt modelId="{0DDE98EC-76D4-432A-95B7-7AF4CDD6D94F}" type="pres">
      <dgm:prSet presAssocID="{0AC69548-7327-4AE7-8806-02F95DC2B7BB}" presName="compNode" presStyleCnt="0"/>
      <dgm:spPr/>
    </dgm:pt>
    <dgm:pt modelId="{B6AD629D-DEAD-45D5-A6AE-1B00D266E0EA}" type="pres">
      <dgm:prSet presAssocID="{0AC69548-7327-4AE7-8806-02F95DC2B7BB}" presName="iconBgRect" presStyleLbl="bgShp" presStyleIdx="4" presStyleCnt="10"/>
      <dgm:spPr/>
    </dgm:pt>
    <dgm:pt modelId="{5F4BD688-003B-445F-B323-CC48A96A775D}" type="pres">
      <dgm:prSet presAssocID="{0AC69548-7327-4AE7-8806-02F95DC2B7BB}" presName="iconRect" presStyleLbl="node1" presStyleIdx="4" presStyleCnt="10"/>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Ambulance with solid fill"/>
        </a:ext>
      </dgm:extLst>
    </dgm:pt>
    <dgm:pt modelId="{18F80034-1D14-4A61-A047-1B20D48BE6D4}" type="pres">
      <dgm:prSet presAssocID="{0AC69548-7327-4AE7-8806-02F95DC2B7BB}" presName="spaceRect" presStyleCnt="0"/>
      <dgm:spPr/>
    </dgm:pt>
    <dgm:pt modelId="{AEB081E4-B564-44EA-BDFA-CF34F5AB5381}" type="pres">
      <dgm:prSet presAssocID="{0AC69548-7327-4AE7-8806-02F95DC2B7BB}" presName="textRect" presStyleLbl="revTx" presStyleIdx="4" presStyleCnt="10">
        <dgm:presLayoutVars>
          <dgm:chMax val="1"/>
          <dgm:chPref val="1"/>
        </dgm:presLayoutVars>
      </dgm:prSet>
      <dgm:spPr/>
    </dgm:pt>
    <dgm:pt modelId="{C25A5F85-B1DD-43DF-9DF6-9F6145BE961E}" type="pres">
      <dgm:prSet presAssocID="{BDA04977-C0F2-4B2C-82A6-39B0275DF782}" presName="sibTrans" presStyleCnt="0"/>
      <dgm:spPr/>
    </dgm:pt>
    <dgm:pt modelId="{60316783-87B2-486F-9FCD-BF6A0F20CDDB}" type="pres">
      <dgm:prSet presAssocID="{6F0B7620-98F9-4722-BA3B-A42111DBA1E6}" presName="compNode" presStyleCnt="0"/>
      <dgm:spPr/>
    </dgm:pt>
    <dgm:pt modelId="{B047B16F-E81D-495C-8011-18C7A25BA3AA}" type="pres">
      <dgm:prSet presAssocID="{6F0B7620-98F9-4722-BA3B-A42111DBA1E6}" presName="iconBgRect" presStyleLbl="bgShp" presStyleIdx="5" presStyleCnt="10"/>
      <dgm:spPr/>
    </dgm:pt>
    <dgm:pt modelId="{AFEBA210-104A-4517-8536-53B6F045196C}" type="pres">
      <dgm:prSet presAssocID="{6F0B7620-98F9-4722-BA3B-A42111DBA1E6}" presName="iconRect" presStyleLbl="node1" presStyleIdx="5" presStyleCnt="10"/>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heers outline"/>
        </a:ext>
      </dgm:extLst>
    </dgm:pt>
    <dgm:pt modelId="{C39253FE-87FF-47F6-9451-B2DF954B0455}" type="pres">
      <dgm:prSet presAssocID="{6F0B7620-98F9-4722-BA3B-A42111DBA1E6}" presName="spaceRect" presStyleCnt="0"/>
      <dgm:spPr/>
    </dgm:pt>
    <dgm:pt modelId="{3399829E-BB74-4609-ABB8-0E922AD71CEB}" type="pres">
      <dgm:prSet presAssocID="{6F0B7620-98F9-4722-BA3B-A42111DBA1E6}" presName="textRect" presStyleLbl="revTx" presStyleIdx="5" presStyleCnt="10">
        <dgm:presLayoutVars>
          <dgm:chMax val="1"/>
          <dgm:chPref val="1"/>
        </dgm:presLayoutVars>
      </dgm:prSet>
      <dgm:spPr/>
    </dgm:pt>
    <dgm:pt modelId="{C756F3FA-FF8F-40C7-B84A-938B595673F4}" type="pres">
      <dgm:prSet presAssocID="{4E21F607-9E22-448E-85A9-9268853A3C2F}" presName="sibTrans" presStyleCnt="0"/>
      <dgm:spPr/>
    </dgm:pt>
    <dgm:pt modelId="{8778CC7D-CAA3-4FAB-8072-97601E450823}" type="pres">
      <dgm:prSet presAssocID="{E2936F2D-1241-4638-BB30-192171AC0545}" presName="compNode" presStyleCnt="0"/>
      <dgm:spPr/>
    </dgm:pt>
    <dgm:pt modelId="{E949F50F-99C5-4B3E-8F68-A0B087255238}" type="pres">
      <dgm:prSet presAssocID="{E2936F2D-1241-4638-BB30-192171AC0545}" presName="iconBgRect" presStyleLbl="bgShp" presStyleIdx="6" presStyleCnt="10"/>
      <dgm:spPr/>
    </dgm:pt>
    <dgm:pt modelId="{A36E6659-4669-43D3-B474-540C025E0C56}" type="pres">
      <dgm:prSet presAssocID="{E2936F2D-1241-4638-BB30-192171AC0545}" presName="iconRect" presStyleLbl="node1" presStyleIdx="6" presStyleCnt="10"/>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Doctor female with solid fill"/>
        </a:ext>
      </dgm:extLst>
    </dgm:pt>
    <dgm:pt modelId="{7B0EF0C9-48BB-434D-B20C-A0BCDA59A00B}" type="pres">
      <dgm:prSet presAssocID="{E2936F2D-1241-4638-BB30-192171AC0545}" presName="spaceRect" presStyleCnt="0"/>
      <dgm:spPr/>
    </dgm:pt>
    <dgm:pt modelId="{7EA540EB-4CE9-4988-8934-E4E2852C5A0B}" type="pres">
      <dgm:prSet presAssocID="{E2936F2D-1241-4638-BB30-192171AC0545}" presName="textRect" presStyleLbl="revTx" presStyleIdx="6" presStyleCnt="10">
        <dgm:presLayoutVars>
          <dgm:chMax val="1"/>
          <dgm:chPref val="1"/>
        </dgm:presLayoutVars>
      </dgm:prSet>
      <dgm:spPr/>
    </dgm:pt>
    <dgm:pt modelId="{5ED93FFB-C370-472C-B95D-31EFF1F12A96}" type="pres">
      <dgm:prSet presAssocID="{67F6CB57-9EAB-48CB-8F5A-53DDD5B6EEE9}" presName="sibTrans" presStyleCnt="0"/>
      <dgm:spPr/>
    </dgm:pt>
    <dgm:pt modelId="{F929BE17-11B1-4495-B861-F978D26BC4D5}" type="pres">
      <dgm:prSet presAssocID="{E87476C8-6806-4936-8087-866624D84E46}" presName="compNode" presStyleCnt="0"/>
      <dgm:spPr/>
    </dgm:pt>
    <dgm:pt modelId="{19F87579-313A-4063-B066-8702F52FDD91}" type="pres">
      <dgm:prSet presAssocID="{E87476C8-6806-4936-8087-866624D84E46}" presName="iconBgRect" presStyleLbl="bgShp" presStyleIdx="7" presStyleCnt="10"/>
      <dgm:spPr/>
    </dgm:pt>
    <dgm:pt modelId="{2AABEBD9-D238-4CA9-B496-A125B3183771}" type="pres">
      <dgm:prSet presAssocID="{E87476C8-6806-4936-8087-866624D84E46}" presName="iconRect" presStyleLbl="node1" presStyleIdx="7" presStyleCnt="10"/>
      <dgm:spPr>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Covid-19 with solid fill"/>
        </a:ext>
      </dgm:extLst>
    </dgm:pt>
    <dgm:pt modelId="{AAED0241-A012-4195-B95C-D4E0C3739AF3}" type="pres">
      <dgm:prSet presAssocID="{E87476C8-6806-4936-8087-866624D84E46}" presName="spaceRect" presStyleCnt="0"/>
      <dgm:spPr/>
    </dgm:pt>
    <dgm:pt modelId="{F9EC383A-9509-4E2F-860C-208AAC4D42B3}" type="pres">
      <dgm:prSet presAssocID="{E87476C8-6806-4936-8087-866624D84E46}" presName="textRect" presStyleLbl="revTx" presStyleIdx="7" presStyleCnt="10">
        <dgm:presLayoutVars>
          <dgm:chMax val="1"/>
          <dgm:chPref val="1"/>
        </dgm:presLayoutVars>
      </dgm:prSet>
      <dgm:spPr/>
    </dgm:pt>
    <dgm:pt modelId="{77BB077A-C39C-45F2-B6B1-117C6D2185B6}" type="pres">
      <dgm:prSet presAssocID="{A6289E35-B8AD-4EF8-BCC9-7DCFBD7A0069}" presName="sibTrans" presStyleCnt="0"/>
      <dgm:spPr/>
    </dgm:pt>
    <dgm:pt modelId="{4B9E2932-A7E0-441D-90F6-F1D4A9D86D31}" type="pres">
      <dgm:prSet presAssocID="{CF0A2840-B432-473D-94C0-0928279FE3AD}" presName="compNode" presStyleCnt="0"/>
      <dgm:spPr/>
    </dgm:pt>
    <dgm:pt modelId="{D20426BD-E5DA-4ED0-99E1-219A5887C684}" type="pres">
      <dgm:prSet presAssocID="{CF0A2840-B432-473D-94C0-0928279FE3AD}" presName="iconBgRect" presStyleLbl="bgShp" presStyleIdx="8" presStyleCnt="10"/>
      <dgm:spPr/>
    </dgm:pt>
    <dgm:pt modelId="{F254DE34-7C85-474E-BECB-BD2F418A4342}" type="pres">
      <dgm:prSet presAssocID="{CF0A2840-B432-473D-94C0-0928279FE3AD}" presName="iconRect" presStyleLbl="node1" presStyleIdx="8" presStyleCnt="10"/>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Alarm Ringing with solid fill"/>
        </a:ext>
      </dgm:extLst>
    </dgm:pt>
    <dgm:pt modelId="{4993F8AF-E319-4CF9-8B1F-D1EAF37B8E83}" type="pres">
      <dgm:prSet presAssocID="{CF0A2840-B432-473D-94C0-0928279FE3AD}" presName="spaceRect" presStyleCnt="0"/>
      <dgm:spPr/>
    </dgm:pt>
    <dgm:pt modelId="{1D3BB583-8005-43D4-806E-41949934A34B}" type="pres">
      <dgm:prSet presAssocID="{CF0A2840-B432-473D-94C0-0928279FE3AD}" presName="textRect" presStyleLbl="revTx" presStyleIdx="8" presStyleCnt="10">
        <dgm:presLayoutVars>
          <dgm:chMax val="1"/>
          <dgm:chPref val="1"/>
        </dgm:presLayoutVars>
      </dgm:prSet>
      <dgm:spPr/>
    </dgm:pt>
    <dgm:pt modelId="{23CE7606-9F41-40F1-BF8F-DA3B2BFF82AA}" type="pres">
      <dgm:prSet presAssocID="{0D62F1E0-5180-4B72-8790-F169CBEC1E77}" presName="sibTrans" presStyleCnt="0"/>
      <dgm:spPr/>
    </dgm:pt>
    <dgm:pt modelId="{9B3F4CC9-58FE-4621-91C9-B81E8B559EE8}" type="pres">
      <dgm:prSet presAssocID="{92E0B386-F893-4BCE-B06A-448897140ADB}" presName="compNode" presStyleCnt="0"/>
      <dgm:spPr/>
    </dgm:pt>
    <dgm:pt modelId="{F9D829CD-877E-4C42-AC51-30B0A89FDA2D}" type="pres">
      <dgm:prSet presAssocID="{92E0B386-F893-4BCE-B06A-448897140ADB}" presName="iconBgRect" presStyleLbl="bgShp" presStyleIdx="9" presStyleCnt="10"/>
      <dgm:spPr/>
    </dgm:pt>
    <dgm:pt modelId="{9FC28B3E-FA5B-459C-9F44-B1E78475090C}" type="pres">
      <dgm:prSet presAssocID="{92E0B386-F893-4BCE-B06A-448897140ADB}" presName="iconRect" presStyleLbl="node1" presStyleIdx="9" presStyleCnt="10"/>
      <dgm:spPr>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a:blipFill>
      </dgm:spPr>
      <dgm:extLst>
        <a:ext uri="{E40237B7-FDA0-4F09-8148-C483321AD2D9}">
          <dgm14:cNvPr xmlns:dgm14="http://schemas.microsoft.com/office/drawing/2010/diagram" id="0" name="" descr="Shuffle with solid fill"/>
        </a:ext>
      </dgm:extLst>
    </dgm:pt>
    <dgm:pt modelId="{7F234792-63AE-4D24-BD75-C5470F88F884}" type="pres">
      <dgm:prSet presAssocID="{92E0B386-F893-4BCE-B06A-448897140ADB}" presName="spaceRect" presStyleCnt="0"/>
      <dgm:spPr/>
    </dgm:pt>
    <dgm:pt modelId="{2D1956E2-C2B3-4BFB-9BBF-383CE5413462}" type="pres">
      <dgm:prSet presAssocID="{92E0B386-F893-4BCE-B06A-448897140ADB}" presName="textRect" presStyleLbl="revTx" presStyleIdx="9" presStyleCnt="10">
        <dgm:presLayoutVars>
          <dgm:chMax val="1"/>
          <dgm:chPref val="1"/>
        </dgm:presLayoutVars>
      </dgm:prSet>
      <dgm:spPr/>
    </dgm:pt>
  </dgm:ptLst>
  <dgm:cxnLst>
    <dgm:cxn modelId="{235ABB02-5425-4F74-A9D4-C6236608517A}" type="presOf" srcId="{AAF9DEE3-8444-4CA1-8BC2-D834D3ED6C74}" destId="{65C90165-87D4-45E8-B599-E7AD8BFDF9AB}" srcOrd="0" destOrd="0" presId="urn:microsoft.com/office/officeart/2018/5/layout/IconCircleLabelList"/>
    <dgm:cxn modelId="{0A7DA706-17DD-412A-8BE0-4F6529274E66}" srcId="{15509919-36B5-4162-8899-417A9F93473B}" destId="{AAF9DEE3-8444-4CA1-8BC2-D834D3ED6C74}" srcOrd="0" destOrd="0" parTransId="{205BDF49-153E-4CE8-8402-E23704595764}" sibTransId="{23210C7F-6847-491E-BE1F-A79529AF2B8B}"/>
    <dgm:cxn modelId="{4AA86307-C158-4463-919B-C3612CCD24DF}" srcId="{15509919-36B5-4162-8899-417A9F93473B}" destId="{CF0A2840-B432-473D-94C0-0928279FE3AD}" srcOrd="8" destOrd="0" parTransId="{5F258C15-E4BD-4D56-A98F-59DC561E7B45}" sibTransId="{0D62F1E0-5180-4B72-8790-F169CBEC1E77}"/>
    <dgm:cxn modelId="{EA9A1E10-7B13-47D3-8596-234383DD4E30}" srcId="{15509919-36B5-4162-8899-417A9F93473B}" destId="{E2936F2D-1241-4638-BB30-192171AC0545}" srcOrd="6" destOrd="0" parTransId="{64DB7B22-7789-431A-93D7-43CC317E88D7}" sibTransId="{67F6CB57-9EAB-48CB-8F5A-53DDD5B6EEE9}"/>
    <dgm:cxn modelId="{0A566732-7396-4B85-8F15-6E56E2D9FA86}" srcId="{15509919-36B5-4162-8899-417A9F93473B}" destId="{2F6F675E-23FF-4A64-AAB6-C6B7606F199F}" srcOrd="2" destOrd="0" parTransId="{A363B3B6-87AA-4ED4-8611-CB26B115EF02}" sibTransId="{D499EE44-E208-405B-BEC5-0561EC72D41E}"/>
    <dgm:cxn modelId="{3449DA5F-69AE-476B-A8A6-C2C59EC37EE6}" type="presOf" srcId="{92E0B386-F893-4BCE-B06A-448897140ADB}" destId="{2D1956E2-C2B3-4BFB-9BBF-383CE5413462}" srcOrd="0" destOrd="0" presId="urn:microsoft.com/office/officeart/2018/5/layout/IconCircleLabelList"/>
    <dgm:cxn modelId="{0187B464-3209-49F0-8017-FCBB12A90496}" srcId="{15509919-36B5-4162-8899-417A9F93473B}" destId="{E87476C8-6806-4936-8087-866624D84E46}" srcOrd="7" destOrd="0" parTransId="{02566B76-F3EC-4DD4-AAE6-3DBF347C013C}" sibTransId="{A6289E35-B8AD-4EF8-BCC9-7DCFBD7A0069}"/>
    <dgm:cxn modelId="{BDD77E67-03EC-4502-95B3-A81769BA75C3}" type="presOf" srcId="{062CC33B-74A5-4AF7-B00F-9DF77CFC6D18}" destId="{2AF65AB6-E72E-406D-BA8A-84234F16905E}" srcOrd="0" destOrd="0" presId="urn:microsoft.com/office/officeart/2018/5/layout/IconCircleLabelList"/>
    <dgm:cxn modelId="{5742976A-A34F-4152-BA7B-DC33F9735E6F}" type="presOf" srcId="{0AC69548-7327-4AE7-8806-02F95DC2B7BB}" destId="{AEB081E4-B564-44EA-BDFA-CF34F5AB5381}" srcOrd="0" destOrd="0" presId="urn:microsoft.com/office/officeart/2018/5/layout/IconCircleLabelList"/>
    <dgm:cxn modelId="{7FF8FD70-824F-4592-852C-4D4F98BAE912}" type="presOf" srcId="{CF0A2840-B432-473D-94C0-0928279FE3AD}" destId="{1D3BB583-8005-43D4-806E-41949934A34B}" srcOrd="0" destOrd="0" presId="urn:microsoft.com/office/officeart/2018/5/layout/IconCircleLabelList"/>
    <dgm:cxn modelId="{7EC4698B-B063-468F-AF46-473589A2E4FB}" type="presOf" srcId="{6F0B7620-98F9-4722-BA3B-A42111DBA1E6}" destId="{3399829E-BB74-4609-ABB8-0E922AD71CEB}" srcOrd="0" destOrd="0" presId="urn:microsoft.com/office/officeart/2018/5/layout/IconCircleLabelList"/>
    <dgm:cxn modelId="{7AD14D91-B867-4197-8006-7B1CDC5C1E1D}" type="presOf" srcId="{E87476C8-6806-4936-8087-866624D84E46}" destId="{F9EC383A-9509-4E2F-860C-208AAC4D42B3}" srcOrd="0" destOrd="0" presId="urn:microsoft.com/office/officeart/2018/5/layout/IconCircleLabelList"/>
    <dgm:cxn modelId="{F3413096-67C4-4C04-A02A-CE8A50B06F56}" srcId="{15509919-36B5-4162-8899-417A9F93473B}" destId="{0AC69548-7327-4AE7-8806-02F95DC2B7BB}" srcOrd="4" destOrd="0" parTransId="{122F11FA-A81E-4C11-AC62-B98AD2AEB873}" sibTransId="{BDA04977-C0F2-4B2C-82A6-39B0275DF782}"/>
    <dgm:cxn modelId="{1C41229F-C9AD-45C1-9FCD-002786A1B9CC}" srcId="{15509919-36B5-4162-8899-417A9F93473B}" destId="{062CC33B-74A5-4AF7-B00F-9DF77CFC6D18}" srcOrd="3" destOrd="0" parTransId="{297A6A16-D14B-4ED1-83A7-FF947A9B52ED}" sibTransId="{DE371884-F5F1-43E0-84E4-910BE284F222}"/>
    <dgm:cxn modelId="{42CDCACA-F394-4044-BBF6-522A0005ABCB}" srcId="{15509919-36B5-4162-8899-417A9F93473B}" destId="{B2B879BD-3840-400C-92BD-B2C2383358D7}" srcOrd="1" destOrd="0" parTransId="{09440D86-F3E6-4A3C-9E78-1AFC56348641}" sibTransId="{FBAA44FF-54DE-45C8-9FAC-512C40277233}"/>
    <dgm:cxn modelId="{3DF119D5-44FD-4A9A-AFBF-D09A7F27815B}" type="presOf" srcId="{B2B879BD-3840-400C-92BD-B2C2383358D7}" destId="{771CC39E-65D9-4408-9BB6-BB8216C86C77}" srcOrd="0" destOrd="0" presId="urn:microsoft.com/office/officeart/2018/5/layout/IconCircleLabelList"/>
    <dgm:cxn modelId="{181748D7-8ACB-4379-A984-67EF5D8265E0}" type="presOf" srcId="{E2936F2D-1241-4638-BB30-192171AC0545}" destId="{7EA540EB-4CE9-4988-8934-E4E2852C5A0B}" srcOrd="0" destOrd="0" presId="urn:microsoft.com/office/officeart/2018/5/layout/IconCircleLabelList"/>
    <dgm:cxn modelId="{9BEAD2D8-95B5-4DA1-875C-B01E001EF22C}" type="presOf" srcId="{15509919-36B5-4162-8899-417A9F93473B}" destId="{646ECFE3-E723-44CE-9B88-A7B9C0C3A301}" srcOrd="0" destOrd="0" presId="urn:microsoft.com/office/officeart/2018/5/layout/IconCircleLabelList"/>
    <dgm:cxn modelId="{EEA71FE9-A46A-47FC-B796-4E8E20090B65}" srcId="{15509919-36B5-4162-8899-417A9F93473B}" destId="{6F0B7620-98F9-4722-BA3B-A42111DBA1E6}" srcOrd="5" destOrd="0" parTransId="{C44D3826-451B-48A0-8AB1-77C28B4EF150}" sibTransId="{4E21F607-9E22-448E-85A9-9268853A3C2F}"/>
    <dgm:cxn modelId="{6D8059EA-985A-4882-AB52-DE9D4209F893}" type="presOf" srcId="{2F6F675E-23FF-4A64-AAB6-C6B7606F199F}" destId="{6CA329E9-0DC7-4EEC-84B1-4CDB9798D5C7}" srcOrd="0" destOrd="0" presId="urn:microsoft.com/office/officeart/2018/5/layout/IconCircleLabelList"/>
    <dgm:cxn modelId="{2C41E0FF-6A08-44D7-A434-FFCCBCB7939F}" srcId="{15509919-36B5-4162-8899-417A9F93473B}" destId="{92E0B386-F893-4BCE-B06A-448897140ADB}" srcOrd="9" destOrd="0" parTransId="{A11B201B-AFF4-4295-95FB-AE199604C877}" sibTransId="{0B3BEC1C-69A7-4B08-8EB8-BFEFE85F2DA3}"/>
    <dgm:cxn modelId="{6D921712-7A12-4508-913C-F81CBC3BE75B}" type="presParOf" srcId="{646ECFE3-E723-44CE-9B88-A7B9C0C3A301}" destId="{3EF7C190-1B1A-4BF0-B186-955275C66532}" srcOrd="0" destOrd="0" presId="urn:microsoft.com/office/officeart/2018/5/layout/IconCircleLabelList"/>
    <dgm:cxn modelId="{F7795861-FF0C-4628-93FD-34BF15F9F411}" type="presParOf" srcId="{3EF7C190-1B1A-4BF0-B186-955275C66532}" destId="{D57F0037-7411-46C2-9983-859063BF7373}" srcOrd="0" destOrd="0" presId="urn:microsoft.com/office/officeart/2018/5/layout/IconCircleLabelList"/>
    <dgm:cxn modelId="{344F1BAB-9AE1-4BB0-B044-1FC9528D2467}" type="presParOf" srcId="{3EF7C190-1B1A-4BF0-B186-955275C66532}" destId="{43F0CCEF-F7AC-4907-85ED-A4A55779AB5A}" srcOrd="1" destOrd="0" presId="urn:microsoft.com/office/officeart/2018/5/layout/IconCircleLabelList"/>
    <dgm:cxn modelId="{EF1A5996-94D6-4FDC-BC90-D806291B4379}" type="presParOf" srcId="{3EF7C190-1B1A-4BF0-B186-955275C66532}" destId="{C31EE2AF-158E-4651-8E6A-684214B062C1}" srcOrd="2" destOrd="0" presId="urn:microsoft.com/office/officeart/2018/5/layout/IconCircleLabelList"/>
    <dgm:cxn modelId="{2D5368F0-1E77-46E9-B47A-33F9D5A9D4C1}" type="presParOf" srcId="{3EF7C190-1B1A-4BF0-B186-955275C66532}" destId="{65C90165-87D4-45E8-B599-E7AD8BFDF9AB}" srcOrd="3" destOrd="0" presId="urn:microsoft.com/office/officeart/2018/5/layout/IconCircleLabelList"/>
    <dgm:cxn modelId="{3472450C-0AD9-4D22-9BCC-7D45F59C852D}" type="presParOf" srcId="{646ECFE3-E723-44CE-9B88-A7B9C0C3A301}" destId="{607325A9-3F3F-4BD3-8A2D-AF1019C95BFA}" srcOrd="1" destOrd="0" presId="urn:microsoft.com/office/officeart/2018/5/layout/IconCircleLabelList"/>
    <dgm:cxn modelId="{EE765C08-AC73-439C-A031-2ED1F4D5DA5B}" type="presParOf" srcId="{646ECFE3-E723-44CE-9B88-A7B9C0C3A301}" destId="{60750DAD-F5C9-49BF-9AF5-29D65319E5C1}" srcOrd="2" destOrd="0" presId="urn:microsoft.com/office/officeart/2018/5/layout/IconCircleLabelList"/>
    <dgm:cxn modelId="{23B83CCB-C77C-4553-8712-4BDA7F4FB7BC}" type="presParOf" srcId="{60750DAD-F5C9-49BF-9AF5-29D65319E5C1}" destId="{21C3F34A-2608-4BC3-A9EA-66E39D6B85C5}" srcOrd="0" destOrd="0" presId="urn:microsoft.com/office/officeart/2018/5/layout/IconCircleLabelList"/>
    <dgm:cxn modelId="{F729ED63-B0ED-41C4-8119-BB2B9C0AFED2}" type="presParOf" srcId="{60750DAD-F5C9-49BF-9AF5-29D65319E5C1}" destId="{00CD6A3A-CCAA-425C-A164-D64BF3CAA48F}" srcOrd="1" destOrd="0" presId="urn:microsoft.com/office/officeart/2018/5/layout/IconCircleLabelList"/>
    <dgm:cxn modelId="{4D04627A-7BBD-4408-B8FD-5DCFDC13F506}" type="presParOf" srcId="{60750DAD-F5C9-49BF-9AF5-29D65319E5C1}" destId="{40951691-6F11-4955-BB68-82BFB101BB2B}" srcOrd="2" destOrd="0" presId="urn:microsoft.com/office/officeart/2018/5/layout/IconCircleLabelList"/>
    <dgm:cxn modelId="{6CB23E55-4BD1-495B-972B-3BBBE9448913}" type="presParOf" srcId="{60750DAD-F5C9-49BF-9AF5-29D65319E5C1}" destId="{771CC39E-65D9-4408-9BB6-BB8216C86C77}" srcOrd="3" destOrd="0" presId="urn:microsoft.com/office/officeart/2018/5/layout/IconCircleLabelList"/>
    <dgm:cxn modelId="{4EAA0B4C-20F9-433B-9261-5D116C285F19}" type="presParOf" srcId="{646ECFE3-E723-44CE-9B88-A7B9C0C3A301}" destId="{EDB65A72-39F5-4926-8BF0-565C78C9B982}" srcOrd="3" destOrd="0" presId="urn:microsoft.com/office/officeart/2018/5/layout/IconCircleLabelList"/>
    <dgm:cxn modelId="{4027A975-03E9-4A8F-9E25-15FC537809EE}" type="presParOf" srcId="{646ECFE3-E723-44CE-9B88-A7B9C0C3A301}" destId="{C1228D3B-B950-41E4-ADF6-028CD4A4287A}" srcOrd="4" destOrd="0" presId="urn:microsoft.com/office/officeart/2018/5/layout/IconCircleLabelList"/>
    <dgm:cxn modelId="{8052D018-8312-4C28-904E-411F7ED91326}" type="presParOf" srcId="{C1228D3B-B950-41E4-ADF6-028CD4A4287A}" destId="{D8BE0E95-9923-4294-95B6-4D140203A0A8}" srcOrd="0" destOrd="0" presId="urn:microsoft.com/office/officeart/2018/5/layout/IconCircleLabelList"/>
    <dgm:cxn modelId="{7A47F166-6D45-48A2-91BC-22ABE5F23FC3}" type="presParOf" srcId="{C1228D3B-B950-41E4-ADF6-028CD4A4287A}" destId="{42EBE4C9-4ED1-43EB-9A5A-B6EE85474D3A}" srcOrd="1" destOrd="0" presId="urn:microsoft.com/office/officeart/2018/5/layout/IconCircleLabelList"/>
    <dgm:cxn modelId="{4F3FB8A7-014E-4AFB-AC03-4006249865AE}" type="presParOf" srcId="{C1228D3B-B950-41E4-ADF6-028CD4A4287A}" destId="{A9CBECF7-7D38-4A56-BAC3-8049B8F2D8D7}" srcOrd="2" destOrd="0" presId="urn:microsoft.com/office/officeart/2018/5/layout/IconCircleLabelList"/>
    <dgm:cxn modelId="{4CBB8D09-03A8-48DC-B69D-0472C9AFFC7F}" type="presParOf" srcId="{C1228D3B-B950-41E4-ADF6-028CD4A4287A}" destId="{6CA329E9-0DC7-4EEC-84B1-4CDB9798D5C7}" srcOrd="3" destOrd="0" presId="urn:microsoft.com/office/officeart/2018/5/layout/IconCircleLabelList"/>
    <dgm:cxn modelId="{093435C9-0CCC-422E-AA5F-ECF394D7DECD}" type="presParOf" srcId="{646ECFE3-E723-44CE-9B88-A7B9C0C3A301}" destId="{A2627EAE-F419-4AB8-9C21-FD22998F680F}" srcOrd="5" destOrd="0" presId="urn:microsoft.com/office/officeart/2018/5/layout/IconCircleLabelList"/>
    <dgm:cxn modelId="{5F2F96F6-474C-4CC6-8B5C-AD39443FBDD4}" type="presParOf" srcId="{646ECFE3-E723-44CE-9B88-A7B9C0C3A301}" destId="{8EF3F493-743E-420B-BD98-5919016816B5}" srcOrd="6" destOrd="0" presId="urn:microsoft.com/office/officeart/2018/5/layout/IconCircleLabelList"/>
    <dgm:cxn modelId="{8A48E014-80B3-45F9-A1E0-E7F3DB089502}" type="presParOf" srcId="{8EF3F493-743E-420B-BD98-5919016816B5}" destId="{6A1A4E47-8735-4536-B903-131D2BEEBB92}" srcOrd="0" destOrd="0" presId="urn:microsoft.com/office/officeart/2018/5/layout/IconCircleLabelList"/>
    <dgm:cxn modelId="{8B4D4744-F917-4259-B74E-55034C201EDD}" type="presParOf" srcId="{8EF3F493-743E-420B-BD98-5919016816B5}" destId="{B4732633-A4F3-4F4B-AD2D-97FB7B21572D}" srcOrd="1" destOrd="0" presId="urn:microsoft.com/office/officeart/2018/5/layout/IconCircleLabelList"/>
    <dgm:cxn modelId="{9956D265-EB8E-4EF3-80A8-935401217649}" type="presParOf" srcId="{8EF3F493-743E-420B-BD98-5919016816B5}" destId="{09AEF3E1-0E5A-4712-877D-7B714F4BE602}" srcOrd="2" destOrd="0" presId="urn:microsoft.com/office/officeart/2018/5/layout/IconCircleLabelList"/>
    <dgm:cxn modelId="{32FD5FB3-4FA6-4FF8-BE5E-FABC96009B5D}" type="presParOf" srcId="{8EF3F493-743E-420B-BD98-5919016816B5}" destId="{2AF65AB6-E72E-406D-BA8A-84234F16905E}" srcOrd="3" destOrd="0" presId="urn:microsoft.com/office/officeart/2018/5/layout/IconCircleLabelList"/>
    <dgm:cxn modelId="{A7FDD3BB-BFBB-413F-9B7A-2EA5C4BF741D}" type="presParOf" srcId="{646ECFE3-E723-44CE-9B88-A7B9C0C3A301}" destId="{35847727-AD12-4695-ABC3-CD45B3A465DA}" srcOrd="7" destOrd="0" presId="urn:microsoft.com/office/officeart/2018/5/layout/IconCircleLabelList"/>
    <dgm:cxn modelId="{E80C67B6-72EB-466B-AD51-2412A87E0A65}" type="presParOf" srcId="{646ECFE3-E723-44CE-9B88-A7B9C0C3A301}" destId="{0DDE98EC-76D4-432A-95B7-7AF4CDD6D94F}" srcOrd="8" destOrd="0" presId="urn:microsoft.com/office/officeart/2018/5/layout/IconCircleLabelList"/>
    <dgm:cxn modelId="{81B9285F-F303-4F2D-976D-2A495B04D930}" type="presParOf" srcId="{0DDE98EC-76D4-432A-95B7-7AF4CDD6D94F}" destId="{B6AD629D-DEAD-45D5-A6AE-1B00D266E0EA}" srcOrd="0" destOrd="0" presId="urn:microsoft.com/office/officeart/2018/5/layout/IconCircleLabelList"/>
    <dgm:cxn modelId="{3C97392C-5600-4B2A-942E-A285EFE5F581}" type="presParOf" srcId="{0DDE98EC-76D4-432A-95B7-7AF4CDD6D94F}" destId="{5F4BD688-003B-445F-B323-CC48A96A775D}" srcOrd="1" destOrd="0" presId="urn:microsoft.com/office/officeart/2018/5/layout/IconCircleLabelList"/>
    <dgm:cxn modelId="{B46BD645-9EDA-47C8-9C0A-62F1E25651E9}" type="presParOf" srcId="{0DDE98EC-76D4-432A-95B7-7AF4CDD6D94F}" destId="{18F80034-1D14-4A61-A047-1B20D48BE6D4}" srcOrd="2" destOrd="0" presId="urn:microsoft.com/office/officeart/2018/5/layout/IconCircleLabelList"/>
    <dgm:cxn modelId="{F1561892-94D7-4B09-925A-97B359C2B82A}" type="presParOf" srcId="{0DDE98EC-76D4-432A-95B7-7AF4CDD6D94F}" destId="{AEB081E4-B564-44EA-BDFA-CF34F5AB5381}" srcOrd="3" destOrd="0" presId="urn:microsoft.com/office/officeart/2018/5/layout/IconCircleLabelList"/>
    <dgm:cxn modelId="{3D4297D8-BE10-412E-B5C0-E67D72D57FE5}" type="presParOf" srcId="{646ECFE3-E723-44CE-9B88-A7B9C0C3A301}" destId="{C25A5F85-B1DD-43DF-9DF6-9F6145BE961E}" srcOrd="9" destOrd="0" presId="urn:microsoft.com/office/officeart/2018/5/layout/IconCircleLabelList"/>
    <dgm:cxn modelId="{66EE64D9-0CB3-401E-B32B-187E8DF2E89A}" type="presParOf" srcId="{646ECFE3-E723-44CE-9B88-A7B9C0C3A301}" destId="{60316783-87B2-486F-9FCD-BF6A0F20CDDB}" srcOrd="10" destOrd="0" presId="urn:microsoft.com/office/officeart/2018/5/layout/IconCircleLabelList"/>
    <dgm:cxn modelId="{9753EC86-EC88-421F-A09C-6D3E57494F0E}" type="presParOf" srcId="{60316783-87B2-486F-9FCD-BF6A0F20CDDB}" destId="{B047B16F-E81D-495C-8011-18C7A25BA3AA}" srcOrd="0" destOrd="0" presId="urn:microsoft.com/office/officeart/2018/5/layout/IconCircleLabelList"/>
    <dgm:cxn modelId="{C5F287E1-BAD5-4A36-A91C-FE45CA350021}" type="presParOf" srcId="{60316783-87B2-486F-9FCD-BF6A0F20CDDB}" destId="{AFEBA210-104A-4517-8536-53B6F045196C}" srcOrd="1" destOrd="0" presId="urn:microsoft.com/office/officeart/2018/5/layout/IconCircleLabelList"/>
    <dgm:cxn modelId="{7E3EC3AD-99C3-40B4-BB7F-BD97661BA4EA}" type="presParOf" srcId="{60316783-87B2-486F-9FCD-BF6A0F20CDDB}" destId="{C39253FE-87FF-47F6-9451-B2DF954B0455}" srcOrd="2" destOrd="0" presId="urn:microsoft.com/office/officeart/2018/5/layout/IconCircleLabelList"/>
    <dgm:cxn modelId="{A167BB5D-93FC-4D09-A8EE-F773CFCD495A}" type="presParOf" srcId="{60316783-87B2-486F-9FCD-BF6A0F20CDDB}" destId="{3399829E-BB74-4609-ABB8-0E922AD71CEB}" srcOrd="3" destOrd="0" presId="urn:microsoft.com/office/officeart/2018/5/layout/IconCircleLabelList"/>
    <dgm:cxn modelId="{BAF19B3C-D481-461D-BC16-09F64C5D8447}" type="presParOf" srcId="{646ECFE3-E723-44CE-9B88-A7B9C0C3A301}" destId="{C756F3FA-FF8F-40C7-B84A-938B595673F4}" srcOrd="11" destOrd="0" presId="urn:microsoft.com/office/officeart/2018/5/layout/IconCircleLabelList"/>
    <dgm:cxn modelId="{BCADADEC-C68F-4AF7-BE7D-1B8CD72C04C0}" type="presParOf" srcId="{646ECFE3-E723-44CE-9B88-A7B9C0C3A301}" destId="{8778CC7D-CAA3-4FAB-8072-97601E450823}" srcOrd="12" destOrd="0" presId="urn:microsoft.com/office/officeart/2018/5/layout/IconCircleLabelList"/>
    <dgm:cxn modelId="{A40CF1E5-A9D3-4681-A62D-A979C596E50C}" type="presParOf" srcId="{8778CC7D-CAA3-4FAB-8072-97601E450823}" destId="{E949F50F-99C5-4B3E-8F68-A0B087255238}" srcOrd="0" destOrd="0" presId="urn:microsoft.com/office/officeart/2018/5/layout/IconCircleLabelList"/>
    <dgm:cxn modelId="{C841EDC6-0A1A-4CD0-9D42-5BDD6F150F01}" type="presParOf" srcId="{8778CC7D-CAA3-4FAB-8072-97601E450823}" destId="{A36E6659-4669-43D3-B474-540C025E0C56}" srcOrd="1" destOrd="0" presId="urn:microsoft.com/office/officeart/2018/5/layout/IconCircleLabelList"/>
    <dgm:cxn modelId="{88CB70F6-6934-414D-96B6-F48FFEDBE0CA}" type="presParOf" srcId="{8778CC7D-CAA3-4FAB-8072-97601E450823}" destId="{7B0EF0C9-48BB-434D-B20C-A0BCDA59A00B}" srcOrd="2" destOrd="0" presId="urn:microsoft.com/office/officeart/2018/5/layout/IconCircleLabelList"/>
    <dgm:cxn modelId="{3FFEC793-270F-49A2-994B-F87FCABB444B}" type="presParOf" srcId="{8778CC7D-CAA3-4FAB-8072-97601E450823}" destId="{7EA540EB-4CE9-4988-8934-E4E2852C5A0B}" srcOrd="3" destOrd="0" presId="urn:microsoft.com/office/officeart/2018/5/layout/IconCircleLabelList"/>
    <dgm:cxn modelId="{7ACE0CB6-6769-4CA2-856C-69EC3D9F550F}" type="presParOf" srcId="{646ECFE3-E723-44CE-9B88-A7B9C0C3A301}" destId="{5ED93FFB-C370-472C-B95D-31EFF1F12A96}" srcOrd="13" destOrd="0" presId="urn:microsoft.com/office/officeart/2018/5/layout/IconCircleLabelList"/>
    <dgm:cxn modelId="{543F5280-E772-48EC-88AB-1A6B20076A07}" type="presParOf" srcId="{646ECFE3-E723-44CE-9B88-A7B9C0C3A301}" destId="{F929BE17-11B1-4495-B861-F978D26BC4D5}" srcOrd="14" destOrd="0" presId="urn:microsoft.com/office/officeart/2018/5/layout/IconCircleLabelList"/>
    <dgm:cxn modelId="{8EC766B2-CE4B-449C-B71C-F26574BC797B}" type="presParOf" srcId="{F929BE17-11B1-4495-B861-F978D26BC4D5}" destId="{19F87579-313A-4063-B066-8702F52FDD91}" srcOrd="0" destOrd="0" presId="urn:microsoft.com/office/officeart/2018/5/layout/IconCircleLabelList"/>
    <dgm:cxn modelId="{CE074E3A-FFC6-4D79-B930-9169CD28C3CB}" type="presParOf" srcId="{F929BE17-11B1-4495-B861-F978D26BC4D5}" destId="{2AABEBD9-D238-4CA9-B496-A125B3183771}" srcOrd="1" destOrd="0" presId="urn:microsoft.com/office/officeart/2018/5/layout/IconCircleLabelList"/>
    <dgm:cxn modelId="{7D1B8A92-69F2-48D2-9334-D9EBBF0C2472}" type="presParOf" srcId="{F929BE17-11B1-4495-B861-F978D26BC4D5}" destId="{AAED0241-A012-4195-B95C-D4E0C3739AF3}" srcOrd="2" destOrd="0" presId="urn:microsoft.com/office/officeart/2018/5/layout/IconCircleLabelList"/>
    <dgm:cxn modelId="{26487A99-3073-4299-9522-5E5BF9F086F7}" type="presParOf" srcId="{F929BE17-11B1-4495-B861-F978D26BC4D5}" destId="{F9EC383A-9509-4E2F-860C-208AAC4D42B3}" srcOrd="3" destOrd="0" presId="urn:microsoft.com/office/officeart/2018/5/layout/IconCircleLabelList"/>
    <dgm:cxn modelId="{D506BD3A-1599-4A3C-8C5C-57A86C5BC3DE}" type="presParOf" srcId="{646ECFE3-E723-44CE-9B88-A7B9C0C3A301}" destId="{77BB077A-C39C-45F2-B6B1-117C6D2185B6}" srcOrd="15" destOrd="0" presId="urn:microsoft.com/office/officeart/2018/5/layout/IconCircleLabelList"/>
    <dgm:cxn modelId="{2EAC613A-004D-4A4E-B68A-F120E5456351}" type="presParOf" srcId="{646ECFE3-E723-44CE-9B88-A7B9C0C3A301}" destId="{4B9E2932-A7E0-441D-90F6-F1D4A9D86D31}" srcOrd="16" destOrd="0" presId="urn:microsoft.com/office/officeart/2018/5/layout/IconCircleLabelList"/>
    <dgm:cxn modelId="{5EBC08D1-B83E-44FC-9E84-E32297369139}" type="presParOf" srcId="{4B9E2932-A7E0-441D-90F6-F1D4A9D86D31}" destId="{D20426BD-E5DA-4ED0-99E1-219A5887C684}" srcOrd="0" destOrd="0" presId="urn:microsoft.com/office/officeart/2018/5/layout/IconCircleLabelList"/>
    <dgm:cxn modelId="{76502A17-D5D4-46C3-B7CF-6546F5EAAF8D}" type="presParOf" srcId="{4B9E2932-A7E0-441D-90F6-F1D4A9D86D31}" destId="{F254DE34-7C85-474E-BECB-BD2F418A4342}" srcOrd="1" destOrd="0" presId="urn:microsoft.com/office/officeart/2018/5/layout/IconCircleLabelList"/>
    <dgm:cxn modelId="{95352A24-7D4C-492A-BF00-A3F23AADA37B}" type="presParOf" srcId="{4B9E2932-A7E0-441D-90F6-F1D4A9D86D31}" destId="{4993F8AF-E319-4CF9-8B1F-D1EAF37B8E83}" srcOrd="2" destOrd="0" presId="urn:microsoft.com/office/officeart/2018/5/layout/IconCircleLabelList"/>
    <dgm:cxn modelId="{5C002800-2E81-435F-BC30-A227509118E7}" type="presParOf" srcId="{4B9E2932-A7E0-441D-90F6-F1D4A9D86D31}" destId="{1D3BB583-8005-43D4-806E-41949934A34B}" srcOrd="3" destOrd="0" presId="urn:microsoft.com/office/officeart/2018/5/layout/IconCircleLabelList"/>
    <dgm:cxn modelId="{00E6FA73-C9EC-41C4-8860-2FF5F6B79F3C}" type="presParOf" srcId="{646ECFE3-E723-44CE-9B88-A7B9C0C3A301}" destId="{23CE7606-9F41-40F1-BF8F-DA3B2BFF82AA}" srcOrd="17" destOrd="0" presId="urn:microsoft.com/office/officeart/2018/5/layout/IconCircleLabelList"/>
    <dgm:cxn modelId="{96C1A532-9F33-46BA-9947-10A152240772}" type="presParOf" srcId="{646ECFE3-E723-44CE-9B88-A7B9C0C3A301}" destId="{9B3F4CC9-58FE-4621-91C9-B81E8B559EE8}" srcOrd="18" destOrd="0" presId="urn:microsoft.com/office/officeart/2018/5/layout/IconCircleLabelList"/>
    <dgm:cxn modelId="{928FCA33-484E-41B3-99D3-52C810D8D41F}" type="presParOf" srcId="{9B3F4CC9-58FE-4621-91C9-B81E8B559EE8}" destId="{F9D829CD-877E-4C42-AC51-30B0A89FDA2D}" srcOrd="0" destOrd="0" presId="urn:microsoft.com/office/officeart/2018/5/layout/IconCircleLabelList"/>
    <dgm:cxn modelId="{B9A36023-7ADE-4846-B3BB-42B345E58620}" type="presParOf" srcId="{9B3F4CC9-58FE-4621-91C9-B81E8B559EE8}" destId="{9FC28B3E-FA5B-459C-9F44-B1E78475090C}" srcOrd="1" destOrd="0" presId="urn:microsoft.com/office/officeart/2018/5/layout/IconCircleLabelList"/>
    <dgm:cxn modelId="{21356EF4-1945-4083-8269-46EFBDDBBF7E}" type="presParOf" srcId="{9B3F4CC9-58FE-4621-91C9-B81E8B559EE8}" destId="{7F234792-63AE-4D24-BD75-C5470F88F884}" srcOrd="2" destOrd="0" presId="urn:microsoft.com/office/officeart/2018/5/layout/IconCircleLabelList"/>
    <dgm:cxn modelId="{67FF6E3F-8142-41EE-8382-CCE9A41604B3}" type="presParOf" srcId="{9B3F4CC9-58FE-4621-91C9-B81E8B559EE8}" destId="{2D1956E2-C2B3-4BFB-9BBF-383CE541346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68F52AD-9C55-4994-8278-5BD0B1EF6304}" type="doc">
      <dgm:prSet loTypeId="urn:microsoft.com/office/officeart/2005/8/layout/balance1" loCatId="relationship" qsTypeId="urn:microsoft.com/office/officeart/2005/8/quickstyle/simple1" qsCatId="simple" csTypeId="urn:microsoft.com/office/officeart/2005/8/colors/accent1_4" csCatId="accent1" phldr="1"/>
      <dgm:spPr/>
      <dgm:t>
        <a:bodyPr/>
        <a:lstStyle/>
        <a:p>
          <a:endParaRPr lang="en-GB"/>
        </a:p>
      </dgm:t>
    </dgm:pt>
    <dgm:pt modelId="{48791C55-4BA9-4E38-85EF-BDF5CEBF3D05}">
      <dgm:prSet phldrT="[Text]"/>
      <dgm:spPr/>
      <dgm:t>
        <a:bodyPr/>
        <a:lstStyle/>
        <a:p>
          <a:r>
            <a:rPr lang="en-GB" dirty="0"/>
            <a:t>Below</a:t>
          </a:r>
        </a:p>
      </dgm:t>
    </dgm:pt>
    <dgm:pt modelId="{3F568A31-BF7C-4993-943A-7F6AC8ECF514}" type="parTrans" cxnId="{7B8E3E2C-E9AD-458A-A348-C6BE524E0630}">
      <dgm:prSet/>
      <dgm:spPr/>
      <dgm:t>
        <a:bodyPr/>
        <a:lstStyle/>
        <a:p>
          <a:endParaRPr lang="en-GB"/>
        </a:p>
      </dgm:t>
    </dgm:pt>
    <dgm:pt modelId="{A920C1EB-5BBD-442C-8E11-CA5EF463CF51}" type="sibTrans" cxnId="{7B8E3E2C-E9AD-458A-A348-C6BE524E0630}">
      <dgm:prSet/>
      <dgm:spPr/>
      <dgm:t>
        <a:bodyPr/>
        <a:lstStyle/>
        <a:p>
          <a:endParaRPr lang="en-GB"/>
        </a:p>
      </dgm:t>
    </dgm:pt>
    <dgm:pt modelId="{8A62529D-BBCA-4C90-89E0-DBA2981D9B37}">
      <dgm:prSet phldrT="[Text]"/>
      <dgm:spPr/>
      <dgm:t>
        <a:bodyPr/>
        <a:lstStyle/>
        <a:p>
          <a:r>
            <a:rPr lang="en-GB" dirty="0"/>
            <a:t>Above</a:t>
          </a:r>
        </a:p>
      </dgm:t>
    </dgm:pt>
    <dgm:pt modelId="{7643FFF8-9A7A-4E62-AEA2-0133A4BF94C2}" type="parTrans" cxnId="{EAB0D370-6A81-4DEE-848E-4FC11BD8A624}">
      <dgm:prSet/>
      <dgm:spPr/>
      <dgm:t>
        <a:bodyPr/>
        <a:lstStyle/>
        <a:p>
          <a:endParaRPr lang="en-GB"/>
        </a:p>
      </dgm:t>
    </dgm:pt>
    <dgm:pt modelId="{A1777DDB-31B1-4E7E-9AE8-670727EEF64A}" type="sibTrans" cxnId="{EAB0D370-6A81-4DEE-848E-4FC11BD8A624}">
      <dgm:prSet/>
      <dgm:spPr/>
      <dgm:t>
        <a:bodyPr/>
        <a:lstStyle/>
        <a:p>
          <a:endParaRPr lang="en-GB"/>
        </a:p>
      </dgm:t>
    </dgm:pt>
    <dgm:pt modelId="{FAD40421-9D0C-47C9-A293-9301DF008EF0}">
      <dgm:prSet/>
      <dgm:spPr/>
      <dgm:t>
        <a:bodyPr/>
        <a:lstStyle/>
        <a:p>
          <a:r>
            <a:rPr lang="en-GB" dirty="0"/>
            <a:t>6 below national</a:t>
          </a:r>
        </a:p>
      </dgm:t>
    </dgm:pt>
    <dgm:pt modelId="{FE52639B-5D6A-4C97-BCB3-07C33EDECE0F}" type="parTrans" cxnId="{E39C5CCC-8F20-4100-942B-192FFC6BAFBD}">
      <dgm:prSet/>
      <dgm:spPr/>
      <dgm:t>
        <a:bodyPr/>
        <a:lstStyle/>
        <a:p>
          <a:endParaRPr lang="en-GB"/>
        </a:p>
      </dgm:t>
    </dgm:pt>
    <dgm:pt modelId="{45266326-4512-40A1-9E53-91E61CFE0B0A}" type="sibTrans" cxnId="{E39C5CCC-8F20-4100-942B-192FFC6BAFBD}">
      <dgm:prSet/>
      <dgm:spPr/>
      <dgm:t>
        <a:bodyPr/>
        <a:lstStyle/>
        <a:p>
          <a:endParaRPr lang="en-GB"/>
        </a:p>
      </dgm:t>
    </dgm:pt>
    <dgm:pt modelId="{81A43328-F6A5-4162-8249-AE491DFA9FD6}">
      <dgm:prSet/>
      <dgm:spPr/>
      <dgm:t>
        <a:bodyPr/>
        <a:lstStyle/>
        <a:p>
          <a:r>
            <a:rPr lang="en-GB" dirty="0"/>
            <a:t>5 below ICS</a:t>
          </a:r>
        </a:p>
      </dgm:t>
    </dgm:pt>
    <dgm:pt modelId="{8CFD4A69-9E63-42A8-9119-2869D6222528}" type="parTrans" cxnId="{11C609AA-5299-4D4E-BCA8-F9C7B8B45557}">
      <dgm:prSet/>
      <dgm:spPr/>
      <dgm:t>
        <a:bodyPr/>
        <a:lstStyle/>
        <a:p>
          <a:endParaRPr lang="en-GB"/>
        </a:p>
      </dgm:t>
    </dgm:pt>
    <dgm:pt modelId="{73F9EA73-6DA7-417C-AB67-2E06CE91E1B0}" type="sibTrans" cxnId="{11C609AA-5299-4D4E-BCA8-F9C7B8B45557}">
      <dgm:prSet/>
      <dgm:spPr/>
      <dgm:t>
        <a:bodyPr/>
        <a:lstStyle/>
        <a:p>
          <a:endParaRPr lang="en-GB"/>
        </a:p>
      </dgm:t>
    </dgm:pt>
    <dgm:pt modelId="{118889B5-F299-4F17-AB05-281906BF0592}">
      <dgm:prSet/>
      <dgm:spPr/>
      <dgm:t>
        <a:bodyPr/>
        <a:lstStyle/>
        <a:p>
          <a:r>
            <a:rPr lang="en-GB" dirty="0"/>
            <a:t>7 decreased</a:t>
          </a:r>
        </a:p>
      </dgm:t>
    </dgm:pt>
    <dgm:pt modelId="{5C724017-DE63-43F0-A4EC-0118BB9A646C}" type="parTrans" cxnId="{F2B30DBC-0F5A-4DF9-A357-0C5CEA46880F}">
      <dgm:prSet/>
      <dgm:spPr/>
      <dgm:t>
        <a:bodyPr/>
        <a:lstStyle/>
        <a:p>
          <a:endParaRPr lang="en-GB"/>
        </a:p>
      </dgm:t>
    </dgm:pt>
    <dgm:pt modelId="{4F014302-E8F4-4B70-BA36-A556D2265C52}" type="sibTrans" cxnId="{F2B30DBC-0F5A-4DF9-A357-0C5CEA46880F}">
      <dgm:prSet/>
      <dgm:spPr/>
      <dgm:t>
        <a:bodyPr/>
        <a:lstStyle/>
        <a:p>
          <a:endParaRPr lang="en-GB"/>
        </a:p>
      </dgm:t>
    </dgm:pt>
    <dgm:pt modelId="{4BAC8A75-8BA9-44B5-B8F2-7E07003BA26C}">
      <dgm:prSet/>
      <dgm:spPr/>
      <dgm:t>
        <a:bodyPr/>
        <a:lstStyle/>
        <a:p>
          <a:r>
            <a:rPr lang="en-GB" dirty="0"/>
            <a:t>12 above national</a:t>
          </a:r>
        </a:p>
      </dgm:t>
    </dgm:pt>
    <dgm:pt modelId="{996F6136-D496-4DC6-B42A-8A8383FEF16F}" type="parTrans" cxnId="{D40953D6-5E0A-45D7-A38B-6537C47DDB79}">
      <dgm:prSet/>
      <dgm:spPr/>
      <dgm:t>
        <a:bodyPr/>
        <a:lstStyle/>
        <a:p>
          <a:endParaRPr lang="en-GB"/>
        </a:p>
      </dgm:t>
    </dgm:pt>
    <dgm:pt modelId="{07947554-6688-45C6-A651-C96D1E67F5B4}" type="sibTrans" cxnId="{D40953D6-5E0A-45D7-A38B-6537C47DDB79}">
      <dgm:prSet/>
      <dgm:spPr/>
      <dgm:t>
        <a:bodyPr/>
        <a:lstStyle/>
        <a:p>
          <a:endParaRPr lang="en-GB"/>
        </a:p>
      </dgm:t>
    </dgm:pt>
    <dgm:pt modelId="{5D965063-2995-4DC9-B33B-75C5A57A6217}">
      <dgm:prSet/>
      <dgm:spPr/>
      <dgm:t>
        <a:bodyPr/>
        <a:lstStyle/>
        <a:p>
          <a:r>
            <a:rPr lang="en-GB" dirty="0"/>
            <a:t>13 above ICS</a:t>
          </a:r>
        </a:p>
      </dgm:t>
    </dgm:pt>
    <dgm:pt modelId="{AF848821-6752-41D1-B24E-09A16E5D139D}" type="parTrans" cxnId="{2E5ED867-BBD8-4ECA-8B70-2EF94AC72096}">
      <dgm:prSet/>
      <dgm:spPr/>
      <dgm:t>
        <a:bodyPr/>
        <a:lstStyle/>
        <a:p>
          <a:endParaRPr lang="en-GB"/>
        </a:p>
      </dgm:t>
    </dgm:pt>
    <dgm:pt modelId="{F09C13A6-6D30-43C1-B91D-8ECAAD6BB30D}" type="sibTrans" cxnId="{2E5ED867-BBD8-4ECA-8B70-2EF94AC72096}">
      <dgm:prSet/>
      <dgm:spPr/>
      <dgm:t>
        <a:bodyPr/>
        <a:lstStyle/>
        <a:p>
          <a:endParaRPr lang="en-GB"/>
        </a:p>
      </dgm:t>
    </dgm:pt>
    <dgm:pt modelId="{3446A8B7-7F0C-4EA3-B20D-6F8A5760EA48}">
      <dgm:prSet/>
      <dgm:spPr/>
      <dgm:t>
        <a:bodyPr/>
        <a:lstStyle/>
        <a:p>
          <a:r>
            <a:rPr lang="en-GB" dirty="0"/>
            <a:t>8 increased / same</a:t>
          </a:r>
        </a:p>
      </dgm:t>
    </dgm:pt>
    <dgm:pt modelId="{0992AC58-CB9C-4A74-9EEF-AEAAF1E0E7B0}" type="parTrans" cxnId="{4E169E95-2107-45E6-BE97-E34907729167}">
      <dgm:prSet/>
      <dgm:spPr/>
      <dgm:t>
        <a:bodyPr/>
        <a:lstStyle/>
        <a:p>
          <a:endParaRPr lang="en-GB"/>
        </a:p>
      </dgm:t>
    </dgm:pt>
    <dgm:pt modelId="{B6FF9B43-9855-4294-9182-DBB39BE55627}" type="sibTrans" cxnId="{4E169E95-2107-45E6-BE97-E34907729167}">
      <dgm:prSet/>
      <dgm:spPr/>
      <dgm:t>
        <a:bodyPr/>
        <a:lstStyle/>
        <a:p>
          <a:endParaRPr lang="en-GB"/>
        </a:p>
      </dgm:t>
    </dgm:pt>
    <dgm:pt modelId="{CE27D8AC-19F7-4E3A-8B73-D2D75E5A39BD}" type="pres">
      <dgm:prSet presAssocID="{168F52AD-9C55-4994-8278-5BD0B1EF6304}" presName="outerComposite" presStyleCnt="0">
        <dgm:presLayoutVars>
          <dgm:chMax val="2"/>
          <dgm:animLvl val="lvl"/>
          <dgm:resizeHandles val="exact"/>
        </dgm:presLayoutVars>
      </dgm:prSet>
      <dgm:spPr/>
    </dgm:pt>
    <dgm:pt modelId="{83618E94-6FA5-4438-B1BE-36EA7B255D8C}" type="pres">
      <dgm:prSet presAssocID="{168F52AD-9C55-4994-8278-5BD0B1EF6304}" presName="dummyMaxCanvas" presStyleCnt="0"/>
      <dgm:spPr/>
    </dgm:pt>
    <dgm:pt modelId="{860FF8E1-5F1E-42FB-9C90-CCAFF6612AA8}" type="pres">
      <dgm:prSet presAssocID="{168F52AD-9C55-4994-8278-5BD0B1EF6304}" presName="parentComposite" presStyleCnt="0"/>
      <dgm:spPr/>
    </dgm:pt>
    <dgm:pt modelId="{76EB7040-7DC9-43BF-9117-C3F62AD0F1B3}" type="pres">
      <dgm:prSet presAssocID="{168F52AD-9C55-4994-8278-5BD0B1EF6304}" presName="parent1" presStyleLbl="alignAccFollowNode1" presStyleIdx="0" presStyleCnt="4">
        <dgm:presLayoutVars>
          <dgm:chMax val="4"/>
        </dgm:presLayoutVars>
      </dgm:prSet>
      <dgm:spPr/>
    </dgm:pt>
    <dgm:pt modelId="{4180A76D-75E5-4B93-9282-C40757D78C2A}" type="pres">
      <dgm:prSet presAssocID="{168F52AD-9C55-4994-8278-5BD0B1EF6304}" presName="parent2" presStyleLbl="alignAccFollowNode1" presStyleIdx="1" presStyleCnt="4">
        <dgm:presLayoutVars>
          <dgm:chMax val="4"/>
        </dgm:presLayoutVars>
      </dgm:prSet>
      <dgm:spPr/>
    </dgm:pt>
    <dgm:pt modelId="{543A6076-5233-4700-B556-2888FE020311}" type="pres">
      <dgm:prSet presAssocID="{168F52AD-9C55-4994-8278-5BD0B1EF6304}" presName="childrenComposite" presStyleCnt="0"/>
      <dgm:spPr/>
    </dgm:pt>
    <dgm:pt modelId="{D6EB21D0-F2D0-4B07-BA4B-85E003552B27}" type="pres">
      <dgm:prSet presAssocID="{168F52AD-9C55-4994-8278-5BD0B1EF6304}" presName="dummyMaxCanvas_ChildArea" presStyleCnt="0"/>
      <dgm:spPr/>
    </dgm:pt>
    <dgm:pt modelId="{B2CD6994-E7E0-4876-A4A7-CF750B84B66E}" type="pres">
      <dgm:prSet presAssocID="{168F52AD-9C55-4994-8278-5BD0B1EF6304}" presName="fulcrum" presStyleLbl="alignAccFollowNode1" presStyleIdx="2" presStyleCnt="4"/>
      <dgm:spPr/>
    </dgm:pt>
    <dgm:pt modelId="{C99908A3-70C2-4595-A46A-128E0EAC52A6}" type="pres">
      <dgm:prSet presAssocID="{168F52AD-9C55-4994-8278-5BD0B1EF6304}" presName="balance_33" presStyleLbl="alignAccFollowNode1" presStyleIdx="3" presStyleCnt="4">
        <dgm:presLayoutVars>
          <dgm:bulletEnabled val="1"/>
        </dgm:presLayoutVars>
      </dgm:prSet>
      <dgm:spPr/>
    </dgm:pt>
    <dgm:pt modelId="{B9EDB65C-7095-4823-B21F-DCDB2A0AEE79}" type="pres">
      <dgm:prSet presAssocID="{168F52AD-9C55-4994-8278-5BD0B1EF6304}" presName="right_33_1" presStyleLbl="node1" presStyleIdx="0" presStyleCnt="6">
        <dgm:presLayoutVars>
          <dgm:bulletEnabled val="1"/>
        </dgm:presLayoutVars>
      </dgm:prSet>
      <dgm:spPr/>
    </dgm:pt>
    <dgm:pt modelId="{3C4F939F-4822-40EE-8A43-BB6E841ABD0A}" type="pres">
      <dgm:prSet presAssocID="{168F52AD-9C55-4994-8278-5BD0B1EF6304}" presName="right_33_2" presStyleLbl="node1" presStyleIdx="1" presStyleCnt="6">
        <dgm:presLayoutVars>
          <dgm:bulletEnabled val="1"/>
        </dgm:presLayoutVars>
      </dgm:prSet>
      <dgm:spPr/>
    </dgm:pt>
    <dgm:pt modelId="{1DF5C22C-A1FB-43DE-A489-EEB577E89DF9}" type="pres">
      <dgm:prSet presAssocID="{168F52AD-9C55-4994-8278-5BD0B1EF6304}" presName="right_33_3" presStyleLbl="node1" presStyleIdx="2" presStyleCnt="6">
        <dgm:presLayoutVars>
          <dgm:bulletEnabled val="1"/>
        </dgm:presLayoutVars>
      </dgm:prSet>
      <dgm:spPr/>
    </dgm:pt>
    <dgm:pt modelId="{357CF363-F325-4555-9DEE-6BEF90BAAAAE}" type="pres">
      <dgm:prSet presAssocID="{168F52AD-9C55-4994-8278-5BD0B1EF6304}" presName="left_33_1" presStyleLbl="node1" presStyleIdx="3" presStyleCnt="6">
        <dgm:presLayoutVars>
          <dgm:bulletEnabled val="1"/>
        </dgm:presLayoutVars>
      </dgm:prSet>
      <dgm:spPr/>
    </dgm:pt>
    <dgm:pt modelId="{1BC8EFF3-7C03-4A9A-9E61-AF3AC1F47A72}" type="pres">
      <dgm:prSet presAssocID="{168F52AD-9C55-4994-8278-5BD0B1EF6304}" presName="left_33_2" presStyleLbl="node1" presStyleIdx="4" presStyleCnt="6">
        <dgm:presLayoutVars>
          <dgm:bulletEnabled val="1"/>
        </dgm:presLayoutVars>
      </dgm:prSet>
      <dgm:spPr/>
    </dgm:pt>
    <dgm:pt modelId="{569586DE-4E14-4C9A-82C8-EC887AF6896D}" type="pres">
      <dgm:prSet presAssocID="{168F52AD-9C55-4994-8278-5BD0B1EF6304}" presName="left_33_3" presStyleLbl="node1" presStyleIdx="5" presStyleCnt="6">
        <dgm:presLayoutVars>
          <dgm:bulletEnabled val="1"/>
        </dgm:presLayoutVars>
      </dgm:prSet>
      <dgm:spPr/>
    </dgm:pt>
  </dgm:ptLst>
  <dgm:cxnLst>
    <dgm:cxn modelId="{430FE308-68B4-4A27-83E0-0DA16042F6C7}" type="presOf" srcId="{81A43328-F6A5-4162-8249-AE491DFA9FD6}" destId="{1BC8EFF3-7C03-4A9A-9E61-AF3AC1F47A72}" srcOrd="0" destOrd="0" presId="urn:microsoft.com/office/officeart/2005/8/layout/balance1"/>
    <dgm:cxn modelId="{61CF5D17-8AC7-416F-A6BD-7A2ABA8642C7}" type="presOf" srcId="{8A62529D-BBCA-4C90-89E0-DBA2981D9B37}" destId="{4180A76D-75E5-4B93-9282-C40757D78C2A}" srcOrd="0" destOrd="0" presId="urn:microsoft.com/office/officeart/2005/8/layout/balance1"/>
    <dgm:cxn modelId="{CE282729-0701-4A22-8F5D-8AD2793F4250}" type="presOf" srcId="{5D965063-2995-4DC9-B33B-75C5A57A6217}" destId="{3C4F939F-4822-40EE-8A43-BB6E841ABD0A}" srcOrd="0" destOrd="0" presId="urn:microsoft.com/office/officeart/2005/8/layout/balance1"/>
    <dgm:cxn modelId="{7B8E3E2C-E9AD-458A-A348-C6BE524E0630}" srcId="{168F52AD-9C55-4994-8278-5BD0B1EF6304}" destId="{48791C55-4BA9-4E38-85EF-BDF5CEBF3D05}" srcOrd="0" destOrd="0" parTransId="{3F568A31-BF7C-4993-943A-7F6AC8ECF514}" sibTransId="{A920C1EB-5BBD-442C-8E11-CA5EF463CF51}"/>
    <dgm:cxn modelId="{1DEBB32C-8410-4642-938B-B3DE8856B3E2}" type="presOf" srcId="{3446A8B7-7F0C-4EA3-B20D-6F8A5760EA48}" destId="{1DF5C22C-A1FB-43DE-A489-EEB577E89DF9}" srcOrd="0" destOrd="0" presId="urn:microsoft.com/office/officeart/2005/8/layout/balance1"/>
    <dgm:cxn modelId="{4DA3B430-8A11-4D7D-8628-599AEEE3FB64}" type="presOf" srcId="{118889B5-F299-4F17-AB05-281906BF0592}" destId="{569586DE-4E14-4C9A-82C8-EC887AF6896D}" srcOrd="0" destOrd="0" presId="urn:microsoft.com/office/officeart/2005/8/layout/balance1"/>
    <dgm:cxn modelId="{2E5ED867-BBD8-4ECA-8B70-2EF94AC72096}" srcId="{8A62529D-BBCA-4C90-89E0-DBA2981D9B37}" destId="{5D965063-2995-4DC9-B33B-75C5A57A6217}" srcOrd="1" destOrd="0" parTransId="{AF848821-6752-41D1-B24E-09A16E5D139D}" sibTransId="{F09C13A6-6D30-43C1-B91D-8ECAAD6BB30D}"/>
    <dgm:cxn modelId="{EAB0D370-6A81-4DEE-848E-4FC11BD8A624}" srcId="{168F52AD-9C55-4994-8278-5BD0B1EF6304}" destId="{8A62529D-BBCA-4C90-89E0-DBA2981D9B37}" srcOrd="1" destOrd="0" parTransId="{7643FFF8-9A7A-4E62-AEA2-0133A4BF94C2}" sibTransId="{A1777DDB-31B1-4E7E-9AE8-670727EEF64A}"/>
    <dgm:cxn modelId="{E72ED258-89A5-4B99-AA02-BD64DE854E52}" type="presOf" srcId="{FAD40421-9D0C-47C9-A293-9301DF008EF0}" destId="{357CF363-F325-4555-9DEE-6BEF90BAAAAE}" srcOrd="0" destOrd="0" presId="urn:microsoft.com/office/officeart/2005/8/layout/balance1"/>
    <dgm:cxn modelId="{D878BE83-9C66-4D91-8C40-D736CFC51F46}" type="presOf" srcId="{48791C55-4BA9-4E38-85EF-BDF5CEBF3D05}" destId="{76EB7040-7DC9-43BF-9117-C3F62AD0F1B3}" srcOrd="0" destOrd="0" presId="urn:microsoft.com/office/officeart/2005/8/layout/balance1"/>
    <dgm:cxn modelId="{D2760D85-35FE-438D-AE33-735B45B95180}" type="presOf" srcId="{168F52AD-9C55-4994-8278-5BD0B1EF6304}" destId="{CE27D8AC-19F7-4E3A-8B73-D2D75E5A39BD}" srcOrd="0" destOrd="0" presId="urn:microsoft.com/office/officeart/2005/8/layout/balance1"/>
    <dgm:cxn modelId="{4E169E95-2107-45E6-BE97-E34907729167}" srcId="{8A62529D-BBCA-4C90-89E0-DBA2981D9B37}" destId="{3446A8B7-7F0C-4EA3-B20D-6F8A5760EA48}" srcOrd="2" destOrd="0" parTransId="{0992AC58-CB9C-4A74-9EEF-AEAAF1E0E7B0}" sibTransId="{B6FF9B43-9855-4294-9182-DBB39BE55627}"/>
    <dgm:cxn modelId="{11C609AA-5299-4D4E-BCA8-F9C7B8B45557}" srcId="{48791C55-4BA9-4E38-85EF-BDF5CEBF3D05}" destId="{81A43328-F6A5-4162-8249-AE491DFA9FD6}" srcOrd="1" destOrd="0" parTransId="{8CFD4A69-9E63-42A8-9119-2869D6222528}" sibTransId="{73F9EA73-6DA7-417C-AB67-2E06CE91E1B0}"/>
    <dgm:cxn modelId="{F2B30DBC-0F5A-4DF9-A357-0C5CEA46880F}" srcId="{48791C55-4BA9-4E38-85EF-BDF5CEBF3D05}" destId="{118889B5-F299-4F17-AB05-281906BF0592}" srcOrd="2" destOrd="0" parTransId="{5C724017-DE63-43F0-A4EC-0118BB9A646C}" sibTransId="{4F014302-E8F4-4B70-BA36-A556D2265C52}"/>
    <dgm:cxn modelId="{D67572C7-1262-4ED4-AB32-B86C9EB1C83C}" type="presOf" srcId="{4BAC8A75-8BA9-44B5-B8F2-7E07003BA26C}" destId="{B9EDB65C-7095-4823-B21F-DCDB2A0AEE79}" srcOrd="0" destOrd="0" presId="urn:microsoft.com/office/officeart/2005/8/layout/balance1"/>
    <dgm:cxn modelId="{E39C5CCC-8F20-4100-942B-192FFC6BAFBD}" srcId="{48791C55-4BA9-4E38-85EF-BDF5CEBF3D05}" destId="{FAD40421-9D0C-47C9-A293-9301DF008EF0}" srcOrd="0" destOrd="0" parTransId="{FE52639B-5D6A-4C97-BCB3-07C33EDECE0F}" sibTransId="{45266326-4512-40A1-9E53-91E61CFE0B0A}"/>
    <dgm:cxn modelId="{D40953D6-5E0A-45D7-A38B-6537C47DDB79}" srcId="{8A62529D-BBCA-4C90-89E0-DBA2981D9B37}" destId="{4BAC8A75-8BA9-44B5-B8F2-7E07003BA26C}" srcOrd="0" destOrd="0" parTransId="{996F6136-D496-4DC6-B42A-8A8383FEF16F}" sibTransId="{07947554-6688-45C6-A651-C96D1E67F5B4}"/>
    <dgm:cxn modelId="{1783005E-4424-4F7C-AB38-8AA2AB9FE51D}" type="presParOf" srcId="{CE27D8AC-19F7-4E3A-8B73-D2D75E5A39BD}" destId="{83618E94-6FA5-4438-B1BE-36EA7B255D8C}" srcOrd="0" destOrd="0" presId="urn:microsoft.com/office/officeart/2005/8/layout/balance1"/>
    <dgm:cxn modelId="{40F0FD69-BCC9-443B-A1DB-CB60BA058E1C}" type="presParOf" srcId="{CE27D8AC-19F7-4E3A-8B73-D2D75E5A39BD}" destId="{860FF8E1-5F1E-42FB-9C90-CCAFF6612AA8}" srcOrd="1" destOrd="0" presId="urn:microsoft.com/office/officeart/2005/8/layout/balance1"/>
    <dgm:cxn modelId="{FAD910EB-4B37-4467-B5C0-B310FB6457B6}" type="presParOf" srcId="{860FF8E1-5F1E-42FB-9C90-CCAFF6612AA8}" destId="{76EB7040-7DC9-43BF-9117-C3F62AD0F1B3}" srcOrd="0" destOrd="0" presId="urn:microsoft.com/office/officeart/2005/8/layout/balance1"/>
    <dgm:cxn modelId="{FB2B2292-2895-451F-9BB9-856C81FFB2E3}" type="presParOf" srcId="{860FF8E1-5F1E-42FB-9C90-CCAFF6612AA8}" destId="{4180A76D-75E5-4B93-9282-C40757D78C2A}" srcOrd="1" destOrd="0" presId="urn:microsoft.com/office/officeart/2005/8/layout/balance1"/>
    <dgm:cxn modelId="{DA0024F7-9313-4B69-AF3E-BF2886D8E7EB}" type="presParOf" srcId="{CE27D8AC-19F7-4E3A-8B73-D2D75E5A39BD}" destId="{543A6076-5233-4700-B556-2888FE020311}" srcOrd="2" destOrd="0" presId="urn:microsoft.com/office/officeart/2005/8/layout/balance1"/>
    <dgm:cxn modelId="{104A12BE-FC5C-430A-A629-644D22AE8F9A}" type="presParOf" srcId="{543A6076-5233-4700-B556-2888FE020311}" destId="{D6EB21D0-F2D0-4B07-BA4B-85E003552B27}" srcOrd="0" destOrd="0" presId="urn:microsoft.com/office/officeart/2005/8/layout/balance1"/>
    <dgm:cxn modelId="{48247521-94F4-4A0C-BE08-571BA4BFE9C8}" type="presParOf" srcId="{543A6076-5233-4700-B556-2888FE020311}" destId="{B2CD6994-E7E0-4876-A4A7-CF750B84B66E}" srcOrd="1" destOrd="0" presId="urn:microsoft.com/office/officeart/2005/8/layout/balance1"/>
    <dgm:cxn modelId="{8C2C7889-F03D-4FFB-8C5A-7002DAC7AEBF}" type="presParOf" srcId="{543A6076-5233-4700-B556-2888FE020311}" destId="{C99908A3-70C2-4595-A46A-128E0EAC52A6}" srcOrd="2" destOrd="0" presId="urn:microsoft.com/office/officeart/2005/8/layout/balance1"/>
    <dgm:cxn modelId="{B0681999-9C58-4A68-B0C7-CA132B5FB8FA}" type="presParOf" srcId="{543A6076-5233-4700-B556-2888FE020311}" destId="{B9EDB65C-7095-4823-B21F-DCDB2A0AEE79}" srcOrd="3" destOrd="0" presId="urn:microsoft.com/office/officeart/2005/8/layout/balance1"/>
    <dgm:cxn modelId="{08482563-4F75-4A63-BB02-94A545457F49}" type="presParOf" srcId="{543A6076-5233-4700-B556-2888FE020311}" destId="{3C4F939F-4822-40EE-8A43-BB6E841ABD0A}" srcOrd="4" destOrd="0" presId="urn:microsoft.com/office/officeart/2005/8/layout/balance1"/>
    <dgm:cxn modelId="{E7B1A57F-2169-461D-A6B0-38AE7F59B68B}" type="presParOf" srcId="{543A6076-5233-4700-B556-2888FE020311}" destId="{1DF5C22C-A1FB-43DE-A489-EEB577E89DF9}" srcOrd="5" destOrd="0" presId="urn:microsoft.com/office/officeart/2005/8/layout/balance1"/>
    <dgm:cxn modelId="{BABE70EA-29B0-4604-95A2-4B14E20D6B69}" type="presParOf" srcId="{543A6076-5233-4700-B556-2888FE020311}" destId="{357CF363-F325-4555-9DEE-6BEF90BAAAAE}" srcOrd="6" destOrd="0" presId="urn:microsoft.com/office/officeart/2005/8/layout/balance1"/>
    <dgm:cxn modelId="{2B6E9ED3-42DD-42BF-99FC-CD5CE4283184}" type="presParOf" srcId="{543A6076-5233-4700-B556-2888FE020311}" destId="{1BC8EFF3-7C03-4A9A-9E61-AF3AC1F47A72}" srcOrd="7" destOrd="0" presId="urn:microsoft.com/office/officeart/2005/8/layout/balance1"/>
    <dgm:cxn modelId="{89CC307A-CBC6-40D2-9AE4-1888B03AA8B6}" type="presParOf" srcId="{543A6076-5233-4700-B556-2888FE020311}" destId="{569586DE-4E14-4C9A-82C8-EC887AF6896D}" srcOrd="8" destOrd="0" presId="urn:microsoft.com/office/officeart/2005/8/layout/balanc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7EC1409-4518-474F-BB72-2CA453E39578}" type="doc">
      <dgm:prSet loTypeId="urn:microsoft.com/office/officeart/2005/8/layout/vProcess5" loCatId="process" qsTypeId="urn:microsoft.com/office/officeart/2005/8/quickstyle/simple1" qsCatId="simple" csTypeId="urn:microsoft.com/office/officeart/2005/8/colors/colorful4" csCatId="colorful" phldr="1"/>
      <dgm:spPr/>
    </dgm:pt>
    <dgm:pt modelId="{EE576D78-5F0E-44E3-8406-D4B3EEE41A14}" type="pres">
      <dgm:prSet presAssocID="{67EC1409-4518-474F-BB72-2CA453E39578}" presName="outerComposite" presStyleCnt="0">
        <dgm:presLayoutVars>
          <dgm:chMax val="5"/>
          <dgm:dir/>
          <dgm:resizeHandles val="exact"/>
        </dgm:presLayoutVars>
      </dgm:prSet>
      <dgm:spPr/>
    </dgm:pt>
    <dgm:pt modelId="{1B778084-FFAA-4BE9-ABA3-41C2338C5D49}" type="pres">
      <dgm:prSet presAssocID="{67EC1409-4518-474F-BB72-2CA453E39578}" presName="dummyMaxCanvas" presStyleCnt="0">
        <dgm:presLayoutVars/>
      </dgm:prSet>
      <dgm:spPr/>
    </dgm:pt>
  </dgm:ptLst>
  <dgm:cxnLst>
    <dgm:cxn modelId="{DB14F374-D46A-4AA2-AE57-0A49B35C0C5B}" type="presOf" srcId="{67EC1409-4518-474F-BB72-2CA453E39578}" destId="{EE576D78-5F0E-44E3-8406-D4B3EEE41A14}" srcOrd="0" destOrd="0" presId="urn:microsoft.com/office/officeart/2005/8/layout/vProcess5"/>
    <dgm:cxn modelId="{63293757-2881-487F-852C-6976EF8E6A13}" type="presParOf" srcId="{EE576D78-5F0E-44E3-8406-D4B3EEE41A14}" destId="{1B778084-FFAA-4BE9-ABA3-41C2338C5D49}" srcOrd="0"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7EC1409-4518-474F-BB72-2CA453E39578}" type="doc">
      <dgm:prSet loTypeId="urn:microsoft.com/office/officeart/2005/8/layout/vProcess5" loCatId="process" qsTypeId="urn:microsoft.com/office/officeart/2005/8/quickstyle/simple1" qsCatId="simple" csTypeId="urn:microsoft.com/office/officeart/2005/8/colors/colorful4" csCatId="colorful" phldr="1"/>
      <dgm:spPr/>
    </dgm:pt>
    <dgm:pt modelId="{EE576D78-5F0E-44E3-8406-D4B3EEE41A14}" type="pres">
      <dgm:prSet presAssocID="{67EC1409-4518-474F-BB72-2CA453E39578}" presName="outerComposite" presStyleCnt="0">
        <dgm:presLayoutVars>
          <dgm:chMax val="5"/>
          <dgm:dir/>
          <dgm:resizeHandles val="exact"/>
        </dgm:presLayoutVars>
      </dgm:prSet>
      <dgm:spPr/>
    </dgm:pt>
    <dgm:pt modelId="{1B778084-FFAA-4BE9-ABA3-41C2338C5D49}" type="pres">
      <dgm:prSet presAssocID="{67EC1409-4518-474F-BB72-2CA453E39578}" presName="dummyMaxCanvas" presStyleCnt="0">
        <dgm:presLayoutVars/>
      </dgm:prSet>
      <dgm:spPr/>
    </dgm:pt>
  </dgm:ptLst>
  <dgm:cxnLst>
    <dgm:cxn modelId="{DB14F374-D46A-4AA2-AE57-0A49B35C0C5B}" type="presOf" srcId="{67EC1409-4518-474F-BB72-2CA453E39578}" destId="{EE576D78-5F0E-44E3-8406-D4B3EEE41A14}" srcOrd="0" destOrd="0" presId="urn:microsoft.com/office/officeart/2005/8/layout/vProcess5"/>
    <dgm:cxn modelId="{63293757-2881-487F-852C-6976EF8E6A13}" type="presParOf" srcId="{EE576D78-5F0E-44E3-8406-D4B3EEE41A14}" destId="{1B778084-FFAA-4BE9-ABA3-41C2338C5D49}" srcOrd="0" destOrd="0" presId="urn:microsoft.com/office/officeart/2005/8/layout/vProcess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F6BB9C9-AFCB-4F9B-9B6D-88A90B93408E}"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n-GB"/>
        </a:p>
      </dgm:t>
    </dgm:pt>
    <dgm:pt modelId="{5D9358F7-C1F4-4851-9F89-15E9D89AFB6B}">
      <dgm:prSet phldrT="[Text]" custT="1"/>
      <dgm:spPr/>
      <dgm:t>
        <a:bodyPr/>
        <a:lstStyle/>
        <a:p>
          <a:r>
            <a:rPr lang="en-GB" sz="2000" b="1" dirty="0"/>
            <a:t>Covid / Flu</a:t>
          </a:r>
        </a:p>
      </dgm:t>
    </dgm:pt>
    <dgm:pt modelId="{085E336C-BE9D-4E9A-839F-91BCD8172187}" type="parTrans" cxnId="{7BAC4F8B-A476-49CC-809B-C177872D7972}">
      <dgm:prSet/>
      <dgm:spPr/>
      <dgm:t>
        <a:bodyPr/>
        <a:lstStyle/>
        <a:p>
          <a:endParaRPr lang="en-GB" sz="2000" b="1"/>
        </a:p>
      </dgm:t>
    </dgm:pt>
    <dgm:pt modelId="{BFE231BD-8CC1-4056-9E1F-AAFE4AC66B23}" type="sibTrans" cxnId="{7BAC4F8B-A476-49CC-809B-C177872D7972}">
      <dgm:prSet custT="1"/>
      <dgm:spPr/>
      <dgm:t>
        <a:bodyPr/>
        <a:lstStyle/>
        <a:p>
          <a:endParaRPr lang="en-GB" sz="2000" b="1"/>
        </a:p>
      </dgm:t>
    </dgm:pt>
    <dgm:pt modelId="{BD27CE08-986A-4269-ACC1-FBF2AA55022E}">
      <dgm:prSet phldrT="[Text]" custT="1"/>
      <dgm:spPr/>
      <dgm:t>
        <a:bodyPr/>
        <a:lstStyle/>
        <a:p>
          <a:endParaRPr lang="en-GB" sz="2000" b="1" dirty="0"/>
        </a:p>
      </dgm:t>
    </dgm:pt>
    <dgm:pt modelId="{5235CAAB-6DFC-4127-8B0B-D02CB9160279}" type="parTrans" cxnId="{7E3736D7-B424-4047-8DAE-785A5B7BE2B4}">
      <dgm:prSet/>
      <dgm:spPr/>
      <dgm:t>
        <a:bodyPr/>
        <a:lstStyle/>
        <a:p>
          <a:endParaRPr lang="en-GB" sz="2000" b="1"/>
        </a:p>
      </dgm:t>
    </dgm:pt>
    <dgm:pt modelId="{A1692C01-33D9-4958-9D4A-DDDE409C5AE1}" type="sibTrans" cxnId="{7E3736D7-B424-4047-8DAE-785A5B7BE2B4}">
      <dgm:prSet custT="1"/>
      <dgm:spPr/>
      <dgm:t>
        <a:bodyPr/>
        <a:lstStyle/>
        <a:p>
          <a:endParaRPr lang="en-GB" sz="2000" b="1"/>
        </a:p>
      </dgm:t>
    </dgm:pt>
    <dgm:pt modelId="{592A244D-D164-4327-A39C-BD83DA7D2D6D}">
      <dgm:prSet phldrT="[Text]" custT="1"/>
      <dgm:spPr/>
      <dgm:t>
        <a:bodyPr/>
        <a:lstStyle/>
        <a:p>
          <a:endParaRPr lang="en-GB"/>
        </a:p>
      </dgm:t>
    </dgm:pt>
    <dgm:pt modelId="{18EFE5C8-F19D-4C47-9E62-D596000ADEF0}" type="parTrans" cxnId="{06FB2617-A9DE-489F-9070-96404B07447F}">
      <dgm:prSet/>
      <dgm:spPr/>
      <dgm:t>
        <a:bodyPr/>
        <a:lstStyle/>
        <a:p>
          <a:endParaRPr lang="en-GB" sz="2000" b="1"/>
        </a:p>
      </dgm:t>
    </dgm:pt>
    <dgm:pt modelId="{2A2BDE4E-5620-46AB-8025-6B20BD1351F2}" type="sibTrans" cxnId="{06FB2617-A9DE-489F-9070-96404B07447F}">
      <dgm:prSet custT="1"/>
      <dgm:spPr/>
      <dgm:t>
        <a:bodyPr/>
        <a:lstStyle/>
        <a:p>
          <a:endParaRPr lang="en-GB" sz="2000" b="1"/>
        </a:p>
      </dgm:t>
    </dgm:pt>
    <dgm:pt modelId="{6C15C6DD-52B7-43EA-819A-F833C163B758}">
      <dgm:prSet custT="1"/>
      <dgm:spPr/>
      <dgm:t>
        <a:bodyPr/>
        <a:lstStyle/>
        <a:p>
          <a:endParaRPr lang="en-GB"/>
        </a:p>
      </dgm:t>
    </dgm:pt>
    <dgm:pt modelId="{203D6827-CE33-4515-8497-0D934A5A43F7}" type="parTrans" cxnId="{D80D5919-864F-4F00-8141-22DB6C76C952}">
      <dgm:prSet/>
      <dgm:spPr/>
      <dgm:t>
        <a:bodyPr/>
        <a:lstStyle/>
        <a:p>
          <a:endParaRPr lang="en-GB" sz="2000"/>
        </a:p>
      </dgm:t>
    </dgm:pt>
    <dgm:pt modelId="{D49B619F-A4A2-4982-B86F-006DF97DCFC7}" type="sibTrans" cxnId="{D80D5919-864F-4F00-8141-22DB6C76C952}">
      <dgm:prSet/>
      <dgm:spPr/>
      <dgm:t>
        <a:bodyPr/>
        <a:lstStyle/>
        <a:p>
          <a:endParaRPr lang="en-GB" sz="2000"/>
        </a:p>
      </dgm:t>
    </dgm:pt>
    <dgm:pt modelId="{E14098AB-DF20-458F-98D3-2063EB9EE719}">
      <dgm:prSet/>
      <dgm:spPr/>
      <dgm:t>
        <a:bodyPr/>
        <a:lstStyle/>
        <a:p>
          <a:r>
            <a:rPr lang="en-GB" dirty="0"/>
            <a:t>Nasal Flu</a:t>
          </a:r>
        </a:p>
        <a:p>
          <a:r>
            <a:rPr lang="en-GB" dirty="0"/>
            <a:t>Start from 1</a:t>
          </a:r>
          <a:r>
            <a:rPr lang="en-GB" baseline="30000" dirty="0"/>
            <a:t>st</a:t>
          </a:r>
          <a:r>
            <a:rPr lang="en-GB" dirty="0"/>
            <a:t> September</a:t>
          </a:r>
        </a:p>
      </dgm:t>
    </dgm:pt>
    <dgm:pt modelId="{71734DD2-5C2A-4BAD-B395-F4099B119AC8}" type="parTrans" cxnId="{09F356FF-5F1B-486F-87DB-D5CC7E01CCCF}">
      <dgm:prSet/>
      <dgm:spPr/>
      <dgm:t>
        <a:bodyPr/>
        <a:lstStyle/>
        <a:p>
          <a:endParaRPr lang="en-GB"/>
        </a:p>
      </dgm:t>
    </dgm:pt>
    <dgm:pt modelId="{8E856881-19CD-412B-A546-5B89C468D2C1}" type="sibTrans" cxnId="{09F356FF-5F1B-486F-87DB-D5CC7E01CCCF}">
      <dgm:prSet/>
      <dgm:spPr/>
      <dgm:t>
        <a:bodyPr/>
        <a:lstStyle/>
        <a:p>
          <a:endParaRPr lang="en-GB"/>
        </a:p>
      </dgm:t>
    </dgm:pt>
    <dgm:pt modelId="{7EAB0784-7492-4DCF-B126-10118F7EA769}">
      <dgm:prSet/>
      <dgm:spPr/>
      <dgm:t>
        <a:bodyPr/>
        <a:lstStyle/>
        <a:p>
          <a:r>
            <a:rPr lang="en-GB" dirty="0"/>
            <a:t>Care Homes</a:t>
          </a:r>
        </a:p>
        <a:p>
          <a:r>
            <a:rPr lang="en-GB" dirty="0"/>
            <a:t>11</a:t>
          </a:r>
          <a:r>
            <a:rPr lang="en-GB" baseline="30000" dirty="0"/>
            <a:t>th</a:t>
          </a:r>
          <a:r>
            <a:rPr lang="en-GB" dirty="0"/>
            <a:t> Sept to 22</a:t>
          </a:r>
          <a:r>
            <a:rPr lang="en-GB" baseline="30000" dirty="0"/>
            <a:t>nd</a:t>
          </a:r>
          <a:r>
            <a:rPr lang="en-GB" dirty="0"/>
            <a:t> October </a:t>
          </a:r>
        </a:p>
        <a:p>
          <a:r>
            <a:rPr lang="en-GB" dirty="0"/>
            <a:t>(w/c 2</a:t>
          </a:r>
          <a:r>
            <a:rPr lang="en-GB" baseline="30000" dirty="0"/>
            <a:t>nd</a:t>
          </a:r>
          <a:r>
            <a:rPr lang="en-GB" dirty="0"/>
            <a:t> Oct)</a:t>
          </a:r>
        </a:p>
      </dgm:t>
    </dgm:pt>
    <dgm:pt modelId="{2F45C0BF-1F59-4ACF-9328-357C7BFCA319}" type="parTrans" cxnId="{1574A5FB-1CF6-49C8-A92B-38D96AC4FE25}">
      <dgm:prSet/>
      <dgm:spPr/>
      <dgm:t>
        <a:bodyPr/>
        <a:lstStyle/>
        <a:p>
          <a:endParaRPr lang="en-GB"/>
        </a:p>
      </dgm:t>
    </dgm:pt>
    <dgm:pt modelId="{CA05473B-F4D7-4F6A-99B9-DD7CA7F19F27}" type="sibTrans" cxnId="{1574A5FB-1CF6-49C8-A92B-38D96AC4FE25}">
      <dgm:prSet/>
      <dgm:spPr/>
      <dgm:t>
        <a:bodyPr/>
        <a:lstStyle/>
        <a:p>
          <a:endParaRPr lang="en-GB"/>
        </a:p>
      </dgm:t>
    </dgm:pt>
    <dgm:pt modelId="{DB9372FB-27C2-4670-9363-45C6878BDC13}">
      <dgm:prSet/>
      <dgm:spPr/>
      <dgm:t>
        <a:bodyPr/>
        <a:lstStyle/>
        <a:p>
          <a:r>
            <a:rPr lang="en-GB" dirty="0"/>
            <a:t>All Other Cohorts</a:t>
          </a:r>
        </a:p>
        <a:p>
          <a:r>
            <a:rPr lang="en-GB" dirty="0"/>
            <a:t>From 11</a:t>
          </a:r>
          <a:r>
            <a:rPr lang="en-GB" baseline="30000" dirty="0"/>
            <a:t>th</a:t>
          </a:r>
          <a:r>
            <a:rPr lang="en-GB" dirty="0"/>
            <a:t>  Sept</a:t>
          </a:r>
        </a:p>
      </dgm:t>
    </dgm:pt>
    <dgm:pt modelId="{0A7224FE-4850-4925-87C1-0BD76473C26B}" type="parTrans" cxnId="{35053A47-606F-4A5C-80FD-B6A4A6410648}">
      <dgm:prSet/>
      <dgm:spPr/>
      <dgm:t>
        <a:bodyPr/>
        <a:lstStyle/>
        <a:p>
          <a:endParaRPr lang="en-GB"/>
        </a:p>
      </dgm:t>
    </dgm:pt>
    <dgm:pt modelId="{E4653894-74E2-43A0-AFC1-2643E3314AB6}" type="sibTrans" cxnId="{35053A47-606F-4A5C-80FD-B6A4A6410648}">
      <dgm:prSet/>
      <dgm:spPr/>
      <dgm:t>
        <a:bodyPr/>
        <a:lstStyle/>
        <a:p>
          <a:endParaRPr lang="en-GB"/>
        </a:p>
      </dgm:t>
    </dgm:pt>
    <dgm:pt modelId="{4B06656B-FBE9-49A0-A6CA-0E344560D633}">
      <dgm:prSet/>
      <dgm:spPr/>
      <dgm:t>
        <a:bodyPr/>
        <a:lstStyle/>
        <a:p>
          <a:r>
            <a:rPr lang="en-GB" dirty="0"/>
            <a:t>Covid 6 months to 4 years to go to UHL</a:t>
          </a:r>
        </a:p>
      </dgm:t>
    </dgm:pt>
    <dgm:pt modelId="{2B97B905-2E55-48BF-AF24-ED7FA64D0D04}" type="parTrans" cxnId="{7061B294-851F-4CCC-99D9-2CBA4728E825}">
      <dgm:prSet/>
      <dgm:spPr/>
      <dgm:t>
        <a:bodyPr/>
        <a:lstStyle/>
        <a:p>
          <a:endParaRPr lang="en-GB"/>
        </a:p>
      </dgm:t>
    </dgm:pt>
    <dgm:pt modelId="{E7E994EF-406A-46D5-B1BC-0CA039EA69BE}" type="sibTrans" cxnId="{7061B294-851F-4CCC-99D9-2CBA4728E825}">
      <dgm:prSet/>
      <dgm:spPr/>
      <dgm:t>
        <a:bodyPr/>
        <a:lstStyle/>
        <a:p>
          <a:endParaRPr lang="en-GB"/>
        </a:p>
      </dgm:t>
    </dgm:pt>
    <dgm:pt modelId="{7078BD25-F405-4116-B7AD-3833B74EFC7C}">
      <dgm:prSet/>
      <dgm:spPr/>
      <dgm:t>
        <a:bodyPr/>
        <a:lstStyle/>
        <a:p>
          <a:r>
            <a:rPr lang="en-GB" dirty="0"/>
            <a:t>Covid</a:t>
          </a:r>
        </a:p>
        <a:p>
          <a:r>
            <a:rPr lang="en-GB" dirty="0"/>
            <a:t>Finished by 15</a:t>
          </a:r>
          <a:r>
            <a:rPr lang="en-GB" baseline="30000" dirty="0"/>
            <a:t>th</a:t>
          </a:r>
          <a:r>
            <a:rPr lang="en-GB" dirty="0"/>
            <a:t> December</a:t>
          </a:r>
        </a:p>
      </dgm:t>
    </dgm:pt>
    <dgm:pt modelId="{D352C26B-B7F3-4810-B651-D30E28AEC5BD}" type="parTrans" cxnId="{85EB9F32-EEDB-4EAF-92BC-A919EE366229}">
      <dgm:prSet/>
      <dgm:spPr/>
      <dgm:t>
        <a:bodyPr/>
        <a:lstStyle/>
        <a:p>
          <a:endParaRPr lang="en-GB"/>
        </a:p>
      </dgm:t>
    </dgm:pt>
    <dgm:pt modelId="{5576A42C-FB2E-4BD2-978E-BC0CF378AF66}" type="sibTrans" cxnId="{85EB9F32-EEDB-4EAF-92BC-A919EE366229}">
      <dgm:prSet/>
      <dgm:spPr/>
      <dgm:t>
        <a:bodyPr/>
        <a:lstStyle/>
        <a:p>
          <a:endParaRPr lang="en-GB"/>
        </a:p>
      </dgm:t>
    </dgm:pt>
    <dgm:pt modelId="{158EE231-7E3E-4CA1-B82B-4BC36C56BD86}">
      <dgm:prSet/>
      <dgm:spPr/>
      <dgm:t>
        <a:bodyPr/>
        <a:lstStyle/>
        <a:p>
          <a:r>
            <a:rPr lang="en-GB" dirty="0"/>
            <a:t>Sat Clinics 30</a:t>
          </a:r>
          <a:r>
            <a:rPr lang="en-GB" baseline="30000" dirty="0"/>
            <a:t>th</a:t>
          </a:r>
          <a:r>
            <a:rPr lang="en-GB" dirty="0"/>
            <a:t> Sept, 7</a:t>
          </a:r>
          <a:r>
            <a:rPr lang="en-GB" baseline="30000" dirty="0"/>
            <a:t>th</a:t>
          </a:r>
          <a:r>
            <a:rPr lang="en-GB" dirty="0"/>
            <a:t> Oct, 21</a:t>
          </a:r>
          <a:r>
            <a:rPr lang="en-GB" baseline="30000" dirty="0"/>
            <a:t>st</a:t>
          </a:r>
          <a:r>
            <a:rPr lang="en-GB" dirty="0"/>
            <a:t> Oct</a:t>
          </a:r>
        </a:p>
      </dgm:t>
    </dgm:pt>
    <dgm:pt modelId="{AF31B516-B098-4A13-92D9-A0D1E9EFFEA2}" type="parTrans" cxnId="{2AC3EC3C-332F-4201-988E-6FC63B425ABA}">
      <dgm:prSet/>
      <dgm:spPr/>
      <dgm:t>
        <a:bodyPr/>
        <a:lstStyle/>
        <a:p>
          <a:endParaRPr lang="en-GB"/>
        </a:p>
      </dgm:t>
    </dgm:pt>
    <dgm:pt modelId="{3E2C0430-EB02-442B-8843-FC2D701A6DAF}" type="sibTrans" cxnId="{2AC3EC3C-332F-4201-988E-6FC63B425ABA}">
      <dgm:prSet/>
      <dgm:spPr/>
      <dgm:t>
        <a:bodyPr/>
        <a:lstStyle/>
        <a:p>
          <a:endParaRPr lang="en-GB"/>
        </a:p>
      </dgm:t>
    </dgm:pt>
    <dgm:pt modelId="{2CE6B8C4-AE0F-486F-A273-672AAA5EC148}">
      <dgm:prSet/>
      <dgm:spPr/>
      <dgm:t>
        <a:bodyPr/>
        <a:lstStyle/>
        <a:p>
          <a:r>
            <a:rPr lang="en-GB"/>
            <a:t>Housebound patients </a:t>
          </a:r>
          <a:r>
            <a:rPr lang="en-GB" dirty="0"/>
            <a:t>also to be prioritised</a:t>
          </a:r>
        </a:p>
      </dgm:t>
    </dgm:pt>
    <dgm:pt modelId="{C351CE38-AC71-48DB-ADF4-F2A13A5C6CC6}" type="parTrans" cxnId="{E98469D8-71B0-4FF1-AB2E-F13B29A44414}">
      <dgm:prSet/>
      <dgm:spPr/>
      <dgm:t>
        <a:bodyPr/>
        <a:lstStyle/>
        <a:p>
          <a:endParaRPr lang="en-GB"/>
        </a:p>
      </dgm:t>
    </dgm:pt>
    <dgm:pt modelId="{3800A0AE-D52C-44CE-914D-59A7E9F1C636}" type="sibTrans" cxnId="{E98469D8-71B0-4FF1-AB2E-F13B29A44414}">
      <dgm:prSet/>
      <dgm:spPr/>
      <dgm:t>
        <a:bodyPr/>
        <a:lstStyle/>
        <a:p>
          <a:endParaRPr lang="en-GB"/>
        </a:p>
      </dgm:t>
    </dgm:pt>
    <dgm:pt modelId="{2853D221-483C-4C0A-8BD6-D850F073A77A}" type="pres">
      <dgm:prSet presAssocID="{CF6BB9C9-AFCB-4F9B-9B6D-88A90B93408E}" presName="cycle" presStyleCnt="0">
        <dgm:presLayoutVars>
          <dgm:chMax val="1"/>
          <dgm:dir/>
          <dgm:animLvl val="ctr"/>
          <dgm:resizeHandles val="exact"/>
        </dgm:presLayoutVars>
      </dgm:prSet>
      <dgm:spPr/>
    </dgm:pt>
    <dgm:pt modelId="{5D7EE92D-7692-400E-8905-B2DD78316458}" type="pres">
      <dgm:prSet presAssocID="{5D9358F7-C1F4-4851-9F89-15E9D89AFB6B}" presName="centerShape" presStyleLbl="node0" presStyleIdx="0" presStyleCnt="1"/>
      <dgm:spPr/>
    </dgm:pt>
    <dgm:pt modelId="{5D2BFA61-CEA3-401D-9529-A8D48CCA4038}" type="pres">
      <dgm:prSet presAssocID="{71734DD2-5C2A-4BAD-B395-F4099B119AC8}" presName="parTrans" presStyleLbl="bgSibTrans2D1" presStyleIdx="0" presStyleCnt="7"/>
      <dgm:spPr/>
    </dgm:pt>
    <dgm:pt modelId="{C7ADE761-379B-4BE8-9443-34A200BF09BB}" type="pres">
      <dgm:prSet presAssocID="{E14098AB-DF20-458F-98D3-2063EB9EE719}" presName="node" presStyleLbl="node1" presStyleIdx="0" presStyleCnt="7">
        <dgm:presLayoutVars>
          <dgm:bulletEnabled val="1"/>
        </dgm:presLayoutVars>
      </dgm:prSet>
      <dgm:spPr/>
    </dgm:pt>
    <dgm:pt modelId="{DF9A3435-D37C-42A7-897B-088F59CD001A}" type="pres">
      <dgm:prSet presAssocID="{2F45C0BF-1F59-4ACF-9328-357C7BFCA319}" presName="parTrans" presStyleLbl="bgSibTrans2D1" presStyleIdx="1" presStyleCnt="7"/>
      <dgm:spPr/>
    </dgm:pt>
    <dgm:pt modelId="{5D7F27B5-E7D4-432C-8BA9-B1D4D2118E92}" type="pres">
      <dgm:prSet presAssocID="{7EAB0784-7492-4DCF-B126-10118F7EA769}" presName="node" presStyleLbl="node1" presStyleIdx="1" presStyleCnt="7">
        <dgm:presLayoutVars>
          <dgm:bulletEnabled val="1"/>
        </dgm:presLayoutVars>
      </dgm:prSet>
      <dgm:spPr/>
    </dgm:pt>
    <dgm:pt modelId="{82D7579F-C08A-4391-A7C2-7DD74012C671}" type="pres">
      <dgm:prSet presAssocID="{C351CE38-AC71-48DB-ADF4-F2A13A5C6CC6}" presName="parTrans" presStyleLbl="bgSibTrans2D1" presStyleIdx="2" presStyleCnt="7"/>
      <dgm:spPr/>
    </dgm:pt>
    <dgm:pt modelId="{6277598F-C1D8-4BF5-B61F-35A7594224FF}" type="pres">
      <dgm:prSet presAssocID="{2CE6B8C4-AE0F-486F-A273-672AAA5EC148}" presName="node" presStyleLbl="node1" presStyleIdx="2" presStyleCnt="7">
        <dgm:presLayoutVars>
          <dgm:bulletEnabled val="1"/>
        </dgm:presLayoutVars>
      </dgm:prSet>
      <dgm:spPr/>
    </dgm:pt>
    <dgm:pt modelId="{84E6D8C7-3771-48B5-84DE-0238FAB01B8B}" type="pres">
      <dgm:prSet presAssocID="{0A7224FE-4850-4925-87C1-0BD76473C26B}" presName="parTrans" presStyleLbl="bgSibTrans2D1" presStyleIdx="3" presStyleCnt="7"/>
      <dgm:spPr/>
    </dgm:pt>
    <dgm:pt modelId="{2BD419B8-A5B9-4215-9565-35FED2F86E57}" type="pres">
      <dgm:prSet presAssocID="{DB9372FB-27C2-4670-9363-45C6878BDC13}" presName="node" presStyleLbl="node1" presStyleIdx="3" presStyleCnt="7">
        <dgm:presLayoutVars>
          <dgm:bulletEnabled val="1"/>
        </dgm:presLayoutVars>
      </dgm:prSet>
      <dgm:spPr/>
    </dgm:pt>
    <dgm:pt modelId="{72DDF7DE-DEF6-4398-A948-74A32462132B}" type="pres">
      <dgm:prSet presAssocID="{D352C26B-B7F3-4810-B651-D30E28AEC5BD}" presName="parTrans" presStyleLbl="bgSibTrans2D1" presStyleIdx="4" presStyleCnt="7"/>
      <dgm:spPr/>
    </dgm:pt>
    <dgm:pt modelId="{00089D3B-643D-4644-9257-D252BAD79CF0}" type="pres">
      <dgm:prSet presAssocID="{7078BD25-F405-4116-B7AD-3833B74EFC7C}" presName="node" presStyleLbl="node1" presStyleIdx="4" presStyleCnt="7">
        <dgm:presLayoutVars>
          <dgm:bulletEnabled val="1"/>
        </dgm:presLayoutVars>
      </dgm:prSet>
      <dgm:spPr/>
    </dgm:pt>
    <dgm:pt modelId="{E2A0C4CD-75E9-4EEA-9333-10B30E0256A0}" type="pres">
      <dgm:prSet presAssocID="{2B97B905-2E55-48BF-AF24-ED7FA64D0D04}" presName="parTrans" presStyleLbl="bgSibTrans2D1" presStyleIdx="5" presStyleCnt="7"/>
      <dgm:spPr/>
    </dgm:pt>
    <dgm:pt modelId="{BD1B1552-401D-40D9-A868-9F6DF33209FC}" type="pres">
      <dgm:prSet presAssocID="{4B06656B-FBE9-49A0-A6CA-0E344560D633}" presName="node" presStyleLbl="node1" presStyleIdx="5" presStyleCnt="7">
        <dgm:presLayoutVars>
          <dgm:bulletEnabled val="1"/>
        </dgm:presLayoutVars>
      </dgm:prSet>
      <dgm:spPr/>
    </dgm:pt>
    <dgm:pt modelId="{F15F4E0D-943E-4868-9E91-65294D45ABA2}" type="pres">
      <dgm:prSet presAssocID="{AF31B516-B098-4A13-92D9-A0D1E9EFFEA2}" presName="parTrans" presStyleLbl="bgSibTrans2D1" presStyleIdx="6" presStyleCnt="7"/>
      <dgm:spPr/>
    </dgm:pt>
    <dgm:pt modelId="{3E8FAEDB-DED3-4FF7-A04A-A8514F514DAC}" type="pres">
      <dgm:prSet presAssocID="{158EE231-7E3E-4CA1-B82B-4BC36C56BD86}" presName="node" presStyleLbl="node1" presStyleIdx="6" presStyleCnt="7">
        <dgm:presLayoutVars>
          <dgm:bulletEnabled val="1"/>
        </dgm:presLayoutVars>
      </dgm:prSet>
      <dgm:spPr/>
    </dgm:pt>
  </dgm:ptLst>
  <dgm:cxnLst>
    <dgm:cxn modelId="{06FB2617-A9DE-489F-9070-96404B07447F}" srcId="{CF6BB9C9-AFCB-4F9B-9B6D-88A90B93408E}" destId="{592A244D-D164-4327-A39C-BD83DA7D2D6D}" srcOrd="2" destOrd="0" parTransId="{18EFE5C8-F19D-4C47-9E62-D596000ADEF0}" sibTransId="{2A2BDE4E-5620-46AB-8025-6B20BD1351F2}"/>
    <dgm:cxn modelId="{D80D5919-864F-4F00-8141-22DB6C76C952}" srcId="{CF6BB9C9-AFCB-4F9B-9B6D-88A90B93408E}" destId="{6C15C6DD-52B7-43EA-819A-F833C163B758}" srcOrd="3" destOrd="0" parTransId="{203D6827-CE33-4515-8497-0D934A5A43F7}" sibTransId="{D49B619F-A4A2-4982-B86F-006DF97DCFC7}"/>
    <dgm:cxn modelId="{773E452F-BD14-424A-9A93-401C2FE578B4}" type="presOf" srcId="{158EE231-7E3E-4CA1-B82B-4BC36C56BD86}" destId="{3E8FAEDB-DED3-4FF7-A04A-A8514F514DAC}" srcOrd="0" destOrd="0" presId="urn:microsoft.com/office/officeart/2005/8/layout/radial4"/>
    <dgm:cxn modelId="{85EB9F32-EEDB-4EAF-92BC-A919EE366229}" srcId="{5D9358F7-C1F4-4851-9F89-15E9D89AFB6B}" destId="{7078BD25-F405-4116-B7AD-3833B74EFC7C}" srcOrd="4" destOrd="0" parTransId="{D352C26B-B7F3-4810-B651-D30E28AEC5BD}" sibTransId="{5576A42C-FB2E-4BD2-978E-BC0CF378AF66}"/>
    <dgm:cxn modelId="{9C140B38-9AFA-464C-9164-FF7FEDE07FF5}" type="presOf" srcId="{E14098AB-DF20-458F-98D3-2063EB9EE719}" destId="{C7ADE761-379B-4BE8-9443-34A200BF09BB}" srcOrd="0" destOrd="0" presId="urn:microsoft.com/office/officeart/2005/8/layout/radial4"/>
    <dgm:cxn modelId="{2AC3EC3C-332F-4201-988E-6FC63B425ABA}" srcId="{5D9358F7-C1F4-4851-9F89-15E9D89AFB6B}" destId="{158EE231-7E3E-4CA1-B82B-4BC36C56BD86}" srcOrd="6" destOrd="0" parTransId="{AF31B516-B098-4A13-92D9-A0D1E9EFFEA2}" sibTransId="{3E2C0430-EB02-442B-8843-FC2D701A6DAF}"/>
    <dgm:cxn modelId="{C459D543-6F8E-4F73-B0A1-9D5B44761EE6}" type="presOf" srcId="{71734DD2-5C2A-4BAD-B395-F4099B119AC8}" destId="{5D2BFA61-CEA3-401D-9529-A8D48CCA4038}" srcOrd="0" destOrd="0" presId="urn:microsoft.com/office/officeart/2005/8/layout/radial4"/>
    <dgm:cxn modelId="{35053A47-606F-4A5C-80FD-B6A4A6410648}" srcId="{5D9358F7-C1F4-4851-9F89-15E9D89AFB6B}" destId="{DB9372FB-27C2-4670-9363-45C6878BDC13}" srcOrd="3" destOrd="0" parTransId="{0A7224FE-4850-4925-87C1-0BD76473C26B}" sibTransId="{E4653894-74E2-43A0-AFC1-2643E3314AB6}"/>
    <dgm:cxn modelId="{A5F05667-2D6E-425D-949D-8B98ED250F21}" type="presOf" srcId="{5D9358F7-C1F4-4851-9F89-15E9D89AFB6B}" destId="{5D7EE92D-7692-400E-8905-B2DD78316458}" srcOrd="0" destOrd="0" presId="urn:microsoft.com/office/officeart/2005/8/layout/radial4"/>
    <dgm:cxn modelId="{9B06256B-C653-42A0-9194-6CCF261F26A5}" type="presOf" srcId="{2CE6B8C4-AE0F-486F-A273-672AAA5EC148}" destId="{6277598F-C1D8-4BF5-B61F-35A7594224FF}" srcOrd="0" destOrd="0" presId="urn:microsoft.com/office/officeart/2005/8/layout/radial4"/>
    <dgm:cxn modelId="{1D535F6F-CF3C-444F-9CF0-C1454EBAADB2}" type="presOf" srcId="{2B97B905-2E55-48BF-AF24-ED7FA64D0D04}" destId="{E2A0C4CD-75E9-4EEA-9333-10B30E0256A0}" srcOrd="0" destOrd="0" presId="urn:microsoft.com/office/officeart/2005/8/layout/radial4"/>
    <dgm:cxn modelId="{AC4EB473-C154-4242-BA82-C5E3F5BB80CA}" type="presOf" srcId="{4B06656B-FBE9-49A0-A6CA-0E344560D633}" destId="{BD1B1552-401D-40D9-A868-9F6DF33209FC}" srcOrd="0" destOrd="0" presId="urn:microsoft.com/office/officeart/2005/8/layout/radial4"/>
    <dgm:cxn modelId="{D569B07C-9E6D-4136-942F-A97C7086311C}" type="presOf" srcId="{7EAB0784-7492-4DCF-B126-10118F7EA769}" destId="{5D7F27B5-E7D4-432C-8BA9-B1D4D2118E92}" srcOrd="0" destOrd="0" presId="urn:microsoft.com/office/officeart/2005/8/layout/radial4"/>
    <dgm:cxn modelId="{4AB6E17F-9AB0-41FB-BF17-02B083A02A30}" type="presOf" srcId="{7078BD25-F405-4116-B7AD-3833B74EFC7C}" destId="{00089D3B-643D-4644-9257-D252BAD79CF0}" srcOrd="0" destOrd="0" presId="urn:microsoft.com/office/officeart/2005/8/layout/radial4"/>
    <dgm:cxn modelId="{9AD60C80-9D93-4881-AB48-4B8210469F20}" type="presOf" srcId="{C351CE38-AC71-48DB-ADF4-F2A13A5C6CC6}" destId="{82D7579F-C08A-4391-A7C2-7DD74012C671}" srcOrd="0" destOrd="0" presId="urn:microsoft.com/office/officeart/2005/8/layout/radial4"/>
    <dgm:cxn modelId="{7BAC4F8B-A476-49CC-809B-C177872D7972}" srcId="{CF6BB9C9-AFCB-4F9B-9B6D-88A90B93408E}" destId="{5D9358F7-C1F4-4851-9F89-15E9D89AFB6B}" srcOrd="0" destOrd="0" parTransId="{085E336C-BE9D-4E9A-839F-91BCD8172187}" sibTransId="{BFE231BD-8CC1-4056-9E1F-AAFE4AC66B23}"/>
    <dgm:cxn modelId="{7061B294-851F-4CCC-99D9-2CBA4728E825}" srcId="{5D9358F7-C1F4-4851-9F89-15E9D89AFB6B}" destId="{4B06656B-FBE9-49A0-A6CA-0E344560D633}" srcOrd="5" destOrd="0" parTransId="{2B97B905-2E55-48BF-AF24-ED7FA64D0D04}" sibTransId="{E7E994EF-406A-46D5-B1BC-0CA039EA69BE}"/>
    <dgm:cxn modelId="{B78EC594-5499-4843-A1D2-A860F58BC0A9}" type="presOf" srcId="{2F45C0BF-1F59-4ACF-9328-357C7BFCA319}" destId="{DF9A3435-D37C-42A7-897B-088F59CD001A}" srcOrd="0" destOrd="0" presId="urn:microsoft.com/office/officeart/2005/8/layout/radial4"/>
    <dgm:cxn modelId="{A3021EA7-F271-45D3-B894-84527CDBFAA9}" type="presOf" srcId="{CF6BB9C9-AFCB-4F9B-9B6D-88A90B93408E}" destId="{2853D221-483C-4C0A-8BD6-D850F073A77A}" srcOrd="0" destOrd="0" presId="urn:microsoft.com/office/officeart/2005/8/layout/radial4"/>
    <dgm:cxn modelId="{F485A2A8-87A1-4E7D-A2C6-5374E9E7981E}" type="presOf" srcId="{D352C26B-B7F3-4810-B651-D30E28AEC5BD}" destId="{72DDF7DE-DEF6-4398-A948-74A32462132B}" srcOrd="0" destOrd="0" presId="urn:microsoft.com/office/officeart/2005/8/layout/radial4"/>
    <dgm:cxn modelId="{F5ACE6B6-212C-4B34-A17A-09CBD0A8ACDD}" type="presOf" srcId="{AF31B516-B098-4A13-92D9-A0D1E9EFFEA2}" destId="{F15F4E0D-943E-4868-9E91-65294D45ABA2}" srcOrd="0" destOrd="0" presId="urn:microsoft.com/office/officeart/2005/8/layout/radial4"/>
    <dgm:cxn modelId="{2EB80CC9-FB26-43A0-B5BA-398223AA624F}" type="presOf" srcId="{DB9372FB-27C2-4670-9363-45C6878BDC13}" destId="{2BD419B8-A5B9-4215-9565-35FED2F86E57}" srcOrd="0" destOrd="0" presId="urn:microsoft.com/office/officeart/2005/8/layout/radial4"/>
    <dgm:cxn modelId="{6E4AD4D6-738F-4ED8-81CE-F88E10777EA4}" type="presOf" srcId="{0A7224FE-4850-4925-87C1-0BD76473C26B}" destId="{84E6D8C7-3771-48B5-84DE-0238FAB01B8B}" srcOrd="0" destOrd="0" presId="urn:microsoft.com/office/officeart/2005/8/layout/radial4"/>
    <dgm:cxn modelId="{7E3736D7-B424-4047-8DAE-785A5B7BE2B4}" srcId="{CF6BB9C9-AFCB-4F9B-9B6D-88A90B93408E}" destId="{BD27CE08-986A-4269-ACC1-FBF2AA55022E}" srcOrd="1" destOrd="0" parTransId="{5235CAAB-6DFC-4127-8B0B-D02CB9160279}" sibTransId="{A1692C01-33D9-4958-9D4A-DDDE409C5AE1}"/>
    <dgm:cxn modelId="{E98469D8-71B0-4FF1-AB2E-F13B29A44414}" srcId="{5D9358F7-C1F4-4851-9F89-15E9D89AFB6B}" destId="{2CE6B8C4-AE0F-486F-A273-672AAA5EC148}" srcOrd="2" destOrd="0" parTransId="{C351CE38-AC71-48DB-ADF4-F2A13A5C6CC6}" sibTransId="{3800A0AE-D52C-44CE-914D-59A7E9F1C636}"/>
    <dgm:cxn modelId="{1574A5FB-1CF6-49C8-A92B-38D96AC4FE25}" srcId="{5D9358F7-C1F4-4851-9F89-15E9D89AFB6B}" destId="{7EAB0784-7492-4DCF-B126-10118F7EA769}" srcOrd="1" destOrd="0" parTransId="{2F45C0BF-1F59-4ACF-9328-357C7BFCA319}" sibTransId="{CA05473B-F4D7-4F6A-99B9-DD7CA7F19F27}"/>
    <dgm:cxn modelId="{09F356FF-5F1B-486F-87DB-D5CC7E01CCCF}" srcId="{5D9358F7-C1F4-4851-9F89-15E9D89AFB6B}" destId="{E14098AB-DF20-458F-98D3-2063EB9EE719}" srcOrd="0" destOrd="0" parTransId="{71734DD2-5C2A-4BAD-B395-F4099B119AC8}" sibTransId="{8E856881-19CD-412B-A546-5B89C468D2C1}"/>
    <dgm:cxn modelId="{2E82F2D3-65AB-4325-8BEE-F196946E69CF}" type="presParOf" srcId="{2853D221-483C-4C0A-8BD6-D850F073A77A}" destId="{5D7EE92D-7692-400E-8905-B2DD78316458}" srcOrd="0" destOrd="0" presId="urn:microsoft.com/office/officeart/2005/8/layout/radial4"/>
    <dgm:cxn modelId="{C39F0B9E-4BE8-45F6-BC98-711D66A224C4}" type="presParOf" srcId="{2853D221-483C-4C0A-8BD6-D850F073A77A}" destId="{5D2BFA61-CEA3-401D-9529-A8D48CCA4038}" srcOrd="1" destOrd="0" presId="urn:microsoft.com/office/officeart/2005/8/layout/radial4"/>
    <dgm:cxn modelId="{CA5BB9B3-2DB1-4CC1-8AAC-D61875679AA7}" type="presParOf" srcId="{2853D221-483C-4C0A-8BD6-D850F073A77A}" destId="{C7ADE761-379B-4BE8-9443-34A200BF09BB}" srcOrd="2" destOrd="0" presId="urn:microsoft.com/office/officeart/2005/8/layout/radial4"/>
    <dgm:cxn modelId="{7A02BFAB-2AF6-4D77-A300-E5D83E63992D}" type="presParOf" srcId="{2853D221-483C-4C0A-8BD6-D850F073A77A}" destId="{DF9A3435-D37C-42A7-897B-088F59CD001A}" srcOrd="3" destOrd="0" presId="urn:microsoft.com/office/officeart/2005/8/layout/radial4"/>
    <dgm:cxn modelId="{0DEC9F66-F6E4-4D59-88CE-2575C5FE5964}" type="presParOf" srcId="{2853D221-483C-4C0A-8BD6-D850F073A77A}" destId="{5D7F27B5-E7D4-432C-8BA9-B1D4D2118E92}" srcOrd="4" destOrd="0" presId="urn:microsoft.com/office/officeart/2005/8/layout/radial4"/>
    <dgm:cxn modelId="{D3FE790A-6FFC-4DC6-92D5-486E5000EE30}" type="presParOf" srcId="{2853D221-483C-4C0A-8BD6-D850F073A77A}" destId="{82D7579F-C08A-4391-A7C2-7DD74012C671}" srcOrd="5" destOrd="0" presId="urn:microsoft.com/office/officeart/2005/8/layout/radial4"/>
    <dgm:cxn modelId="{37C4B891-9F95-4A08-9AD8-7B05BEA96DED}" type="presParOf" srcId="{2853D221-483C-4C0A-8BD6-D850F073A77A}" destId="{6277598F-C1D8-4BF5-B61F-35A7594224FF}" srcOrd="6" destOrd="0" presId="urn:microsoft.com/office/officeart/2005/8/layout/radial4"/>
    <dgm:cxn modelId="{8645DCDF-3665-4CAF-AA7E-47C8E9DEA1E8}" type="presParOf" srcId="{2853D221-483C-4C0A-8BD6-D850F073A77A}" destId="{84E6D8C7-3771-48B5-84DE-0238FAB01B8B}" srcOrd="7" destOrd="0" presId="urn:microsoft.com/office/officeart/2005/8/layout/radial4"/>
    <dgm:cxn modelId="{30204C5B-661B-4F27-AF99-2467607A258D}" type="presParOf" srcId="{2853D221-483C-4C0A-8BD6-D850F073A77A}" destId="{2BD419B8-A5B9-4215-9565-35FED2F86E57}" srcOrd="8" destOrd="0" presId="urn:microsoft.com/office/officeart/2005/8/layout/radial4"/>
    <dgm:cxn modelId="{569831FB-4FF3-4E7C-8116-25ED4017E3E7}" type="presParOf" srcId="{2853D221-483C-4C0A-8BD6-D850F073A77A}" destId="{72DDF7DE-DEF6-4398-A948-74A32462132B}" srcOrd="9" destOrd="0" presId="urn:microsoft.com/office/officeart/2005/8/layout/radial4"/>
    <dgm:cxn modelId="{4F18C299-5E71-4597-8AE9-3B5E5EF34C2A}" type="presParOf" srcId="{2853D221-483C-4C0A-8BD6-D850F073A77A}" destId="{00089D3B-643D-4644-9257-D252BAD79CF0}" srcOrd="10" destOrd="0" presId="urn:microsoft.com/office/officeart/2005/8/layout/radial4"/>
    <dgm:cxn modelId="{730FE935-5767-431E-8B17-8D8A42E4FDDB}" type="presParOf" srcId="{2853D221-483C-4C0A-8BD6-D850F073A77A}" destId="{E2A0C4CD-75E9-4EEA-9333-10B30E0256A0}" srcOrd="11" destOrd="0" presId="urn:microsoft.com/office/officeart/2005/8/layout/radial4"/>
    <dgm:cxn modelId="{F63FABC4-10A1-4825-A402-58169A2C0B6B}" type="presParOf" srcId="{2853D221-483C-4C0A-8BD6-D850F073A77A}" destId="{BD1B1552-401D-40D9-A868-9F6DF33209FC}" srcOrd="12" destOrd="0" presId="urn:microsoft.com/office/officeart/2005/8/layout/radial4"/>
    <dgm:cxn modelId="{3D12B417-0EA0-4042-AED4-9A23684BA934}" type="presParOf" srcId="{2853D221-483C-4C0A-8BD6-D850F073A77A}" destId="{F15F4E0D-943E-4868-9E91-65294D45ABA2}" srcOrd="13" destOrd="0" presId="urn:microsoft.com/office/officeart/2005/8/layout/radial4"/>
    <dgm:cxn modelId="{2C9A93E9-1F55-48EB-B832-F675A45BBF7B}" type="presParOf" srcId="{2853D221-483C-4C0A-8BD6-D850F073A77A}" destId="{3E8FAEDB-DED3-4FF7-A04A-A8514F514DAC}" srcOrd="14" destOrd="0" presId="urn:microsoft.com/office/officeart/2005/8/layout/radial4"/>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83EB543-9255-4C98-9ED0-A3D8EBCC7E77}"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22005E99-AD46-4119-9BF3-9CB3C98FB770}">
      <dgm:prSet phldrT="[Text]"/>
      <dgm:spPr/>
      <dgm:t>
        <a:bodyPr/>
        <a:lstStyle/>
        <a:p>
          <a:r>
            <a:rPr lang="en-GB" dirty="0"/>
            <a:t>App for patients with Depression</a:t>
          </a:r>
        </a:p>
      </dgm:t>
    </dgm:pt>
    <dgm:pt modelId="{D807CA82-3642-4CF4-BE4A-AF9004C23C62}" type="parTrans" cxnId="{776BDB15-8F29-4B94-9EC3-54D4B4D209D2}">
      <dgm:prSet/>
      <dgm:spPr/>
      <dgm:t>
        <a:bodyPr/>
        <a:lstStyle/>
        <a:p>
          <a:endParaRPr lang="en-GB"/>
        </a:p>
      </dgm:t>
    </dgm:pt>
    <dgm:pt modelId="{8361DBF2-1FAE-4998-BA90-C67F84D5F0BD}" type="sibTrans" cxnId="{776BDB15-8F29-4B94-9EC3-54D4B4D209D2}">
      <dgm:prSet/>
      <dgm:spPr/>
      <dgm:t>
        <a:bodyPr/>
        <a:lstStyle/>
        <a:p>
          <a:endParaRPr lang="en-GB" dirty="0"/>
        </a:p>
      </dgm:t>
    </dgm:pt>
    <dgm:pt modelId="{D88DBD8E-FC8B-4A4B-87B2-B430E4A1F86F}">
      <dgm:prSet phldrT="[Text]"/>
      <dgm:spPr/>
      <dgm:t>
        <a:bodyPr/>
        <a:lstStyle/>
        <a:p>
          <a:r>
            <a:rPr lang="en-GB" dirty="0"/>
            <a:t>Provides psychological support</a:t>
          </a:r>
        </a:p>
      </dgm:t>
    </dgm:pt>
    <dgm:pt modelId="{2673E05B-EE03-488E-BAAC-D2A77F85A8EF}" type="parTrans" cxnId="{20C9374C-2986-48CB-9414-68D3FE678CF0}">
      <dgm:prSet/>
      <dgm:spPr/>
      <dgm:t>
        <a:bodyPr/>
        <a:lstStyle/>
        <a:p>
          <a:endParaRPr lang="en-GB"/>
        </a:p>
      </dgm:t>
    </dgm:pt>
    <dgm:pt modelId="{1B8C77BA-F2FC-40A0-A79A-26099BFEEC15}" type="sibTrans" cxnId="{20C9374C-2986-48CB-9414-68D3FE678CF0}">
      <dgm:prSet/>
      <dgm:spPr/>
      <dgm:t>
        <a:bodyPr/>
        <a:lstStyle/>
        <a:p>
          <a:endParaRPr lang="en-GB" dirty="0"/>
        </a:p>
      </dgm:t>
    </dgm:pt>
    <dgm:pt modelId="{06AD5C55-25DF-4A7B-B6F0-E073DA4D8D1C}">
      <dgm:prSet phldrT="[Text]"/>
      <dgm:spPr/>
      <dgm:t>
        <a:bodyPr/>
        <a:lstStyle/>
        <a:p>
          <a:r>
            <a:rPr lang="en-GB" dirty="0"/>
            <a:t>10 modules available</a:t>
          </a:r>
        </a:p>
      </dgm:t>
    </dgm:pt>
    <dgm:pt modelId="{3B813B92-61F2-4F51-9BE8-02E6C61ED56E}" type="parTrans" cxnId="{BBF40CA1-C84E-4D29-9C59-AC2421AE74FA}">
      <dgm:prSet/>
      <dgm:spPr/>
      <dgm:t>
        <a:bodyPr/>
        <a:lstStyle/>
        <a:p>
          <a:endParaRPr lang="en-GB"/>
        </a:p>
      </dgm:t>
    </dgm:pt>
    <dgm:pt modelId="{FF9204E2-1D37-4E0C-9BF4-D83564A0DA4A}" type="sibTrans" cxnId="{BBF40CA1-C84E-4D29-9C59-AC2421AE74FA}">
      <dgm:prSet/>
      <dgm:spPr/>
      <dgm:t>
        <a:bodyPr/>
        <a:lstStyle/>
        <a:p>
          <a:endParaRPr lang="en-GB"/>
        </a:p>
      </dgm:t>
    </dgm:pt>
    <dgm:pt modelId="{B2408F2A-4ACA-4A23-85BA-7D98F7B1ACF3}">
      <dgm:prSet/>
      <dgm:spPr/>
      <dgm:t>
        <a:bodyPr/>
        <a:lstStyle/>
        <a:p>
          <a:r>
            <a:rPr lang="en-GB" dirty="0"/>
            <a:t>Offers exercises and summary sheets</a:t>
          </a:r>
        </a:p>
      </dgm:t>
    </dgm:pt>
    <dgm:pt modelId="{5D4A8997-0213-4F27-ACBA-E6F2D2734F0E}" type="parTrans" cxnId="{E398E266-70AC-42B6-A127-DC20DBFD4610}">
      <dgm:prSet/>
      <dgm:spPr/>
      <dgm:t>
        <a:bodyPr/>
        <a:lstStyle/>
        <a:p>
          <a:endParaRPr lang="en-GB"/>
        </a:p>
      </dgm:t>
    </dgm:pt>
    <dgm:pt modelId="{4E6AFA19-69E0-4254-BC30-58258852A3E0}" type="sibTrans" cxnId="{E398E266-70AC-42B6-A127-DC20DBFD4610}">
      <dgm:prSet/>
      <dgm:spPr/>
      <dgm:t>
        <a:bodyPr/>
        <a:lstStyle/>
        <a:p>
          <a:endParaRPr lang="en-GB"/>
        </a:p>
      </dgm:t>
    </dgm:pt>
    <dgm:pt modelId="{AE962EDD-0B9B-4C5D-AF9B-2F7BC29A4B1D}">
      <dgm:prSet/>
      <dgm:spPr/>
      <dgm:t>
        <a:bodyPr/>
        <a:lstStyle/>
        <a:p>
          <a:r>
            <a:rPr lang="en-GB" dirty="0"/>
            <a:t>Build your own course, based on self-assessment</a:t>
          </a:r>
        </a:p>
      </dgm:t>
    </dgm:pt>
    <dgm:pt modelId="{1F0D67F1-BF5D-4898-85A2-631480082EE5}" type="parTrans" cxnId="{165A9F93-6F5C-4F80-B513-F3A81AA1177B}">
      <dgm:prSet/>
      <dgm:spPr/>
      <dgm:t>
        <a:bodyPr/>
        <a:lstStyle/>
        <a:p>
          <a:endParaRPr lang="en-GB"/>
        </a:p>
      </dgm:t>
    </dgm:pt>
    <dgm:pt modelId="{A7FC0C1C-2543-43CD-81BB-20F1B2AF8308}" type="sibTrans" cxnId="{165A9F93-6F5C-4F80-B513-F3A81AA1177B}">
      <dgm:prSet/>
      <dgm:spPr/>
      <dgm:t>
        <a:bodyPr/>
        <a:lstStyle/>
        <a:p>
          <a:endParaRPr lang="en-GB"/>
        </a:p>
      </dgm:t>
    </dgm:pt>
    <dgm:pt modelId="{EBB1CC6A-8335-4BA3-91D1-92F1CC475764}">
      <dgm:prSet/>
      <dgm:spPr/>
      <dgm:t>
        <a:bodyPr/>
        <a:lstStyle/>
        <a:p>
          <a:r>
            <a:rPr lang="en-GB" dirty="0"/>
            <a:t>Monitor own progress</a:t>
          </a:r>
        </a:p>
      </dgm:t>
    </dgm:pt>
    <dgm:pt modelId="{78199E08-A078-4A5C-BE92-ACFA85220B13}" type="parTrans" cxnId="{F82B615D-A40B-4281-9682-24E53BDDC404}">
      <dgm:prSet/>
      <dgm:spPr/>
      <dgm:t>
        <a:bodyPr/>
        <a:lstStyle/>
        <a:p>
          <a:endParaRPr lang="en-GB"/>
        </a:p>
      </dgm:t>
    </dgm:pt>
    <dgm:pt modelId="{7D0C5719-C80A-4ACC-A407-DB5B4334A4A0}" type="sibTrans" cxnId="{F82B615D-A40B-4281-9682-24E53BDDC404}">
      <dgm:prSet/>
      <dgm:spPr/>
      <dgm:t>
        <a:bodyPr/>
        <a:lstStyle/>
        <a:p>
          <a:endParaRPr lang="en-GB"/>
        </a:p>
      </dgm:t>
    </dgm:pt>
    <dgm:pt modelId="{977EA099-DC49-467E-8313-45416D9BE866}" type="pres">
      <dgm:prSet presAssocID="{D83EB543-9255-4C98-9ED0-A3D8EBCC7E77}" presName="diagram" presStyleCnt="0">
        <dgm:presLayoutVars>
          <dgm:dir/>
          <dgm:resizeHandles val="exact"/>
        </dgm:presLayoutVars>
      </dgm:prSet>
      <dgm:spPr/>
    </dgm:pt>
    <dgm:pt modelId="{724DD32A-1A47-4F61-B911-D9BFD497C6A2}" type="pres">
      <dgm:prSet presAssocID="{22005E99-AD46-4119-9BF3-9CB3C98FB770}" presName="node" presStyleLbl="node1" presStyleIdx="0" presStyleCnt="6">
        <dgm:presLayoutVars>
          <dgm:bulletEnabled val="1"/>
        </dgm:presLayoutVars>
      </dgm:prSet>
      <dgm:spPr/>
    </dgm:pt>
    <dgm:pt modelId="{BBF950BD-94C2-4827-8F5B-1499D14BA87C}" type="pres">
      <dgm:prSet presAssocID="{8361DBF2-1FAE-4998-BA90-C67F84D5F0BD}" presName="sibTrans" presStyleCnt="0"/>
      <dgm:spPr/>
    </dgm:pt>
    <dgm:pt modelId="{FC5A9A90-0E1B-474C-8E85-B5C0C1CAA341}" type="pres">
      <dgm:prSet presAssocID="{D88DBD8E-FC8B-4A4B-87B2-B430E4A1F86F}" presName="node" presStyleLbl="node1" presStyleIdx="1" presStyleCnt="6">
        <dgm:presLayoutVars>
          <dgm:bulletEnabled val="1"/>
        </dgm:presLayoutVars>
      </dgm:prSet>
      <dgm:spPr/>
    </dgm:pt>
    <dgm:pt modelId="{35E05883-7B24-4FF9-85E2-267C35E4ED3F}" type="pres">
      <dgm:prSet presAssocID="{1B8C77BA-F2FC-40A0-A79A-26099BFEEC15}" presName="sibTrans" presStyleCnt="0"/>
      <dgm:spPr/>
    </dgm:pt>
    <dgm:pt modelId="{A97841CF-2C6C-4574-9CB3-1BFB783F0C0A}" type="pres">
      <dgm:prSet presAssocID="{06AD5C55-25DF-4A7B-B6F0-E073DA4D8D1C}" presName="node" presStyleLbl="node1" presStyleIdx="2" presStyleCnt="6">
        <dgm:presLayoutVars>
          <dgm:bulletEnabled val="1"/>
        </dgm:presLayoutVars>
      </dgm:prSet>
      <dgm:spPr/>
    </dgm:pt>
    <dgm:pt modelId="{4C6E29EC-BDD2-4F05-8CDC-9F27FD7FA2E3}" type="pres">
      <dgm:prSet presAssocID="{FF9204E2-1D37-4E0C-9BF4-D83564A0DA4A}" presName="sibTrans" presStyleCnt="0"/>
      <dgm:spPr/>
    </dgm:pt>
    <dgm:pt modelId="{54F9FA86-8055-46D9-8FEA-785CDAF3B550}" type="pres">
      <dgm:prSet presAssocID="{AE962EDD-0B9B-4C5D-AF9B-2F7BC29A4B1D}" presName="node" presStyleLbl="node1" presStyleIdx="3" presStyleCnt="6">
        <dgm:presLayoutVars>
          <dgm:bulletEnabled val="1"/>
        </dgm:presLayoutVars>
      </dgm:prSet>
      <dgm:spPr/>
    </dgm:pt>
    <dgm:pt modelId="{D1EC4874-B9F7-49A4-87BA-6238B54AB5D1}" type="pres">
      <dgm:prSet presAssocID="{A7FC0C1C-2543-43CD-81BB-20F1B2AF8308}" presName="sibTrans" presStyleCnt="0"/>
      <dgm:spPr/>
    </dgm:pt>
    <dgm:pt modelId="{43905BD4-4B44-4C21-817F-498BD01AB40D}" type="pres">
      <dgm:prSet presAssocID="{B2408F2A-4ACA-4A23-85BA-7D98F7B1ACF3}" presName="node" presStyleLbl="node1" presStyleIdx="4" presStyleCnt="6">
        <dgm:presLayoutVars>
          <dgm:bulletEnabled val="1"/>
        </dgm:presLayoutVars>
      </dgm:prSet>
      <dgm:spPr/>
    </dgm:pt>
    <dgm:pt modelId="{703F19D9-E0BA-4CBA-807B-4306D4CD9AA9}" type="pres">
      <dgm:prSet presAssocID="{4E6AFA19-69E0-4254-BC30-58258852A3E0}" presName="sibTrans" presStyleCnt="0"/>
      <dgm:spPr/>
    </dgm:pt>
    <dgm:pt modelId="{BE33775B-6491-4272-90E2-CE8596C594D0}" type="pres">
      <dgm:prSet presAssocID="{EBB1CC6A-8335-4BA3-91D1-92F1CC475764}" presName="node" presStyleLbl="node1" presStyleIdx="5" presStyleCnt="6">
        <dgm:presLayoutVars>
          <dgm:bulletEnabled val="1"/>
        </dgm:presLayoutVars>
      </dgm:prSet>
      <dgm:spPr/>
    </dgm:pt>
  </dgm:ptLst>
  <dgm:cxnLst>
    <dgm:cxn modelId="{536E8D0E-5210-472B-9CD1-99C59863CCC0}" type="presOf" srcId="{AE962EDD-0B9B-4C5D-AF9B-2F7BC29A4B1D}" destId="{54F9FA86-8055-46D9-8FEA-785CDAF3B550}" srcOrd="0" destOrd="0" presId="urn:microsoft.com/office/officeart/2005/8/layout/default"/>
    <dgm:cxn modelId="{776BDB15-8F29-4B94-9EC3-54D4B4D209D2}" srcId="{D83EB543-9255-4C98-9ED0-A3D8EBCC7E77}" destId="{22005E99-AD46-4119-9BF3-9CB3C98FB770}" srcOrd="0" destOrd="0" parTransId="{D807CA82-3642-4CF4-BE4A-AF9004C23C62}" sibTransId="{8361DBF2-1FAE-4998-BA90-C67F84D5F0BD}"/>
    <dgm:cxn modelId="{767A0331-3D1B-4B26-9264-648D89C35EFB}" type="presOf" srcId="{22005E99-AD46-4119-9BF3-9CB3C98FB770}" destId="{724DD32A-1A47-4F61-B911-D9BFD497C6A2}" srcOrd="0" destOrd="0" presId="urn:microsoft.com/office/officeart/2005/8/layout/default"/>
    <dgm:cxn modelId="{F82B615D-A40B-4281-9682-24E53BDDC404}" srcId="{D83EB543-9255-4C98-9ED0-A3D8EBCC7E77}" destId="{EBB1CC6A-8335-4BA3-91D1-92F1CC475764}" srcOrd="5" destOrd="0" parTransId="{78199E08-A078-4A5C-BE92-ACFA85220B13}" sibTransId="{7D0C5719-C80A-4ACC-A407-DB5B4334A4A0}"/>
    <dgm:cxn modelId="{E398E266-70AC-42B6-A127-DC20DBFD4610}" srcId="{D83EB543-9255-4C98-9ED0-A3D8EBCC7E77}" destId="{B2408F2A-4ACA-4A23-85BA-7D98F7B1ACF3}" srcOrd="4" destOrd="0" parTransId="{5D4A8997-0213-4F27-ACBA-E6F2D2734F0E}" sibTransId="{4E6AFA19-69E0-4254-BC30-58258852A3E0}"/>
    <dgm:cxn modelId="{20C9374C-2986-48CB-9414-68D3FE678CF0}" srcId="{D83EB543-9255-4C98-9ED0-A3D8EBCC7E77}" destId="{D88DBD8E-FC8B-4A4B-87B2-B430E4A1F86F}" srcOrd="1" destOrd="0" parTransId="{2673E05B-EE03-488E-BAAC-D2A77F85A8EF}" sibTransId="{1B8C77BA-F2FC-40A0-A79A-26099BFEEC15}"/>
    <dgm:cxn modelId="{B7C3F971-8590-471D-A9A0-FDFCFCB0CD4C}" type="presOf" srcId="{06AD5C55-25DF-4A7B-B6F0-E073DA4D8D1C}" destId="{A97841CF-2C6C-4574-9CB3-1BFB783F0C0A}" srcOrd="0" destOrd="0" presId="urn:microsoft.com/office/officeart/2005/8/layout/default"/>
    <dgm:cxn modelId="{54F2008F-2F0B-4219-B105-EDE0B0EA3F8B}" type="presOf" srcId="{D83EB543-9255-4C98-9ED0-A3D8EBCC7E77}" destId="{977EA099-DC49-467E-8313-45416D9BE866}" srcOrd="0" destOrd="0" presId="urn:microsoft.com/office/officeart/2005/8/layout/default"/>
    <dgm:cxn modelId="{165A9F93-6F5C-4F80-B513-F3A81AA1177B}" srcId="{D83EB543-9255-4C98-9ED0-A3D8EBCC7E77}" destId="{AE962EDD-0B9B-4C5D-AF9B-2F7BC29A4B1D}" srcOrd="3" destOrd="0" parTransId="{1F0D67F1-BF5D-4898-85A2-631480082EE5}" sibTransId="{A7FC0C1C-2543-43CD-81BB-20F1B2AF8308}"/>
    <dgm:cxn modelId="{BBF40CA1-C84E-4D29-9C59-AC2421AE74FA}" srcId="{D83EB543-9255-4C98-9ED0-A3D8EBCC7E77}" destId="{06AD5C55-25DF-4A7B-B6F0-E073DA4D8D1C}" srcOrd="2" destOrd="0" parTransId="{3B813B92-61F2-4F51-9BE8-02E6C61ED56E}" sibTransId="{FF9204E2-1D37-4E0C-9BF4-D83564A0DA4A}"/>
    <dgm:cxn modelId="{C63D5BAF-2257-4E2D-9ADD-C0FADC528C61}" type="presOf" srcId="{EBB1CC6A-8335-4BA3-91D1-92F1CC475764}" destId="{BE33775B-6491-4272-90E2-CE8596C594D0}" srcOrd="0" destOrd="0" presId="urn:microsoft.com/office/officeart/2005/8/layout/default"/>
    <dgm:cxn modelId="{897D50B3-477E-4961-94A5-AC86040BD9D5}" type="presOf" srcId="{B2408F2A-4ACA-4A23-85BA-7D98F7B1ACF3}" destId="{43905BD4-4B44-4C21-817F-498BD01AB40D}" srcOrd="0" destOrd="0" presId="urn:microsoft.com/office/officeart/2005/8/layout/default"/>
    <dgm:cxn modelId="{826BC2E9-3429-4A2A-A2B6-569D528E0BAE}" type="presOf" srcId="{D88DBD8E-FC8B-4A4B-87B2-B430E4A1F86F}" destId="{FC5A9A90-0E1B-474C-8E85-B5C0C1CAA341}" srcOrd="0" destOrd="0" presId="urn:microsoft.com/office/officeart/2005/8/layout/default"/>
    <dgm:cxn modelId="{FEA1DFA7-CCD6-4841-ABC3-8B1059E77773}" type="presParOf" srcId="{977EA099-DC49-467E-8313-45416D9BE866}" destId="{724DD32A-1A47-4F61-B911-D9BFD497C6A2}" srcOrd="0" destOrd="0" presId="urn:microsoft.com/office/officeart/2005/8/layout/default"/>
    <dgm:cxn modelId="{52778D9B-F24B-46FC-9998-D1AA918E7339}" type="presParOf" srcId="{977EA099-DC49-467E-8313-45416D9BE866}" destId="{BBF950BD-94C2-4827-8F5B-1499D14BA87C}" srcOrd="1" destOrd="0" presId="urn:microsoft.com/office/officeart/2005/8/layout/default"/>
    <dgm:cxn modelId="{0B710FA5-9205-4A3D-AFC4-9304ADADAB83}" type="presParOf" srcId="{977EA099-DC49-467E-8313-45416D9BE866}" destId="{FC5A9A90-0E1B-474C-8E85-B5C0C1CAA341}" srcOrd="2" destOrd="0" presId="urn:microsoft.com/office/officeart/2005/8/layout/default"/>
    <dgm:cxn modelId="{534CE6D0-C3E9-43CC-BE60-C91C5F6C3FF0}" type="presParOf" srcId="{977EA099-DC49-467E-8313-45416D9BE866}" destId="{35E05883-7B24-4FF9-85E2-267C35E4ED3F}" srcOrd="3" destOrd="0" presId="urn:microsoft.com/office/officeart/2005/8/layout/default"/>
    <dgm:cxn modelId="{0F295699-DFA2-47FE-85E9-7013C0B46D44}" type="presParOf" srcId="{977EA099-DC49-467E-8313-45416D9BE866}" destId="{A97841CF-2C6C-4574-9CB3-1BFB783F0C0A}" srcOrd="4" destOrd="0" presId="urn:microsoft.com/office/officeart/2005/8/layout/default"/>
    <dgm:cxn modelId="{63460969-1808-4C86-A8DC-A473E856B70F}" type="presParOf" srcId="{977EA099-DC49-467E-8313-45416D9BE866}" destId="{4C6E29EC-BDD2-4F05-8CDC-9F27FD7FA2E3}" srcOrd="5" destOrd="0" presId="urn:microsoft.com/office/officeart/2005/8/layout/default"/>
    <dgm:cxn modelId="{EEECFEBC-B6FD-4966-84A6-0BE917F094D7}" type="presParOf" srcId="{977EA099-DC49-467E-8313-45416D9BE866}" destId="{54F9FA86-8055-46D9-8FEA-785CDAF3B550}" srcOrd="6" destOrd="0" presId="urn:microsoft.com/office/officeart/2005/8/layout/default"/>
    <dgm:cxn modelId="{97F5510C-0151-49BE-8D78-40AB42AA086B}" type="presParOf" srcId="{977EA099-DC49-467E-8313-45416D9BE866}" destId="{D1EC4874-B9F7-49A4-87BA-6238B54AB5D1}" srcOrd="7" destOrd="0" presId="urn:microsoft.com/office/officeart/2005/8/layout/default"/>
    <dgm:cxn modelId="{8713D868-6EE3-49AC-B146-0192AF5F3343}" type="presParOf" srcId="{977EA099-DC49-467E-8313-45416D9BE866}" destId="{43905BD4-4B44-4C21-817F-498BD01AB40D}" srcOrd="8" destOrd="0" presId="urn:microsoft.com/office/officeart/2005/8/layout/default"/>
    <dgm:cxn modelId="{89AF5D2F-0404-4F5D-B854-92F7594EFFC3}" type="presParOf" srcId="{977EA099-DC49-467E-8313-45416D9BE866}" destId="{703F19D9-E0BA-4CBA-807B-4306D4CD9AA9}" srcOrd="9" destOrd="0" presId="urn:microsoft.com/office/officeart/2005/8/layout/default"/>
    <dgm:cxn modelId="{5D06BDAD-A1CA-4366-85E9-5B64C68BB568}" type="presParOf" srcId="{977EA099-DC49-467E-8313-45416D9BE866}" destId="{BE33775B-6491-4272-90E2-CE8596C594D0}"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ED54296-8D67-4FB0-B9FA-3BBF5FC5EAA5}"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912FF0F1-B6CB-459F-9F93-AE2B85F51C40}">
      <dgm:prSet phldrT="[Text]"/>
      <dgm:spPr/>
      <dgm:t>
        <a:bodyPr/>
        <a:lstStyle/>
        <a:p>
          <a:r>
            <a:rPr lang="en-GB" dirty="0"/>
            <a:t>Due to go live 14</a:t>
          </a:r>
          <a:r>
            <a:rPr lang="en-GB" baseline="30000" dirty="0"/>
            <a:t>th</a:t>
          </a:r>
          <a:r>
            <a:rPr lang="en-GB" dirty="0"/>
            <a:t> September</a:t>
          </a:r>
        </a:p>
      </dgm:t>
    </dgm:pt>
    <dgm:pt modelId="{88B99298-1921-4BFE-ACB7-B4A8FE3636EF}" type="parTrans" cxnId="{0094C8B1-FEBB-49B0-9B05-AB3E32490412}">
      <dgm:prSet/>
      <dgm:spPr/>
      <dgm:t>
        <a:bodyPr/>
        <a:lstStyle/>
        <a:p>
          <a:endParaRPr lang="en-GB"/>
        </a:p>
      </dgm:t>
    </dgm:pt>
    <dgm:pt modelId="{78DF0AD8-FE02-4794-816C-1303C1323B6C}" type="sibTrans" cxnId="{0094C8B1-FEBB-49B0-9B05-AB3E32490412}">
      <dgm:prSet/>
      <dgm:spPr/>
      <dgm:t>
        <a:bodyPr/>
        <a:lstStyle/>
        <a:p>
          <a:endParaRPr lang="en-GB"/>
        </a:p>
      </dgm:t>
    </dgm:pt>
    <dgm:pt modelId="{D72803F8-CBAC-4E3B-92A6-E9E11637FEF6}" type="pres">
      <dgm:prSet presAssocID="{7ED54296-8D67-4FB0-B9FA-3BBF5FC5EAA5}" presName="diagram" presStyleCnt="0">
        <dgm:presLayoutVars>
          <dgm:dir/>
          <dgm:resizeHandles val="exact"/>
        </dgm:presLayoutVars>
      </dgm:prSet>
      <dgm:spPr/>
    </dgm:pt>
    <dgm:pt modelId="{7364FE04-B9F1-4D28-932E-D3F3048F1AB3}" type="pres">
      <dgm:prSet presAssocID="{912FF0F1-B6CB-459F-9F93-AE2B85F51C40}" presName="node" presStyleLbl="node1" presStyleIdx="0" presStyleCnt="1" custScaleX="744727">
        <dgm:presLayoutVars>
          <dgm:bulletEnabled val="1"/>
        </dgm:presLayoutVars>
      </dgm:prSet>
      <dgm:spPr/>
    </dgm:pt>
  </dgm:ptLst>
  <dgm:cxnLst>
    <dgm:cxn modelId="{8BDF6A4E-9F32-4F20-974F-0A857B7DB279}" type="presOf" srcId="{7ED54296-8D67-4FB0-B9FA-3BBF5FC5EAA5}" destId="{D72803F8-CBAC-4E3B-92A6-E9E11637FEF6}" srcOrd="0" destOrd="0" presId="urn:microsoft.com/office/officeart/2005/8/layout/default"/>
    <dgm:cxn modelId="{0094C8B1-FEBB-49B0-9B05-AB3E32490412}" srcId="{7ED54296-8D67-4FB0-B9FA-3BBF5FC5EAA5}" destId="{912FF0F1-B6CB-459F-9F93-AE2B85F51C40}" srcOrd="0" destOrd="0" parTransId="{88B99298-1921-4BFE-ACB7-B4A8FE3636EF}" sibTransId="{78DF0AD8-FE02-4794-816C-1303C1323B6C}"/>
    <dgm:cxn modelId="{5E676CE3-C330-41F5-A874-0D1551507D66}" type="presOf" srcId="{912FF0F1-B6CB-459F-9F93-AE2B85F51C40}" destId="{7364FE04-B9F1-4D28-932E-D3F3048F1AB3}" srcOrd="0" destOrd="0" presId="urn:microsoft.com/office/officeart/2005/8/layout/default"/>
    <dgm:cxn modelId="{7825ACF2-E1FC-40A0-8248-73E89A15ED1E}" type="presParOf" srcId="{D72803F8-CBAC-4E3B-92A6-E9E11637FEF6}" destId="{7364FE04-B9F1-4D28-932E-D3F3048F1AB3}" srcOrd="0"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E10694-D95C-4B2D-9F02-03941E641BAE}" type="doc">
      <dgm:prSet loTypeId="urn:microsoft.com/office/officeart/2005/8/layout/chevron1" loCatId="process" qsTypeId="urn:microsoft.com/office/officeart/2005/8/quickstyle/simple1" qsCatId="simple" csTypeId="urn:microsoft.com/office/officeart/2005/8/colors/colorful3" csCatId="colorful" phldr="1"/>
      <dgm:spPr/>
      <dgm:t>
        <a:bodyPr/>
        <a:lstStyle/>
        <a:p>
          <a:endParaRPr lang="en-GB"/>
        </a:p>
      </dgm:t>
    </dgm:pt>
    <dgm:pt modelId="{ED10891C-C4C5-45FA-9665-45F640CCD123}">
      <dgm:prSet phldrT="[Text]"/>
      <dgm:spPr/>
      <dgm:t>
        <a:bodyPr/>
        <a:lstStyle/>
        <a:p>
          <a:r>
            <a:rPr lang="en-GB" dirty="0"/>
            <a:t>Clinical Supervision now in place</a:t>
          </a:r>
        </a:p>
      </dgm:t>
    </dgm:pt>
    <dgm:pt modelId="{4BAAFF26-2E1B-41E4-9C3E-6AA52F40026E}" type="parTrans" cxnId="{97810B41-4786-47EF-BBA8-E628ABC631FE}">
      <dgm:prSet/>
      <dgm:spPr/>
      <dgm:t>
        <a:bodyPr/>
        <a:lstStyle/>
        <a:p>
          <a:endParaRPr lang="en-GB"/>
        </a:p>
      </dgm:t>
    </dgm:pt>
    <dgm:pt modelId="{0572E135-6638-445F-A8BF-C81DB5F5D7F5}" type="sibTrans" cxnId="{97810B41-4786-47EF-BBA8-E628ABC631FE}">
      <dgm:prSet/>
      <dgm:spPr/>
      <dgm:t>
        <a:bodyPr/>
        <a:lstStyle/>
        <a:p>
          <a:endParaRPr lang="en-GB"/>
        </a:p>
      </dgm:t>
    </dgm:pt>
    <dgm:pt modelId="{C7443C32-78B6-4F23-8508-5DDB77020F44}">
      <dgm:prSet phldrT="[Text]"/>
      <dgm:spPr/>
      <dgm:t>
        <a:bodyPr/>
        <a:lstStyle/>
        <a:p>
          <a:r>
            <a:rPr lang="en-GB" dirty="0"/>
            <a:t>Non-Clinical Supervision process being launched</a:t>
          </a:r>
        </a:p>
      </dgm:t>
    </dgm:pt>
    <dgm:pt modelId="{B8F3B308-96A1-4DCA-A2E5-6F1409D5D7B0}" type="parTrans" cxnId="{DA8F22B3-FDD8-414C-9534-2AB4D00705CD}">
      <dgm:prSet/>
      <dgm:spPr/>
      <dgm:t>
        <a:bodyPr/>
        <a:lstStyle/>
        <a:p>
          <a:endParaRPr lang="en-GB"/>
        </a:p>
      </dgm:t>
    </dgm:pt>
    <dgm:pt modelId="{FE5EB46E-1D4A-4ADC-A9B2-730F4F86DB27}" type="sibTrans" cxnId="{DA8F22B3-FDD8-414C-9534-2AB4D00705CD}">
      <dgm:prSet/>
      <dgm:spPr/>
      <dgm:t>
        <a:bodyPr/>
        <a:lstStyle/>
        <a:p>
          <a:endParaRPr lang="en-GB"/>
        </a:p>
      </dgm:t>
    </dgm:pt>
    <dgm:pt modelId="{839337C4-3846-419A-A507-E8A69BD1E630}" type="pres">
      <dgm:prSet presAssocID="{93E10694-D95C-4B2D-9F02-03941E641BAE}" presName="Name0" presStyleCnt="0">
        <dgm:presLayoutVars>
          <dgm:dir/>
          <dgm:animLvl val="lvl"/>
          <dgm:resizeHandles val="exact"/>
        </dgm:presLayoutVars>
      </dgm:prSet>
      <dgm:spPr/>
    </dgm:pt>
    <dgm:pt modelId="{A4A2C874-0BC3-4DA1-A6D7-802F763BF9F4}" type="pres">
      <dgm:prSet presAssocID="{ED10891C-C4C5-45FA-9665-45F640CCD123}" presName="parTxOnly" presStyleLbl="node1" presStyleIdx="0" presStyleCnt="2">
        <dgm:presLayoutVars>
          <dgm:chMax val="0"/>
          <dgm:chPref val="0"/>
          <dgm:bulletEnabled val="1"/>
        </dgm:presLayoutVars>
      </dgm:prSet>
      <dgm:spPr/>
    </dgm:pt>
    <dgm:pt modelId="{6F966655-7852-452D-AEDE-1AE65898BA69}" type="pres">
      <dgm:prSet presAssocID="{0572E135-6638-445F-A8BF-C81DB5F5D7F5}" presName="parTxOnlySpace" presStyleCnt="0"/>
      <dgm:spPr/>
    </dgm:pt>
    <dgm:pt modelId="{E1052570-C07E-4075-8A86-4313ACBACDEF}" type="pres">
      <dgm:prSet presAssocID="{C7443C32-78B6-4F23-8508-5DDB77020F44}" presName="parTxOnly" presStyleLbl="node1" presStyleIdx="1" presStyleCnt="2">
        <dgm:presLayoutVars>
          <dgm:chMax val="0"/>
          <dgm:chPref val="0"/>
          <dgm:bulletEnabled val="1"/>
        </dgm:presLayoutVars>
      </dgm:prSet>
      <dgm:spPr/>
    </dgm:pt>
  </dgm:ptLst>
  <dgm:cxnLst>
    <dgm:cxn modelId="{97810B41-4786-47EF-BBA8-E628ABC631FE}" srcId="{93E10694-D95C-4B2D-9F02-03941E641BAE}" destId="{ED10891C-C4C5-45FA-9665-45F640CCD123}" srcOrd="0" destOrd="0" parTransId="{4BAAFF26-2E1B-41E4-9C3E-6AA52F40026E}" sibTransId="{0572E135-6638-445F-A8BF-C81DB5F5D7F5}"/>
    <dgm:cxn modelId="{382F4492-AE2B-491F-BC71-C3F3C8B1A7E8}" type="presOf" srcId="{93E10694-D95C-4B2D-9F02-03941E641BAE}" destId="{839337C4-3846-419A-A507-E8A69BD1E630}" srcOrd="0" destOrd="0" presId="urn:microsoft.com/office/officeart/2005/8/layout/chevron1"/>
    <dgm:cxn modelId="{AE88CE93-DA57-44A6-8A6E-737759DD4D16}" type="presOf" srcId="{C7443C32-78B6-4F23-8508-5DDB77020F44}" destId="{E1052570-C07E-4075-8A86-4313ACBACDEF}" srcOrd="0" destOrd="0" presId="urn:microsoft.com/office/officeart/2005/8/layout/chevron1"/>
    <dgm:cxn modelId="{3579B6AD-9225-484D-8F0C-D93C103A6C09}" type="presOf" srcId="{ED10891C-C4C5-45FA-9665-45F640CCD123}" destId="{A4A2C874-0BC3-4DA1-A6D7-802F763BF9F4}" srcOrd="0" destOrd="0" presId="urn:microsoft.com/office/officeart/2005/8/layout/chevron1"/>
    <dgm:cxn modelId="{DA8F22B3-FDD8-414C-9534-2AB4D00705CD}" srcId="{93E10694-D95C-4B2D-9F02-03941E641BAE}" destId="{C7443C32-78B6-4F23-8508-5DDB77020F44}" srcOrd="1" destOrd="0" parTransId="{B8F3B308-96A1-4DCA-A2E5-6F1409D5D7B0}" sibTransId="{FE5EB46E-1D4A-4ADC-A9B2-730F4F86DB27}"/>
    <dgm:cxn modelId="{C8D2B880-57A6-49C8-B298-DEF47A99E54B}" type="presParOf" srcId="{839337C4-3846-419A-A507-E8A69BD1E630}" destId="{A4A2C874-0BC3-4DA1-A6D7-802F763BF9F4}" srcOrd="0" destOrd="0" presId="urn:microsoft.com/office/officeart/2005/8/layout/chevron1"/>
    <dgm:cxn modelId="{A84C3A57-4EF5-4F07-B97F-C1BD3E6480CE}" type="presParOf" srcId="{839337C4-3846-419A-A507-E8A69BD1E630}" destId="{6F966655-7852-452D-AEDE-1AE65898BA69}" srcOrd="1" destOrd="0" presId="urn:microsoft.com/office/officeart/2005/8/layout/chevron1"/>
    <dgm:cxn modelId="{ADA57929-7BEF-42E2-8DDF-1BA3A904F176}" type="presParOf" srcId="{839337C4-3846-419A-A507-E8A69BD1E630}" destId="{E1052570-C07E-4075-8A86-4313ACBACDEF}" srcOrd="2"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6BB9C9-AFCB-4F9B-9B6D-88A90B93408E}" type="doc">
      <dgm:prSet loTypeId="urn:microsoft.com/office/officeart/2005/8/layout/process2" loCatId="process" qsTypeId="urn:microsoft.com/office/officeart/2005/8/quickstyle/simple1" qsCatId="simple" csTypeId="urn:microsoft.com/office/officeart/2005/8/colors/colorful3" csCatId="colorful" phldr="1"/>
      <dgm:spPr/>
      <dgm:t>
        <a:bodyPr/>
        <a:lstStyle/>
        <a:p>
          <a:endParaRPr lang="en-GB"/>
        </a:p>
      </dgm:t>
    </dgm:pt>
    <dgm:pt modelId="{5D9358F7-C1F4-4851-9F89-15E9D89AFB6B}">
      <dgm:prSet phldrT="[Text]" custT="1"/>
      <dgm:spPr>
        <a:xfrm>
          <a:off x="5298887" y="50847"/>
          <a:ext cx="1260953" cy="898429"/>
        </a:xfrm>
      </dgm:spPr>
      <dgm:t>
        <a:bodyPr/>
        <a:lstStyle/>
        <a:p>
          <a:pPr>
            <a:buNone/>
          </a:pPr>
          <a:r>
            <a:rPr lang="en-GB" sz="1100" b="1" dirty="0">
              <a:latin typeface="Arial" panose="020B0604020202020204" pitchFamily="34" charset="0"/>
              <a:ea typeface="+mn-ea"/>
              <a:cs typeface="Arial" panose="020B0604020202020204" pitchFamily="34" charset="0"/>
            </a:rPr>
            <a:t>6 Month post-appraisal check in </a:t>
          </a:r>
        </a:p>
        <a:p>
          <a:pPr>
            <a:buNone/>
          </a:pPr>
          <a:r>
            <a:rPr lang="en-GB" sz="1100" b="0" dirty="0">
              <a:latin typeface="Arial" panose="020B0604020202020204" pitchFamily="34" charset="0"/>
              <a:ea typeface="+mn-ea"/>
              <a:cs typeface="Arial" panose="020B0604020202020204" pitchFamily="34" charset="0"/>
            </a:rPr>
            <a:t>Direct Supervisor</a:t>
          </a:r>
          <a:endParaRPr lang="en-GB" sz="1100" b="1" dirty="0">
            <a:latin typeface="Arial" panose="020B0604020202020204" pitchFamily="34" charset="0"/>
            <a:ea typeface="+mn-ea"/>
            <a:cs typeface="Arial" panose="020B0604020202020204" pitchFamily="34" charset="0"/>
          </a:endParaRPr>
        </a:p>
      </dgm:t>
    </dgm:pt>
    <dgm:pt modelId="{085E336C-BE9D-4E9A-839F-91BCD8172187}" type="parTrans" cxnId="{7BAC4F8B-A476-49CC-809B-C177872D7972}">
      <dgm:prSet/>
      <dgm:spPr/>
      <dgm:t>
        <a:bodyPr/>
        <a:lstStyle/>
        <a:p>
          <a:endParaRPr lang="en-GB" sz="1000" b="1">
            <a:latin typeface="Arial" panose="020B0604020202020204" pitchFamily="34" charset="0"/>
            <a:cs typeface="Arial" panose="020B0604020202020204" pitchFamily="34" charset="0"/>
          </a:endParaRPr>
        </a:p>
      </dgm:t>
    </dgm:pt>
    <dgm:pt modelId="{BFE231BD-8CC1-4056-9E1F-AAFE4AC66B23}" type="sibTrans" cxnId="{7BAC4F8B-A476-49CC-809B-C177872D7972}">
      <dgm:prSet/>
      <dgm:spPr/>
      <dgm:t>
        <a:bodyPr/>
        <a:lstStyle/>
        <a:p>
          <a:endParaRPr lang="en-GB" sz="1000" b="1">
            <a:latin typeface="Arial" panose="020B0604020202020204" pitchFamily="34" charset="0"/>
            <a:cs typeface="Arial" panose="020B0604020202020204" pitchFamily="34" charset="0"/>
          </a:endParaRPr>
        </a:p>
      </dgm:t>
    </dgm:pt>
    <dgm:pt modelId="{592A244D-D164-4327-A39C-BD83DA7D2D6D}">
      <dgm:prSet phldrT="[Text]" custT="1"/>
      <dgm:spPr>
        <a:xfrm>
          <a:off x="1768218" y="50847"/>
          <a:ext cx="1260953" cy="898429"/>
        </a:xfrm>
      </dgm:spPr>
      <dgm:t>
        <a:bodyPr/>
        <a:lstStyle/>
        <a:p>
          <a:pPr>
            <a:buNone/>
          </a:pPr>
          <a:r>
            <a:rPr lang="en-GB" sz="1100" b="1" dirty="0">
              <a:latin typeface="Arial" panose="020B0604020202020204" pitchFamily="34" charset="0"/>
              <a:ea typeface="+mn-ea"/>
              <a:cs typeface="Arial" panose="020B0604020202020204" pitchFamily="34" charset="0"/>
            </a:rPr>
            <a:t>New Starter Reviews</a:t>
          </a:r>
        </a:p>
        <a:p>
          <a:pPr>
            <a:buNone/>
          </a:pPr>
          <a:r>
            <a:rPr lang="en-GB" sz="1100" b="1" dirty="0">
              <a:latin typeface="Arial" panose="020B0604020202020204" pitchFamily="34" charset="0"/>
              <a:ea typeface="+mn-ea"/>
              <a:cs typeface="Arial" panose="020B0604020202020204" pitchFamily="34" charset="0"/>
            </a:rPr>
            <a:t>3 &amp; 6 Months </a:t>
          </a:r>
          <a:r>
            <a:rPr lang="en-GB" sz="1100" b="0" dirty="0">
              <a:latin typeface="Arial" panose="020B0604020202020204" pitchFamily="34" charset="0"/>
              <a:ea typeface="+mn-ea"/>
              <a:cs typeface="Arial" panose="020B0604020202020204" pitchFamily="34" charset="0"/>
            </a:rPr>
            <a:t>Direct Supervisor and a Manager</a:t>
          </a:r>
          <a:endParaRPr lang="en-GB" sz="1100" b="1" dirty="0">
            <a:latin typeface="Arial" panose="020B0604020202020204" pitchFamily="34" charset="0"/>
            <a:ea typeface="+mn-ea"/>
            <a:cs typeface="Arial" panose="020B0604020202020204" pitchFamily="34" charset="0"/>
          </a:endParaRPr>
        </a:p>
      </dgm:t>
    </dgm:pt>
    <dgm:pt modelId="{18EFE5C8-F19D-4C47-9E62-D596000ADEF0}" type="parTrans" cxnId="{06FB2617-A9DE-489F-9070-96404B07447F}">
      <dgm:prSet/>
      <dgm:spPr/>
      <dgm:t>
        <a:bodyPr/>
        <a:lstStyle/>
        <a:p>
          <a:endParaRPr lang="en-GB" sz="1000" b="1">
            <a:latin typeface="Arial" panose="020B0604020202020204" pitchFamily="34" charset="0"/>
            <a:cs typeface="Arial" panose="020B0604020202020204" pitchFamily="34" charset="0"/>
          </a:endParaRPr>
        </a:p>
      </dgm:t>
    </dgm:pt>
    <dgm:pt modelId="{2A2BDE4E-5620-46AB-8025-6B20BD1351F2}" type="sibTrans" cxnId="{06FB2617-A9DE-489F-9070-96404B07447F}">
      <dgm:prSet custT="1"/>
      <dgm:spPr>
        <a:xfrm>
          <a:off x="3155267" y="343704"/>
          <a:ext cx="267322" cy="312716"/>
        </a:xfrm>
      </dgm:spPr>
      <dgm:t>
        <a:bodyPr/>
        <a:lstStyle/>
        <a:p>
          <a:pPr>
            <a:buNone/>
          </a:pPr>
          <a:endParaRPr lang="en-GB" sz="1000" b="1">
            <a:solidFill>
              <a:sysClr val="window" lastClr="FFFFFF"/>
            </a:solidFill>
            <a:latin typeface="Arial" panose="020B0604020202020204" pitchFamily="34" charset="0"/>
            <a:ea typeface="+mn-ea"/>
            <a:cs typeface="Arial" panose="020B0604020202020204" pitchFamily="34" charset="0"/>
          </a:endParaRPr>
        </a:p>
      </dgm:t>
    </dgm:pt>
    <dgm:pt modelId="{46439149-B463-4FA8-8649-E0580C63724A}">
      <dgm:prSet custT="1"/>
      <dgm:spPr>
        <a:xfrm>
          <a:off x="3533553" y="50847"/>
          <a:ext cx="1260953" cy="898429"/>
        </a:xfrm>
      </dgm:spPr>
      <dgm:t>
        <a:bodyPr/>
        <a:lstStyle/>
        <a:p>
          <a:pPr>
            <a:buNone/>
          </a:pPr>
          <a:r>
            <a:rPr lang="en-GB" sz="1100" b="1" dirty="0">
              <a:latin typeface="Arial" panose="020B0604020202020204" pitchFamily="34" charset="0"/>
              <a:ea typeface="+mn-ea"/>
              <a:cs typeface="Arial" panose="020B0604020202020204" pitchFamily="34" charset="0"/>
            </a:rPr>
            <a:t>Annual Appraisal</a:t>
          </a:r>
        </a:p>
        <a:p>
          <a:pPr>
            <a:buNone/>
          </a:pPr>
          <a:r>
            <a:rPr lang="en-GB" sz="1100" b="0" dirty="0">
              <a:latin typeface="Arial" panose="020B0604020202020204" pitchFamily="34" charset="0"/>
              <a:ea typeface="+mn-ea"/>
              <a:cs typeface="Arial" panose="020B0604020202020204" pitchFamily="34" charset="0"/>
            </a:rPr>
            <a:t>Direct Supervisor and a Manager</a:t>
          </a:r>
        </a:p>
      </dgm:t>
    </dgm:pt>
    <dgm:pt modelId="{E409C58E-7591-4B56-AE90-3D56EDB82561}" type="parTrans" cxnId="{52B0C3F6-F2A1-4D89-A9CD-AB0401AD7512}">
      <dgm:prSet/>
      <dgm:spPr/>
      <dgm:t>
        <a:bodyPr/>
        <a:lstStyle/>
        <a:p>
          <a:endParaRPr lang="en-GB" sz="1000" b="1">
            <a:latin typeface="Arial" panose="020B0604020202020204" pitchFamily="34" charset="0"/>
            <a:cs typeface="Arial" panose="020B0604020202020204" pitchFamily="34" charset="0"/>
          </a:endParaRPr>
        </a:p>
      </dgm:t>
    </dgm:pt>
    <dgm:pt modelId="{58D24A50-B83F-460A-B6ED-44EF0A6D4C83}" type="sibTrans" cxnId="{52B0C3F6-F2A1-4D89-A9CD-AB0401AD7512}">
      <dgm:prSet custT="1"/>
      <dgm:spPr>
        <a:xfrm>
          <a:off x="4920601" y="343704"/>
          <a:ext cx="267322" cy="312716"/>
        </a:xfrm>
      </dgm:spPr>
      <dgm:t>
        <a:bodyPr/>
        <a:lstStyle/>
        <a:p>
          <a:pPr>
            <a:buNone/>
          </a:pPr>
          <a:endParaRPr lang="en-GB" sz="1000" b="1">
            <a:solidFill>
              <a:sysClr val="window" lastClr="FFFFFF"/>
            </a:solidFill>
            <a:latin typeface="Arial" panose="020B0604020202020204" pitchFamily="34" charset="0"/>
            <a:ea typeface="+mn-ea"/>
            <a:cs typeface="Arial" panose="020B0604020202020204" pitchFamily="34" charset="0"/>
          </a:endParaRPr>
        </a:p>
      </dgm:t>
    </dgm:pt>
    <dgm:pt modelId="{56C4551F-4464-421C-9377-5821F661B449}">
      <dgm:prSet custT="1"/>
      <dgm:spPr>
        <a:xfrm>
          <a:off x="2884" y="50847"/>
          <a:ext cx="1260953" cy="898429"/>
        </a:xfrm>
      </dgm:spPr>
      <dgm:t>
        <a:bodyPr/>
        <a:lstStyle/>
        <a:p>
          <a:pPr>
            <a:buNone/>
          </a:pPr>
          <a:r>
            <a:rPr lang="en-GB" sz="1100" b="1" dirty="0">
              <a:latin typeface="Arial" panose="020B0604020202020204" pitchFamily="34" charset="0"/>
              <a:ea typeface="+mn-ea"/>
              <a:cs typeface="Arial" panose="020B0604020202020204" pitchFamily="34" charset="0"/>
            </a:rPr>
            <a:t>New Starter Induction Plan Set Up</a:t>
          </a:r>
        </a:p>
        <a:p>
          <a:pPr>
            <a:buNone/>
          </a:pPr>
          <a:r>
            <a:rPr lang="en-GB" sz="1100" b="0" dirty="0">
              <a:latin typeface="Arial" panose="020B0604020202020204" pitchFamily="34" charset="0"/>
              <a:ea typeface="+mn-ea"/>
              <a:cs typeface="Arial" panose="020B0604020202020204" pitchFamily="34" charset="0"/>
            </a:rPr>
            <a:t>Direct Supervisor</a:t>
          </a:r>
        </a:p>
      </dgm:t>
    </dgm:pt>
    <dgm:pt modelId="{4A796924-110A-4EAB-AEBC-B674609319D1}" type="parTrans" cxnId="{06B387FA-A93A-4AB7-B32B-2F9886329F20}">
      <dgm:prSet/>
      <dgm:spPr/>
      <dgm:t>
        <a:bodyPr/>
        <a:lstStyle/>
        <a:p>
          <a:endParaRPr lang="en-GB"/>
        </a:p>
      </dgm:t>
    </dgm:pt>
    <dgm:pt modelId="{04CE24F4-DA49-425C-BFBC-1CF1A1842C99}" type="sibTrans" cxnId="{06B387FA-A93A-4AB7-B32B-2F9886329F20}">
      <dgm:prSet/>
      <dgm:spPr>
        <a:xfrm>
          <a:off x="1389932" y="343704"/>
          <a:ext cx="267322" cy="312716"/>
        </a:xfrm>
      </dgm:spPr>
      <dgm:t>
        <a:bodyPr/>
        <a:lstStyle/>
        <a:p>
          <a:pPr>
            <a:buNone/>
          </a:pPr>
          <a:endParaRPr lang="en-GB">
            <a:solidFill>
              <a:sysClr val="window" lastClr="FFFFFF"/>
            </a:solidFill>
            <a:latin typeface="Calibri" panose="020F0502020204030204"/>
            <a:ea typeface="+mn-ea"/>
            <a:cs typeface="+mn-cs"/>
          </a:endParaRPr>
        </a:p>
      </dgm:t>
    </dgm:pt>
    <dgm:pt modelId="{C654173A-A603-4E75-8781-A97272E5A919}">
      <dgm:prSet/>
      <dgm:spPr/>
      <dgm:t>
        <a:bodyPr/>
        <a:lstStyle/>
        <a:p>
          <a:r>
            <a:rPr lang="en-GB" dirty="0"/>
            <a:t>All Staff</a:t>
          </a:r>
        </a:p>
      </dgm:t>
    </dgm:pt>
    <dgm:pt modelId="{A8E7D6B7-4C8E-4F18-A673-E9796CBFE6A1}" type="parTrans" cxnId="{4F203471-6C54-44CD-9E5B-0B8379098557}">
      <dgm:prSet/>
      <dgm:spPr/>
      <dgm:t>
        <a:bodyPr/>
        <a:lstStyle/>
        <a:p>
          <a:endParaRPr lang="en-GB"/>
        </a:p>
      </dgm:t>
    </dgm:pt>
    <dgm:pt modelId="{758B34D4-5D54-4730-BE1E-D9DF849ADC76}" type="sibTrans" cxnId="{4F203471-6C54-44CD-9E5B-0B8379098557}">
      <dgm:prSet/>
      <dgm:spPr/>
      <dgm:t>
        <a:bodyPr/>
        <a:lstStyle/>
        <a:p>
          <a:endParaRPr lang="en-GB"/>
        </a:p>
      </dgm:t>
    </dgm:pt>
    <dgm:pt modelId="{C90D4851-CDEF-489A-966A-460CA3740912}" type="pres">
      <dgm:prSet presAssocID="{CF6BB9C9-AFCB-4F9B-9B6D-88A90B93408E}" presName="linearFlow" presStyleCnt="0">
        <dgm:presLayoutVars>
          <dgm:resizeHandles val="exact"/>
        </dgm:presLayoutVars>
      </dgm:prSet>
      <dgm:spPr/>
    </dgm:pt>
    <dgm:pt modelId="{0872B27D-8616-4513-A41E-3CA714C45F79}" type="pres">
      <dgm:prSet presAssocID="{C654173A-A603-4E75-8781-A97272E5A919}" presName="node" presStyleLbl="node1" presStyleIdx="0" presStyleCnt="5">
        <dgm:presLayoutVars>
          <dgm:bulletEnabled val="1"/>
        </dgm:presLayoutVars>
      </dgm:prSet>
      <dgm:spPr/>
    </dgm:pt>
    <dgm:pt modelId="{C4599B3C-5C9D-4691-AEC7-E92E68865188}" type="pres">
      <dgm:prSet presAssocID="{758B34D4-5D54-4730-BE1E-D9DF849ADC76}" presName="sibTrans" presStyleLbl="sibTrans2D1" presStyleIdx="0" presStyleCnt="4"/>
      <dgm:spPr/>
    </dgm:pt>
    <dgm:pt modelId="{96EBF8B3-4566-40F9-8E6E-7AB30AAF5758}" type="pres">
      <dgm:prSet presAssocID="{758B34D4-5D54-4730-BE1E-D9DF849ADC76}" presName="connectorText" presStyleLbl="sibTrans2D1" presStyleIdx="0" presStyleCnt="4"/>
      <dgm:spPr/>
    </dgm:pt>
    <dgm:pt modelId="{78C118FB-B49D-4637-8EA3-F335A710E0E0}" type="pres">
      <dgm:prSet presAssocID="{56C4551F-4464-421C-9377-5821F661B449}" presName="node" presStyleLbl="node1" presStyleIdx="1" presStyleCnt="5">
        <dgm:presLayoutVars>
          <dgm:bulletEnabled val="1"/>
        </dgm:presLayoutVars>
      </dgm:prSet>
      <dgm:spPr>
        <a:prstGeom prst="roundRect">
          <a:avLst>
            <a:gd name="adj" fmla="val 10000"/>
          </a:avLst>
        </a:prstGeom>
      </dgm:spPr>
    </dgm:pt>
    <dgm:pt modelId="{46A4A2EF-AD3F-48FD-9DFE-F8D910EC4FDF}" type="pres">
      <dgm:prSet presAssocID="{04CE24F4-DA49-425C-BFBC-1CF1A1842C99}" presName="sibTrans" presStyleLbl="sibTrans2D1" presStyleIdx="1" presStyleCnt="4"/>
      <dgm:spPr>
        <a:prstGeom prst="rightArrow">
          <a:avLst>
            <a:gd name="adj1" fmla="val 60000"/>
            <a:gd name="adj2" fmla="val 50000"/>
          </a:avLst>
        </a:prstGeom>
      </dgm:spPr>
    </dgm:pt>
    <dgm:pt modelId="{2E996AA0-74D0-456A-B7CF-64302EA37A18}" type="pres">
      <dgm:prSet presAssocID="{04CE24F4-DA49-425C-BFBC-1CF1A1842C99}" presName="connectorText" presStyleLbl="sibTrans2D1" presStyleIdx="1" presStyleCnt="4"/>
      <dgm:spPr/>
    </dgm:pt>
    <dgm:pt modelId="{CC742D5D-C94B-463B-8790-3C44072AE2E2}" type="pres">
      <dgm:prSet presAssocID="{592A244D-D164-4327-A39C-BD83DA7D2D6D}" presName="node" presStyleLbl="node1" presStyleIdx="2" presStyleCnt="5">
        <dgm:presLayoutVars>
          <dgm:bulletEnabled val="1"/>
        </dgm:presLayoutVars>
      </dgm:prSet>
      <dgm:spPr>
        <a:prstGeom prst="roundRect">
          <a:avLst>
            <a:gd name="adj" fmla="val 10000"/>
          </a:avLst>
        </a:prstGeom>
      </dgm:spPr>
    </dgm:pt>
    <dgm:pt modelId="{8E53C9E0-CA5C-49F6-9811-1D6EE047908F}" type="pres">
      <dgm:prSet presAssocID="{2A2BDE4E-5620-46AB-8025-6B20BD1351F2}" presName="sibTrans" presStyleLbl="sibTrans2D1" presStyleIdx="2" presStyleCnt="4"/>
      <dgm:spPr>
        <a:prstGeom prst="rightArrow">
          <a:avLst>
            <a:gd name="adj1" fmla="val 60000"/>
            <a:gd name="adj2" fmla="val 50000"/>
          </a:avLst>
        </a:prstGeom>
      </dgm:spPr>
    </dgm:pt>
    <dgm:pt modelId="{630D61D2-8227-4B21-AA35-0D26ECF0426F}" type="pres">
      <dgm:prSet presAssocID="{2A2BDE4E-5620-46AB-8025-6B20BD1351F2}" presName="connectorText" presStyleLbl="sibTrans2D1" presStyleIdx="2" presStyleCnt="4"/>
      <dgm:spPr/>
    </dgm:pt>
    <dgm:pt modelId="{0BF677A3-8C49-481A-95C4-C3BACFA5C594}" type="pres">
      <dgm:prSet presAssocID="{46439149-B463-4FA8-8649-E0580C63724A}" presName="node" presStyleLbl="node1" presStyleIdx="3" presStyleCnt="5">
        <dgm:presLayoutVars>
          <dgm:bulletEnabled val="1"/>
        </dgm:presLayoutVars>
      </dgm:prSet>
      <dgm:spPr>
        <a:prstGeom prst="roundRect">
          <a:avLst>
            <a:gd name="adj" fmla="val 10000"/>
          </a:avLst>
        </a:prstGeom>
      </dgm:spPr>
    </dgm:pt>
    <dgm:pt modelId="{F2A5AD64-E73B-4127-90B5-B88CFC615C82}" type="pres">
      <dgm:prSet presAssocID="{58D24A50-B83F-460A-B6ED-44EF0A6D4C83}" presName="sibTrans" presStyleLbl="sibTrans2D1" presStyleIdx="3" presStyleCnt="4"/>
      <dgm:spPr>
        <a:prstGeom prst="rightArrow">
          <a:avLst>
            <a:gd name="adj1" fmla="val 60000"/>
            <a:gd name="adj2" fmla="val 50000"/>
          </a:avLst>
        </a:prstGeom>
      </dgm:spPr>
    </dgm:pt>
    <dgm:pt modelId="{2B71EBF6-1AA0-4F99-9B6A-61C69F8CF437}" type="pres">
      <dgm:prSet presAssocID="{58D24A50-B83F-460A-B6ED-44EF0A6D4C83}" presName="connectorText" presStyleLbl="sibTrans2D1" presStyleIdx="3" presStyleCnt="4"/>
      <dgm:spPr/>
    </dgm:pt>
    <dgm:pt modelId="{B14DEF71-556C-4D67-9F95-CEDA1F9E7AD4}" type="pres">
      <dgm:prSet presAssocID="{5D9358F7-C1F4-4851-9F89-15E9D89AFB6B}" presName="node" presStyleLbl="node1" presStyleIdx="4" presStyleCnt="5">
        <dgm:presLayoutVars>
          <dgm:bulletEnabled val="1"/>
        </dgm:presLayoutVars>
      </dgm:prSet>
      <dgm:spPr>
        <a:prstGeom prst="roundRect">
          <a:avLst>
            <a:gd name="adj" fmla="val 10000"/>
          </a:avLst>
        </a:prstGeom>
      </dgm:spPr>
    </dgm:pt>
  </dgm:ptLst>
  <dgm:cxnLst>
    <dgm:cxn modelId="{06FB2617-A9DE-489F-9070-96404B07447F}" srcId="{CF6BB9C9-AFCB-4F9B-9B6D-88A90B93408E}" destId="{592A244D-D164-4327-A39C-BD83DA7D2D6D}" srcOrd="2" destOrd="0" parTransId="{18EFE5C8-F19D-4C47-9E62-D596000ADEF0}" sibTransId="{2A2BDE4E-5620-46AB-8025-6B20BD1351F2}"/>
    <dgm:cxn modelId="{F8141D1B-95ED-424D-B8FE-53403E8B4A38}" type="presOf" srcId="{58D24A50-B83F-460A-B6ED-44EF0A6D4C83}" destId="{F2A5AD64-E73B-4127-90B5-B88CFC615C82}" srcOrd="0" destOrd="0" presId="urn:microsoft.com/office/officeart/2005/8/layout/process2"/>
    <dgm:cxn modelId="{4F203471-6C54-44CD-9E5B-0B8379098557}" srcId="{CF6BB9C9-AFCB-4F9B-9B6D-88A90B93408E}" destId="{C654173A-A603-4E75-8781-A97272E5A919}" srcOrd="0" destOrd="0" parTransId="{A8E7D6B7-4C8E-4F18-A673-E9796CBFE6A1}" sibTransId="{758B34D4-5D54-4730-BE1E-D9DF849ADC76}"/>
    <dgm:cxn modelId="{3B669457-5C66-43FB-9D36-D92AA49C365C}" type="presOf" srcId="{56C4551F-4464-421C-9377-5821F661B449}" destId="{78C118FB-B49D-4637-8EA3-F335A710E0E0}" srcOrd="0" destOrd="0" presId="urn:microsoft.com/office/officeart/2005/8/layout/process2"/>
    <dgm:cxn modelId="{E965E578-CAFB-4240-9C72-F96BB1CD9818}" type="presOf" srcId="{46439149-B463-4FA8-8649-E0580C63724A}" destId="{0BF677A3-8C49-481A-95C4-C3BACFA5C594}" srcOrd="0" destOrd="0" presId="urn:microsoft.com/office/officeart/2005/8/layout/process2"/>
    <dgm:cxn modelId="{1B444F7A-A09D-4BF8-B39C-1D9E0FECDA53}" type="presOf" srcId="{58D24A50-B83F-460A-B6ED-44EF0A6D4C83}" destId="{2B71EBF6-1AA0-4F99-9B6A-61C69F8CF437}" srcOrd="1" destOrd="0" presId="urn:microsoft.com/office/officeart/2005/8/layout/process2"/>
    <dgm:cxn modelId="{1B27967D-7A1C-4F20-AFCC-13FC3C4DE766}" type="presOf" srcId="{04CE24F4-DA49-425C-BFBC-1CF1A1842C99}" destId="{2E996AA0-74D0-456A-B7CF-64302EA37A18}" srcOrd="1" destOrd="0" presId="urn:microsoft.com/office/officeart/2005/8/layout/process2"/>
    <dgm:cxn modelId="{7BAC4F8B-A476-49CC-809B-C177872D7972}" srcId="{CF6BB9C9-AFCB-4F9B-9B6D-88A90B93408E}" destId="{5D9358F7-C1F4-4851-9F89-15E9D89AFB6B}" srcOrd="4" destOrd="0" parTransId="{085E336C-BE9D-4E9A-839F-91BCD8172187}" sibTransId="{BFE231BD-8CC1-4056-9E1F-AAFE4AC66B23}"/>
    <dgm:cxn modelId="{224F849F-BD2B-4634-9D26-518342BCB727}" type="presOf" srcId="{758B34D4-5D54-4730-BE1E-D9DF849ADC76}" destId="{C4599B3C-5C9D-4691-AEC7-E92E68865188}" srcOrd="0" destOrd="0" presId="urn:microsoft.com/office/officeart/2005/8/layout/process2"/>
    <dgm:cxn modelId="{200863B4-AA61-4011-AB9E-113431DF6E27}" type="presOf" srcId="{758B34D4-5D54-4730-BE1E-D9DF849ADC76}" destId="{96EBF8B3-4566-40F9-8E6E-7AB30AAF5758}" srcOrd="1" destOrd="0" presId="urn:microsoft.com/office/officeart/2005/8/layout/process2"/>
    <dgm:cxn modelId="{FB32C4BB-261A-4A6B-B5DD-7E447D6B82A1}" type="presOf" srcId="{CF6BB9C9-AFCB-4F9B-9B6D-88A90B93408E}" destId="{C90D4851-CDEF-489A-966A-460CA3740912}" srcOrd="0" destOrd="0" presId="urn:microsoft.com/office/officeart/2005/8/layout/process2"/>
    <dgm:cxn modelId="{152D46BE-7E8E-4286-9F49-BD4C8B0C0F58}" type="presOf" srcId="{5D9358F7-C1F4-4851-9F89-15E9D89AFB6B}" destId="{B14DEF71-556C-4D67-9F95-CEDA1F9E7AD4}" srcOrd="0" destOrd="0" presId="urn:microsoft.com/office/officeart/2005/8/layout/process2"/>
    <dgm:cxn modelId="{646A1BC1-14E8-45D5-B0E6-D7F35C6A9456}" type="presOf" srcId="{2A2BDE4E-5620-46AB-8025-6B20BD1351F2}" destId="{8E53C9E0-CA5C-49F6-9811-1D6EE047908F}" srcOrd="0" destOrd="0" presId="urn:microsoft.com/office/officeart/2005/8/layout/process2"/>
    <dgm:cxn modelId="{697380C7-A013-4C6A-9191-3BB819C14C62}" type="presOf" srcId="{2A2BDE4E-5620-46AB-8025-6B20BD1351F2}" destId="{630D61D2-8227-4B21-AA35-0D26ECF0426F}" srcOrd="1" destOrd="0" presId="urn:microsoft.com/office/officeart/2005/8/layout/process2"/>
    <dgm:cxn modelId="{CC5F37DF-2128-4719-99F0-68AD54BBFF81}" type="presOf" srcId="{C654173A-A603-4E75-8781-A97272E5A919}" destId="{0872B27D-8616-4513-A41E-3CA714C45F79}" srcOrd="0" destOrd="0" presId="urn:microsoft.com/office/officeart/2005/8/layout/process2"/>
    <dgm:cxn modelId="{E5C897EF-C02B-43D1-BA63-8BBA8D353D0A}" type="presOf" srcId="{592A244D-D164-4327-A39C-BD83DA7D2D6D}" destId="{CC742D5D-C94B-463B-8790-3C44072AE2E2}" srcOrd="0" destOrd="0" presId="urn:microsoft.com/office/officeart/2005/8/layout/process2"/>
    <dgm:cxn modelId="{52B0C3F6-F2A1-4D89-A9CD-AB0401AD7512}" srcId="{CF6BB9C9-AFCB-4F9B-9B6D-88A90B93408E}" destId="{46439149-B463-4FA8-8649-E0580C63724A}" srcOrd="3" destOrd="0" parTransId="{E409C58E-7591-4B56-AE90-3D56EDB82561}" sibTransId="{58D24A50-B83F-460A-B6ED-44EF0A6D4C83}"/>
    <dgm:cxn modelId="{75D025F8-CB00-446E-A13D-D79C687554AA}" type="presOf" srcId="{04CE24F4-DA49-425C-BFBC-1CF1A1842C99}" destId="{46A4A2EF-AD3F-48FD-9DFE-F8D910EC4FDF}" srcOrd="0" destOrd="0" presId="urn:microsoft.com/office/officeart/2005/8/layout/process2"/>
    <dgm:cxn modelId="{06B387FA-A93A-4AB7-B32B-2F9886329F20}" srcId="{CF6BB9C9-AFCB-4F9B-9B6D-88A90B93408E}" destId="{56C4551F-4464-421C-9377-5821F661B449}" srcOrd="1" destOrd="0" parTransId="{4A796924-110A-4EAB-AEBC-B674609319D1}" sibTransId="{04CE24F4-DA49-425C-BFBC-1CF1A1842C99}"/>
    <dgm:cxn modelId="{B1B114FE-74AA-42DD-846B-7901E47CE9FF}" type="presParOf" srcId="{C90D4851-CDEF-489A-966A-460CA3740912}" destId="{0872B27D-8616-4513-A41E-3CA714C45F79}" srcOrd="0" destOrd="0" presId="urn:microsoft.com/office/officeart/2005/8/layout/process2"/>
    <dgm:cxn modelId="{B7BA9CBA-4220-4150-BBA0-2CA3A923034F}" type="presParOf" srcId="{C90D4851-CDEF-489A-966A-460CA3740912}" destId="{C4599B3C-5C9D-4691-AEC7-E92E68865188}" srcOrd="1" destOrd="0" presId="urn:microsoft.com/office/officeart/2005/8/layout/process2"/>
    <dgm:cxn modelId="{B1D35527-9313-4C67-8DC8-324A45DF572C}" type="presParOf" srcId="{C4599B3C-5C9D-4691-AEC7-E92E68865188}" destId="{96EBF8B3-4566-40F9-8E6E-7AB30AAF5758}" srcOrd="0" destOrd="0" presId="urn:microsoft.com/office/officeart/2005/8/layout/process2"/>
    <dgm:cxn modelId="{C36102E1-C4EF-4514-83F4-4640697FF3D7}" type="presParOf" srcId="{C90D4851-CDEF-489A-966A-460CA3740912}" destId="{78C118FB-B49D-4637-8EA3-F335A710E0E0}" srcOrd="2" destOrd="0" presId="urn:microsoft.com/office/officeart/2005/8/layout/process2"/>
    <dgm:cxn modelId="{37B2FC6F-A99C-44D1-BF92-82739EB08CFC}" type="presParOf" srcId="{C90D4851-CDEF-489A-966A-460CA3740912}" destId="{46A4A2EF-AD3F-48FD-9DFE-F8D910EC4FDF}" srcOrd="3" destOrd="0" presId="urn:microsoft.com/office/officeart/2005/8/layout/process2"/>
    <dgm:cxn modelId="{ED379A06-B63F-4910-B5BD-D57D0EC1989C}" type="presParOf" srcId="{46A4A2EF-AD3F-48FD-9DFE-F8D910EC4FDF}" destId="{2E996AA0-74D0-456A-B7CF-64302EA37A18}" srcOrd="0" destOrd="0" presId="urn:microsoft.com/office/officeart/2005/8/layout/process2"/>
    <dgm:cxn modelId="{20C45D06-4827-4446-975B-C73EA8DD7F8A}" type="presParOf" srcId="{C90D4851-CDEF-489A-966A-460CA3740912}" destId="{CC742D5D-C94B-463B-8790-3C44072AE2E2}" srcOrd="4" destOrd="0" presId="urn:microsoft.com/office/officeart/2005/8/layout/process2"/>
    <dgm:cxn modelId="{5F6DCFB9-F04E-4769-8BD6-ED1321478A65}" type="presParOf" srcId="{C90D4851-CDEF-489A-966A-460CA3740912}" destId="{8E53C9E0-CA5C-49F6-9811-1D6EE047908F}" srcOrd="5" destOrd="0" presId="urn:microsoft.com/office/officeart/2005/8/layout/process2"/>
    <dgm:cxn modelId="{9525E5CE-C817-451F-92AE-B0FCC218885F}" type="presParOf" srcId="{8E53C9E0-CA5C-49F6-9811-1D6EE047908F}" destId="{630D61D2-8227-4B21-AA35-0D26ECF0426F}" srcOrd="0" destOrd="0" presId="urn:microsoft.com/office/officeart/2005/8/layout/process2"/>
    <dgm:cxn modelId="{21FCB25D-CFFA-46FE-93E2-BD28BA07547C}" type="presParOf" srcId="{C90D4851-CDEF-489A-966A-460CA3740912}" destId="{0BF677A3-8C49-481A-95C4-C3BACFA5C594}" srcOrd="6" destOrd="0" presId="urn:microsoft.com/office/officeart/2005/8/layout/process2"/>
    <dgm:cxn modelId="{00D1EBA2-6064-4B1C-BEA4-94F84408BABD}" type="presParOf" srcId="{C90D4851-CDEF-489A-966A-460CA3740912}" destId="{F2A5AD64-E73B-4127-90B5-B88CFC615C82}" srcOrd="7" destOrd="0" presId="urn:microsoft.com/office/officeart/2005/8/layout/process2"/>
    <dgm:cxn modelId="{AA328CCB-6CF0-444E-A407-F12D515A1BBA}" type="presParOf" srcId="{F2A5AD64-E73B-4127-90B5-B88CFC615C82}" destId="{2B71EBF6-1AA0-4F99-9B6A-61C69F8CF437}" srcOrd="0" destOrd="0" presId="urn:microsoft.com/office/officeart/2005/8/layout/process2"/>
    <dgm:cxn modelId="{2F5A6C8A-E832-4F2A-9738-053764B7C21A}" type="presParOf" srcId="{C90D4851-CDEF-489A-966A-460CA3740912}" destId="{B14DEF71-556C-4D67-9F95-CEDA1F9E7AD4}" srcOrd="8" destOrd="0" presId="urn:microsoft.com/office/officeart/2005/8/layout/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2B1ECF-C38C-43BE-AD7E-21071208568D}" type="doc">
      <dgm:prSet loTypeId="urn:microsoft.com/office/officeart/2005/8/layout/process2" loCatId="process" qsTypeId="urn:microsoft.com/office/officeart/2005/8/quickstyle/simple1" qsCatId="simple" csTypeId="urn:microsoft.com/office/officeart/2005/8/colors/colorful5" csCatId="colorful" phldr="1"/>
      <dgm:spPr/>
      <dgm:t>
        <a:bodyPr/>
        <a:lstStyle/>
        <a:p>
          <a:endParaRPr lang="en-GB"/>
        </a:p>
      </dgm:t>
    </dgm:pt>
    <dgm:pt modelId="{CD6A5B06-BC99-4C2C-A0BE-1D23E8F073B9}">
      <dgm:prSet phldrT="[Text]" custT="1"/>
      <dgm:spPr>
        <a:xfrm>
          <a:off x="50804" y="443"/>
          <a:ext cx="1522521" cy="913512"/>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200" dirty="0">
              <a:solidFill>
                <a:sysClr val="window" lastClr="FFFFFF"/>
              </a:solidFill>
              <a:latin typeface="Arial" panose="020B0604020202020204" pitchFamily="34" charset="0"/>
              <a:ea typeface="+mn-ea"/>
              <a:cs typeface="Arial" panose="020B0604020202020204" pitchFamily="34" charset="0"/>
            </a:rPr>
            <a:t>Business Manager weekly meetings with partners </a:t>
          </a:r>
        </a:p>
      </dgm:t>
    </dgm:pt>
    <dgm:pt modelId="{D41D74BB-E51D-4EF9-912B-6D7B693BED11}" type="parTrans" cxnId="{C18FFB2F-3F31-45E1-A950-7C6F9E5FEF65}">
      <dgm:prSet/>
      <dgm:spPr/>
      <dgm:t>
        <a:bodyPr/>
        <a:lstStyle/>
        <a:p>
          <a:endParaRPr lang="en-GB" sz="1200">
            <a:latin typeface="Arial" panose="020B0604020202020204" pitchFamily="34" charset="0"/>
            <a:cs typeface="Arial" panose="020B0604020202020204" pitchFamily="34" charset="0"/>
          </a:endParaRPr>
        </a:p>
      </dgm:t>
    </dgm:pt>
    <dgm:pt modelId="{5C646C4A-5E6E-4CF6-B714-D6A5AF4E03B0}" type="sibTrans" cxnId="{C18FFB2F-3F31-45E1-A950-7C6F9E5FEF65}">
      <dgm:prSet/>
      <dgm:spPr/>
      <dgm:t>
        <a:bodyPr/>
        <a:lstStyle/>
        <a:p>
          <a:endParaRPr lang="en-GB" sz="1200">
            <a:latin typeface="Arial" panose="020B0604020202020204" pitchFamily="34" charset="0"/>
            <a:cs typeface="Arial" panose="020B0604020202020204" pitchFamily="34" charset="0"/>
          </a:endParaRPr>
        </a:p>
      </dgm:t>
    </dgm:pt>
    <dgm:pt modelId="{EDF97173-C354-44A1-97E3-41CD00EC8D0C}">
      <dgm:prSet phldrT="[Text]" custT="1"/>
      <dgm:spPr>
        <a:xfrm>
          <a:off x="1725577" y="443"/>
          <a:ext cx="1522521" cy="913512"/>
        </a:xfrm>
        <a:solidFill>
          <a:srgbClr val="5B9BD5">
            <a:hueOff val="-2252848"/>
            <a:satOff val="-5806"/>
            <a:lumOff val="-3922"/>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200">
              <a:solidFill>
                <a:sysClr val="window" lastClr="FFFFFF"/>
              </a:solidFill>
              <a:latin typeface="Arial" panose="020B0604020202020204" pitchFamily="34" charset="0"/>
              <a:ea typeface="+mn-ea"/>
              <a:cs typeface="Arial" panose="020B0604020202020204" pitchFamily="34" charset="0"/>
            </a:rPr>
            <a:t>Managers fortnightly meetings</a:t>
          </a:r>
        </a:p>
      </dgm:t>
    </dgm:pt>
    <dgm:pt modelId="{3FA842F7-D04E-4CBB-B05E-771D851A0BDD}" type="parTrans" cxnId="{31D10BF6-8984-45DB-BF54-3550B8AE0FBF}">
      <dgm:prSet/>
      <dgm:spPr/>
      <dgm:t>
        <a:bodyPr/>
        <a:lstStyle/>
        <a:p>
          <a:endParaRPr lang="en-GB" sz="1200">
            <a:latin typeface="Arial" panose="020B0604020202020204" pitchFamily="34" charset="0"/>
            <a:cs typeface="Arial" panose="020B0604020202020204" pitchFamily="34" charset="0"/>
          </a:endParaRPr>
        </a:p>
      </dgm:t>
    </dgm:pt>
    <dgm:pt modelId="{6D02B8D8-F89A-42FC-943C-252DD2AD9C37}" type="sibTrans" cxnId="{31D10BF6-8984-45DB-BF54-3550B8AE0FBF}">
      <dgm:prSet/>
      <dgm:spPr/>
      <dgm:t>
        <a:bodyPr/>
        <a:lstStyle/>
        <a:p>
          <a:endParaRPr lang="en-GB" sz="1200">
            <a:latin typeface="Arial" panose="020B0604020202020204" pitchFamily="34" charset="0"/>
            <a:cs typeface="Arial" panose="020B0604020202020204" pitchFamily="34" charset="0"/>
          </a:endParaRPr>
        </a:p>
      </dgm:t>
    </dgm:pt>
    <dgm:pt modelId="{8927AE12-93CF-4208-B201-6A8049D26CF2}">
      <dgm:prSet phldrT="[Text]" custT="1"/>
      <dgm:spPr>
        <a:xfrm>
          <a:off x="3400351" y="443"/>
          <a:ext cx="1522521" cy="913512"/>
        </a:xfrm>
        <a:solidFill>
          <a:srgbClr val="5B9BD5">
            <a:hueOff val="-4505695"/>
            <a:satOff val="-11613"/>
            <a:lumOff val="-7843"/>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200">
              <a:solidFill>
                <a:sysClr val="window" lastClr="FFFFFF"/>
              </a:solidFill>
              <a:latin typeface="Arial" panose="020B0604020202020204" pitchFamily="34" charset="0"/>
              <a:ea typeface="+mn-ea"/>
              <a:cs typeface="Arial" panose="020B0604020202020204" pitchFamily="34" charset="0"/>
            </a:rPr>
            <a:t>Ops Team</a:t>
          </a:r>
        </a:p>
        <a:p>
          <a:pPr>
            <a:buNone/>
          </a:pPr>
          <a:r>
            <a:rPr lang="en-GB" sz="1200">
              <a:solidFill>
                <a:sysClr val="window" lastClr="FFFFFF"/>
              </a:solidFill>
              <a:latin typeface="Arial" panose="020B0604020202020204" pitchFamily="34" charset="0"/>
              <a:ea typeface="+mn-ea"/>
              <a:cs typeface="Arial" panose="020B0604020202020204" pitchFamily="34" charset="0"/>
            </a:rPr>
            <a:t>fortnightly meetings</a:t>
          </a:r>
        </a:p>
      </dgm:t>
    </dgm:pt>
    <dgm:pt modelId="{E5C7337E-0D36-48EE-96E4-8A1C49FC843B}" type="parTrans" cxnId="{B9905E8D-46F0-4B95-A5DC-C33DB1DF3D1A}">
      <dgm:prSet/>
      <dgm:spPr/>
      <dgm:t>
        <a:bodyPr/>
        <a:lstStyle/>
        <a:p>
          <a:endParaRPr lang="en-GB" sz="1200">
            <a:latin typeface="Arial" panose="020B0604020202020204" pitchFamily="34" charset="0"/>
            <a:cs typeface="Arial" panose="020B0604020202020204" pitchFamily="34" charset="0"/>
          </a:endParaRPr>
        </a:p>
      </dgm:t>
    </dgm:pt>
    <dgm:pt modelId="{39D5443D-FFC9-4C6E-A66A-61DA5B16F3BC}" type="sibTrans" cxnId="{B9905E8D-46F0-4B95-A5DC-C33DB1DF3D1A}">
      <dgm:prSet/>
      <dgm:spPr/>
      <dgm:t>
        <a:bodyPr/>
        <a:lstStyle/>
        <a:p>
          <a:endParaRPr lang="en-GB" sz="1200">
            <a:latin typeface="Arial" panose="020B0604020202020204" pitchFamily="34" charset="0"/>
            <a:cs typeface="Arial" panose="020B0604020202020204" pitchFamily="34" charset="0"/>
          </a:endParaRPr>
        </a:p>
      </dgm:t>
    </dgm:pt>
    <dgm:pt modelId="{AEB71408-42FA-4475-AC5F-15DE65A09093}">
      <dgm:prSet phldrT="[Text]" custT="1"/>
      <dgm:spPr>
        <a:xfrm>
          <a:off x="5075124" y="443"/>
          <a:ext cx="1522521" cy="9135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200">
              <a:solidFill>
                <a:sysClr val="window" lastClr="FFFFFF"/>
              </a:solidFill>
              <a:latin typeface="Arial" panose="020B0604020202020204" pitchFamily="34" charset="0"/>
              <a:ea typeface="+mn-ea"/>
              <a:cs typeface="Arial" panose="020B0604020202020204" pitchFamily="34" charset="0"/>
            </a:rPr>
            <a:t>121s weekly</a:t>
          </a:r>
        </a:p>
      </dgm:t>
    </dgm:pt>
    <dgm:pt modelId="{080FEFE0-2996-48A1-BC6F-B271AB551373}" type="parTrans" cxnId="{68741F64-F394-464F-8BF5-15125B150FCE}">
      <dgm:prSet/>
      <dgm:spPr/>
      <dgm:t>
        <a:bodyPr/>
        <a:lstStyle/>
        <a:p>
          <a:endParaRPr lang="en-GB" sz="1200">
            <a:latin typeface="Arial" panose="020B0604020202020204" pitchFamily="34" charset="0"/>
            <a:cs typeface="Arial" panose="020B0604020202020204" pitchFamily="34" charset="0"/>
          </a:endParaRPr>
        </a:p>
      </dgm:t>
    </dgm:pt>
    <dgm:pt modelId="{9FECB4F9-A255-46B2-8F06-8A6316CF97E6}" type="sibTrans" cxnId="{68741F64-F394-464F-8BF5-15125B150FCE}">
      <dgm:prSet/>
      <dgm:spPr/>
      <dgm:t>
        <a:bodyPr/>
        <a:lstStyle/>
        <a:p>
          <a:endParaRPr lang="en-GB" sz="1200">
            <a:latin typeface="Arial" panose="020B0604020202020204" pitchFamily="34" charset="0"/>
            <a:cs typeface="Arial" panose="020B0604020202020204" pitchFamily="34" charset="0"/>
          </a:endParaRPr>
        </a:p>
      </dgm:t>
    </dgm:pt>
    <dgm:pt modelId="{A3A31DB2-F8EE-4934-AA2B-3165EA86C8EB}">
      <dgm:prSet/>
      <dgm:spPr/>
      <dgm:t>
        <a:bodyPr/>
        <a:lstStyle/>
        <a:p>
          <a:r>
            <a:rPr lang="en-GB" dirty="0"/>
            <a:t>Management &amp; Ops</a:t>
          </a:r>
        </a:p>
      </dgm:t>
    </dgm:pt>
    <dgm:pt modelId="{052B1950-35E6-4365-8E3A-E0D1F7DECF3D}" type="parTrans" cxnId="{C212442E-6AC8-4305-A390-D5CAC5CFF46D}">
      <dgm:prSet/>
      <dgm:spPr/>
      <dgm:t>
        <a:bodyPr/>
        <a:lstStyle/>
        <a:p>
          <a:endParaRPr lang="en-GB"/>
        </a:p>
      </dgm:t>
    </dgm:pt>
    <dgm:pt modelId="{75404181-AB61-4A49-9D9C-E1E4126DC3ED}" type="sibTrans" cxnId="{C212442E-6AC8-4305-A390-D5CAC5CFF46D}">
      <dgm:prSet/>
      <dgm:spPr/>
      <dgm:t>
        <a:bodyPr/>
        <a:lstStyle/>
        <a:p>
          <a:endParaRPr lang="en-GB"/>
        </a:p>
      </dgm:t>
    </dgm:pt>
    <dgm:pt modelId="{114D0A54-0EFE-4F5E-A892-9FD709B9137E}" type="pres">
      <dgm:prSet presAssocID="{012B1ECF-C38C-43BE-AD7E-21071208568D}" presName="linearFlow" presStyleCnt="0">
        <dgm:presLayoutVars>
          <dgm:resizeHandles val="exact"/>
        </dgm:presLayoutVars>
      </dgm:prSet>
      <dgm:spPr/>
    </dgm:pt>
    <dgm:pt modelId="{C38DAF7D-D64F-4234-B8F2-809A31C8FC44}" type="pres">
      <dgm:prSet presAssocID="{A3A31DB2-F8EE-4934-AA2B-3165EA86C8EB}" presName="node" presStyleLbl="node1" presStyleIdx="0" presStyleCnt="5">
        <dgm:presLayoutVars>
          <dgm:bulletEnabled val="1"/>
        </dgm:presLayoutVars>
      </dgm:prSet>
      <dgm:spPr/>
    </dgm:pt>
    <dgm:pt modelId="{E2CE8045-3C2A-4F37-96E4-3EF339C0A9C9}" type="pres">
      <dgm:prSet presAssocID="{75404181-AB61-4A49-9D9C-E1E4126DC3ED}" presName="sibTrans" presStyleLbl="sibTrans2D1" presStyleIdx="0" presStyleCnt="4"/>
      <dgm:spPr/>
    </dgm:pt>
    <dgm:pt modelId="{CCD4B676-305A-4ABA-AD04-E706A9453120}" type="pres">
      <dgm:prSet presAssocID="{75404181-AB61-4A49-9D9C-E1E4126DC3ED}" presName="connectorText" presStyleLbl="sibTrans2D1" presStyleIdx="0" presStyleCnt="4"/>
      <dgm:spPr/>
    </dgm:pt>
    <dgm:pt modelId="{8AED230F-F3C4-4823-B325-D1FA0895535D}" type="pres">
      <dgm:prSet presAssocID="{CD6A5B06-BC99-4C2C-A0BE-1D23E8F073B9}" presName="node" presStyleLbl="node1" presStyleIdx="1" presStyleCnt="5">
        <dgm:presLayoutVars>
          <dgm:bulletEnabled val="1"/>
        </dgm:presLayoutVars>
      </dgm:prSet>
      <dgm:spPr>
        <a:prstGeom prst="roundRect">
          <a:avLst/>
        </a:prstGeom>
      </dgm:spPr>
    </dgm:pt>
    <dgm:pt modelId="{A02A031B-B35C-4306-A2B5-FFCE1503EE19}" type="pres">
      <dgm:prSet presAssocID="{5C646C4A-5E6E-4CF6-B714-D6A5AF4E03B0}" presName="sibTrans" presStyleLbl="sibTrans2D1" presStyleIdx="1" presStyleCnt="4"/>
      <dgm:spPr/>
    </dgm:pt>
    <dgm:pt modelId="{B7C90244-2CAE-4C36-BB68-4E463E95A19E}" type="pres">
      <dgm:prSet presAssocID="{5C646C4A-5E6E-4CF6-B714-D6A5AF4E03B0}" presName="connectorText" presStyleLbl="sibTrans2D1" presStyleIdx="1" presStyleCnt="4"/>
      <dgm:spPr/>
    </dgm:pt>
    <dgm:pt modelId="{F4D80F50-E8BD-4E55-A5D6-42745E2D0987}" type="pres">
      <dgm:prSet presAssocID="{EDF97173-C354-44A1-97E3-41CD00EC8D0C}" presName="node" presStyleLbl="node1" presStyleIdx="2" presStyleCnt="5">
        <dgm:presLayoutVars>
          <dgm:bulletEnabled val="1"/>
        </dgm:presLayoutVars>
      </dgm:prSet>
      <dgm:spPr>
        <a:prstGeom prst="roundRect">
          <a:avLst/>
        </a:prstGeom>
      </dgm:spPr>
    </dgm:pt>
    <dgm:pt modelId="{B8CF2E07-3621-4265-BE44-11A1262A344B}" type="pres">
      <dgm:prSet presAssocID="{6D02B8D8-F89A-42FC-943C-252DD2AD9C37}" presName="sibTrans" presStyleLbl="sibTrans2D1" presStyleIdx="2" presStyleCnt="4"/>
      <dgm:spPr/>
    </dgm:pt>
    <dgm:pt modelId="{07CB042C-19F6-4808-BC8A-37DD0B423B85}" type="pres">
      <dgm:prSet presAssocID="{6D02B8D8-F89A-42FC-943C-252DD2AD9C37}" presName="connectorText" presStyleLbl="sibTrans2D1" presStyleIdx="2" presStyleCnt="4"/>
      <dgm:spPr/>
    </dgm:pt>
    <dgm:pt modelId="{B9100606-BCAC-4625-8BCA-B82AA5AA71D6}" type="pres">
      <dgm:prSet presAssocID="{8927AE12-93CF-4208-B201-6A8049D26CF2}" presName="node" presStyleLbl="node1" presStyleIdx="3" presStyleCnt="5">
        <dgm:presLayoutVars>
          <dgm:bulletEnabled val="1"/>
        </dgm:presLayoutVars>
      </dgm:prSet>
      <dgm:spPr>
        <a:prstGeom prst="roundRect">
          <a:avLst/>
        </a:prstGeom>
      </dgm:spPr>
    </dgm:pt>
    <dgm:pt modelId="{3D03D1D8-132F-433C-8BAC-C7EBF0FCDB6E}" type="pres">
      <dgm:prSet presAssocID="{39D5443D-FFC9-4C6E-A66A-61DA5B16F3BC}" presName="sibTrans" presStyleLbl="sibTrans2D1" presStyleIdx="3" presStyleCnt="4"/>
      <dgm:spPr/>
    </dgm:pt>
    <dgm:pt modelId="{4C3A2E80-1383-4670-AE89-D40998F6768D}" type="pres">
      <dgm:prSet presAssocID="{39D5443D-FFC9-4C6E-A66A-61DA5B16F3BC}" presName="connectorText" presStyleLbl="sibTrans2D1" presStyleIdx="3" presStyleCnt="4"/>
      <dgm:spPr/>
    </dgm:pt>
    <dgm:pt modelId="{27D771E1-A339-425A-B849-1A5FBFDDBCE0}" type="pres">
      <dgm:prSet presAssocID="{AEB71408-42FA-4475-AC5F-15DE65A09093}" presName="node" presStyleLbl="node1" presStyleIdx="4" presStyleCnt="5">
        <dgm:presLayoutVars>
          <dgm:bulletEnabled val="1"/>
        </dgm:presLayoutVars>
      </dgm:prSet>
      <dgm:spPr>
        <a:prstGeom prst="roundRect">
          <a:avLst/>
        </a:prstGeom>
      </dgm:spPr>
    </dgm:pt>
  </dgm:ptLst>
  <dgm:cxnLst>
    <dgm:cxn modelId="{C58CC20D-B3A0-49D3-A2A4-D9F2BBA911B4}" type="presOf" srcId="{AEB71408-42FA-4475-AC5F-15DE65A09093}" destId="{27D771E1-A339-425A-B849-1A5FBFDDBCE0}" srcOrd="0" destOrd="0" presId="urn:microsoft.com/office/officeart/2005/8/layout/process2"/>
    <dgm:cxn modelId="{C212442E-6AC8-4305-A390-D5CAC5CFF46D}" srcId="{012B1ECF-C38C-43BE-AD7E-21071208568D}" destId="{A3A31DB2-F8EE-4934-AA2B-3165EA86C8EB}" srcOrd="0" destOrd="0" parTransId="{052B1950-35E6-4365-8E3A-E0D1F7DECF3D}" sibTransId="{75404181-AB61-4A49-9D9C-E1E4126DC3ED}"/>
    <dgm:cxn modelId="{C18FFB2F-3F31-45E1-A950-7C6F9E5FEF65}" srcId="{012B1ECF-C38C-43BE-AD7E-21071208568D}" destId="{CD6A5B06-BC99-4C2C-A0BE-1D23E8F073B9}" srcOrd="1" destOrd="0" parTransId="{D41D74BB-E51D-4EF9-912B-6D7B693BED11}" sibTransId="{5C646C4A-5E6E-4CF6-B714-D6A5AF4E03B0}"/>
    <dgm:cxn modelId="{1063165C-590A-42F8-88B2-90D936A0DFC0}" type="presOf" srcId="{012B1ECF-C38C-43BE-AD7E-21071208568D}" destId="{114D0A54-0EFE-4F5E-A892-9FD709B9137E}" srcOrd="0" destOrd="0" presId="urn:microsoft.com/office/officeart/2005/8/layout/process2"/>
    <dgm:cxn modelId="{596A1641-8567-44AE-AD89-B64CB5184C7C}" type="presOf" srcId="{75404181-AB61-4A49-9D9C-E1E4126DC3ED}" destId="{E2CE8045-3C2A-4F37-96E4-3EF339C0A9C9}" srcOrd="0" destOrd="0" presId="urn:microsoft.com/office/officeart/2005/8/layout/process2"/>
    <dgm:cxn modelId="{68741F64-F394-464F-8BF5-15125B150FCE}" srcId="{012B1ECF-C38C-43BE-AD7E-21071208568D}" destId="{AEB71408-42FA-4475-AC5F-15DE65A09093}" srcOrd="4" destOrd="0" parTransId="{080FEFE0-2996-48A1-BC6F-B271AB551373}" sibTransId="{9FECB4F9-A255-46B2-8F06-8A6316CF97E6}"/>
    <dgm:cxn modelId="{5DCADE73-8313-4FF5-8788-CEF1C3D53467}" type="presOf" srcId="{75404181-AB61-4A49-9D9C-E1E4126DC3ED}" destId="{CCD4B676-305A-4ABA-AD04-E706A9453120}" srcOrd="1" destOrd="0" presId="urn:microsoft.com/office/officeart/2005/8/layout/process2"/>
    <dgm:cxn modelId="{0D85C079-E447-49BC-91EE-634A0DF9C782}" type="presOf" srcId="{A3A31DB2-F8EE-4934-AA2B-3165EA86C8EB}" destId="{C38DAF7D-D64F-4234-B8F2-809A31C8FC44}" srcOrd="0" destOrd="0" presId="urn:microsoft.com/office/officeart/2005/8/layout/process2"/>
    <dgm:cxn modelId="{B30BB580-9285-4D11-8142-4822CC19E9AB}" type="presOf" srcId="{39D5443D-FFC9-4C6E-A66A-61DA5B16F3BC}" destId="{3D03D1D8-132F-433C-8BAC-C7EBF0FCDB6E}" srcOrd="0" destOrd="0" presId="urn:microsoft.com/office/officeart/2005/8/layout/process2"/>
    <dgm:cxn modelId="{B9905E8D-46F0-4B95-A5DC-C33DB1DF3D1A}" srcId="{012B1ECF-C38C-43BE-AD7E-21071208568D}" destId="{8927AE12-93CF-4208-B201-6A8049D26CF2}" srcOrd="3" destOrd="0" parTransId="{E5C7337E-0D36-48EE-96E4-8A1C49FC843B}" sibTransId="{39D5443D-FFC9-4C6E-A66A-61DA5B16F3BC}"/>
    <dgm:cxn modelId="{74F4C38E-D72B-42BB-BAAC-E84D28924E33}" type="presOf" srcId="{CD6A5B06-BC99-4C2C-A0BE-1D23E8F073B9}" destId="{8AED230F-F3C4-4823-B325-D1FA0895535D}" srcOrd="0" destOrd="0" presId="urn:microsoft.com/office/officeart/2005/8/layout/process2"/>
    <dgm:cxn modelId="{D8CCFE93-FC67-4515-9F9C-AEC121A30DAA}" type="presOf" srcId="{EDF97173-C354-44A1-97E3-41CD00EC8D0C}" destId="{F4D80F50-E8BD-4E55-A5D6-42745E2D0987}" srcOrd="0" destOrd="0" presId="urn:microsoft.com/office/officeart/2005/8/layout/process2"/>
    <dgm:cxn modelId="{83605DA1-DDEA-4A44-9CEC-31C30D34A3F1}" type="presOf" srcId="{8927AE12-93CF-4208-B201-6A8049D26CF2}" destId="{B9100606-BCAC-4625-8BCA-B82AA5AA71D6}" srcOrd="0" destOrd="0" presId="urn:microsoft.com/office/officeart/2005/8/layout/process2"/>
    <dgm:cxn modelId="{25BC32A7-5194-4C12-AD71-F18536ADAB74}" type="presOf" srcId="{5C646C4A-5E6E-4CF6-B714-D6A5AF4E03B0}" destId="{B7C90244-2CAE-4C36-BB68-4E463E95A19E}" srcOrd="1" destOrd="0" presId="urn:microsoft.com/office/officeart/2005/8/layout/process2"/>
    <dgm:cxn modelId="{BF76A9B1-A817-44C4-A33F-84709D0C00EB}" type="presOf" srcId="{39D5443D-FFC9-4C6E-A66A-61DA5B16F3BC}" destId="{4C3A2E80-1383-4670-AE89-D40998F6768D}" srcOrd="1" destOrd="0" presId="urn:microsoft.com/office/officeart/2005/8/layout/process2"/>
    <dgm:cxn modelId="{58E8E2C6-945D-45F1-AC24-D819303DA62D}" type="presOf" srcId="{6D02B8D8-F89A-42FC-943C-252DD2AD9C37}" destId="{07CB042C-19F6-4808-BC8A-37DD0B423B85}" srcOrd="1" destOrd="0" presId="urn:microsoft.com/office/officeart/2005/8/layout/process2"/>
    <dgm:cxn modelId="{D73407E4-4C92-42DF-998D-5779A9389546}" type="presOf" srcId="{6D02B8D8-F89A-42FC-943C-252DD2AD9C37}" destId="{B8CF2E07-3621-4265-BE44-11A1262A344B}" srcOrd="0" destOrd="0" presId="urn:microsoft.com/office/officeart/2005/8/layout/process2"/>
    <dgm:cxn modelId="{51BA93E4-EBA0-4600-A06F-67612DCF94D2}" type="presOf" srcId="{5C646C4A-5E6E-4CF6-B714-D6A5AF4E03B0}" destId="{A02A031B-B35C-4306-A2B5-FFCE1503EE19}" srcOrd="0" destOrd="0" presId="urn:microsoft.com/office/officeart/2005/8/layout/process2"/>
    <dgm:cxn modelId="{31D10BF6-8984-45DB-BF54-3550B8AE0FBF}" srcId="{012B1ECF-C38C-43BE-AD7E-21071208568D}" destId="{EDF97173-C354-44A1-97E3-41CD00EC8D0C}" srcOrd="2" destOrd="0" parTransId="{3FA842F7-D04E-4CBB-B05E-771D851A0BDD}" sibTransId="{6D02B8D8-F89A-42FC-943C-252DD2AD9C37}"/>
    <dgm:cxn modelId="{9306BD84-C325-4FDC-8A72-AA22F2D6D8FA}" type="presParOf" srcId="{114D0A54-0EFE-4F5E-A892-9FD709B9137E}" destId="{C38DAF7D-D64F-4234-B8F2-809A31C8FC44}" srcOrd="0" destOrd="0" presId="urn:microsoft.com/office/officeart/2005/8/layout/process2"/>
    <dgm:cxn modelId="{F83FE3BD-A2FB-491F-80E8-C91E6F654719}" type="presParOf" srcId="{114D0A54-0EFE-4F5E-A892-9FD709B9137E}" destId="{E2CE8045-3C2A-4F37-96E4-3EF339C0A9C9}" srcOrd="1" destOrd="0" presId="urn:microsoft.com/office/officeart/2005/8/layout/process2"/>
    <dgm:cxn modelId="{768FA2CD-58EA-4ED1-82A3-7A095310BF05}" type="presParOf" srcId="{E2CE8045-3C2A-4F37-96E4-3EF339C0A9C9}" destId="{CCD4B676-305A-4ABA-AD04-E706A9453120}" srcOrd="0" destOrd="0" presId="urn:microsoft.com/office/officeart/2005/8/layout/process2"/>
    <dgm:cxn modelId="{01974610-63C5-472B-AF08-C0B2F722C6CC}" type="presParOf" srcId="{114D0A54-0EFE-4F5E-A892-9FD709B9137E}" destId="{8AED230F-F3C4-4823-B325-D1FA0895535D}" srcOrd="2" destOrd="0" presId="urn:microsoft.com/office/officeart/2005/8/layout/process2"/>
    <dgm:cxn modelId="{EE06BCF9-EC95-4956-A5F1-BB2E3986CFC7}" type="presParOf" srcId="{114D0A54-0EFE-4F5E-A892-9FD709B9137E}" destId="{A02A031B-B35C-4306-A2B5-FFCE1503EE19}" srcOrd="3" destOrd="0" presId="urn:microsoft.com/office/officeart/2005/8/layout/process2"/>
    <dgm:cxn modelId="{26CD0DAF-D498-449C-90CD-0982441C9C77}" type="presParOf" srcId="{A02A031B-B35C-4306-A2B5-FFCE1503EE19}" destId="{B7C90244-2CAE-4C36-BB68-4E463E95A19E}" srcOrd="0" destOrd="0" presId="urn:microsoft.com/office/officeart/2005/8/layout/process2"/>
    <dgm:cxn modelId="{39842EA6-6C28-46C9-AF10-3948EACBB4B8}" type="presParOf" srcId="{114D0A54-0EFE-4F5E-A892-9FD709B9137E}" destId="{F4D80F50-E8BD-4E55-A5D6-42745E2D0987}" srcOrd="4" destOrd="0" presId="urn:microsoft.com/office/officeart/2005/8/layout/process2"/>
    <dgm:cxn modelId="{ACDC40A8-B6A3-47BA-AF83-253FE06F747C}" type="presParOf" srcId="{114D0A54-0EFE-4F5E-A892-9FD709B9137E}" destId="{B8CF2E07-3621-4265-BE44-11A1262A344B}" srcOrd="5" destOrd="0" presId="urn:microsoft.com/office/officeart/2005/8/layout/process2"/>
    <dgm:cxn modelId="{234B9285-849C-40FE-B100-E2B2B49A2AEE}" type="presParOf" srcId="{B8CF2E07-3621-4265-BE44-11A1262A344B}" destId="{07CB042C-19F6-4808-BC8A-37DD0B423B85}" srcOrd="0" destOrd="0" presId="urn:microsoft.com/office/officeart/2005/8/layout/process2"/>
    <dgm:cxn modelId="{B7EBD530-EEF9-4A05-B797-9295A4A907CD}" type="presParOf" srcId="{114D0A54-0EFE-4F5E-A892-9FD709B9137E}" destId="{B9100606-BCAC-4625-8BCA-B82AA5AA71D6}" srcOrd="6" destOrd="0" presId="urn:microsoft.com/office/officeart/2005/8/layout/process2"/>
    <dgm:cxn modelId="{E057E34B-9D79-48E1-B79A-B0A12D134B8D}" type="presParOf" srcId="{114D0A54-0EFE-4F5E-A892-9FD709B9137E}" destId="{3D03D1D8-132F-433C-8BAC-C7EBF0FCDB6E}" srcOrd="7" destOrd="0" presId="urn:microsoft.com/office/officeart/2005/8/layout/process2"/>
    <dgm:cxn modelId="{8505A428-941A-475E-AB50-816882EC3948}" type="presParOf" srcId="{3D03D1D8-132F-433C-8BAC-C7EBF0FCDB6E}" destId="{4C3A2E80-1383-4670-AE89-D40998F6768D}" srcOrd="0" destOrd="0" presId="urn:microsoft.com/office/officeart/2005/8/layout/process2"/>
    <dgm:cxn modelId="{921014ED-C7C2-4099-80DE-EAA5C8486049}" type="presParOf" srcId="{114D0A54-0EFE-4F5E-A892-9FD709B9137E}" destId="{27D771E1-A339-425A-B849-1A5FBFDDBCE0}" srcOrd="8" destOrd="0" presId="urn:microsoft.com/office/officeart/2005/8/layout/process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2B1ECF-C38C-43BE-AD7E-21071208568D}" type="doc">
      <dgm:prSet loTypeId="urn:microsoft.com/office/officeart/2005/8/layout/process2" loCatId="process" qsTypeId="urn:microsoft.com/office/officeart/2005/8/quickstyle/simple1" qsCatId="simple" csTypeId="urn:microsoft.com/office/officeart/2005/8/colors/colorful3" csCatId="colorful" phldr="1"/>
      <dgm:spPr/>
      <dgm:t>
        <a:bodyPr/>
        <a:lstStyle/>
        <a:p>
          <a:endParaRPr lang="en-GB"/>
        </a:p>
      </dgm:t>
    </dgm:pt>
    <dgm:pt modelId="{CD6A5B06-BC99-4C2C-A0BE-1D23E8F073B9}">
      <dgm:prSet phldrT="[Text]" custT="1"/>
      <dgm:spPr>
        <a:xfrm>
          <a:off x="1947" y="69826"/>
          <a:ext cx="1545245" cy="927147"/>
        </a:xfrm>
      </dgm:spPr>
      <dgm:t>
        <a:bodyPr/>
        <a:lstStyle/>
        <a:p>
          <a:pPr>
            <a:buNone/>
          </a:pPr>
          <a:r>
            <a:rPr lang="en-GB" sz="1200">
              <a:latin typeface="Arial" panose="020B0604020202020204" pitchFamily="34" charset="0"/>
              <a:ea typeface="+mn-ea"/>
              <a:cs typeface="Arial" panose="020B0604020202020204" pitchFamily="34" charset="0"/>
            </a:rPr>
            <a:t>PST Leads do a daily handover between shifts</a:t>
          </a:r>
        </a:p>
      </dgm:t>
    </dgm:pt>
    <dgm:pt modelId="{D41D74BB-E51D-4EF9-912B-6D7B693BED11}" type="parTrans" cxnId="{C18FFB2F-3F31-45E1-A950-7C6F9E5FEF65}">
      <dgm:prSet/>
      <dgm:spPr/>
      <dgm:t>
        <a:bodyPr/>
        <a:lstStyle/>
        <a:p>
          <a:endParaRPr lang="en-GB" sz="1200">
            <a:latin typeface="Arial" panose="020B0604020202020204" pitchFamily="34" charset="0"/>
            <a:cs typeface="Arial" panose="020B0604020202020204" pitchFamily="34" charset="0"/>
          </a:endParaRPr>
        </a:p>
      </dgm:t>
    </dgm:pt>
    <dgm:pt modelId="{5C646C4A-5E6E-4CF6-B714-D6A5AF4E03B0}" type="sibTrans" cxnId="{C18FFB2F-3F31-45E1-A950-7C6F9E5FEF65}">
      <dgm:prSet/>
      <dgm:spPr/>
      <dgm:t>
        <a:bodyPr/>
        <a:lstStyle/>
        <a:p>
          <a:endParaRPr lang="en-GB" sz="1200">
            <a:latin typeface="Arial" panose="020B0604020202020204" pitchFamily="34" charset="0"/>
            <a:cs typeface="Arial" panose="020B0604020202020204" pitchFamily="34" charset="0"/>
          </a:endParaRPr>
        </a:p>
      </dgm:t>
    </dgm:pt>
    <dgm:pt modelId="{EDF97173-C354-44A1-97E3-41CD00EC8D0C}">
      <dgm:prSet phldrT="[Text]" custT="1"/>
      <dgm:spPr>
        <a:xfrm>
          <a:off x="1716211" y="69826"/>
          <a:ext cx="1545245" cy="927147"/>
        </a:xfrm>
      </dgm:spPr>
      <dgm:t>
        <a:bodyPr/>
        <a:lstStyle/>
        <a:p>
          <a:pPr>
            <a:buNone/>
          </a:pPr>
          <a:r>
            <a:rPr lang="en-GB" sz="1200">
              <a:latin typeface="Arial" panose="020B0604020202020204" pitchFamily="34" charset="0"/>
              <a:ea typeface="+mn-ea"/>
              <a:cs typeface="Arial" panose="020B0604020202020204" pitchFamily="34" charset="0"/>
            </a:rPr>
            <a:t>PST Leads fortnightly meeting with Management</a:t>
          </a:r>
        </a:p>
      </dgm:t>
    </dgm:pt>
    <dgm:pt modelId="{3FA842F7-D04E-4CBB-B05E-771D851A0BDD}" type="parTrans" cxnId="{31D10BF6-8984-45DB-BF54-3550B8AE0FBF}">
      <dgm:prSet/>
      <dgm:spPr/>
      <dgm:t>
        <a:bodyPr/>
        <a:lstStyle/>
        <a:p>
          <a:endParaRPr lang="en-GB" sz="1200">
            <a:latin typeface="Arial" panose="020B0604020202020204" pitchFamily="34" charset="0"/>
            <a:cs typeface="Arial" panose="020B0604020202020204" pitchFamily="34" charset="0"/>
          </a:endParaRPr>
        </a:p>
      </dgm:t>
    </dgm:pt>
    <dgm:pt modelId="{6D02B8D8-F89A-42FC-943C-252DD2AD9C37}" type="sibTrans" cxnId="{31D10BF6-8984-45DB-BF54-3550B8AE0FBF}">
      <dgm:prSet/>
      <dgm:spPr/>
      <dgm:t>
        <a:bodyPr/>
        <a:lstStyle/>
        <a:p>
          <a:endParaRPr lang="en-GB" sz="1200">
            <a:latin typeface="Arial" panose="020B0604020202020204" pitchFamily="34" charset="0"/>
            <a:cs typeface="Arial" panose="020B0604020202020204" pitchFamily="34" charset="0"/>
          </a:endParaRPr>
        </a:p>
      </dgm:t>
    </dgm:pt>
    <dgm:pt modelId="{AEB71408-42FA-4475-AC5F-15DE65A09093}">
      <dgm:prSet phldrT="[Text]" custT="1"/>
      <dgm:spPr>
        <a:xfrm>
          <a:off x="3401487" y="69826"/>
          <a:ext cx="1545245" cy="927147"/>
        </a:xfrm>
      </dgm:spPr>
      <dgm:t>
        <a:bodyPr/>
        <a:lstStyle/>
        <a:p>
          <a:pPr>
            <a:buNone/>
          </a:pPr>
          <a:r>
            <a:rPr lang="en-GB" sz="1200">
              <a:latin typeface="Arial" panose="020B0604020202020204" pitchFamily="34" charset="0"/>
              <a:ea typeface="+mn-ea"/>
              <a:cs typeface="Arial" panose="020B0604020202020204" pitchFamily="34" charset="0"/>
            </a:rPr>
            <a:t>PST meeting monthly</a:t>
          </a:r>
        </a:p>
      </dgm:t>
    </dgm:pt>
    <dgm:pt modelId="{080FEFE0-2996-48A1-BC6F-B271AB551373}" type="parTrans" cxnId="{68741F64-F394-464F-8BF5-15125B150FCE}">
      <dgm:prSet/>
      <dgm:spPr/>
      <dgm:t>
        <a:bodyPr/>
        <a:lstStyle/>
        <a:p>
          <a:endParaRPr lang="en-GB" sz="1200">
            <a:latin typeface="Arial" panose="020B0604020202020204" pitchFamily="34" charset="0"/>
            <a:cs typeface="Arial" panose="020B0604020202020204" pitchFamily="34" charset="0"/>
          </a:endParaRPr>
        </a:p>
      </dgm:t>
    </dgm:pt>
    <dgm:pt modelId="{9FECB4F9-A255-46B2-8F06-8A6316CF97E6}" type="sibTrans" cxnId="{68741F64-F394-464F-8BF5-15125B150FCE}">
      <dgm:prSet/>
      <dgm:spPr/>
      <dgm:t>
        <a:bodyPr/>
        <a:lstStyle/>
        <a:p>
          <a:endParaRPr lang="en-GB" sz="1200">
            <a:latin typeface="Arial" panose="020B0604020202020204" pitchFamily="34" charset="0"/>
            <a:cs typeface="Arial" panose="020B0604020202020204" pitchFamily="34" charset="0"/>
          </a:endParaRPr>
        </a:p>
      </dgm:t>
    </dgm:pt>
    <dgm:pt modelId="{D9BB9860-48E1-43EE-B4B9-926660C4921E}">
      <dgm:prSet phldrT="[Text]" custT="1"/>
      <dgm:spPr>
        <a:xfrm>
          <a:off x="5101256" y="69826"/>
          <a:ext cx="1545245" cy="927147"/>
        </a:xfrm>
      </dgm:spPr>
      <dgm:t>
        <a:bodyPr/>
        <a:lstStyle/>
        <a:p>
          <a:pPr>
            <a:buNone/>
          </a:pPr>
          <a:r>
            <a:rPr lang="en-GB" sz="1200">
              <a:latin typeface="Arial" panose="020B0604020202020204" pitchFamily="34" charset="0"/>
              <a:ea typeface="+mn-ea"/>
              <a:cs typeface="Arial" panose="020B0604020202020204" pitchFamily="34" charset="0"/>
            </a:rPr>
            <a:t>Bi-monthly 121s</a:t>
          </a:r>
        </a:p>
      </dgm:t>
    </dgm:pt>
    <dgm:pt modelId="{41425006-DC6B-4F90-AF0C-8C0B9AF8A7E9}" type="parTrans" cxnId="{3B2CBF53-80AF-412D-87AD-5D27CA3C420E}">
      <dgm:prSet/>
      <dgm:spPr/>
      <dgm:t>
        <a:bodyPr/>
        <a:lstStyle/>
        <a:p>
          <a:endParaRPr lang="en-GB" sz="1200">
            <a:latin typeface="Arial" panose="020B0604020202020204" pitchFamily="34" charset="0"/>
            <a:cs typeface="Arial" panose="020B0604020202020204" pitchFamily="34" charset="0"/>
          </a:endParaRPr>
        </a:p>
      </dgm:t>
    </dgm:pt>
    <dgm:pt modelId="{27B2F923-431F-402E-A0D1-88E2C9CD51D0}" type="sibTrans" cxnId="{3B2CBF53-80AF-412D-87AD-5D27CA3C420E}">
      <dgm:prSet/>
      <dgm:spPr/>
      <dgm:t>
        <a:bodyPr/>
        <a:lstStyle/>
        <a:p>
          <a:endParaRPr lang="en-GB" sz="1200">
            <a:latin typeface="Arial" panose="020B0604020202020204" pitchFamily="34" charset="0"/>
            <a:cs typeface="Arial" panose="020B0604020202020204" pitchFamily="34" charset="0"/>
          </a:endParaRPr>
        </a:p>
      </dgm:t>
    </dgm:pt>
    <dgm:pt modelId="{7BAF6E39-AF1A-4571-B751-5418D8BD8106}">
      <dgm:prSet/>
      <dgm:spPr/>
      <dgm:t>
        <a:bodyPr/>
        <a:lstStyle/>
        <a:p>
          <a:r>
            <a:rPr lang="en-GB" dirty="0"/>
            <a:t>Patient Services</a:t>
          </a:r>
        </a:p>
      </dgm:t>
    </dgm:pt>
    <dgm:pt modelId="{9C92711A-2ABA-477D-910D-144FA461072E}" type="parTrans" cxnId="{D688003F-DB52-40BC-BEC6-AD2D81237BAB}">
      <dgm:prSet/>
      <dgm:spPr/>
      <dgm:t>
        <a:bodyPr/>
        <a:lstStyle/>
        <a:p>
          <a:endParaRPr lang="en-GB"/>
        </a:p>
      </dgm:t>
    </dgm:pt>
    <dgm:pt modelId="{77EAC98E-6E59-45CD-9486-FACB1AF9BB93}" type="sibTrans" cxnId="{D688003F-DB52-40BC-BEC6-AD2D81237BAB}">
      <dgm:prSet/>
      <dgm:spPr/>
      <dgm:t>
        <a:bodyPr/>
        <a:lstStyle/>
        <a:p>
          <a:endParaRPr lang="en-GB"/>
        </a:p>
      </dgm:t>
    </dgm:pt>
    <dgm:pt modelId="{259C4E5D-EFC0-499A-9A62-9CD15D4BEDC4}" type="pres">
      <dgm:prSet presAssocID="{012B1ECF-C38C-43BE-AD7E-21071208568D}" presName="linearFlow" presStyleCnt="0">
        <dgm:presLayoutVars>
          <dgm:resizeHandles val="exact"/>
        </dgm:presLayoutVars>
      </dgm:prSet>
      <dgm:spPr/>
    </dgm:pt>
    <dgm:pt modelId="{38325DC1-E2B4-41B4-B624-A982DC39A908}" type="pres">
      <dgm:prSet presAssocID="{7BAF6E39-AF1A-4571-B751-5418D8BD8106}" presName="node" presStyleLbl="node1" presStyleIdx="0" presStyleCnt="5">
        <dgm:presLayoutVars>
          <dgm:bulletEnabled val="1"/>
        </dgm:presLayoutVars>
      </dgm:prSet>
      <dgm:spPr/>
    </dgm:pt>
    <dgm:pt modelId="{EF440B8F-4AC2-4979-9A45-91F1F7E32808}" type="pres">
      <dgm:prSet presAssocID="{77EAC98E-6E59-45CD-9486-FACB1AF9BB93}" presName="sibTrans" presStyleLbl="sibTrans2D1" presStyleIdx="0" presStyleCnt="4"/>
      <dgm:spPr/>
    </dgm:pt>
    <dgm:pt modelId="{2A593BB5-0C55-4F84-B927-C6982CDBBFD3}" type="pres">
      <dgm:prSet presAssocID="{77EAC98E-6E59-45CD-9486-FACB1AF9BB93}" presName="connectorText" presStyleLbl="sibTrans2D1" presStyleIdx="0" presStyleCnt="4"/>
      <dgm:spPr/>
    </dgm:pt>
    <dgm:pt modelId="{55AFB512-3890-49E9-A75C-6B33BDFABF89}" type="pres">
      <dgm:prSet presAssocID="{CD6A5B06-BC99-4C2C-A0BE-1D23E8F073B9}" presName="node" presStyleLbl="node1" presStyleIdx="1" presStyleCnt="5">
        <dgm:presLayoutVars>
          <dgm:bulletEnabled val="1"/>
        </dgm:presLayoutVars>
      </dgm:prSet>
      <dgm:spPr>
        <a:prstGeom prst="roundRect">
          <a:avLst/>
        </a:prstGeom>
      </dgm:spPr>
    </dgm:pt>
    <dgm:pt modelId="{18A2DEBB-F212-458E-9243-7A29EF69AE9A}" type="pres">
      <dgm:prSet presAssocID="{5C646C4A-5E6E-4CF6-B714-D6A5AF4E03B0}" presName="sibTrans" presStyleLbl="sibTrans2D1" presStyleIdx="1" presStyleCnt="4"/>
      <dgm:spPr/>
    </dgm:pt>
    <dgm:pt modelId="{D36AFD9E-D661-4EE0-B667-F08DDF8C1227}" type="pres">
      <dgm:prSet presAssocID="{5C646C4A-5E6E-4CF6-B714-D6A5AF4E03B0}" presName="connectorText" presStyleLbl="sibTrans2D1" presStyleIdx="1" presStyleCnt="4"/>
      <dgm:spPr/>
    </dgm:pt>
    <dgm:pt modelId="{44C03AB2-92AE-4293-BD46-9FA1F975FF20}" type="pres">
      <dgm:prSet presAssocID="{EDF97173-C354-44A1-97E3-41CD00EC8D0C}" presName="node" presStyleLbl="node1" presStyleIdx="2" presStyleCnt="5">
        <dgm:presLayoutVars>
          <dgm:bulletEnabled val="1"/>
        </dgm:presLayoutVars>
      </dgm:prSet>
      <dgm:spPr>
        <a:prstGeom prst="roundRect">
          <a:avLst/>
        </a:prstGeom>
      </dgm:spPr>
    </dgm:pt>
    <dgm:pt modelId="{D24935DC-7963-429A-99C1-0B9DA32DDC98}" type="pres">
      <dgm:prSet presAssocID="{6D02B8D8-F89A-42FC-943C-252DD2AD9C37}" presName="sibTrans" presStyleLbl="sibTrans2D1" presStyleIdx="2" presStyleCnt="4"/>
      <dgm:spPr/>
    </dgm:pt>
    <dgm:pt modelId="{B0419FE3-5A2B-4A8A-96CB-1B1C6B287B56}" type="pres">
      <dgm:prSet presAssocID="{6D02B8D8-F89A-42FC-943C-252DD2AD9C37}" presName="connectorText" presStyleLbl="sibTrans2D1" presStyleIdx="2" presStyleCnt="4"/>
      <dgm:spPr/>
    </dgm:pt>
    <dgm:pt modelId="{62379DE7-680D-4FEF-9720-486D48D70CE2}" type="pres">
      <dgm:prSet presAssocID="{AEB71408-42FA-4475-AC5F-15DE65A09093}" presName="node" presStyleLbl="node1" presStyleIdx="3" presStyleCnt="5">
        <dgm:presLayoutVars>
          <dgm:bulletEnabled val="1"/>
        </dgm:presLayoutVars>
      </dgm:prSet>
      <dgm:spPr>
        <a:prstGeom prst="roundRect">
          <a:avLst/>
        </a:prstGeom>
      </dgm:spPr>
    </dgm:pt>
    <dgm:pt modelId="{B7719B40-38FE-4D51-A440-07FFC591489C}" type="pres">
      <dgm:prSet presAssocID="{9FECB4F9-A255-46B2-8F06-8A6316CF97E6}" presName="sibTrans" presStyleLbl="sibTrans2D1" presStyleIdx="3" presStyleCnt="4"/>
      <dgm:spPr/>
    </dgm:pt>
    <dgm:pt modelId="{08B870C5-1FA6-41DA-BB5E-CBF05F16CEBF}" type="pres">
      <dgm:prSet presAssocID="{9FECB4F9-A255-46B2-8F06-8A6316CF97E6}" presName="connectorText" presStyleLbl="sibTrans2D1" presStyleIdx="3" presStyleCnt="4"/>
      <dgm:spPr/>
    </dgm:pt>
    <dgm:pt modelId="{C8280934-9D5A-459D-AE8A-F66DC0250532}" type="pres">
      <dgm:prSet presAssocID="{D9BB9860-48E1-43EE-B4B9-926660C4921E}" presName="node" presStyleLbl="node1" presStyleIdx="4" presStyleCnt="5">
        <dgm:presLayoutVars>
          <dgm:bulletEnabled val="1"/>
        </dgm:presLayoutVars>
      </dgm:prSet>
      <dgm:spPr>
        <a:prstGeom prst="roundRect">
          <a:avLst/>
        </a:prstGeom>
      </dgm:spPr>
    </dgm:pt>
  </dgm:ptLst>
  <dgm:cxnLst>
    <dgm:cxn modelId="{E2047104-4F4E-453B-8E9D-BC38C94A4D6F}" type="presOf" srcId="{77EAC98E-6E59-45CD-9486-FACB1AF9BB93}" destId="{2A593BB5-0C55-4F84-B927-C6982CDBBFD3}" srcOrd="1" destOrd="0" presId="urn:microsoft.com/office/officeart/2005/8/layout/process2"/>
    <dgm:cxn modelId="{C18FFB2F-3F31-45E1-A950-7C6F9E5FEF65}" srcId="{012B1ECF-C38C-43BE-AD7E-21071208568D}" destId="{CD6A5B06-BC99-4C2C-A0BE-1D23E8F073B9}" srcOrd="1" destOrd="0" parTransId="{D41D74BB-E51D-4EF9-912B-6D7B693BED11}" sibTransId="{5C646C4A-5E6E-4CF6-B714-D6A5AF4E03B0}"/>
    <dgm:cxn modelId="{D688003F-DB52-40BC-BEC6-AD2D81237BAB}" srcId="{012B1ECF-C38C-43BE-AD7E-21071208568D}" destId="{7BAF6E39-AF1A-4571-B751-5418D8BD8106}" srcOrd="0" destOrd="0" parTransId="{9C92711A-2ABA-477D-910D-144FA461072E}" sibTransId="{77EAC98E-6E59-45CD-9486-FACB1AF9BB93}"/>
    <dgm:cxn modelId="{E5A2515C-C3AC-4866-B399-6780CCEA1F58}" type="presOf" srcId="{5C646C4A-5E6E-4CF6-B714-D6A5AF4E03B0}" destId="{18A2DEBB-F212-458E-9243-7A29EF69AE9A}" srcOrd="0" destOrd="0" presId="urn:microsoft.com/office/officeart/2005/8/layout/process2"/>
    <dgm:cxn modelId="{68741F64-F394-464F-8BF5-15125B150FCE}" srcId="{012B1ECF-C38C-43BE-AD7E-21071208568D}" destId="{AEB71408-42FA-4475-AC5F-15DE65A09093}" srcOrd="3" destOrd="0" parTransId="{080FEFE0-2996-48A1-BC6F-B271AB551373}" sibTransId="{9FECB4F9-A255-46B2-8F06-8A6316CF97E6}"/>
    <dgm:cxn modelId="{3B2CBF53-80AF-412D-87AD-5D27CA3C420E}" srcId="{012B1ECF-C38C-43BE-AD7E-21071208568D}" destId="{D9BB9860-48E1-43EE-B4B9-926660C4921E}" srcOrd="4" destOrd="0" parTransId="{41425006-DC6B-4F90-AF0C-8C0B9AF8A7E9}" sibTransId="{27B2F923-431F-402E-A0D1-88E2C9CD51D0}"/>
    <dgm:cxn modelId="{CE201D56-4E18-4B8C-9DFD-7DC201285252}" type="presOf" srcId="{AEB71408-42FA-4475-AC5F-15DE65A09093}" destId="{62379DE7-680D-4FEF-9720-486D48D70CE2}" srcOrd="0" destOrd="0" presId="urn:microsoft.com/office/officeart/2005/8/layout/process2"/>
    <dgm:cxn modelId="{1F42D657-39FB-4CC5-A394-165C9F969230}" type="presOf" srcId="{CD6A5B06-BC99-4C2C-A0BE-1D23E8F073B9}" destId="{55AFB512-3890-49E9-A75C-6B33BDFABF89}" srcOrd="0" destOrd="0" presId="urn:microsoft.com/office/officeart/2005/8/layout/process2"/>
    <dgm:cxn modelId="{E7117C87-7A45-444F-BDD1-C1F2E3B21B3F}" type="presOf" srcId="{D9BB9860-48E1-43EE-B4B9-926660C4921E}" destId="{C8280934-9D5A-459D-AE8A-F66DC0250532}" srcOrd="0" destOrd="0" presId="urn:microsoft.com/office/officeart/2005/8/layout/process2"/>
    <dgm:cxn modelId="{16529C92-836C-4F42-B947-F7A25134FBB7}" type="presOf" srcId="{77EAC98E-6E59-45CD-9486-FACB1AF9BB93}" destId="{EF440B8F-4AC2-4979-9A45-91F1F7E32808}" srcOrd="0" destOrd="0" presId="urn:microsoft.com/office/officeart/2005/8/layout/process2"/>
    <dgm:cxn modelId="{DA642EA1-5CBE-4083-B6D9-263019BE78FD}" type="presOf" srcId="{7BAF6E39-AF1A-4571-B751-5418D8BD8106}" destId="{38325DC1-E2B4-41B4-B624-A982DC39A908}" srcOrd="0" destOrd="0" presId="urn:microsoft.com/office/officeart/2005/8/layout/process2"/>
    <dgm:cxn modelId="{2E511DA9-204D-47DB-A642-FC319B1E3347}" type="presOf" srcId="{5C646C4A-5E6E-4CF6-B714-D6A5AF4E03B0}" destId="{D36AFD9E-D661-4EE0-B667-F08DDF8C1227}" srcOrd="1" destOrd="0" presId="urn:microsoft.com/office/officeart/2005/8/layout/process2"/>
    <dgm:cxn modelId="{5AC3FCAF-B1FA-45CB-93D1-9AF28FA0DB75}" type="presOf" srcId="{012B1ECF-C38C-43BE-AD7E-21071208568D}" destId="{259C4E5D-EFC0-499A-9A62-9CD15D4BEDC4}" srcOrd="0" destOrd="0" presId="urn:microsoft.com/office/officeart/2005/8/layout/process2"/>
    <dgm:cxn modelId="{D8D721C0-955B-4CD1-A65E-44F84A0C5D39}" type="presOf" srcId="{9FECB4F9-A255-46B2-8F06-8A6316CF97E6}" destId="{B7719B40-38FE-4D51-A440-07FFC591489C}" srcOrd="0" destOrd="0" presId="urn:microsoft.com/office/officeart/2005/8/layout/process2"/>
    <dgm:cxn modelId="{C05D05C2-627B-4DB4-A3B7-80837D4F5E2F}" type="presOf" srcId="{9FECB4F9-A255-46B2-8F06-8A6316CF97E6}" destId="{08B870C5-1FA6-41DA-BB5E-CBF05F16CEBF}" srcOrd="1" destOrd="0" presId="urn:microsoft.com/office/officeart/2005/8/layout/process2"/>
    <dgm:cxn modelId="{45AECFC7-7379-4601-8929-F7EF2A52B099}" type="presOf" srcId="{6D02B8D8-F89A-42FC-943C-252DD2AD9C37}" destId="{B0419FE3-5A2B-4A8A-96CB-1B1C6B287B56}" srcOrd="1" destOrd="0" presId="urn:microsoft.com/office/officeart/2005/8/layout/process2"/>
    <dgm:cxn modelId="{BD7CF2F5-BEF0-47A2-838A-B62733057AD2}" type="presOf" srcId="{6D02B8D8-F89A-42FC-943C-252DD2AD9C37}" destId="{D24935DC-7963-429A-99C1-0B9DA32DDC98}" srcOrd="0" destOrd="0" presId="urn:microsoft.com/office/officeart/2005/8/layout/process2"/>
    <dgm:cxn modelId="{31D10BF6-8984-45DB-BF54-3550B8AE0FBF}" srcId="{012B1ECF-C38C-43BE-AD7E-21071208568D}" destId="{EDF97173-C354-44A1-97E3-41CD00EC8D0C}" srcOrd="2" destOrd="0" parTransId="{3FA842F7-D04E-4CBB-B05E-771D851A0BDD}" sibTransId="{6D02B8D8-F89A-42FC-943C-252DD2AD9C37}"/>
    <dgm:cxn modelId="{52B547FE-9178-40DC-BAEB-53A6F2B61F7D}" type="presOf" srcId="{EDF97173-C354-44A1-97E3-41CD00EC8D0C}" destId="{44C03AB2-92AE-4293-BD46-9FA1F975FF20}" srcOrd="0" destOrd="0" presId="urn:microsoft.com/office/officeart/2005/8/layout/process2"/>
    <dgm:cxn modelId="{A9E79B6E-520C-47EA-8D9A-D0A26D6C2858}" type="presParOf" srcId="{259C4E5D-EFC0-499A-9A62-9CD15D4BEDC4}" destId="{38325DC1-E2B4-41B4-B624-A982DC39A908}" srcOrd="0" destOrd="0" presId="urn:microsoft.com/office/officeart/2005/8/layout/process2"/>
    <dgm:cxn modelId="{F156C612-1E2A-456F-ACDF-88ED43D85067}" type="presParOf" srcId="{259C4E5D-EFC0-499A-9A62-9CD15D4BEDC4}" destId="{EF440B8F-4AC2-4979-9A45-91F1F7E32808}" srcOrd="1" destOrd="0" presId="urn:microsoft.com/office/officeart/2005/8/layout/process2"/>
    <dgm:cxn modelId="{A1398C38-C38D-4128-AD28-7E916D5625ED}" type="presParOf" srcId="{EF440B8F-4AC2-4979-9A45-91F1F7E32808}" destId="{2A593BB5-0C55-4F84-B927-C6982CDBBFD3}" srcOrd="0" destOrd="0" presId="urn:microsoft.com/office/officeart/2005/8/layout/process2"/>
    <dgm:cxn modelId="{3F7B1165-EAFE-4160-BEC3-C163483D5C33}" type="presParOf" srcId="{259C4E5D-EFC0-499A-9A62-9CD15D4BEDC4}" destId="{55AFB512-3890-49E9-A75C-6B33BDFABF89}" srcOrd="2" destOrd="0" presId="urn:microsoft.com/office/officeart/2005/8/layout/process2"/>
    <dgm:cxn modelId="{DB78A868-0D7B-43D2-80BC-EE17AA1956D6}" type="presParOf" srcId="{259C4E5D-EFC0-499A-9A62-9CD15D4BEDC4}" destId="{18A2DEBB-F212-458E-9243-7A29EF69AE9A}" srcOrd="3" destOrd="0" presId="urn:microsoft.com/office/officeart/2005/8/layout/process2"/>
    <dgm:cxn modelId="{2D1ABAC8-9AED-4A1E-A5CB-3E932688F7C8}" type="presParOf" srcId="{18A2DEBB-F212-458E-9243-7A29EF69AE9A}" destId="{D36AFD9E-D661-4EE0-B667-F08DDF8C1227}" srcOrd="0" destOrd="0" presId="urn:microsoft.com/office/officeart/2005/8/layout/process2"/>
    <dgm:cxn modelId="{EFA4F86E-31A6-4ACE-B87A-753908CD0EA1}" type="presParOf" srcId="{259C4E5D-EFC0-499A-9A62-9CD15D4BEDC4}" destId="{44C03AB2-92AE-4293-BD46-9FA1F975FF20}" srcOrd="4" destOrd="0" presId="urn:microsoft.com/office/officeart/2005/8/layout/process2"/>
    <dgm:cxn modelId="{B0AEBF7C-AB6B-42DE-8988-4DEB4B7C53E0}" type="presParOf" srcId="{259C4E5D-EFC0-499A-9A62-9CD15D4BEDC4}" destId="{D24935DC-7963-429A-99C1-0B9DA32DDC98}" srcOrd="5" destOrd="0" presId="urn:microsoft.com/office/officeart/2005/8/layout/process2"/>
    <dgm:cxn modelId="{D1280067-7308-483E-9F80-C890454D3519}" type="presParOf" srcId="{D24935DC-7963-429A-99C1-0B9DA32DDC98}" destId="{B0419FE3-5A2B-4A8A-96CB-1B1C6B287B56}" srcOrd="0" destOrd="0" presId="urn:microsoft.com/office/officeart/2005/8/layout/process2"/>
    <dgm:cxn modelId="{07269F74-182C-4283-9D7C-7A7966B24928}" type="presParOf" srcId="{259C4E5D-EFC0-499A-9A62-9CD15D4BEDC4}" destId="{62379DE7-680D-4FEF-9720-486D48D70CE2}" srcOrd="6" destOrd="0" presId="urn:microsoft.com/office/officeart/2005/8/layout/process2"/>
    <dgm:cxn modelId="{0F93706C-2B93-44C9-8417-FCC1037777C7}" type="presParOf" srcId="{259C4E5D-EFC0-499A-9A62-9CD15D4BEDC4}" destId="{B7719B40-38FE-4D51-A440-07FFC591489C}" srcOrd="7" destOrd="0" presId="urn:microsoft.com/office/officeart/2005/8/layout/process2"/>
    <dgm:cxn modelId="{6A40CD7D-193D-4024-86E6-13ECDCAA9330}" type="presParOf" srcId="{B7719B40-38FE-4D51-A440-07FFC591489C}" destId="{08B870C5-1FA6-41DA-BB5E-CBF05F16CEBF}" srcOrd="0" destOrd="0" presId="urn:microsoft.com/office/officeart/2005/8/layout/process2"/>
    <dgm:cxn modelId="{1556859C-FA33-41A5-934A-C78ECE49EBBE}" type="presParOf" srcId="{259C4E5D-EFC0-499A-9A62-9CD15D4BEDC4}" destId="{C8280934-9D5A-459D-AE8A-F66DC0250532}" srcOrd="8" destOrd="0" presId="urn:microsoft.com/office/officeart/2005/8/layout/process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2B1ECF-C38C-43BE-AD7E-21071208568D}" type="doc">
      <dgm:prSet loTypeId="urn:microsoft.com/office/officeart/2005/8/layout/process2" loCatId="process" qsTypeId="urn:microsoft.com/office/officeart/2005/8/quickstyle/simple1" qsCatId="simple" csTypeId="urn:microsoft.com/office/officeart/2005/8/colors/colorful5" csCatId="colorful" phldr="1"/>
      <dgm:spPr/>
      <dgm:t>
        <a:bodyPr/>
        <a:lstStyle/>
        <a:p>
          <a:endParaRPr lang="en-GB"/>
        </a:p>
      </dgm:t>
    </dgm:pt>
    <dgm:pt modelId="{CD6A5B06-BC99-4C2C-A0BE-1D23E8F073B9}">
      <dgm:prSet phldrT="[Text]" custT="1"/>
      <dgm:spPr>
        <a:xfrm>
          <a:off x="50804" y="443"/>
          <a:ext cx="1522521" cy="913512"/>
        </a:xfr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200" dirty="0">
              <a:solidFill>
                <a:sysClr val="window" lastClr="FFFFFF"/>
              </a:solidFill>
              <a:latin typeface="Arial" panose="020B0604020202020204" pitchFamily="34" charset="0"/>
              <a:ea typeface="+mn-ea"/>
              <a:cs typeface="Arial" panose="020B0604020202020204" pitchFamily="34" charset="0"/>
            </a:rPr>
            <a:t>Line Manager does quarterly meeting</a:t>
          </a:r>
        </a:p>
      </dgm:t>
    </dgm:pt>
    <dgm:pt modelId="{D41D74BB-E51D-4EF9-912B-6D7B693BED11}" type="parTrans" cxnId="{C18FFB2F-3F31-45E1-A950-7C6F9E5FEF65}">
      <dgm:prSet/>
      <dgm:spPr/>
      <dgm:t>
        <a:bodyPr/>
        <a:lstStyle/>
        <a:p>
          <a:endParaRPr lang="en-GB" sz="1200">
            <a:latin typeface="Arial" panose="020B0604020202020204" pitchFamily="34" charset="0"/>
            <a:cs typeface="Arial" panose="020B0604020202020204" pitchFamily="34" charset="0"/>
          </a:endParaRPr>
        </a:p>
      </dgm:t>
    </dgm:pt>
    <dgm:pt modelId="{5C646C4A-5E6E-4CF6-B714-D6A5AF4E03B0}" type="sibTrans" cxnId="{C18FFB2F-3F31-45E1-A950-7C6F9E5FEF65}">
      <dgm:prSet/>
      <dgm:spPr/>
      <dgm:t>
        <a:bodyPr/>
        <a:lstStyle/>
        <a:p>
          <a:endParaRPr lang="en-GB" sz="1200">
            <a:latin typeface="Arial" panose="020B0604020202020204" pitchFamily="34" charset="0"/>
            <a:cs typeface="Arial" panose="020B0604020202020204" pitchFamily="34" charset="0"/>
          </a:endParaRPr>
        </a:p>
      </dgm:t>
    </dgm:pt>
    <dgm:pt modelId="{EDF97173-C354-44A1-97E3-41CD00EC8D0C}">
      <dgm:prSet phldrT="[Text]" custT="1"/>
      <dgm:spPr>
        <a:xfrm>
          <a:off x="1725577" y="443"/>
          <a:ext cx="1522521" cy="913512"/>
        </a:xfrm>
        <a:solidFill>
          <a:srgbClr val="5B9BD5">
            <a:hueOff val="-2252848"/>
            <a:satOff val="-5806"/>
            <a:lumOff val="-3922"/>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200" dirty="0">
              <a:solidFill>
                <a:sysClr val="window" lastClr="FFFFFF"/>
              </a:solidFill>
              <a:latin typeface="Arial" panose="020B0604020202020204" pitchFamily="34" charset="0"/>
              <a:ea typeface="+mn-ea"/>
              <a:cs typeface="Arial" panose="020B0604020202020204" pitchFamily="34" charset="0"/>
            </a:rPr>
            <a:t>Bi-monthly 121</a:t>
          </a:r>
        </a:p>
      </dgm:t>
    </dgm:pt>
    <dgm:pt modelId="{3FA842F7-D04E-4CBB-B05E-771D851A0BDD}" type="parTrans" cxnId="{31D10BF6-8984-45DB-BF54-3550B8AE0FBF}">
      <dgm:prSet/>
      <dgm:spPr/>
      <dgm:t>
        <a:bodyPr/>
        <a:lstStyle/>
        <a:p>
          <a:endParaRPr lang="en-GB" sz="1200">
            <a:latin typeface="Arial" panose="020B0604020202020204" pitchFamily="34" charset="0"/>
            <a:cs typeface="Arial" panose="020B0604020202020204" pitchFamily="34" charset="0"/>
          </a:endParaRPr>
        </a:p>
      </dgm:t>
    </dgm:pt>
    <dgm:pt modelId="{6D02B8D8-F89A-42FC-943C-252DD2AD9C37}" type="sibTrans" cxnId="{31D10BF6-8984-45DB-BF54-3550B8AE0FBF}">
      <dgm:prSet/>
      <dgm:spPr/>
      <dgm:t>
        <a:bodyPr/>
        <a:lstStyle/>
        <a:p>
          <a:endParaRPr lang="en-GB" sz="1200">
            <a:latin typeface="Arial" panose="020B0604020202020204" pitchFamily="34" charset="0"/>
            <a:cs typeface="Arial" panose="020B0604020202020204" pitchFamily="34" charset="0"/>
          </a:endParaRPr>
        </a:p>
      </dgm:t>
    </dgm:pt>
    <dgm:pt modelId="{8927AE12-93CF-4208-B201-6A8049D26CF2}">
      <dgm:prSet phldrT="[Text]" custT="1"/>
      <dgm:spPr>
        <a:xfrm>
          <a:off x="3400351" y="443"/>
          <a:ext cx="1522521" cy="913512"/>
        </a:xfrm>
        <a:solidFill>
          <a:srgbClr val="5B9BD5">
            <a:hueOff val="-4505695"/>
            <a:satOff val="-11613"/>
            <a:lumOff val="-7843"/>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200" dirty="0">
              <a:solidFill>
                <a:sysClr val="window" lastClr="FFFFFF"/>
              </a:solidFill>
              <a:latin typeface="Arial" panose="020B0604020202020204" pitchFamily="34" charset="0"/>
              <a:ea typeface="+mn-ea"/>
              <a:cs typeface="Arial" panose="020B0604020202020204" pitchFamily="34" charset="0"/>
            </a:rPr>
            <a:t>ARRS monthly meeting</a:t>
          </a:r>
        </a:p>
      </dgm:t>
    </dgm:pt>
    <dgm:pt modelId="{E5C7337E-0D36-48EE-96E4-8A1C49FC843B}" type="parTrans" cxnId="{B9905E8D-46F0-4B95-A5DC-C33DB1DF3D1A}">
      <dgm:prSet/>
      <dgm:spPr/>
      <dgm:t>
        <a:bodyPr/>
        <a:lstStyle/>
        <a:p>
          <a:endParaRPr lang="en-GB" sz="1200">
            <a:latin typeface="Arial" panose="020B0604020202020204" pitchFamily="34" charset="0"/>
            <a:cs typeface="Arial" panose="020B0604020202020204" pitchFamily="34" charset="0"/>
          </a:endParaRPr>
        </a:p>
      </dgm:t>
    </dgm:pt>
    <dgm:pt modelId="{39D5443D-FFC9-4C6E-A66A-61DA5B16F3BC}" type="sibTrans" cxnId="{B9905E8D-46F0-4B95-A5DC-C33DB1DF3D1A}">
      <dgm:prSet/>
      <dgm:spPr/>
      <dgm:t>
        <a:bodyPr/>
        <a:lstStyle/>
        <a:p>
          <a:endParaRPr lang="en-GB" sz="1200">
            <a:latin typeface="Arial" panose="020B0604020202020204" pitchFamily="34" charset="0"/>
            <a:cs typeface="Arial" panose="020B0604020202020204" pitchFamily="34" charset="0"/>
          </a:endParaRPr>
        </a:p>
      </dgm:t>
    </dgm:pt>
    <dgm:pt modelId="{A3A31DB2-F8EE-4934-AA2B-3165EA86C8EB}">
      <dgm:prSet/>
      <dgm:spPr/>
      <dgm:t>
        <a:bodyPr/>
        <a:lstStyle/>
        <a:p>
          <a:r>
            <a:rPr lang="en-GB" dirty="0"/>
            <a:t>Admin /ARRS</a:t>
          </a:r>
        </a:p>
      </dgm:t>
    </dgm:pt>
    <dgm:pt modelId="{052B1950-35E6-4365-8E3A-E0D1F7DECF3D}" type="parTrans" cxnId="{C212442E-6AC8-4305-A390-D5CAC5CFF46D}">
      <dgm:prSet/>
      <dgm:spPr/>
      <dgm:t>
        <a:bodyPr/>
        <a:lstStyle/>
        <a:p>
          <a:endParaRPr lang="en-GB"/>
        </a:p>
      </dgm:t>
    </dgm:pt>
    <dgm:pt modelId="{75404181-AB61-4A49-9D9C-E1E4126DC3ED}" type="sibTrans" cxnId="{C212442E-6AC8-4305-A390-D5CAC5CFF46D}">
      <dgm:prSet/>
      <dgm:spPr/>
      <dgm:t>
        <a:bodyPr/>
        <a:lstStyle/>
        <a:p>
          <a:endParaRPr lang="en-GB"/>
        </a:p>
      </dgm:t>
    </dgm:pt>
    <dgm:pt modelId="{114D0A54-0EFE-4F5E-A892-9FD709B9137E}" type="pres">
      <dgm:prSet presAssocID="{012B1ECF-C38C-43BE-AD7E-21071208568D}" presName="linearFlow" presStyleCnt="0">
        <dgm:presLayoutVars>
          <dgm:resizeHandles val="exact"/>
        </dgm:presLayoutVars>
      </dgm:prSet>
      <dgm:spPr/>
    </dgm:pt>
    <dgm:pt modelId="{C38DAF7D-D64F-4234-B8F2-809A31C8FC44}" type="pres">
      <dgm:prSet presAssocID="{A3A31DB2-F8EE-4934-AA2B-3165EA86C8EB}" presName="node" presStyleLbl="node1" presStyleIdx="0" presStyleCnt="4">
        <dgm:presLayoutVars>
          <dgm:bulletEnabled val="1"/>
        </dgm:presLayoutVars>
      </dgm:prSet>
      <dgm:spPr/>
    </dgm:pt>
    <dgm:pt modelId="{E2CE8045-3C2A-4F37-96E4-3EF339C0A9C9}" type="pres">
      <dgm:prSet presAssocID="{75404181-AB61-4A49-9D9C-E1E4126DC3ED}" presName="sibTrans" presStyleLbl="sibTrans2D1" presStyleIdx="0" presStyleCnt="3"/>
      <dgm:spPr/>
    </dgm:pt>
    <dgm:pt modelId="{CCD4B676-305A-4ABA-AD04-E706A9453120}" type="pres">
      <dgm:prSet presAssocID="{75404181-AB61-4A49-9D9C-E1E4126DC3ED}" presName="connectorText" presStyleLbl="sibTrans2D1" presStyleIdx="0" presStyleCnt="3"/>
      <dgm:spPr/>
    </dgm:pt>
    <dgm:pt modelId="{8AED230F-F3C4-4823-B325-D1FA0895535D}" type="pres">
      <dgm:prSet presAssocID="{CD6A5B06-BC99-4C2C-A0BE-1D23E8F073B9}" presName="node" presStyleLbl="node1" presStyleIdx="1" presStyleCnt="4">
        <dgm:presLayoutVars>
          <dgm:bulletEnabled val="1"/>
        </dgm:presLayoutVars>
      </dgm:prSet>
      <dgm:spPr>
        <a:prstGeom prst="roundRect">
          <a:avLst/>
        </a:prstGeom>
      </dgm:spPr>
    </dgm:pt>
    <dgm:pt modelId="{A02A031B-B35C-4306-A2B5-FFCE1503EE19}" type="pres">
      <dgm:prSet presAssocID="{5C646C4A-5E6E-4CF6-B714-D6A5AF4E03B0}" presName="sibTrans" presStyleLbl="sibTrans2D1" presStyleIdx="1" presStyleCnt="3"/>
      <dgm:spPr/>
    </dgm:pt>
    <dgm:pt modelId="{B7C90244-2CAE-4C36-BB68-4E463E95A19E}" type="pres">
      <dgm:prSet presAssocID="{5C646C4A-5E6E-4CF6-B714-D6A5AF4E03B0}" presName="connectorText" presStyleLbl="sibTrans2D1" presStyleIdx="1" presStyleCnt="3"/>
      <dgm:spPr/>
    </dgm:pt>
    <dgm:pt modelId="{F4D80F50-E8BD-4E55-A5D6-42745E2D0987}" type="pres">
      <dgm:prSet presAssocID="{EDF97173-C354-44A1-97E3-41CD00EC8D0C}" presName="node" presStyleLbl="node1" presStyleIdx="2" presStyleCnt="4">
        <dgm:presLayoutVars>
          <dgm:bulletEnabled val="1"/>
        </dgm:presLayoutVars>
      </dgm:prSet>
      <dgm:spPr>
        <a:prstGeom prst="roundRect">
          <a:avLst/>
        </a:prstGeom>
      </dgm:spPr>
    </dgm:pt>
    <dgm:pt modelId="{B8CF2E07-3621-4265-BE44-11A1262A344B}" type="pres">
      <dgm:prSet presAssocID="{6D02B8D8-F89A-42FC-943C-252DD2AD9C37}" presName="sibTrans" presStyleLbl="sibTrans2D1" presStyleIdx="2" presStyleCnt="3"/>
      <dgm:spPr/>
    </dgm:pt>
    <dgm:pt modelId="{07CB042C-19F6-4808-BC8A-37DD0B423B85}" type="pres">
      <dgm:prSet presAssocID="{6D02B8D8-F89A-42FC-943C-252DD2AD9C37}" presName="connectorText" presStyleLbl="sibTrans2D1" presStyleIdx="2" presStyleCnt="3"/>
      <dgm:spPr/>
    </dgm:pt>
    <dgm:pt modelId="{B9100606-BCAC-4625-8BCA-B82AA5AA71D6}" type="pres">
      <dgm:prSet presAssocID="{8927AE12-93CF-4208-B201-6A8049D26CF2}" presName="node" presStyleLbl="node1" presStyleIdx="3" presStyleCnt="4">
        <dgm:presLayoutVars>
          <dgm:bulletEnabled val="1"/>
        </dgm:presLayoutVars>
      </dgm:prSet>
      <dgm:spPr>
        <a:prstGeom prst="roundRect">
          <a:avLst/>
        </a:prstGeom>
      </dgm:spPr>
    </dgm:pt>
  </dgm:ptLst>
  <dgm:cxnLst>
    <dgm:cxn modelId="{C212442E-6AC8-4305-A390-D5CAC5CFF46D}" srcId="{012B1ECF-C38C-43BE-AD7E-21071208568D}" destId="{A3A31DB2-F8EE-4934-AA2B-3165EA86C8EB}" srcOrd="0" destOrd="0" parTransId="{052B1950-35E6-4365-8E3A-E0D1F7DECF3D}" sibTransId="{75404181-AB61-4A49-9D9C-E1E4126DC3ED}"/>
    <dgm:cxn modelId="{C18FFB2F-3F31-45E1-A950-7C6F9E5FEF65}" srcId="{012B1ECF-C38C-43BE-AD7E-21071208568D}" destId="{CD6A5B06-BC99-4C2C-A0BE-1D23E8F073B9}" srcOrd="1" destOrd="0" parTransId="{D41D74BB-E51D-4EF9-912B-6D7B693BED11}" sibTransId="{5C646C4A-5E6E-4CF6-B714-D6A5AF4E03B0}"/>
    <dgm:cxn modelId="{1063165C-590A-42F8-88B2-90D936A0DFC0}" type="presOf" srcId="{012B1ECF-C38C-43BE-AD7E-21071208568D}" destId="{114D0A54-0EFE-4F5E-A892-9FD709B9137E}" srcOrd="0" destOrd="0" presId="urn:microsoft.com/office/officeart/2005/8/layout/process2"/>
    <dgm:cxn modelId="{596A1641-8567-44AE-AD89-B64CB5184C7C}" type="presOf" srcId="{75404181-AB61-4A49-9D9C-E1E4126DC3ED}" destId="{E2CE8045-3C2A-4F37-96E4-3EF339C0A9C9}" srcOrd="0" destOrd="0" presId="urn:microsoft.com/office/officeart/2005/8/layout/process2"/>
    <dgm:cxn modelId="{0D85C079-E447-49BC-91EE-634A0DF9C782}" type="presOf" srcId="{A3A31DB2-F8EE-4934-AA2B-3165EA86C8EB}" destId="{C38DAF7D-D64F-4234-B8F2-809A31C8FC44}" srcOrd="0" destOrd="0" presId="urn:microsoft.com/office/officeart/2005/8/layout/process2"/>
    <dgm:cxn modelId="{B9905E8D-46F0-4B95-A5DC-C33DB1DF3D1A}" srcId="{012B1ECF-C38C-43BE-AD7E-21071208568D}" destId="{8927AE12-93CF-4208-B201-6A8049D26CF2}" srcOrd="3" destOrd="0" parTransId="{E5C7337E-0D36-48EE-96E4-8A1C49FC843B}" sibTransId="{39D5443D-FFC9-4C6E-A66A-61DA5B16F3BC}"/>
    <dgm:cxn modelId="{74F4C38E-D72B-42BB-BAAC-E84D28924E33}" type="presOf" srcId="{CD6A5B06-BC99-4C2C-A0BE-1D23E8F073B9}" destId="{8AED230F-F3C4-4823-B325-D1FA0895535D}" srcOrd="0" destOrd="0" presId="urn:microsoft.com/office/officeart/2005/8/layout/process2"/>
    <dgm:cxn modelId="{D8CCFE93-FC67-4515-9F9C-AEC121A30DAA}" type="presOf" srcId="{EDF97173-C354-44A1-97E3-41CD00EC8D0C}" destId="{F4D80F50-E8BD-4E55-A5D6-42745E2D0987}" srcOrd="0" destOrd="0" presId="urn:microsoft.com/office/officeart/2005/8/layout/process2"/>
    <dgm:cxn modelId="{83605DA1-DDEA-4A44-9CEC-31C30D34A3F1}" type="presOf" srcId="{8927AE12-93CF-4208-B201-6A8049D26CF2}" destId="{B9100606-BCAC-4625-8BCA-B82AA5AA71D6}" srcOrd="0" destOrd="0" presId="urn:microsoft.com/office/officeart/2005/8/layout/process2"/>
    <dgm:cxn modelId="{0306ACB3-90EF-4C96-8150-5CC82E1D55B2}" type="presOf" srcId="{6D02B8D8-F89A-42FC-943C-252DD2AD9C37}" destId="{07CB042C-19F6-4808-BC8A-37DD0B423B85}" srcOrd="1" destOrd="0" presId="urn:microsoft.com/office/officeart/2005/8/layout/process2"/>
    <dgm:cxn modelId="{D73407E4-4C92-42DF-998D-5779A9389546}" type="presOf" srcId="{6D02B8D8-F89A-42FC-943C-252DD2AD9C37}" destId="{B8CF2E07-3621-4265-BE44-11A1262A344B}" srcOrd="0" destOrd="0" presId="urn:microsoft.com/office/officeart/2005/8/layout/process2"/>
    <dgm:cxn modelId="{51BA93E4-EBA0-4600-A06F-67612DCF94D2}" type="presOf" srcId="{5C646C4A-5E6E-4CF6-B714-D6A5AF4E03B0}" destId="{A02A031B-B35C-4306-A2B5-FFCE1503EE19}" srcOrd="0" destOrd="0" presId="urn:microsoft.com/office/officeart/2005/8/layout/process2"/>
    <dgm:cxn modelId="{E80536E8-A7C3-4D5E-AE04-30CBFE465318}" type="presOf" srcId="{75404181-AB61-4A49-9D9C-E1E4126DC3ED}" destId="{CCD4B676-305A-4ABA-AD04-E706A9453120}" srcOrd="1" destOrd="0" presId="urn:microsoft.com/office/officeart/2005/8/layout/process2"/>
    <dgm:cxn modelId="{DB6B40F1-A6DA-4C56-9C45-0DE18D4C4548}" type="presOf" srcId="{5C646C4A-5E6E-4CF6-B714-D6A5AF4E03B0}" destId="{B7C90244-2CAE-4C36-BB68-4E463E95A19E}" srcOrd="1" destOrd="0" presId="urn:microsoft.com/office/officeart/2005/8/layout/process2"/>
    <dgm:cxn modelId="{31D10BF6-8984-45DB-BF54-3550B8AE0FBF}" srcId="{012B1ECF-C38C-43BE-AD7E-21071208568D}" destId="{EDF97173-C354-44A1-97E3-41CD00EC8D0C}" srcOrd="2" destOrd="0" parTransId="{3FA842F7-D04E-4CBB-B05E-771D851A0BDD}" sibTransId="{6D02B8D8-F89A-42FC-943C-252DD2AD9C37}"/>
    <dgm:cxn modelId="{9306BD84-C325-4FDC-8A72-AA22F2D6D8FA}" type="presParOf" srcId="{114D0A54-0EFE-4F5E-A892-9FD709B9137E}" destId="{C38DAF7D-D64F-4234-B8F2-809A31C8FC44}" srcOrd="0" destOrd="0" presId="urn:microsoft.com/office/officeart/2005/8/layout/process2"/>
    <dgm:cxn modelId="{F83FE3BD-A2FB-491F-80E8-C91E6F654719}" type="presParOf" srcId="{114D0A54-0EFE-4F5E-A892-9FD709B9137E}" destId="{E2CE8045-3C2A-4F37-96E4-3EF339C0A9C9}" srcOrd="1" destOrd="0" presId="urn:microsoft.com/office/officeart/2005/8/layout/process2"/>
    <dgm:cxn modelId="{A3F7D913-214C-4E25-B59C-84D777A24C37}" type="presParOf" srcId="{E2CE8045-3C2A-4F37-96E4-3EF339C0A9C9}" destId="{CCD4B676-305A-4ABA-AD04-E706A9453120}" srcOrd="0" destOrd="0" presId="urn:microsoft.com/office/officeart/2005/8/layout/process2"/>
    <dgm:cxn modelId="{01974610-63C5-472B-AF08-C0B2F722C6CC}" type="presParOf" srcId="{114D0A54-0EFE-4F5E-A892-9FD709B9137E}" destId="{8AED230F-F3C4-4823-B325-D1FA0895535D}" srcOrd="2" destOrd="0" presId="urn:microsoft.com/office/officeart/2005/8/layout/process2"/>
    <dgm:cxn modelId="{EE06BCF9-EC95-4956-A5F1-BB2E3986CFC7}" type="presParOf" srcId="{114D0A54-0EFE-4F5E-A892-9FD709B9137E}" destId="{A02A031B-B35C-4306-A2B5-FFCE1503EE19}" srcOrd="3" destOrd="0" presId="urn:microsoft.com/office/officeart/2005/8/layout/process2"/>
    <dgm:cxn modelId="{2790FB43-FF83-4C31-BA5E-BE3325CE4B65}" type="presParOf" srcId="{A02A031B-B35C-4306-A2B5-FFCE1503EE19}" destId="{B7C90244-2CAE-4C36-BB68-4E463E95A19E}" srcOrd="0" destOrd="0" presId="urn:microsoft.com/office/officeart/2005/8/layout/process2"/>
    <dgm:cxn modelId="{39842EA6-6C28-46C9-AF10-3948EACBB4B8}" type="presParOf" srcId="{114D0A54-0EFE-4F5E-A892-9FD709B9137E}" destId="{F4D80F50-E8BD-4E55-A5D6-42745E2D0987}" srcOrd="4" destOrd="0" presId="urn:microsoft.com/office/officeart/2005/8/layout/process2"/>
    <dgm:cxn modelId="{ACDC40A8-B6A3-47BA-AF83-253FE06F747C}" type="presParOf" srcId="{114D0A54-0EFE-4F5E-A892-9FD709B9137E}" destId="{B8CF2E07-3621-4265-BE44-11A1262A344B}" srcOrd="5" destOrd="0" presId="urn:microsoft.com/office/officeart/2005/8/layout/process2"/>
    <dgm:cxn modelId="{A7745516-233C-49C0-B25E-843F28D8E018}" type="presParOf" srcId="{B8CF2E07-3621-4265-BE44-11A1262A344B}" destId="{07CB042C-19F6-4808-BC8A-37DD0B423B85}" srcOrd="0" destOrd="0" presId="urn:microsoft.com/office/officeart/2005/8/layout/process2"/>
    <dgm:cxn modelId="{B7EBD530-EEF9-4A05-B797-9295A4A907CD}" type="presParOf" srcId="{114D0A54-0EFE-4F5E-A892-9FD709B9137E}" destId="{B9100606-BCAC-4625-8BCA-B82AA5AA71D6}" srcOrd="6" destOrd="0" presId="urn:microsoft.com/office/officeart/2005/8/layout/process2"/>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7137B0-AE56-4FA6-8DCA-E29C1EB5DB6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037695E7-28D4-4CF3-9970-260054B34EE7}" type="pres">
      <dgm:prSet presAssocID="{1E7137B0-AE56-4FA6-8DCA-E29C1EB5DB64}" presName="diagram" presStyleCnt="0">
        <dgm:presLayoutVars>
          <dgm:dir/>
          <dgm:resizeHandles val="exact"/>
        </dgm:presLayoutVars>
      </dgm:prSet>
      <dgm:spPr/>
    </dgm:pt>
  </dgm:ptLst>
  <dgm:cxnLst>
    <dgm:cxn modelId="{5662C13E-2725-43F1-AE19-A81335EF3E94}" type="presOf" srcId="{1E7137B0-AE56-4FA6-8DCA-E29C1EB5DB64}" destId="{037695E7-28D4-4CF3-9970-260054B34EE7}"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68F52AD-9C55-4994-8278-5BD0B1EF6304}" type="doc">
      <dgm:prSet loTypeId="urn:microsoft.com/office/officeart/2005/8/layout/radial1" loCatId="relationship" qsTypeId="urn:microsoft.com/office/officeart/2005/8/quickstyle/simple4" qsCatId="simple" csTypeId="urn:microsoft.com/office/officeart/2005/8/colors/colorful5" csCatId="colorful" phldr="1"/>
      <dgm:spPr/>
      <dgm:t>
        <a:bodyPr/>
        <a:lstStyle/>
        <a:p>
          <a:endParaRPr lang="en-GB"/>
        </a:p>
      </dgm:t>
    </dgm:pt>
    <dgm:pt modelId="{48791C55-4BA9-4E38-85EF-BDF5CEBF3D05}">
      <dgm:prSet phldrT="[Text]" custT="1"/>
      <dgm:spPr/>
      <dgm:t>
        <a:bodyPr/>
        <a:lstStyle/>
        <a:p>
          <a:r>
            <a:rPr lang="en-GB" sz="1400" dirty="0"/>
            <a:t>New or Refreshed</a:t>
          </a:r>
        </a:p>
      </dgm:t>
    </dgm:pt>
    <dgm:pt modelId="{3F568A31-BF7C-4993-943A-7F6AC8ECF514}" type="parTrans" cxnId="{7B8E3E2C-E9AD-458A-A348-C6BE524E0630}">
      <dgm:prSet/>
      <dgm:spPr/>
      <dgm:t>
        <a:bodyPr/>
        <a:lstStyle/>
        <a:p>
          <a:endParaRPr lang="en-GB" sz="1400"/>
        </a:p>
      </dgm:t>
    </dgm:pt>
    <dgm:pt modelId="{A920C1EB-5BBD-442C-8E11-CA5EF463CF51}" type="sibTrans" cxnId="{7B8E3E2C-E9AD-458A-A348-C6BE524E0630}">
      <dgm:prSet/>
      <dgm:spPr/>
      <dgm:t>
        <a:bodyPr/>
        <a:lstStyle/>
        <a:p>
          <a:endParaRPr lang="en-GB" sz="1400"/>
        </a:p>
      </dgm:t>
    </dgm:pt>
    <dgm:pt modelId="{8A62529D-BBCA-4C90-89E0-DBA2981D9B37}">
      <dgm:prSet phldrT="[Text]"/>
      <dgm:spPr/>
      <dgm:t>
        <a:bodyPr/>
        <a:lstStyle/>
        <a:p>
          <a:endParaRPr lang="en-GB"/>
        </a:p>
      </dgm:t>
    </dgm:pt>
    <dgm:pt modelId="{7643FFF8-9A7A-4E62-AEA2-0133A4BF94C2}" type="parTrans" cxnId="{EAB0D370-6A81-4DEE-848E-4FC11BD8A624}">
      <dgm:prSet/>
      <dgm:spPr/>
      <dgm:t>
        <a:bodyPr/>
        <a:lstStyle/>
        <a:p>
          <a:endParaRPr lang="en-GB" sz="1400"/>
        </a:p>
      </dgm:t>
    </dgm:pt>
    <dgm:pt modelId="{A1777DDB-31B1-4E7E-9AE8-670727EEF64A}" type="sibTrans" cxnId="{EAB0D370-6A81-4DEE-848E-4FC11BD8A624}">
      <dgm:prSet/>
      <dgm:spPr/>
      <dgm:t>
        <a:bodyPr/>
        <a:lstStyle/>
        <a:p>
          <a:endParaRPr lang="en-GB" sz="1400"/>
        </a:p>
      </dgm:t>
    </dgm:pt>
    <dgm:pt modelId="{FAD40421-9D0C-47C9-A293-9301DF008EF0}">
      <dgm:prSet custT="1"/>
      <dgm:spPr/>
      <dgm:t>
        <a:bodyPr/>
        <a:lstStyle/>
        <a:p>
          <a:r>
            <a:rPr lang="en-GB" sz="1400" dirty="0"/>
            <a:t>Conflicts of Interest</a:t>
          </a:r>
        </a:p>
      </dgm:t>
    </dgm:pt>
    <dgm:pt modelId="{FE52639B-5D6A-4C97-BCB3-07C33EDECE0F}" type="parTrans" cxnId="{E39C5CCC-8F20-4100-942B-192FFC6BAFBD}">
      <dgm:prSet custT="1"/>
      <dgm:spPr/>
      <dgm:t>
        <a:bodyPr/>
        <a:lstStyle/>
        <a:p>
          <a:endParaRPr lang="en-GB" sz="1400"/>
        </a:p>
      </dgm:t>
    </dgm:pt>
    <dgm:pt modelId="{45266326-4512-40A1-9E53-91E61CFE0B0A}" type="sibTrans" cxnId="{E39C5CCC-8F20-4100-942B-192FFC6BAFBD}">
      <dgm:prSet/>
      <dgm:spPr/>
      <dgm:t>
        <a:bodyPr/>
        <a:lstStyle/>
        <a:p>
          <a:endParaRPr lang="en-GB" sz="1400"/>
        </a:p>
      </dgm:t>
    </dgm:pt>
    <dgm:pt modelId="{81A43328-F6A5-4162-8249-AE491DFA9FD6}">
      <dgm:prSet custT="1"/>
      <dgm:spPr/>
      <dgm:t>
        <a:bodyPr/>
        <a:lstStyle/>
        <a:p>
          <a:r>
            <a:rPr lang="en-GB" sz="1400" dirty="0"/>
            <a:t>Clinical Governance</a:t>
          </a:r>
        </a:p>
      </dgm:t>
    </dgm:pt>
    <dgm:pt modelId="{8CFD4A69-9E63-42A8-9119-2869D6222528}" type="parTrans" cxnId="{11C609AA-5299-4D4E-BCA8-F9C7B8B45557}">
      <dgm:prSet custT="1"/>
      <dgm:spPr/>
      <dgm:t>
        <a:bodyPr/>
        <a:lstStyle/>
        <a:p>
          <a:endParaRPr lang="en-GB" sz="1400"/>
        </a:p>
      </dgm:t>
    </dgm:pt>
    <dgm:pt modelId="{73F9EA73-6DA7-417C-AB67-2E06CE91E1B0}" type="sibTrans" cxnId="{11C609AA-5299-4D4E-BCA8-F9C7B8B45557}">
      <dgm:prSet/>
      <dgm:spPr/>
      <dgm:t>
        <a:bodyPr/>
        <a:lstStyle/>
        <a:p>
          <a:endParaRPr lang="en-GB" sz="1400"/>
        </a:p>
      </dgm:t>
    </dgm:pt>
    <dgm:pt modelId="{118889B5-F299-4F17-AB05-281906BF0592}">
      <dgm:prSet custT="1"/>
      <dgm:spPr/>
      <dgm:t>
        <a:bodyPr/>
        <a:lstStyle/>
        <a:p>
          <a:r>
            <a:rPr lang="en-GB" sz="1400" dirty="0"/>
            <a:t>Financial Governance</a:t>
          </a:r>
        </a:p>
      </dgm:t>
    </dgm:pt>
    <dgm:pt modelId="{5C724017-DE63-43F0-A4EC-0118BB9A646C}" type="parTrans" cxnId="{F2B30DBC-0F5A-4DF9-A357-0C5CEA46880F}">
      <dgm:prSet custT="1"/>
      <dgm:spPr/>
      <dgm:t>
        <a:bodyPr/>
        <a:lstStyle/>
        <a:p>
          <a:endParaRPr lang="en-GB" sz="1400"/>
        </a:p>
      </dgm:t>
    </dgm:pt>
    <dgm:pt modelId="{4F014302-E8F4-4B70-BA36-A556D2265C52}" type="sibTrans" cxnId="{F2B30DBC-0F5A-4DF9-A357-0C5CEA46880F}">
      <dgm:prSet/>
      <dgm:spPr/>
      <dgm:t>
        <a:bodyPr/>
        <a:lstStyle/>
        <a:p>
          <a:endParaRPr lang="en-GB" sz="1400"/>
        </a:p>
      </dgm:t>
    </dgm:pt>
    <dgm:pt modelId="{4BAC8A75-8BA9-44B5-B8F2-7E07003BA26C}">
      <dgm:prSet/>
      <dgm:spPr/>
      <dgm:t>
        <a:bodyPr/>
        <a:lstStyle/>
        <a:p>
          <a:endParaRPr lang="en-GB"/>
        </a:p>
      </dgm:t>
    </dgm:pt>
    <dgm:pt modelId="{996F6136-D496-4DC6-B42A-8A8383FEF16F}" type="parTrans" cxnId="{D40953D6-5E0A-45D7-A38B-6537C47DDB79}">
      <dgm:prSet/>
      <dgm:spPr/>
      <dgm:t>
        <a:bodyPr/>
        <a:lstStyle/>
        <a:p>
          <a:endParaRPr lang="en-GB" sz="1400"/>
        </a:p>
      </dgm:t>
    </dgm:pt>
    <dgm:pt modelId="{07947554-6688-45C6-A651-C96D1E67F5B4}" type="sibTrans" cxnId="{D40953D6-5E0A-45D7-A38B-6537C47DDB79}">
      <dgm:prSet/>
      <dgm:spPr/>
      <dgm:t>
        <a:bodyPr/>
        <a:lstStyle/>
        <a:p>
          <a:endParaRPr lang="en-GB" sz="1400"/>
        </a:p>
      </dgm:t>
    </dgm:pt>
    <dgm:pt modelId="{5D965063-2995-4DC9-B33B-75C5A57A6217}">
      <dgm:prSet/>
      <dgm:spPr/>
      <dgm:t>
        <a:bodyPr/>
        <a:lstStyle/>
        <a:p>
          <a:endParaRPr lang="en-GB"/>
        </a:p>
      </dgm:t>
    </dgm:pt>
    <dgm:pt modelId="{AF848821-6752-41D1-B24E-09A16E5D139D}" type="parTrans" cxnId="{2E5ED867-BBD8-4ECA-8B70-2EF94AC72096}">
      <dgm:prSet/>
      <dgm:spPr/>
      <dgm:t>
        <a:bodyPr/>
        <a:lstStyle/>
        <a:p>
          <a:endParaRPr lang="en-GB" sz="1400"/>
        </a:p>
      </dgm:t>
    </dgm:pt>
    <dgm:pt modelId="{F09C13A6-6D30-43C1-B91D-8ECAAD6BB30D}" type="sibTrans" cxnId="{2E5ED867-BBD8-4ECA-8B70-2EF94AC72096}">
      <dgm:prSet/>
      <dgm:spPr/>
      <dgm:t>
        <a:bodyPr/>
        <a:lstStyle/>
        <a:p>
          <a:endParaRPr lang="en-GB" sz="1400"/>
        </a:p>
      </dgm:t>
    </dgm:pt>
    <dgm:pt modelId="{3446A8B7-7F0C-4EA3-B20D-6F8A5760EA48}">
      <dgm:prSet/>
      <dgm:spPr/>
      <dgm:t>
        <a:bodyPr/>
        <a:lstStyle/>
        <a:p>
          <a:endParaRPr lang="en-GB"/>
        </a:p>
      </dgm:t>
    </dgm:pt>
    <dgm:pt modelId="{0992AC58-CB9C-4A74-9EEF-AEAAF1E0E7B0}" type="parTrans" cxnId="{4E169E95-2107-45E6-BE97-E34907729167}">
      <dgm:prSet/>
      <dgm:spPr/>
      <dgm:t>
        <a:bodyPr/>
        <a:lstStyle/>
        <a:p>
          <a:endParaRPr lang="en-GB" sz="1400"/>
        </a:p>
      </dgm:t>
    </dgm:pt>
    <dgm:pt modelId="{B6FF9B43-9855-4294-9182-DBB39BE55627}" type="sibTrans" cxnId="{4E169E95-2107-45E6-BE97-E34907729167}">
      <dgm:prSet/>
      <dgm:spPr/>
      <dgm:t>
        <a:bodyPr/>
        <a:lstStyle/>
        <a:p>
          <a:endParaRPr lang="en-GB" sz="1400"/>
        </a:p>
      </dgm:t>
    </dgm:pt>
    <dgm:pt modelId="{B49C8080-B626-42AD-9517-50CEDA99951A}">
      <dgm:prSet custT="1"/>
      <dgm:spPr/>
      <dgm:t>
        <a:bodyPr/>
        <a:lstStyle/>
        <a:p>
          <a:r>
            <a:rPr lang="en-GB" sz="1400" dirty="0"/>
            <a:t>Corporate Governance</a:t>
          </a:r>
        </a:p>
      </dgm:t>
    </dgm:pt>
    <dgm:pt modelId="{80799B52-D7D0-4907-BABB-CE7226A56301}" type="parTrans" cxnId="{251786F4-7457-4DC4-9C58-C5BB967C0429}">
      <dgm:prSet custT="1"/>
      <dgm:spPr/>
      <dgm:t>
        <a:bodyPr/>
        <a:lstStyle/>
        <a:p>
          <a:endParaRPr lang="en-GB" sz="1400"/>
        </a:p>
      </dgm:t>
    </dgm:pt>
    <dgm:pt modelId="{F8F5AD51-2AB3-4E6A-AEEE-F0A4616F9371}" type="sibTrans" cxnId="{251786F4-7457-4DC4-9C58-C5BB967C0429}">
      <dgm:prSet/>
      <dgm:spPr/>
      <dgm:t>
        <a:bodyPr/>
        <a:lstStyle/>
        <a:p>
          <a:endParaRPr lang="en-GB" sz="1400"/>
        </a:p>
      </dgm:t>
    </dgm:pt>
    <dgm:pt modelId="{CF530FF9-0283-4858-867E-E3B2BD6A73E2}">
      <dgm:prSet custT="1"/>
      <dgm:spPr/>
      <dgm:t>
        <a:bodyPr/>
        <a:lstStyle/>
        <a:p>
          <a:r>
            <a:rPr lang="en-GB" sz="1400" dirty="0"/>
            <a:t>Safeguarding</a:t>
          </a:r>
        </a:p>
      </dgm:t>
    </dgm:pt>
    <dgm:pt modelId="{41B67069-00D4-40F8-90B1-57C845536456}" type="parTrans" cxnId="{AFC4D657-EAFA-4643-985A-38A44A1930D4}">
      <dgm:prSet custT="1"/>
      <dgm:spPr/>
      <dgm:t>
        <a:bodyPr/>
        <a:lstStyle/>
        <a:p>
          <a:endParaRPr lang="en-GB" sz="1400"/>
        </a:p>
      </dgm:t>
    </dgm:pt>
    <dgm:pt modelId="{DD558CAC-E7A5-4191-B48D-2FFCDACBC2DF}" type="sibTrans" cxnId="{AFC4D657-EAFA-4643-985A-38A44A1930D4}">
      <dgm:prSet/>
      <dgm:spPr/>
      <dgm:t>
        <a:bodyPr/>
        <a:lstStyle/>
        <a:p>
          <a:endParaRPr lang="en-GB" sz="1400"/>
        </a:p>
      </dgm:t>
    </dgm:pt>
    <dgm:pt modelId="{9B33ED9E-30A8-4BF0-8A37-7B0A50C9D0D2}">
      <dgm:prSet custT="1"/>
      <dgm:spPr/>
      <dgm:t>
        <a:bodyPr/>
        <a:lstStyle/>
        <a:p>
          <a:r>
            <a:rPr lang="en-GB" sz="1400" dirty="0"/>
            <a:t>Gender Identity</a:t>
          </a:r>
        </a:p>
      </dgm:t>
    </dgm:pt>
    <dgm:pt modelId="{28A92989-D43F-45D2-B8B5-B293A750E2D6}" type="parTrans" cxnId="{FD1223EC-EFCF-4FCC-A6EE-39AB64EB37A4}">
      <dgm:prSet custT="1"/>
      <dgm:spPr/>
      <dgm:t>
        <a:bodyPr/>
        <a:lstStyle/>
        <a:p>
          <a:endParaRPr lang="en-GB" sz="1400"/>
        </a:p>
      </dgm:t>
    </dgm:pt>
    <dgm:pt modelId="{ABD5F016-207B-4ABC-A47C-02E45B166196}" type="sibTrans" cxnId="{FD1223EC-EFCF-4FCC-A6EE-39AB64EB37A4}">
      <dgm:prSet/>
      <dgm:spPr/>
      <dgm:t>
        <a:bodyPr/>
        <a:lstStyle/>
        <a:p>
          <a:endParaRPr lang="en-GB" sz="1400"/>
        </a:p>
      </dgm:t>
    </dgm:pt>
    <dgm:pt modelId="{C420417B-5754-4816-94D0-93978AD3F79D}" type="pres">
      <dgm:prSet presAssocID="{168F52AD-9C55-4994-8278-5BD0B1EF6304}" presName="cycle" presStyleCnt="0">
        <dgm:presLayoutVars>
          <dgm:chMax val="1"/>
          <dgm:dir/>
          <dgm:animLvl val="ctr"/>
          <dgm:resizeHandles val="exact"/>
        </dgm:presLayoutVars>
      </dgm:prSet>
      <dgm:spPr/>
    </dgm:pt>
    <dgm:pt modelId="{723A2238-EB01-41CB-B66F-5AA4716AF1C6}" type="pres">
      <dgm:prSet presAssocID="{48791C55-4BA9-4E38-85EF-BDF5CEBF3D05}" presName="centerShape" presStyleLbl="node0" presStyleIdx="0" presStyleCnt="1"/>
      <dgm:spPr/>
    </dgm:pt>
    <dgm:pt modelId="{FBB8A949-E6EF-48A4-BFAC-9AE9C99D2B51}" type="pres">
      <dgm:prSet presAssocID="{FE52639B-5D6A-4C97-BCB3-07C33EDECE0F}" presName="Name9" presStyleLbl="parChTrans1D2" presStyleIdx="0" presStyleCnt="6"/>
      <dgm:spPr/>
    </dgm:pt>
    <dgm:pt modelId="{F7815962-90B6-475F-9117-35859D1A5249}" type="pres">
      <dgm:prSet presAssocID="{FE52639B-5D6A-4C97-BCB3-07C33EDECE0F}" presName="connTx" presStyleLbl="parChTrans1D2" presStyleIdx="0" presStyleCnt="6"/>
      <dgm:spPr/>
    </dgm:pt>
    <dgm:pt modelId="{40DD6A6D-8BFA-4453-9AC0-618A750B857F}" type="pres">
      <dgm:prSet presAssocID="{FAD40421-9D0C-47C9-A293-9301DF008EF0}" presName="node" presStyleLbl="node1" presStyleIdx="0" presStyleCnt="6" custScaleX="116462" custScaleY="111436">
        <dgm:presLayoutVars>
          <dgm:bulletEnabled val="1"/>
        </dgm:presLayoutVars>
      </dgm:prSet>
      <dgm:spPr/>
    </dgm:pt>
    <dgm:pt modelId="{AFA98F48-A5F4-495D-962C-52E23BC799ED}" type="pres">
      <dgm:prSet presAssocID="{8CFD4A69-9E63-42A8-9119-2869D6222528}" presName="Name9" presStyleLbl="parChTrans1D2" presStyleIdx="1" presStyleCnt="6"/>
      <dgm:spPr/>
    </dgm:pt>
    <dgm:pt modelId="{A95D4231-5B6E-419B-A243-E66359B74FE7}" type="pres">
      <dgm:prSet presAssocID="{8CFD4A69-9E63-42A8-9119-2869D6222528}" presName="connTx" presStyleLbl="parChTrans1D2" presStyleIdx="1" presStyleCnt="6"/>
      <dgm:spPr/>
    </dgm:pt>
    <dgm:pt modelId="{A8045D5F-E288-4D45-A392-F02708695002}" type="pres">
      <dgm:prSet presAssocID="{81A43328-F6A5-4162-8249-AE491DFA9FD6}" presName="node" presStyleLbl="node1" presStyleIdx="1" presStyleCnt="6" custScaleX="116462" custScaleY="111436">
        <dgm:presLayoutVars>
          <dgm:bulletEnabled val="1"/>
        </dgm:presLayoutVars>
      </dgm:prSet>
      <dgm:spPr/>
    </dgm:pt>
    <dgm:pt modelId="{9B4D5CE6-F336-489E-A36B-3908A2C7B9D2}" type="pres">
      <dgm:prSet presAssocID="{5C724017-DE63-43F0-A4EC-0118BB9A646C}" presName="Name9" presStyleLbl="parChTrans1D2" presStyleIdx="2" presStyleCnt="6"/>
      <dgm:spPr/>
    </dgm:pt>
    <dgm:pt modelId="{CC0AD82E-51C4-4ACD-A855-3CA1F802C784}" type="pres">
      <dgm:prSet presAssocID="{5C724017-DE63-43F0-A4EC-0118BB9A646C}" presName="connTx" presStyleLbl="parChTrans1D2" presStyleIdx="2" presStyleCnt="6"/>
      <dgm:spPr/>
    </dgm:pt>
    <dgm:pt modelId="{1592C498-C1D8-4BC3-B573-62A09E7E94D4}" type="pres">
      <dgm:prSet presAssocID="{118889B5-F299-4F17-AB05-281906BF0592}" presName="node" presStyleLbl="node1" presStyleIdx="2" presStyleCnt="6" custScaleX="116462" custScaleY="111436">
        <dgm:presLayoutVars>
          <dgm:bulletEnabled val="1"/>
        </dgm:presLayoutVars>
      </dgm:prSet>
      <dgm:spPr/>
    </dgm:pt>
    <dgm:pt modelId="{0557C53C-CC99-4383-8F92-97EB37DC9B92}" type="pres">
      <dgm:prSet presAssocID="{80799B52-D7D0-4907-BABB-CE7226A56301}" presName="Name9" presStyleLbl="parChTrans1D2" presStyleIdx="3" presStyleCnt="6"/>
      <dgm:spPr/>
    </dgm:pt>
    <dgm:pt modelId="{5E0EF864-7C2E-4837-BA41-72A1602098FF}" type="pres">
      <dgm:prSet presAssocID="{80799B52-D7D0-4907-BABB-CE7226A56301}" presName="connTx" presStyleLbl="parChTrans1D2" presStyleIdx="3" presStyleCnt="6"/>
      <dgm:spPr/>
    </dgm:pt>
    <dgm:pt modelId="{D35C5F50-CA25-4DFC-8059-1D3B61A061C8}" type="pres">
      <dgm:prSet presAssocID="{B49C8080-B626-42AD-9517-50CEDA99951A}" presName="node" presStyleLbl="node1" presStyleIdx="3" presStyleCnt="6" custScaleX="116462" custScaleY="111436">
        <dgm:presLayoutVars>
          <dgm:bulletEnabled val="1"/>
        </dgm:presLayoutVars>
      </dgm:prSet>
      <dgm:spPr/>
    </dgm:pt>
    <dgm:pt modelId="{B57CBBDE-69F8-4483-9855-7B11A37858E4}" type="pres">
      <dgm:prSet presAssocID="{41B67069-00D4-40F8-90B1-57C845536456}" presName="Name9" presStyleLbl="parChTrans1D2" presStyleIdx="4" presStyleCnt="6"/>
      <dgm:spPr/>
    </dgm:pt>
    <dgm:pt modelId="{D6566E27-79C8-4BAE-A29F-8FD3F482D368}" type="pres">
      <dgm:prSet presAssocID="{41B67069-00D4-40F8-90B1-57C845536456}" presName="connTx" presStyleLbl="parChTrans1D2" presStyleIdx="4" presStyleCnt="6"/>
      <dgm:spPr/>
    </dgm:pt>
    <dgm:pt modelId="{D06E57CC-540B-48E5-A0E7-744E6E28208B}" type="pres">
      <dgm:prSet presAssocID="{CF530FF9-0283-4858-867E-E3B2BD6A73E2}" presName="node" presStyleLbl="node1" presStyleIdx="4" presStyleCnt="6" custScaleX="116462" custScaleY="111436">
        <dgm:presLayoutVars>
          <dgm:bulletEnabled val="1"/>
        </dgm:presLayoutVars>
      </dgm:prSet>
      <dgm:spPr/>
    </dgm:pt>
    <dgm:pt modelId="{9910EC24-A237-40BC-B3E8-228EDBF56140}" type="pres">
      <dgm:prSet presAssocID="{28A92989-D43F-45D2-B8B5-B293A750E2D6}" presName="Name9" presStyleLbl="parChTrans1D2" presStyleIdx="5" presStyleCnt="6"/>
      <dgm:spPr/>
    </dgm:pt>
    <dgm:pt modelId="{F75E93B5-9F07-4C87-8167-587381160343}" type="pres">
      <dgm:prSet presAssocID="{28A92989-D43F-45D2-B8B5-B293A750E2D6}" presName="connTx" presStyleLbl="parChTrans1D2" presStyleIdx="5" presStyleCnt="6"/>
      <dgm:spPr/>
    </dgm:pt>
    <dgm:pt modelId="{1C16EE86-41BA-4F31-821D-5E537CAEA35F}" type="pres">
      <dgm:prSet presAssocID="{9B33ED9E-30A8-4BF0-8A37-7B0A50C9D0D2}" presName="node" presStyleLbl="node1" presStyleIdx="5" presStyleCnt="6" custScaleX="116462" custScaleY="111436">
        <dgm:presLayoutVars>
          <dgm:bulletEnabled val="1"/>
        </dgm:presLayoutVars>
      </dgm:prSet>
      <dgm:spPr/>
    </dgm:pt>
  </dgm:ptLst>
  <dgm:cxnLst>
    <dgm:cxn modelId="{0460A801-FDBF-4F6D-AF33-B259D8C7832E}" type="presOf" srcId="{5C724017-DE63-43F0-A4EC-0118BB9A646C}" destId="{CC0AD82E-51C4-4ACD-A855-3CA1F802C784}" srcOrd="1" destOrd="0" presId="urn:microsoft.com/office/officeart/2005/8/layout/radial1"/>
    <dgm:cxn modelId="{CAF0671B-83DD-46F2-9126-B7023D916DA8}" type="presOf" srcId="{5C724017-DE63-43F0-A4EC-0118BB9A646C}" destId="{9B4D5CE6-F336-489E-A36B-3908A2C7B9D2}" srcOrd="0" destOrd="0" presId="urn:microsoft.com/office/officeart/2005/8/layout/radial1"/>
    <dgm:cxn modelId="{BC1C2D1E-7FFE-43FA-A838-DA356E668EF2}" type="presOf" srcId="{8CFD4A69-9E63-42A8-9119-2869D6222528}" destId="{AFA98F48-A5F4-495D-962C-52E23BC799ED}" srcOrd="0" destOrd="0" presId="urn:microsoft.com/office/officeart/2005/8/layout/radial1"/>
    <dgm:cxn modelId="{F95CD923-B311-4C31-8A4E-7FE7C491BA0F}" type="presOf" srcId="{FE52639B-5D6A-4C97-BCB3-07C33EDECE0F}" destId="{FBB8A949-E6EF-48A4-BFAC-9AE9C99D2B51}" srcOrd="0" destOrd="0" presId="urn:microsoft.com/office/officeart/2005/8/layout/radial1"/>
    <dgm:cxn modelId="{7B8E3E2C-E9AD-458A-A348-C6BE524E0630}" srcId="{168F52AD-9C55-4994-8278-5BD0B1EF6304}" destId="{48791C55-4BA9-4E38-85EF-BDF5CEBF3D05}" srcOrd="0" destOrd="0" parTransId="{3F568A31-BF7C-4993-943A-7F6AC8ECF514}" sibTransId="{A920C1EB-5BBD-442C-8E11-CA5EF463CF51}"/>
    <dgm:cxn modelId="{48B15136-6E29-43B1-A826-365F7ED1FB76}" type="presOf" srcId="{CF530FF9-0283-4858-867E-E3B2BD6A73E2}" destId="{D06E57CC-540B-48E5-A0E7-744E6E28208B}" srcOrd="0" destOrd="0" presId="urn:microsoft.com/office/officeart/2005/8/layout/radial1"/>
    <dgm:cxn modelId="{B0CAF25B-BD4E-425F-9A74-62ADD156FCED}" type="presOf" srcId="{28A92989-D43F-45D2-B8B5-B293A750E2D6}" destId="{F75E93B5-9F07-4C87-8167-587381160343}" srcOrd="1" destOrd="0" presId="urn:microsoft.com/office/officeart/2005/8/layout/radial1"/>
    <dgm:cxn modelId="{56B21360-B80F-4293-B529-AE08DFB43374}" type="presOf" srcId="{80799B52-D7D0-4907-BABB-CE7226A56301}" destId="{5E0EF864-7C2E-4837-BA41-72A1602098FF}" srcOrd="1" destOrd="0" presId="urn:microsoft.com/office/officeart/2005/8/layout/radial1"/>
    <dgm:cxn modelId="{358B6F61-7150-451B-9237-B6918CE54EA1}" type="presOf" srcId="{B49C8080-B626-42AD-9517-50CEDA99951A}" destId="{D35C5F50-CA25-4DFC-8059-1D3B61A061C8}" srcOrd="0" destOrd="0" presId="urn:microsoft.com/office/officeart/2005/8/layout/radial1"/>
    <dgm:cxn modelId="{74196567-AFE6-46EB-96AF-690776BC4C13}" type="presOf" srcId="{9B33ED9E-30A8-4BF0-8A37-7B0A50C9D0D2}" destId="{1C16EE86-41BA-4F31-821D-5E537CAEA35F}" srcOrd="0" destOrd="0" presId="urn:microsoft.com/office/officeart/2005/8/layout/radial1"/>
    <dgm:cxn modelId="{2E5ED867-BBD8-4ECA-8B70-2EF94AC72096}" srcId="{8A62529D-BBCA-4C90-89E0-DBA2981D9B37}" destId="{5D965063-2995-4DC9-B33B-75C5A57A6217}" srcOrd="1" destOrd="0" parTransId="{AF848821-6752-41D1-B24E-09A16E5D139D}" sibTransId="{F09C13A6-6D30-43C1-B91D-8ECAAD6BB30D}"/>
    <dgm:cxn modelId="{547BB948-A6A3-4669-983C-728F58CF7927}" type="presOf" srcId="{41B67069-00D4-40F8-90B1-57C845536456}" destId="{D6566E27-79C8-4BAE-A29F-8FD3F482D368}" srcOrd="1" destOrd="0" presId="urn:microsoft.com/office/officeart/2005/8/layout/radial1"/>
    <dgm:cxn modelId="{F3A06A69-8EFA-48FE-B956-92D08D0AFE46}" type="presOf" srcId="{FE52639B-5D6A-4C97-BCB3-07C33EDECE0F}" destId="{F7815962-90B6-475F-9117-35859D1A5249}" srcOrd="1" destOrd="0" presId="urn:microsoft.com/office/officeart/2005/8/layout/radial1"/>
    <dgm:cxn modelId="{34D5B66A-9489-4609-A93A-71E4FC9119BB}" type="presOf" srcId="{48791C55-4BA9-4E38-85EF-BDF5CEBF3D05}" destId="{723A2238-EB01-41CB-B66F-5AA4716AF1C6}" srcOrd="0" destOrd="0" presId="urn:microsoft.com/office/officeart/2005/8/layout/radial1"/>
    <dgm:cxn modelId="{A9C2FE6C-2FF5-4487-B1D0-682D4913C58C}" type="presOf" srcId="{168F52AD-9C55-4994-8278-5BD0B1EF6304}" destId="{C420417B-5754-4816-94D0-93978AD3F79D}" srcOrd="0" destOrd="0" presId="urn:microsoft.com/office/officeart/2005/8/layout/radial1"/>
    <dgm:cxn modelId="{EAB0D370-6A81-4DEE-848E-4FC11BD8A624}" srcId="{168F52AD-9C55-4994-8278-5BD0B1EF6304}" destId="{8A62529D-BBCA-4C90-89E0-DBA2981D9B37}" srcOrd="1" destOrd="0" parTransId="{7643FFF8-9A7A-4E62-AEA2-0133A4BF94C2}" sibTransId="{A1777DDB-31B1-4E7E-9AE8-670727EEF64A}"/>
    <dgm:cxn modelId="{AFC4D657-EAFA-4643-985A-38A44A1930D4}" srcId="{48791C55-4BA9-4E38-85EF-BDF5CEBF3D05}" destId="{CF530FF9-0283-4858-867E-E3B2BD6A73E2}" srcOrd="4" destOrd="0" parTransId="{41B67069-00D4-40F8-90B1-57C845536456}" sibTransId="{DD558CAC-E7A5-4191-B48D-2FFCDACBC2DF}"/>
    <dgm:cxn modelId="{4E169E95-2107-45E6-BE97-E34907729167}" srcId="{8A62529D-BBCA-4C90-89E0-DBA2981D9B37}" destId="{3446A8B7-7F0C-4EA3-B20D-6F8A5760EA48}" srcOrd="2" destOrd="0" parTransId="{0992AC58-CB9C-4A74-9EEF-AEAAF1E0E7B0}" sibTransId="{B6FF9B43-9855-4294-9182-DBB39BE55627}"/>
    <dgm:cxn modelId="{CC3CD796-9FA8-428E-BD2A-B3CBBC5467A8}" type="presOf" srcId="{118889B5-F299-4F17-AB05-281906BF0592}" destId="{1592C498-C1D8-4BC3-B573-62A09E7E94D4}" srcOrd="0" destOrd="0" presId="urn:microsoft.com/office/officeart/2005/8/layout/radial1"/>
    <dgm:cxn modelId="{851021A2-09BE-4AAF-AF98-B583161B906A}" type="presOf" srcId="{81A43328-F6A5-4162-8249-AE491DFA9FD6}" destId="{A8045D5F-E288-4D45-A392-F02708695002}" srcOrd="0" destOrd="0" presId="urn:microsoft.com/office/officeart/2005/8/layout/radial1"/>
    <dgm:cxn modelId="{397014A3-7BA4-4EC6-835D-B06762E46085}" type="presOf" srcId="{FAD40421-9D0C-47C9-A293-9301DF008EF0}" destId="{40DD6A6D-8BFA-4453-9AC0-618A750B857F}" srcOrd="0" destOrd="0" presId="urn:microsoft.com/office/officeart/2005/8/layout/radial1"/>
    <dgm:cxn modelId="{06C0B6A8-2907-4511-B6C6-4F53A16DC1EA}" type="presOf" srcId="{28A92989-D43F-45D2-B8B5-B293A750E2D6}" destId="{9910EC24-A237-40BC-B3E8-228EDBF56140}" srcOrd="0" destOrd="0" presId="urn:microsoft.com/office/officeart/2005/8/layout/radial1"/>
    <dgm:cxn modelId="{11C609AA-5299-4D4E-BCA8-F9C7B8B45557}" srcId="{48791C55-4BA9-4E38-85EF-BDF5CEBF3D05}" destId="{81A43328-F6A5-4162-8249-AE491DFA9FD6}" srcOrd="1" destOrd="0" parTransId="{8CFD4A69-9E63-42A8-9119-2869D6222528}" sibTransId="{73F9EA73-6DA7-417C-AB67-2E06CE91E1B0}"/>
    <dgm:cxn modelId="{F2B30DBC-0F5A-4DF9-A357-0C5CEA46880F}" srcId="{48791C55-4BA9-4E38-85EF-BDF5CEBF3D05}" destId="{118889B5-F299-4F17-AB05-281906BF0592}" srcOrd="2" destOrd="0" parTransId="{5C724017-DE63-43F0-A4EC-0118BB9A646C}" sibTransId="{4F014302-E8F4-4B70-BA36-A556D2265C52}"/>
    <dgm:cxn modelId="{1527D5CA-9339-482D-9BB4-5BFFCCCB4761}" type="presOf" srcId="{80799B52-D7D0-4907-BABB-CE7226A56301}" destId="{0557C53C-CC99-4383-8F92-97EB37DC9B92}" srcOrd="0" destOrd="0" presId="urn:microsoft.com/office/officeart/2005/8/layout/radial1"/>
    <dgm:cxn modelId="{E39C5CCC-8F20-4100-942B-192FFC6BAFBD}" srcId="{48791C55-4BA9-4E38-85EF-BDF5CEBF3D05}" destId="{FAD40421-9D0C-47C9-A293-9301DF008EF0}" srcOrd="0" destOrd="0" parTransId="{FE52639B-5D6A-4C97-BCB3-07C33EDECE0F}" sibTransId="{45266326-4512-40A1-9E53-91E61CFE0B0A}"/>
    <dgm:cxn modelId="{92B51AD3-1B9A-46A8-B587-C413B7671D9F}" type="presOf" srcId="{8CFD4A69-9E63-42A8-9119-2869D6222528}" destId="{A95D4231-5B6E-419B-A243-E66359B74FE7}" srcOrd="1" destOrd="0" presId="urn:microsoft.com/office/officeart/2005/8/layout/radial1"/>
    <dgm:cxn modelId="{D40953D6-5E0A-45D7-A38B-6537C47DDB79}" srcId="{8A62529D-BBCA-4C90-89E0-DBA2981D9B37}" destId="{4BAC8A75-8BA9-44B5-B8F2-7E07003BA26C}" srcOrd="0" destOrd="0" parTransId="{996F6136-D496-4DC6-B42A-8A8383FEF16F}" sibTransId="{07947554-6688-45C6-A651-C96D1E67F5B4}"/>
    <dgm:cxn modelId="{996E5CDE-3D6F-4EED-BC23-CA5A93A88B7A}" type="presOf" srcId="{41B67069-00D4-40F8-90B1-57C845536456}" destId="{B57CBBDE-69F8-4483-9855-7B11A37858E4}" srcOrd="0" destOrd="0" presId="urn:microsoft.com/office/officeart/2005/8/layout/radial1"/>
    <dgm:cxn modelId="{FD1223EC-EFCF-4FCC-A6EE-39AB64EB37A4}" srcId="{48791C55-4BA9-4E38-85EF-BDF5CEBF3D05}" destId="{9B33ED9E-30A8-4BF0-8A37-7B0A50C9D0D2}" srcOrd="5" destOrd="0" parTransId="{28A92989-D43F-45D2-B8B5-B293A750E2D6}" sibTransId="{ABD5F016-207B-4ABC-A47C-02E45B166196}"/>
    <dgm:cxn modelId="{251786F4-7457-4DC4-9C58-C5BB967C0429}" srcId="{48791C55-4BA9-4E38-85EF-BDF5CEBF3D05}" destId="{B49C8080-B626-42AD-9517-50CEDA99951A}" srcOrd="3" destOrd="0" parTransId="{80799B52-D7D0-4907-BABB-CE7226A56301}" sibTransId="{F8F5AD51-2AB3-4E6A-AEEE-F0A4616F9371}"/>
    <dgm:cxn modelId="{9DCD6174-9797-4405-8518-1EC1527BEE8A}" type="presParOf" srcId="{C420417B-5754-4816-94D0-93978AD3F79D}" destId="{723A2238-EB01-41CB-B66F-5AA4716AF1C6}" srcOrd="0" destOrd="0" presId="urn:microsoft.com/office/officeart/2005/8/layout/radial1"/>
    <dgm:cxn modelId="{3BB2EC07-7A73-45C7-A905-D17AE59A7BFC}" type="presParOf" srcId="{C420417B-5754-4816-94D0-93978AD3F79D}" destId="{FBB8A949-E6EF-48A4-BFAC-9AE9C99D2B51}" srcOrd="1" destOrd="0" presId="urn:microsoft.com/office/officeart/2005/8/layout/radial1"/>
    <dgm:cxn modelId="{911592A5-9E5B-478A-9C7B-FD8222788ED3}" type="presParOf" srcId="{FBB8A949-E6EF-48A4-BFAC-9AE9C99D2B51}" destId="{F7815962-90B6-475F-9117-35859D1A5249}" srcOrd="0" destOrd="0" presId="urn:microsoft.com/office/officeart/2005/8/layout/radial1"/>
    <dgm:cxn modelId="{B8774EAA-2D7F-4A06-8E13-E2036875B296}" type="presParOf" srcId="{C420417B-5754-4816-94D0-93978AD3F79D}" destId="{40DD6A6D-8BFA-4453-9AC0-618A750B857F}" srcOrd="2" destOrd="0" presId="urn:microsoft.com/office/officeart/2005/8/layout/radial1"/>
    <dgm:cxn modelId="{C33F8135-F894-418A-81BA-C7476922012B}" type="presParOf" srcId="{C420417B-5754-4816-94D0-93978AD3F79D}" destId="{AFA98F48-A5F4-495D-962C-52E23BC799ED}" srcOrd="3" destOrd="0" presId="urn:microsoft.com/office/officeart/2005/8/layout/radial1"/>
    <dgm:cxn modelId="{33CF2C68-DD6A-4A80-8982-E02A31B9C158}" type="presParOf" srcId="{AFA98F48-A5F4-495D-962C-52E23BC799ED}" destId="{A95D4231-5B6E-419B-A243-E66359B74FE7}" srcOrd="0" destOrd="0" presId="urn:microsoft.com/office/officeart/2005/8/layout/radial1"/>
    <dgm:cxn modelId="{93A0AE54-F02C-4BA6-ABE2-5C1A2A709D31}" type="presParOf" srcId="{C420417B-5754-4816-94D0-93978AD3F79D}" destId="{A8045D5F-E288-4D45-A392-F02708695002}" srcOrd="4" destOrd="0" presId="urn:microsoft.com/office/officeart/2005/8/layout/radial1"/>
    <dgm:cxn modelId="{EDACF4D1-3DEB-474A-8A5F-D85294D34B89}" type="presParOf" srcId="{C420417B-5754-4816-94D0-93978AD3F79D}" destId="{9B4D5CE6-F336-489E-A36B-3908A2C7B9D2}" srcOrd="5" destOrd="0" presId="urn:microsoft.com/office/officeart/2005/8/layout/radial1"/>
    <dgm:cxn modelId="{7675E3BF-04AE-49F8-B576-BA14C8D3C6F8}" type="presParOf" srcId="{9B4D5CE6-F336-489E-A36B-3908A2C7B9D2}" destId="{CC0AD82E-51C4-4ACD-A855-3CA1F802C784}" srcOrd="0" destOrd="0" presId="urn:microsoft.com/office/officeart/2005/8/layout/radial1"/>
    <dgm:cxn modelId="{53295300-F4BA-4987-BF18-EE39AAF899DB}" type="presParOf" srcId="{C420417B-5754-4816-94D0-93978AD3F79D}" destId="{1592C498-C1D8-4BC3-B573-62A09E7E94D4}" srcOrd="6" destOrd="0" presId="urn:microsoft.com/office/officeart/2005/8/layout/radial1"/>
    <dgm:cxn modelId="{8E0DFC67-359B-45A4-9FC8-2C0205B0F928}" type="presParOf" srcId="{C420417B-5754-4816-94D0-93978AD3F79D}" destId="{0557C53C-CC99-4383-8F92-97EB37DC9B92}" srcOrd="7" destOrd="0" presId="urn:microsoft.com/office/officeart/2005/8/layout/radial1"/>
    <dgm:cxn modelId="{FE090463-08A2-4D25-8BEE-9506092D2E33}" type="presParOf" srcId="{0557C53C-CC99-4383-8F92-97EB37DC9B92}" destId="{5E0EF864-7C2E-4837-BA41-72A1602098FF}" srcOrd="0" destOrd="0" presId="urn:microsoft.com/office/officeart/2005/8/layout/radial1"/>
    <dgm:cxn modelId="{F74BD538-633B-4D3F-8CE3-6BA5849C2F91}" type="presParOf" srcId="{C420417B-5754-4816-94D0-93978AD3F79D}" destId="{D35C5F50-CA25-4DFC-8059-1D3B61A061C8}" srcOrd="8" destOrd="0" presId="urn:microsoft.com/office/officeart/2005/8/layout/radial1"/>
    <dgm:cxn modelId="{22B0C017-0C7B-4316-9D0B-15EF9332E180}" type="presParOf" srcId="{C420417B-5754-4816-94D0-93978AD3F79D}" destId="{B57CBBDE-69F8-4483-9855-7B11A37858E4}" srcOrd="9" destOrd="0" presId="urn:microsoft.com/office/officeart/2005/8/layout/radial1"/>
    <dgm:cxn modelId="{07A3E3A6-E40D-423E-B68B-8EC3CC6E5C51}" type="presParOf" srcId="{B57CBBDE-69F8-4483-9855-7B11A37858E4}" destId="{D6566E27-79C8-4BAE-A29F-8FD3F482D368}" srcOrd="0" destOrd="0" presId="urn:microsoft.com/office/officeart/2005/8/layout/radial1"/>
    <dgm:cxn modelId="{DDC50F2C-0F6D-4580-8E0D-D945080B590D}" type="presParOf" srcId="{C420417B-5754-4816-94D0-93978AD3F79D}" destId="{D06E57CC-540B-48E5-A0E7-744E6E28208B}" srcOrd="10" destOrd="0" presId="urn:microsoft.com/office/officeart/2005/8/layout/radial1"/>
    <dgm:cxn modelId="{54F61F9C-53A5-4AAE-A865-BCA9B71C7AEA}" type="presParOf" srcId="{C420417B-5754-4816-94D0-93978AD3F79D}" destId="{9910EC24-A237-40BC-B3E8-228EDBF56140}" srcOrd="11" destOrd="0" presId="urn:microsoft.com/office/officeart/2005/8/layout/radial1"/>
    <dgm:cxn modelId="{E40157C4-89D2-48E8-9E5B-550C68976FF9}" type="presParOf" srcId="{9910EC24-A237-40BC-B3E8-228EDBF56140}" destId="{F75E93B5-9F07-4C87-8167-587381160343}" srcOrd="0" destOrd="0" presId="urn:microsoft.com/office/officeart/2005/8/layout/radial1"/>
    <dgm:cxn modelId="{D0AA6E49-E02C-45EF-BF41-41109B044C66}" type="presParOf" srcId="{C420417B-5754-4816-94D0-93978AD3F79D}" destId="{1C16EE86-41BA-4F31-821D-5E537CAEA35F}" srcOrd="12" destOrd="0" presId="urn:microsoft.com/office/officeart/2005/8/layout/radia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7137B0-AE56-4FA6-8DCA-E29C1EB5DB6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037695E7-28D4-4CF3-9970-260054B34EE7}" type="pres">
      <dgm:prSet presAssocID="{1E7137B0-AE56-4FA6-8DCA-E29C1EB5DB64}" presName="diagram" presStyleCnt="0">
        <dgm:presLayoutVars>
          <dgm:dir/>
          <dgm:resizeHandles val="exact"/>
        </dgm:presLayoutVars>
      </dgm:prSet>
      <dgm:spPr/>
    </dgm:pt>
  </dgm:ptLst>
  <dgm:cxnLst>
    <dgm:cxn modelId="{5662C13E-2725-43F1-AE19-A81335EF3E94}" type="presOf" srcId="{1E7137B0-AE56-4FA6-8DCA-E29C1EB5DB64}" destId="{037695E7-28D4-4CF3-9970-260054B34EE7}"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F0037-7411-46C2-9983-859063BF7373}">
      <dsp:nvSpPr>
        <dsp:cNvPr id="0" name=""/>
        <dsp:cNvSpPr/>
      </dsp:nvSpPr>
      <dsp:spPr>
        <a:xfrm>
          <a:off x="306205" y="235058"/>
          <a:ext cx="955388" cy="955388"/>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F0CCEF-F7AC-4907-85ED-A4A55779AB5A}">
      <dsp:nvSpPr>
        <dsp:cNvPr id="0" name=""/>
        <dsp:cNvSpPr/>
      </dsp:nvSpPr>
      <dsp:spPr>
        <a:xfrm>
          <a:off x="509813" y="438665"/>
          <a:ext cx="548173" cy="54817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C90165-87D4-45E8-B599-E7AD8BFDF9AB}">
      <dsp:nvSpPr>
        <dsp:cNvPr id="0" name=""/>
        <dsp:cNvSpPr/>
      </dsp:nvSpPr>
      <dsp:spPr>
        <a:xfrm>
          <a:off x="794" y="1488026"/>
          <a:ext cx="1566210" cy="68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cap="none" baseline="0" dirty="0"/>
            <a:t>Louise is returning to PST</a:t>
          </a:r>
          <a:endParaRPr lang="en-US" sz="1200" kern="1200" dirty="0"/>
        </a:p>
      </dsp:txBody>
      <dsp:txXfrm>
        <a:off x="794" y="1488026"/>
        <a:ext cx="1566210" cy="685217"/>
      </dsp:txXfrm>
    </dsp:sp>
    <dsp:sp modelId="{21C3F34A-2608-4BC3-A9EA-66E39D6B85C5}">
      <dsp:nvSpPr>
        <dsp:cNvPr id="0" name=""/>
        <dsp:cNvSpPr/>
      </dsp:nvSpPr>
      <dsp:spPr>
        <a:xfrm>
          <a:off x="2146503" y="235058"/>
          <a:ext cx="955388" cy="955388"/>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CD6A3A-CCAA-425C-A164-D64BF3CAA48F}">
      <dsp:nvSpPr>
        <dsp:cNvPr id="0" name=""/>
        <dsp:cNvSpPr/>
      </dsp:nvSpPr>
      <dsp:spPr>
        <a:xfrm>
          <a:off x="2350111" y="438665"/>
          <a:ext cx="548173" cy="5481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1CC39E-65D9-4408-9BB6-BB8216C86C77}">
      <dsp:nvSpPr>
        <dsp:cNvPr id="0" name=""/>
        <dsp:cNvSpPr/>
      </dsp:nvSpPr>
      <dsp:spPr>
        <a:xfrm>
          <a:off x="1841092" y="1488026"/>
          <a:ext cx="1566210" cy="68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cap="none" baseline="0" dirty="0"/>
            <a:t>Wendy is starting in Sept </a:t>
          </a:r>
          <a:r>
            <a:rPr lang="en-US" sz="1200" kern="1200" cap="none" baseline="0" dirty="0"/>
            <a:t>(pharmacy technician)</a:t>
          </a:r>
          <a:endParaRPr lang="en-US" sz="1200" kern="1200" dirty="0"/>
        </a:p>
      </dsp:txBody>
      <dsp:txXfrm>
        <a:off x="1841092" y="1488026"/>
        <a:ext cx="1566210" cy="685217"/>
      </dsp:txXfrm>
    </dsp:sp>
    <dsp:sp modelId="{D8BE0E95-9923-4294-95B6-4D140203A0A8}">
      <dsp:nvSpPr>
        <dsp:cNvPr id="0" name=""/>
        <dsp:cNvSpPr/>
      </dsp:nvSpPr>
      <dsp:spPr>
        <a:xfrm>
          <a:off x="3986801" y="242253"/>
          <a:ext cx="955388" cy="955388"/>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EBE4C9-4ED1-43EB-9A5A-B6EE85474D3A}">
      <dsp:nvSpPr>
        <dsp:cNvPr id="0" name=""/>
        <dsp:cNvSpPr/>
      </dsp:nvSpPr>
      <dsp:spPr>
        <a:xfrm>
          <a:off x="4190409" y="412104"/>
          <a:ext cx="548173" cy="5481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A329E9-0DC7-4EEC-84B1-4CDB9798D5C7}">
      <dsp:nvSpPr>
        <dsp:cNvPr id="0" name=""/>
        <dsp:cNvSpPr/>
      </dsp:nvSpPr>
      <dsp:spPr>
        <a:xfrm>
          <a:off x="3681390" y="1445257"/>
          <a:ext cx="1566210" cy="873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cap="none" baseline="0" dirty="0"/>
            <a:t>Amy moved to GPA role</a:t>
          </a:r>
        </a:p>
      </dsp:txBody>
      <dsp:txXfrm>
        <a:off x="3681390" y="1445257"/>
        <a:ext cx="1566210" cy="873576"/>
      </dsp:txXfrm>
    </dsp:sp>
    <dsp:sp modelId="{6A1A4E47-8735-4536-B903-131D2BEEBB92}">
      <dsp:nvSpPr>
        <dsp:cNvPr id="0" name=""/>
        <dsp:cNvSpPr/>
      </dsp:nvSpPr>
      <dsp:spPr>
        <a:xfrm>
          <a:off x="5827099" y="235058"/>
          <a:ext cx="955388" cy="955388"/>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732633-A4F3-4F4B-AD2D-97FB7B21572D}">
      <dsp:nvSpPr>
        <dsp:cNvPr id="0" name=""/>
        <dsp:cNvSpPr/>
      </dsp:nvSpPr>
      <dsp:spPr>
        <a:xfrm>
          <a:off x="6030706" y="438665"/>
          <a:ext cx="548173" cy="5481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F65AB6-E72E-406D-BA8A-84234F16905E}">
      <dsp:nvSpPr>
        <dsp:cNvPr id="0" name=""/>
        <dsp:cNvSpPr/>
      </dsp:nvSpPr>
      <dsp:spPr>
        <a:xfrm>
          <a:off x="5521688" y="1488026"/>
          <a:ext cx="1566210" cy="68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cap="none" baseline="0" dirty="0"/>
            <a:t>Dr Phillips now on Maternity Leave</a:t>
          </a:r>
        </a:p>
      </dsp:txBody>
      <dsp:txXfrm>
        <a:off x="5521688" y="1488026"/>
        <a:ext cx="1566210" cy="685217"/>
      </dsp:txXfrm>
    </dsp:sp>
    <dsp:sp modelId="{B6AD629D-DEAD-45D5-A6AE-1B00D266E0EA}">
      <dsp:nvSpPr>
        <dsp:cNvPr id="0" name=""/>
        <dsp:cNvSpPr/>
      </dsp:nvSpPr>
      <dsp:spPr>
        <a:xfrm>
          <a:off x="7667397" y="235058"/>
          <a:ext cx="955388" cy="955388"/>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4BD688-003B-445F-B323-CC48A96A775D}">
      <dsp:nvSpPr>
        <dsp:cNvPr id="0" name=""/>
        <dsp:cNvSpPr/>
      </dsp:nvSpPr>
      <dsp:spPr>
        <a:xfrm>
          <a:off x="7871004" y="438665"/>
          <a:ext cx="548173" cy="548173"/>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B081E4-B564-44EA-BDFA-CF34F5AB5381}">
      <dsp:nvSpPr>
        <dsp:cNvPr id="0" name=""/>
        <dsp:cNvSpPr/>
      </dsp:nvSpPr>
      <dsp:spPr>
        <a:xfrm>
          <a:off x="7361986" y="1488026"/>
          <a:ext cx="1566210" cy="68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cap="none" baseline="0" dirty="0"/>
            <a:t>Dr Hana and Azam now providing cover</a:t>
          </a:r>
          <a:endParaRPr lang="en-GB" sz="1400" kern="1200" dirty="0"/>
        </a:p>
      </dsp:txBody>
      <dsp:txXfrm>
        <a:off x="7361986" y="1488026"/>
        <a:ext cx="1566210" cy="685217"/>
      </dsp:txXfrm>
    </dsp:sp>
    <dsp:sp modelId="{B047B16F-E81D-495C-8011-18C7A25BA3AA}">
      <dsp:nvSpPr>
        <dsp:cNvPr id="0" name=""/>
        <dsp:cNvSpPr/>
      </dsp:nvSpPr>
      <dsp:spPr>
        <a:xfrm>
          <a:off x="306205" y="2611886"/>
          <a:ext cx="955388" cy="955388"/>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EBA210-104A-4517-8536-53B6F045196C}">
      <dsp:nvSpPr>
        <dsp:cNvPr id="0" name=""/>
        <dsp:cNvSpPr/>
      </dsp:nvSpPr>
      <dsp:spPr>
        <a:xfrm>
          <a:off x="509813" y="2815494"/>
          <a:ext cx="548173" cy="54817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99829E-BB74-4609-ABB8-0E922AD71CEB}">
      <dsp:nvSpPr>
        <dsp:cNvPr id="0" name=""/>
        <dsp:cNvSpPr/>
      </dsp:nvSpPr>
      <dsp:spPr>
        <a:xfrm>
          <a:off x="794" y="3864855"/>
          <a:ext cx="1566210" cy="68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cap="none" baseline="0" dirty="0"/>
            <a:t>Olivia left PST, post advertised</a:t>
          </a:r>
          <a:endParaRPr lang="en-GB" sz="1400" kern="1200" dirty="0"/>
        </a:p>
      </dsp:txBody>
      <dsp:txXfrm>
        <a:off x="794" y="3864855"/>
        <a:ext cx="1566210" cy="685217"/>
      </dsp:txXfrm>
    </dsp:sp>
    <dsp:sp modelId="{E949F50F-99C5-4B3E-8F68-A0B087255238}">
      <dsp:nvSpPr>
        <dsp:cNvPr id="0" name=""/>
        <dsp:cNvSpPr/>
      </dsp:nvSpPr>
      <dsp:spPr>
        <a:xfrm>
          <a:off x="2146503" y="2611886"/>
          <a:ext cx="955388" cy="955388"/>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E6659-4669-43D3-B474-540C025E0C56}">
      <dsp:nvSpPr>
        <dsp:cNvPr id="0" name=""/>
        <dsp:cNvSpPr/>
      </dsp:nvSpPr>
      <dsp:spPr>
        <a:xfrm>
          <a:off x="2350111" y="2815494"/>
          <a:ext cx="548173" cy="548173"/>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A540EB-4CE9-4988-8934-E4E2852C5A0B}">
      <dsp:nvSpPr>
        <dsp:cNvPr id="0" name=""/>
        <dsp:cNvSpPr/>
      </dsp:nvSpPr>
      <dsp:spPr>
        <a:xfrm>
          <a:off x="1841092" y="3864855"/>
          <a:ext cx="1566210" cy="68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cap="none" dirty="0"/>
            <a:t>Annemarie joined as a paramedic</a:t>
          </a:r>
        </a:p>
      </dsp:txBody>
      <dsp:txXfrm>
        <a:off x="1841092" y="3864855"/>
        <a:ext cx="1566210" cy="685217"/>
      </dsp:txXfrm>
    </dsp:sp>
    <dsp:sp modelId="{19F87579-313A-4063-B066-8702F52FDD91}">
      <dsp:nvSpPr>
        <dsp:cNvPr id="0" name=""/>
        <dsp:cNvSpPr/>
      </dsp:nvSpPr>
      <dsp:spPr>
        <a:xfrm>
          <a:off x="3986801" y="2611886"/>
          <a:ext cx="955388" cy="955388"/>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ABEBD9-D238-4CA9-B496-A125B3183771}">
      <dsp:nvSpPr>
        <dsp:cNvPr id="0" name=""/>
        <dsp:cNvSpPr/>
      </dsp:nvSpPr>
      <dsp:spPr>
        <a:xfrm>
          <a:off x="4190409" y="2815494"/>
          <a:ext cx="548173" cy="548173"/>
        </a:xfrm>
        <a:prstGeom prst="rect">
          <a:avLst/>
        </a:prstGeom>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EC383A-9509-4E2F-860C-208AAC4D42B3}">
      <dsp:nvSpPr>
        <dsp:cNvPr id="0" name=""/>
        <dsp:cNvSpPr/>
      </dsp:nvSpPr>
      <dsp:spPr>
        <a:xfrm>
          <a:off x="3681390" y="3864855"/>
          <a:ext cx="1566210" cy="68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kern="1200" cap="none" baseline="0" dirty="0"/>
            <a:t>Thabo and Jasmin now started </a:t>
          </a:r>
          <a:r>
            <a:rPr lang="en-GB" sz="1200" kern="1200" cap="none" baseline="0" dirty="0"/>
            <a:t>(pharmacist)</a:t>
          </a:r>
          <a:endParaRPr lang="en-GB" sz="1200" kern="1200" dirty="0"/>
        </a:p>
      </dsp:txBody>
      <dsp:txXfrm>
        <a:off x="3681390" y="3864855"/>
        <a:ext cx="1566210" cy="685217"/>
      </dsp:txXfrm>
    </dsp:sp>
    <dsp:sp modelId="{D20426BD-E5DA-4ED0-99E1-219A5887C684}">
      <dsp:nvSpPr>
        <dsp:cNvPr id="0" name=""/>
        <dsp:cNvSpPr/>
      </dsp:nvSpPr>
      <dsp:spPr>
        <a:xfrm>
          <a:off x="5827099" y="2611886"/>
          <a:ext cx="955388" cy="955388"/>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54DE34-7C85-474E-BECB-BD2F418A4342}">
      <dsp:nvSpPr>
        <dsp:cNvPr id="0" name=""/>
        <dsp:cNvSpPr/>
      </dsp:nvSpPr>
      <dsp:spPr>
        <a:xfrm>
          <a:off x="6030706" y="2815494"/>
          <a:ext cx="548173" cy="548173"/>
        </a:xfrm>
        <a:prstGeom prst="rect">
          <a:avLst/>
        </a:prstGeom>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3BB583-8005-43D4-806E-41949934A34B}">
      <dsp:nvSpPr>
        <dsp:cNvPr id="0" name=""/>
        <dsp:cNvSpPr/>
      </dsp:nvSpPr>
      <dsp:spPr>
        <a:xfrm>
          <a:off x="5521688" y="3864855"/>
          <a:ext cx="1566210" cy="68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GB" sz="1500" kern="1200" cap="none" dirty="0"/>
            <a:t>Nat &amp; Izzy increasing hours</a:t>
          </a:r>
          <a:endParaRPr lang="en-GB" sz="1500" kern="1200" dirty="0"/>
        </a:p>
      </dsp:txBody>
      <dsp:txXfrm>
        <a:off x="5521688" y="3864855"/>
        <a:ext cx="1566210" cy="685217"/>
      </dsp:txXfrm>
    </dsp:sp>
    <dsp:sp modelId="{F9D829CD-877E-4C42-AC51-30B0A89FDA2D}">
      <dsp:nvSpPr>
        <dsp:cNvPr id="0" name=""/>
        <dsp:cNvSpPr/>
      </dsp:nvSpPr>
      <dsp:spPr>
        <a:xfrm>
          <a:off x="7667397" y="2611886"/>
          <a:ext cx="955388" cy="955388"/>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C28B3E-FA5B-459C-9F44-B1E78475090C}">
      <dsp:nvSpPr>
        <dsp:cNvPr id="0" name=""/>
        <dsp:cNvSpPr/>
      </dsp:nvSpPr>
      <dsp:spPr>
        <a:xfrm>
          <a:off x="7871004" y="2815494"/>
          <a:ext cx="548173" cy="548173"/>
        </a:xfrm>
        <a:prstGeom prst="rect">
          <a:avLst/>
        </a:prstGeom>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1956E2-C2B3-4BFB-9BBF-383CE5413462}">
      <dsp:nvSpPr>
        <dsp:cNvPr id="0" name=""/>
        <dsp:cNvSpPr/>
      </dsp:nvSpPr>
      <dsp:spPr>
        <a:xfrm>
          <a:off x="7361986" y="3864855"/>
          <a:ext cx="1566210" cy="68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GB" sz="1500" kern="1200" cap="none" dirty="0"/>
            <a:t>Rebecca &amp; Sara mixed roles</a:t>
          </a:r>
        </a:p>
      </dsp:txBody>
      <dsp:txXfrm>
        <a:off x="7361986" y="3864855"/>
        <a:ext cx="1566210" cy="6852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B7040-7DC9-43BF-9117-C3F62AD0F1B3}">
      <dsp:nvSpPr>
        <dsp:cNvPr id="0" name=""/>
        <dsp:cNvSpPr/>
      </dsp:nvSpPr>
      <dsp:spPr>
        <a:xfrm>
          <a:off x="2060996" y="0"/>
          <a:ext cx="1680384" cy="933547"/>
        </a:xfrm>
        <a:prstGeom prst="roundRect">
          <a:avLst>
            <a:gd name="adj" fmla="val 10000"/>
          </a:avLst>
        </a:prstGeom>
        <a:solidFill>
          <a:schemeClr val="accent1">
            <a:alpha val="90000"/>
            <a:tint val="55000"/>
            <a:hueOff val="0"/>
            <a:satOff val="0"/>
            <a:lumOff val="0"/>
            <a:alphaOff val="0"/>
          </a:schemeClr>
        </a:solidFill>
        <a:ln w="55000" cap="flat" cmpd="thickThin"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Below</a:t>
          </a:r>
        </a:p>
      </dsp:txBody>
      <dsp:txXfrm>
        <a:off x="2088339" y="27343"/>
        <a:ext cx="1625698" cy="878861"/>
      </dsp:txXfrm>
    </dsp:sp>
    <dsp:sp modelId="{4180A76D-75E5-4B93-9282-C40757D78C2A}">
      <dsp:nvSpPr>
        <dsp:cNvPr id="0" name=""/>
        <dsp:cNvSpPr/>
      </dsp:nvSpPr>
      <dsp:spPr>
        <a:xfrm>
          <a:off x="4488218" y="0"/>
          <a:ext cx="1680384" cy="933547"/>
        </a:xfrm>
        <a:prstGeom prst="roundRect">
          <a:avLst>
            <a:gd name="adj" fmla="val 10000"/>
          </a:avLst>
        </a:prstGeom>
        <a:solidFill>
          <a:schemeClr val="accent1">
            <a:alpha val="90000"/>
            <a:tint val="55000"/>
            <a:hueOff val="0"/>
            <a:satOff val="0"/>
            <a:lumOff val="0"/>
            <a:alphaOff val="0"/>
          </a:schemeClr>
        </a:solidFill>
        <a:ln w="55000" cap="flat" cmpd="thickThin"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Above</a:t>
          </a:r>
        </a:p>
      </dsp:txBody>
      <dsp:txXfrm>
        <a:off x="4515561" y="27343"/>
        <a:ext cx="1625698" cy="878861"/>
      </dsp:txXfrm>
    </dsp:sp>
    <dsp:sp modelId="{B2CD6994-E7E0-4876-A4A7-CF750B84B66E}">
      <dsp:nvSpPr>
        <dsp:cNvPr id="0" name=""/>
        <dsp:cNvSpPr/>
      </dsp:nvSpPr>
      <dsp:spPr>
        <a:xfrm>
          <a:off x="3764719" y="3967574"/>
          <a:ext cx="700160" cy="700160"/>
        </a:xfrm>
        <a:prstGeom prst="triangle">
          <a:avLst/>
        </a:prstGeom>
        <a:solidFill>
          <a:schemeClr val="accent1">
            <a:alpha val="90000"/>
            <a:tint val="55000"/>
            <a:hueOff val="0"/>
            <a:satOff val="0"/>
            <a:lumOff val="0"/>
            <a:alphaOff val="0"/>
          </a:schemeClr>
        </a:solidFill>
        <a:ln w="55000" cap="flat" cmpd="thickThin"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9908A3-70C2-4595-A46A-128E0EAC52A6}">
      <dsp:nvSpPr>
        <dsp:cNvPr id="0" name=""/>
        <dsp:cNvSpPr/>
      </dsp:nvSpPr>
      <dsp:spPr>
        <a:xfrm>
          <a:off x="2014319" y="3674440"/>
          <a:ext cx="4200961" cy="283798"/>
        </a:xfrm>
        <a:prstGeom prst="rect">
          <a:avLst/>
        </a:prstGeom>
        <a:solidFill>
          <a:schemeClr val="accent1">
            <a:alpha val="90000"/>
            <a:tint val="55000"/>
            <a:hueOff val="0"/>
            <a:satOff val="0"/>
            <a:lumOff val="0"/>
            <a:alphaOff val="0"/>
          </a:schemeClr>
        </a:solidFill>
        <a:ln w="55000" cap="flat" cmpd="thickThin"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DB65C-7095-4823-B21F-DCDB2A0AEE79}">
      <dsp:nvSpPr>
        <dsp:cNvPr id="0" name=""/>
        <dsp:cNvSpPr/>
      </dsp:nvSpPr>
      <dsp:spPr>
        <a:xfrm>
          <a:off x="4488218" y="2856653"/>
          <a:ext cx="1680384" cy="784179"/>
        </a:xfrm>
        <a:prstGeom prst="roundRect">
          <a:avLst/>
        </a:prstGeom>
        <a:solidFill>
          <a:schemeClr val="accent1">
            <a:shade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12 above national</a:t>
          </a:r>
        </a:p>
      </dsp:txBody>
      <dsp:txXfrm>
        <a:off x="4526498" y="2894933"/>
        <a:ext cx="1603824" cy="707619"/>
      </dsp:txXfrm>
    </dsp:sp>
    <dsp:sp modelId="{3C4F939F-4822-40EE-8A43-BB6E841ABD0A}">
      <dsp:nvSpPr>
        <dsp:cNvPr id="0" name=""/>
        <dsp:cNvSpPr/>
      </dsp:nvSpPr>
      <dsp:spPr>
        <a:xfrm>
          <a:off x="4488218" y="2016461"/>
          <a:ext cx="1680384" cy="784179"/>
        </a:xfrm>
        <a:prstGeom prst="roundRect">
          <a:avLst/>
        </a:prstGeom>
        <a:solidFill>
          <a:schemeClr val="accent1">
            <a:shade val="50000"/>
            <a:hueOff val="115387"/>
            <a:satOff val="-8428"/>
            <a:lumOff val="1532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13 above ICS</a:t>
          </a:r>
        </a:p>
      </dsp:txBody>
      <dsp:txXfrm>
        <a:off x="4526498" y="2054741"/>
        <a:ext cx="1603824" cy="707619"/>
      </dsp:txXfrm>
    </dsp:sp>
    <dsp:sp modelId="{1DF5C22C-A1FB-43DE-A489-EEB577E89DF9}">
      <dsp:nvSpPr>
        <dsp:cNvPr id="0" name=""/>
        <dsp:cNvSpPr/>
      </dsp:nvSpPr>
      <dsp:spPr>
        <a:xfrm>
          <a:off x="4488218" y="1176269"/>
          <a:ext cx="1680384" cy="784179"/>
        </a:xfrm>
        <a:prstGeom prst="roundRect">
          <a:avLst/>
        </a:prstGeom>
        <a:solidFill>
          <a:schemeClr val="accent1">
            <a:shade val="50000"/>
            <a:hueOff val="230773"/>
            <a:satOff val="-16855"/>
            <a:lumOff val="30649"/>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8 increased / same</a:t>
          </a:r>
        </a:p>
      </dsp:txBody>
      <dsp:txXfrm>
        <a:off x="4526498" y="1214549"/>
        <a:ext cx="1603824" cy="707619"/>
      </dsp:txXfrm>
    </dsp:sp>
    <dsp:sp modelId="{357CF363-F325-4555-9DEE-6BEF90BAAAAE}">
      <dsp:nvSpPr>
        <dsp:cNvPr id="0" name=""/>
        <dsp:cNvSpPr/>
      </dsp:nvSpPr>
      <dsp:spPr>
        <a:xfrm>
          <a:off x="2060996" y="2856653"/>
          <a:ext cx="1680384" cy="784179"/>
        </a:xfrm>
        <a:prstGeom prst="roundRect">
          <a:avLst/>
        </a:prstGeom>
        <a:solidFill>
          <a:schemeClr val="accent1">
            <a:shade val="50000"/>
            <a:hueOff val="346160"/>
            <a:satOff val="-25283"/>
            <a:lumOff val="45974"/>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6 below national</a:t>
          </a:r>
        </a:p>
      </dsp:txBody>
      <dsp:txXfrm>
        <a:off x="2099276" y="2894933"/>
        <a:ext cx="1603824" cy="707619"/>
      </dsp:txXfrm>
    </dsp:sp>
    <dsp:sp modelId="{1BC8EFF3-7C03-4A9A-9E61-AF3AC1F47A72}">
      <dsp:nvSpPr>
        <dsp:cNvPr id="0" name=""/>
        <dsp:cNvSpPr/>
      </dsp:nvSpPr>
      <dsp:spPr>
        <a:xfrm>
          <a:off x="2060996" y="2016461"/>
          <a:ext cx="1680384" cy="784179"/>
        </a:xfrm>
        <a:prstGeom prst="roundRect">
          <a:avLst/>
        </a:prstGeom>
        <a:solidFill>
          <a:schemeClr val="accent1">
            <a:shade val="50000"/>
            <a:hueOff val="230773"/>
            <a:satOff val="-16855"/>
            <a:lumOff val="30649"/>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5 below ICS</a:t>
          </a:r>
        </a:p>
      </dsp:txBody>
      <dsp:txXfrm>
        <a:off x="2099276" y="2054741"/>
        <a:ext cx="1603824" cy="707619"/>
      </dsp:txXfrm>
    </dsp:sp>
    <dsp:sp modelId="{569586DE-4E14-4C9A-82C8-EC887AF6896D}">
      <dsp:nvSpPr>
        <dsp:cNvPr id="0" name=""/>
        <dsp:cNvSpPr/>
      </dsp:nvSpPr>
      <dsp:spPr>
        <a:xfrm>
          <a:off x="2060996" y="1176269"/>
          <a:ext cx="1680384" cy="784179"/>
        </a:xfrm>
        <a:prstGeom prst="roundRect">
          <a:avLst/>
        </a:prstGeom>
        <a:solidFill>
          <a:schemeClr val="accent1">
            <a:shade val="50000"/>
            <a:hueOff val="115387"/>
            <a:satOff val="-8428"/>
            <a:lumOff val="1532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7 decreased</a:t>
          </a:r>
        </a:p>
      </dsp:txBody>
      <dsp:txXfrm>
        <a:off x="2099276" y="1214549"/>
        <a:ext cx="1603824" cy="70761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EE92D-7692-400E-8905-B2DD78316458}">
      <dsp:nvSpPr>
        <dsp:cNvPr id="0" name=""/>
        <dsp:cNvSpPr/>
      </dsp:nvSpPr>
      <dsp:spPr>
        <a:xfrm>
          <a:off x="3090680" y="2919493"/>
          <a:ext cx="2019662" cy="2019662"/>
        </a:xfrm>
        <a:prstGeom prst="ellipse">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t>Covid / Flu</a:t>
          </a:r>
        </a:p>
      </dsp:txBody>
      <dsp:txXfrm>
        <a:off x="3386453" y="3215266"/>
        <a:ext cx="1428116" cy="1428116"/>
      </dsp:txXfrm>
    </dsp:sp>
    <dsp:sp modelId="{5D2BFA61-CEA3-401D-9529-A8D48CCA4038}">
      <dsp:nvSpPr>
        <dsp:cNvPr id="0" name=""/>
        <dsp:cNvSpPr/>
      </dsp:nvSpPr>
      <dsp:spPr>
        <a:xfrm rot="10800000">
          <a:off x="736968" y="3641522"/>
          <a:ext cx="2224258" cy="575603"/>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ADE761-379B-4BE8-9443-34A200BF09BB}">
      <dsp:nvSpPr>
        <dsp:cNvPr id="0" name=""/>
        <dsp:cNvSpPr/>
      </dsp:nvSpPr>
      <dsp:spPr>
        <a:xfrm>
          <a:off x="30086" y="3363818"/>
          <a:ext cx="1413763" cy="1131010"/>
        </a:xfrm>
        <a:prstGeom prst="roundRect">
          <a:avLst>
            <a:gd name="adj" fmla="val 10000"/>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GB" sz="1200" kern="1200" dirty="0"/>
            <a:t>Nasal Flu</a:t>
          </a:r>
        </a:p>
        <a:p>
          <a:pPr marL="0" lvl="0" indent="0" algn="ctr" defTabSz="533400">
            <a:lnSpc>
              <a:spcPct val="90000"/>
            </a:lnSpc>
            <a:spcBef>
              <a:spcPct val="0"/>
            </a:spcBef>
            <a:spcAft>
              <a:spcPct val="35000"/>
            </a:spcAft>
            <a:buNone/>
          </a:pPr>
          <a:r>
            <a:rPr lang="en-GB" sz="1200" kern="1200" dirty="0"/>
            <a:t>Start from 1</a:t>
          </a:r>
          <a:r>
            <a:rPr lang="en-GB" sz="1200" kern="1200" baseline="30000" dirty="0"/>
            <a:t>st</a:t>
          </a:r>
          <a:r>
            <a:rPr lang="en-GB" sz="1200" kern="1200" dirty="0"/>
            <a:t> September</a:t>
          </a:r>
        </a:p>
      </dsp:txBody>
      <dsp:txXfrm>
        <a:off x="63212" y="3396944"/>
        <a:ext cx="1347511" cy="1064758"/>
      </dsp:txXfrm>
    </dsp:sp>
    <dsp:sp modelId="{DF9A3435-D37C-42A7-897B-088F59CD001A}">
      <dsp:nvSpPr>
        <dsp:cNvPr id="0" name=""/>
        <dsp:cNvSpPr/>
      </dsp:nvSpPr>
      <dsp:spPr>
        <a:xfrm rot="12600000">
          <a:off x="1038600" y="2515815"/>
          <a:ext cx="2224258" cy="575603"/>
        </a:xfrm>
        <a:prstGeom prst="leftArrow">
          <a:avLst>
            <a:gd name="adj1" fmla="val 60000"/>
            <a:gd name="adj2" fmla="val 50000"/>
          </a:avLst>
        </a:prstGeom>
        <a:solidFill>
          <a:schemeClr val="accent3">
            <a:hueOff val="1937435"/>
            <a:satOff val="-6191"/>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7F27B5-E7D4-432C-8BA9-B1D4D2118E92}">
      <dsp:nvSpPr>
        <dsp:cNvPr id="0" name=""/>
        <dsp:cNvSpPr/>
      </dsp:nvSpPr>
      <dsp:spPr>
        <a:xfrm>
          <a:off x="480716" y="1682047"/>
          <a:ext cx="1413763" cy="1131010"/>
        </a:xfrm>
        <a:prstGeom prst="roundRect">
          <a:avLst>
            <a:gd name="adj" fmla="val 10000"/>
          </a:avLst>
        </a:prstGeom>
        <a:solidFill>
          <a:schemeClr val="accent3">
            <a:hueOff val="1937435"/>
            <a:satOff val="-6191"/>
            <a:lumOff val="-1569"/>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GB" sz="1200" kern="1200" dirty="0"/>
            <a:t>Care Homes</a:t>
          </a:r>
        </a:p>
        <a:p>
          <a:pPr marL="0" lvl="0" indent="0" algn="ctr" defTabSz="533400">
            <a:lnSpc>
              <a:spcPct val="90000"/>
            </a:lnSpc>
            <a:spcBef>
              <a:spcPct val="0"/>
            </a:spcBef>
            <a:spcAft>
              <a:spcPct val="35000"/>
            </a:spcAft>
            <a:buNone/>
          </a:pPr>
          <a:r>
            <a:rPr lang="en-GB" sz="1200" kern="1200" dirty="0"/>
            <a:t>11</a:t>
          </a:r>
          <a:r>
            <a:rPr lang="en-GB" sz="1200" kern="1200" baseline="30000" dirty="0"/>
            <a:t>th</a:t>
          </a:r>
          <a:r>
            <a:rPr lang="en-GB" sz="1200" kern="1200" dirty="0"/>
            <a:t> Sept to 22</a:t>
          </a:r>
          <a:r>
            <a:rPr lang="en-GB" sz="1200" kern="1200" baseline="30000" dirty="0"/>
            <a:t>nd</a:t>
          </a:r>
          <a:r>
            <a:rPr lang="en-GB" sz="1200" kern="1200" dirty="0"/>
            <a:t> October </a:t>
          </a:r>
        </a:p>
        <a:p>
          <a:pPr marL="0" lvl="0" indent="0" algn="ctr" defTabSz="533400">
            <a:lnSpc>
              <a:spcPct val="90000"/>
            </a:lnSpc>
            <a:spcBef>
              <a:spcPct val="0"/>
            </a:spcBef>
            <a:spcAft>
              <a:spcPct val="35000"/>
            </a:spcAft>
            <a:buNone/>
          </a:pPr>
          <a:r>
            <a:rPr lang="en-GB" sz="1200" kern="1200" dirty="0"/>
            <a:t>(w/c 2</a:t>
          </a:r>
          <a:r>
            <a:rPr lang="en-GB" sz="1200" kern="1200" baseline="30000" dirty="0"/>
            <a:t>nd</a:t>
          </a:r>
          <a:r>
            <a:rPr lang="en-GB" sz="1200" kern="1200" dirty="0"/>
            <a:t> Oct)</a:t>
          </a:r>
        </a:p>
      </dsp:txBody>
      <dsp:txXfrm>
        <a:off x="513842" y="1715173"/>
        <a:ext cx="1347511" cy="1064758"/>
      </dsp:txXfrm>
    </dsp:sp>
    <dsp:sp modelId="{82D7579F-C08A-4391-A7C2-7DD74012C671}">
      <dsp:nvSpPr>
        <dsp:cNvPr id="0" name=""/>
        <dsp:cNvSpPr/>
      </dsp:nvSpPr>
      <dsp:spPr>
        <a:xfrm rot="14400000">
          <a:off x="1862675" y="1691740"/>
          <a:ext cx="2224258" cy="575603"/>
        </a:xfrm>
        <a:prstGeom prst="leftArrow">
          <a:avLst>
            <a:gd name="adj1" fmla="val 60000"/>
            <a:gd name="adj2" fmla="val 50000"/>
          </a:avLst>
        </a:prstGeom>
        <a:solidFill>
          <a:schemeClr val="accent3">
            <a:hueOff val="3874869"/>
            <a:satOff val="-12382"/>
            <a:lumOff val="-313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77598F-C1D8-4BF5-B61F-35A7594224FF}">
      <dsp:nvSpPr>
        <dsp:cNvPr id="0" name=""/>
        <dsp:cNvSpPr/>
      </dsp:nvSpPr>
      <dsp:spPr>
        <a:xfrm>
          <a:off x="1711858" y="450904"/>
          <a:ext cx="1413763" cy="1131010"/>
        </a:xfrm>
        <a:prstGeom prst="roundRect">
          <a:avLst>
            <a:gd name="adj" fmla="val 10000"/>
          </a:avLst>
        </a:prstGeom>
        <a:solidFill>
          <a:schemeClr val="accent3">
            <a:hueOff val="3874869"/>
            <a:satOff val="-12382"/>
            <a:lumOff val="-3137"/>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GB" sz="1200" kern="1200"/>
            <a:t>Housebound patients </a:t>
          </a:r>
          <a:r>
            <a:rPr lang="en-GB" sz="1200" kern="1200" dirty="0"/>
            <a:t>also to be prioritised</a:t>
          </a:r>
        </a:p>
      </dsp:txBody>
      <dsp:txXfrm>
        <a:off x="1744984" y="484030"/>
        <a:ext cx="1347511" cy="1064758"/>
      </dsp:txXfrm>
    </dsp:sp>
    <dsp:sp modelId="{84E6D8C7-3771-48B5-84DE-0238FAB01B8B}">
      <dsp:nvSpPr>
        <dsp:cNvPr id="0" name=""/>
        <dsp:cNvSpPr/>
      </dsp:nvSpPr>
      <dsp:spPr>
        <a:xfrm rot="16200000">
          <a:off x="2988382" y="1390108"/>
          <a:ext cx="2224258" cy="575603"/>
        </a:xfrm>
        <a:prstGeom prst="leftArrow">
          <a:avLst>
            <a:gd name="adj1" fmla="val 60000"/>
            <a:gd name="adj2" fmla="val 50000"/>
          </a:avLst>
        </a:prstGeom>
        <a:solidFill>
          <a:schemeClr val="accent3">
            <a:hueOff val="5812304"/>
            <a:satOff val="-18573"/>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D419B8-A5B9-4215-9565-35FED2F86E57}">
      <dsp:nvSpPr>
        <dsp:cNvPr id="0" name=""/>
        <dsp:cNvSpPr/>
      </dsp:nvSpPr>
      <dsp:spPr>
        <a:xfrm>
          <a:off x="3393630" y="275"/>
          <a:ext cx="1413763" cy="1131010"/>
        </a:xfrm>
        <a:prstGeom prst="roundRect">
          <a:avLst>
            <a:gd name="adj" fmla="val 10000"/>
          </a:avLst>
        </a:prstGeom>
        <a:solidFill>
          <a:schemeClr val="accent3">
            <a:hueOff val="5812304"/>
            <a:satOff val="-18573"/>
            <a:lumOff val="-470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GB" sz="1200" kern="1200" dirty="0"/>
            <a:t>All Other Cohorts</a:t>
          </a:r>
        </a:p>
        <a:p>
          <a:pPr marL="0" lvl="0" indent="0" algn="ctr" defTabSz="533400">
            <a:lnSpc>
              <a:spcPct val="90000"/>
            </a:lnSpc>
            <a:spcBef>
              <a:spcPct val="0"/>
            </a:spcBef>
            <a:spcAft>
              <a:spcPct val="35000"/>
            </a:spcAft>
            <a:buNone/>
          </a:pPr>
          <a:r>
            <a:rPr lang="en-GB" sz="1200" kern="1200" dirty="0"/>
            <a:t>From 11</a:t>
          </a:r>
          <a:r>
            <a:rPr lang="en-GB" sz="1200" kern="1200" baseline="30000" dirty="0"/>
            <a:t>th</a:t>
          </a:r>
          <a:r>
            <a:rPr lang="en-GB" sz="1200" kern="1200" dirty="0"/>
            <a:t>  Sept</a:t>
          </a:r>
        </a:p>
      </dsp:txBody>
      <dsp:txXfrm>
        <a:off x="3426756" y="33401"/>
        <a:ext cx="1347511" cy="1064758"/>
      </dsp:txXfrm>
    </dsp:sp>
    <dsp:sp modelId="{72DDF7DE-DEF6-4398-A948-74A32462132B}">
      <dsp:nvSpPr>
        <dsp:cNvPr id="0" name=""/>
        <dsp:cNvSpPr/>
      </dsp:nvSpPr>
      <dsp:spPr>
        <a:xfrm rot="18000000">
          <a:off x="4114090" y="1691740"/>
          <a:ext cx="2224258" cy="575603"/>
        </a:xfrm>
        <a:prstGeom prst="leftArrow">
          <a:avLst>
            <a:gd name="adj1" fmla="val 60000"/>
            <a:gd name="adj2" fmla="val 50000"/>
          </a:avLst>
        </a:prstGeom>
        <a:solidFill>
          <a:schemeClr val="accent3">
            <a:hueOff val="7749738"/>
            <a:satOff val="-24763"/>
            <a:lumOff val="-627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089D3B-643D-4644-9257-D252BAD79CF0}">
      <dsp:nvSpPr>
        <dsp:cNvPr id="0" name=""/>
        <dsp:cNvSpPr/>
      </dsp:nvSpPr>
      <dsp:spPr>
        <a:xfrm>
          <a:off x="5075401" y="450904"/>
          <a:ext cx="1413763" cy="1131010"/>
        </a:xfrm>
        <a:prstGeom prst="roundRect">
          <a:avLst>
            <a:gd name="adj" fmla="val 10000"/>
          </a:avLst>
        </a:prstGeom>
        <a:solidFill>
          <a:schemeClr val="accent3">
            <a:hueOff val="7749738"/>
            <a:satOff val="-24763"/>
            <a:lumOff val="-627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GB" sz="1200" kern="1200" dirty="0"/>
            <a:t>Covid</a:t>
          </a:r>
        </a:p>
        <a:p>
          <a:pPr marL="0" lvl="0" indent="0" algn="ctr" defTabSz="533400">
            <a:lnSpc>
              <a:spcPct val="90000"/>
            </a:lnSpc>
            <a:spcBef>
              <a:spcPct val="0"/>
            </a:spcBef>
            <a:spcAft>
              <a:spcPct val="35000"/>
            </a:spcAft>
            <a:buNone/>
          </a:pPr>
          <a:r>
            <a:rPr lang="en-GB" sz="1200" kern="1200" dirty="0"/>
            <a:t>Finished by 15</a:t>
          </a:r>
          <a:r>
            <a:rPr lang="en-GB" sz="1200" kern="1200" baseline="30000" dirty="0"/>
            <a:t>th</a:t>
          </a:r>
          <a:r>
            <a:rPr lang="en-GB" sz="1200" kern="1200" dirty="0"/>
            <a:t> December</a:t>
          </a:r>
        </a:p>
      </dsp:txBody>
      <dsp:txXfrm>
        <a:off x="5108527" y="484030"/>
        <a:ext cx="1347511" cy="1064758"/>
      </dsp:txXfrm>
    </dsp:sp>
    <dsp:sp modelId="{E2A0C4CD-75E9-4EEA-9333-10B30E0256A0}">
      <dsp:nvSpPr>
        <dsp:cNvPr id="0" name=""/>
        <dsp:cNvSpPr/>
      </dsp:nvSpPr>
      <dsp:spPr>
        <a:xfrm rot="19800000">
          <a:off x="4938165" y="2515815"/>
          <a:ext cx="2224258" cy="575603"/>
        </a:xfrm>
        <a:prstGeom prst="leftArrow">
          <a:avLst>
            <a:gd name="adj1" fmla="val 60000"/>
            <a:gd name="adj2" fmla="val 50000"/>
          </a:avLst>
        </a:prstGeom>
        <a:solidFill>
          <a:schemeClr val="accent3">
            <a:hueOff val="9687173"/>
            <a:satOff val="-30954"/>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1B1552-401D-40D9-A868-9F6DF33209FC}">
      <dsp:nvSpPr>
        <dsp:cNvPr id="0" name=""/>
        <dsp:cNvSpPr/>
      </dsp:nvSpPr>
      <dsp:spPr>
        <a:xfrm>
          <a:off x="6306544" y="1682047"/>
          <a:ext cx="1413763" cy="1131010"/>
        </a:xfrm>
        <a:prstGeom prst="roundRect">
          <a:avLst>
            <a:gd name="adj" fmla="val 10000"/>
          </a:avLst>
        </a:prstGeom>
        <a:solidFill>
          <a:schemeClr val="accent3">
            <a:hueOff val="9687173"/>
            <a:satOff val="-30954"/>
            <a:lumOff val="-7843"/>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GB" sz="1200" kern="1200" dirty="0"/>
            <a:t>Covid 6 months to 4 years to go to UHL</a:t>
          </a:r>
        </a:p>
      </dsp:txBody>
      <dsp:txXfrm>
        <a:off x="6339670" y="1715173"/>
        <a:ext cx="1347511" cy="1064758"/>
      </dsp:txXfrm>
    </dsp:sp>
    <dsp:sp modelId="{F15F4E0D-943E-4868-9E91-65294D45ABA2}">
      <dsp:nvSpPr>
        <dsp:cNvPr id="0" name=""/>
        <dsp:cNvSpPr/>
      </dsp:nvSpPr>
      <dsp:spPr>
        <a:xfrm>
          <a:off x="5239797" y="3641522"/>
          <a:ext cx="2224258" cy="575603"/>
        </a:xfrm>
        <a:prstGeom prst="leftArrow">
          <a:avLst>
            <a:gd name="adj1" fmla="val 60000"/>
            <a:gd name="adj2" fmla="val 50000"/>
          </a:avLst>
        </a:prstGeom>
        <a:solidFill>
          <a:schemeClr val="accent3">
            <a:hueOff val="11624607"/>
            <a:satOff val="-37145"/>
            <a:lumOff val="-94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8FAEDB-DED3-4FF7-A04A-A8514F514DAC}">
      <dsp:nvSpPr>
        <dsp:cNvPr id="0" name=""/>
        <dsp:cNvSpPr/>
      </dsp:nvSpPr>
      <dsp:spPr>
        <a:xfrm>
          <a:off x="6757173" y="3363818"/>
          <a:ext cx="1413763" cy="1131010"/>
        </a:xfrm>
        <a:prstGeom prst="roundRect">
          <a:avLst>
            <a:gd name="adj" fmla="val 10000"/>
          </a:avLst>
        </a:prstGeom>
        <a:solidFill>
          <a:schemeClr val="accent3">
            <a:hueOff val="11624607"/>
            <a:satOff val="-37145"/>
            <a:lumOff val="-941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GB" sz="1200" kern="1200" dirty="0"/>
            <a:t>Sat Clinics 30</a:t>
          </a:r>
          <a:r>
            <a:rPr lang="en-GB" sz="1200" kern="1200" baseline="30000" dirty="0"/>
            <a:t>th</a:t>
          </a:r>
          <a:r>
            <a:rPr lang="en-GB" sz="1200" kern="1200" dirty="0"/>
            <a:t> Sept, 7</a:t>
          </a:r>
          <a:r>
            <a:rPr lang="en-GB" sz="1200" kern="1200" baseline="30000" dirty="0"/>
            <a:t>th</a:t>
          </a:r>
          <a:r>
            <a:rPr lang="en-GB" sz="1200" kern="1200" dirty="0"/>
            <a:t> Oct, 21</a:t>
          </a:r>
          <a:r>
            <a:rPr lang="en-GB" sz="1200" kern="1200" baseline="30000" dirty="0"/>
            <a:t>st</a:t>
          </a:r>
          <a:r>
            <a:rPr lang="en-GB" sz="1200" kern="1200" dirty="0"/>
            <a:t> Oct</a:t>
          </a:r>
        </a:p>
      </dsp:txBody>
      <dsp:txXfrm>
        <a:off x="6790299" y="3396944"/>
        <a:ext cx="1347511" cy="106475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DD32A-1A47-4F61-B911-D9BFD497C6A2}">
      <dsp:nvSpPr>
        <dsp:cNvPr id="0" name=""/>
        <dsp:cNvSpPr/>
      </dsp:nvSpPr>
      <dsp:spPr>
        <a:xfrm>
          <a:off x="0" y="120597"/>
          <a:ext cx="2584004" cy="1550403"/>
        </a:xfrm>
        <a:prstGeom prst="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App for patients with Depression</a:t>
          </a:r>
        </a:p>
      </dsp:txBody>
      <dsp:txXfrm>
        <a:off x="0" y="120597"/>
        <a:ext cx="2584004" cy="1550403"/>
      </dsp:txXfrm>
    </dsp:sp>
    <dsp:sp modelId="{FC5A9A90-0E1B-474C-8E85-B5C0C1CAA341}">
      <dsp:nvSpPr>
        <dsp:cNvPr id="0" name=""/>
        <dsp:cNvSpPr/>
      </dsp:nvSpPr>
      <dsp:spPr>
        <a:xfrm>
          <a:off x="2842405" y="120597"/>
          <a:ext cx="2584004" cy="1550403"/>
        </a:xfrm>
        <a:prstGeom prst="rect">
          <a:avLst/>
        </a:prstGeom>
        <a:solidFill>
          <a:schemeClr val="accent5">
            <a:hueOff val="1343711"/>
            <a:satOff val="1896"/>
            <a:lumOff val="-23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Provides psychological support</a:t>
          </a:r>
        </a:p>
      </dsp:txBody>
      <dsp:txXfrm>
        <a:off x="2842405" y="120597"/>
        <a:ext cx="2584004" cy="1550403"/>
      </dsp:txXfrm>
    </dsp:sp>
    <dsp:sp modelId="{A97841CF-2C6C-4574-9CB3-1BFB783F0C0A}">
      <dsp:nvSpPr>
        <dsp:cNvPr id="0" name=""/>
        <dsp:cNvSpPr/>
      </dsp:nvSpPr>
      <dsp:spPr>
        <a:xfrm>
          <a:off x="5684810" y="120597"/>
          <a:ext cx="2584004" cy="1550403"/>
        </a:xfrm>
        <a:prstGeom prst="rect">
          <a:avLst/>
        </a:prstGeom>
        <a:solidFill>
          <a:schemeClr val="accent5">
            <a:hueOff val="2687422"/>
            <a:satOff val="3792"/>
            <a:lumOff val="-47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10 modules available</a:t>
          </a:r>
        </a:p>
      </dsp:txBody>
      <dsp:txXfrm>
        <a:off x="5684810" y="120597"/>
        <a:ext cx="2584004" cy="1550403"/>
      </dsp:txXfrm>
    </dsp:sp>
    <dsp:sp modelId="{54F9FA86-8055-46D9-8FEA-785CDAF3B550}">
      <dsp:nvSpPr>
        <dsp:cNvPr id="0" name=""/>
        <dsp:cNvSpPr/>
      </dsp:nvSpPr>
      <dsp:spPr>
        <a:xfrm>
          <a:off x="0" y="1929400"/>
          <a:ext cx="2584004" cy="1550403"/>
        </a:xfrm>
        <a:prstGeom prst="rect">
          <a:avLst/>
        </a:prstGeom>
        <a:solidFill>
          <a:schemeClr val="accent5">
            <a:hueOff val="4031133"/>
            <a:satOff val="5687"/>
            <a:lumOff val="-70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Build your own course, based on self-assessment</a:t>
          </a:r>
        </a:p>
      </dsp:txBody>
      <dsp:txXfrm>
        <a:off x="0" y="1929400"/>
        <a:ext cx="2584004" cy="1550403"/>
      </dsp:txXfrm>
    </dsp:sp>
    <dsp:sp modelId="{43905BD4-4B44-4C21-817F-498BD01AB40D}">
      <dsp:nvSpPr>
        <dsp:cNvPr id="0" name=""/>
        <dsp:cNvSpPr/>
      </dsp:nvSpPr>
      <dsp:spPr>
        <a:xfrm>
          <a:off x="2842405" y="1929400"/>
          <a:ext cx="2584004" cy="1550403"/>
        </a:xfrm>
        <a:prstGeom prst="rect">
          <a:avLst/>
        </a:prstGeom>
        <a:solidFill>
          <a:schemeClr val="accent5">
            <a:hueOff val="5374845"/>
            <a:satOff val="7583"/>
            <a:lumOff val="-941"/>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Offers exercises and summary sheets</a:t>
          </a:r>
        </a:p>
      </dsp:txBody>
      <dsp:txXfrm>
        <a:off x="2842405" y="1929400"/>
        <a:ext cx="2584004" cy="1550403"/>
      </dsp:txXfrm>
    </dsp:sp>
    <dsp:sp modelId="{BE33775B-6491-4272-90E2-CE8596C594D0}">
      <dsp:nvSpPr>
        <dsp:cNvPr id="0" name=""/>
        <dsp:cNvSpPr/>
      </dsp:nvSpPr>
      <dsp:spPr>
        <a:xfrm>
          <a:off x="5684810" y="1929400"/>
          <a:ext cx="2584004" cy="1550403"/>
        </a:xfrm>
        <a:prstGeom prst="rect">
          <a:avLst/>
        </a:prstGeom>
        <a:solidFill>
          <a:schemeClr val="accent5">
            <a:hueOff val="6718555"/>
            <a:satOff val="9479"/>
            <a:lumOff val="-117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Monitor own progress</a:t>
          </a:r>
        </a:p>
      </dsp:txBody>
      <dsp:txXfrm>
        <a:off x="5684810" y="1929400"/>
        <a:ext cx="2584004" cy="155040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4FE04-B9F1-4D28-932E-D3F3048F1AB3}">
      <dsp:nvSpPr>
        <dsp:cNvPr id="0" name=""/>
        <dsp:cNvSpPr/>
      </dsp:nvSpPr>
      <dsp:spPr>
        <a:xfrm>
          <a:off x="1" y="409"/>
          <a:ext cx="8229596" cy="663029"/>
        </a:xfrm>
        <a:prstGeom prst="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Due to go live 14</a:t>
          </a:r>
          <a:r>
            <a:rPr lang="en-GB" sz="2500" kern="1200" baseline="30000" dirty="0"/>
            <a:t>th</a:t>
          </a:r>
          <a:r>
            <a:rPr lang="en-GB" sz="2500" kern="1200" dirty="0"/>
            <a:t> September</a:t>
          </a:r>
        </a:p>
      </dsp:txBody>
      <dsp:txXfrm>
        <a:off x="1" y="409"/>
        <a:ext cx="8229596" cy="663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2C874-0BC3-4DA1-A6D7-802F763BF9F4}">
      <dsp:nvSpPr>
        <dsp:cNvPr id="0" name=""/>
        <dsp:cNvSpPr/>
      </dsp:nvSpPr>
      <dsp:spPr>
        <a:xfrm>
          <a:off x="7233" y="0"/>
          <a:ext cx="4323754" cy="1311920"/>
        </a:xfrm>
        <a:prstGeom prst="chevron">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GB" sz="2300" kern="1200" dirty="0"/>
            <a:t>Clinical Supervision now in place</a:t>
          </a:r>
        </a:p>
      </dsp:txBody>
      <dsp:txXfrm>
        <a:off x="663193" y="0"/>
        <a:ext cx="3011834" cy="1311920"/>
      </dsp:txXfrm>
    </dsp:sp>
    <dsp:sp modelId="{E1052570-C07E-4075-8A86-4313ACBACDEF}">
      <dsp:nvSpPr>
        <dsp:cNvPr id="0" name=""/>
        <dsp:cNvSpPr/>
      </dsp:nvSpPr>
      <dsp:spPr>
        <a:xfrm>
          <a:off x="3898612" y="0"/>
          <a:ext cx="4323754" cy="1311920"/>
        </a:xfrm>
        <a:prstGeom prst="chevron">
          <a:avLst/>
        </a:prstGeom>
        <a:solidFill>
          <a:schemeClr val="accent3">
            <a:hueOff val="11624607"/>
            <a:satOff val="-37145"/>
            <a:lumOff val="-941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GB" sz="2300" kern="1200" dirty="0"/>
            <a:t>Non-Clinical Supervision process being launched</a:t>
          </a:r>
        </a:p>
      </dsp:txBody>
      <dsp:txXfrm>
        <a:off x="4554572" y="0"/>
        <a:ext cx="3011834" cy="1311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2B27D-8616-4513-A41E-3CA714C45F79}">
      <dsp:nvSpPr>
        <dsp:cNvPr id="0" name=""/>
        <dsp:cNvSpPr/>
      </dsp:nvSpPr>
      <dsp:spPr>
        <a:xfrm>
          <a:off x="12612" y="2282"/>
          <a:ext cx="2134775" cy="533693"/>
        </a:xfrm>
        <a:prstGeom prst="roundRect">
          <a:avLst>
            <a:gd name="adj" fmla="val 10000"/>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All Staff</a:t>
          </a:r>
        </a:p>
      </dsp:txBody>
      <dsp:txXfrm>
        <a:off x="28243" y="17913"/>
        <a:ext cx="2103513" cy="502431"/>
      </dsp:txXfrm>
    </dsp:sp>
    <dsp:sp modelId="{C4599B3C-5C9D-4691-AEC7-E92E68865188}">
      <dsp:nvSpPr>
        <dsp:cNvPr id="0" name=""/>
        <dsp:cNvSpPr/>
      </dsp:nvSpPr>
      <dsp:spPr>
        <a:xfrm rot="5400000">
          <a:off x="979932" y="549318"/>
          <a:ext cx="200135" cy="24016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rot="-5400000">
        <a:off x="1007951" y="569331"/>
        <a:ext cx="144098" cy="140095"/>
      </dsp:txXfrm>
    </dsp:sp>
    <dsp:sp modelId="{78C118FB-B49D-4637-8EA3-F335A710E0E0}">
      <dsp:nvSpPr>
        <dsp:cNvPr id="0" name=""/>
        <dsp:cNvSpPr/>
      </dsp:nvSpPr>
      <dsp:spPr>
        <a:xfrm>
          <a:off x="12612" y="802823"/>
          <a:ext cx="2134775" cy="533693"/>
        </a:xfrm>
        <a:prstGeom prst="roundRect">
          <a:avLst>
            <a:gd name="adj" fmla="val 10000"/>
          </a:avLst>
        </a:prstGeom>
        <a:solidFill>
          <a:schemeClr val="accent3">
            <a:hueOff val="2906152"/>
            <a:satOff val="-9286"/>
            <a:lumOff val="-2353"/>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latin typeface="Arial" panose="020B0604020202020204" pitchFamily="34" charset="0"/>
              <a:ea typeface="+mn-ea"/>
              <a:cs typeface="Arial" panose="020B0604020202020204" pitchFamily="34" charset="0"/>
            </a:rPr>
            <a:t>New Starter Induction Plan Set Up</a:t>
          </a:r>
        </a:p>
        <a:p>
          <a:pPr marL="0" lvl="0" indent="0" algn="ctr" defTabSz="488950">
            <a:lnSpc>
              <a:spcPct val="90000"/>
            </a:lnSpc>
            <a:spcBef>
              <a:spcPct val="0"/>
            </a:spcBef>
            <a:spcAft>
              <a:spcPct val="35000"/>
            </a:spcAft>
            <a:buNone/>
          </a:pPr>
          <a:r>
            <a:rPr lang="en-GB" sz="1100" b="0" kern="1200" dirty="0">
              <a:latin typeface="Arial" panose="020B0604020202020204" pitchFamily="34" charset="0"/>
              <a:ea typeface="+mn-ea"/>
              <a:cs typeface="Arial" panose="020B0604020202020204" pitchFamily="34" charset="0"/>
            </a:rPr>
            <a:t>Direct Supervisor</a:t>
          </a:r>
        </a:p>
      </dsp:txBody>
      <dsp:txXfrm>
        <a:off x="28243" y="818454"/>
        <a:ext cx="2103513" cy="502431"/>
      </dsp:txXfrm>
    </dsp:sp>
    <dsp:sp modelId="{46A4A2EF-AD3F-48FD-9DFE-F8D910EC4FDF}">
      <dsp:nvSpPr>
        <dsp:cNvPr id="0" name=""/>
        <dsp:cNvSpPr/>
      </dsp:nvSpPr>
      <dsp:spPr>
        <a:xfrm rot="5400000">
          <a:off x="979932" y="1349859"/>
          <a:ext cx="200135" cy="240162"/>
        </a:xfrm>
        <a:prstGeom prst="rightArrow">
          <a:avLst>
            <a:gd name="adj1" fmla="val 60000"/>
            <a:gd name="adj2" fmla="val 50000"/>
          </a:avLst>
        </a:prstGeom>
        <a:solidFill>
          <a:schemeClr val="accent3">
            <a:hueOff val="3874869"/>
            <a:satOff val="-12382"/>
            <a:lumOff val="-31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solidFill>
              <a:sysClr val="window" lastClr="FFFFFF"/>
            </a:solidFill>
            <a:latin typeface="Calibri" panose="020F0502020204030204"/>
            <a:ea typeface="+mn-ea"/>
            <a:cs typeface="+mn-cs"/>
          </a:endParaRPr>
        </a:p>
      </dsp:txBody>
      <dsp:txXfrm rot="-5400000">
        <a:off x="1007951" y="1369872"/>
        <a:ext cx="144098" cy="140095"/>
      </dsp:txXfrm>
    </dsp:sp>
    <dsp:sp modelId="{CC742D5D-C94B-463B-8790-3C44072AE2E2}">
      <dsp:nvSpPr>
        <dsp:cNvPr id="0" name=""/>
        <dsp:cNvSpPr/>
      </dsp:nvSpPr>
      <dsp:spPr>
        <a:xfrm>
          <a:off x="12612" y="1603364"/>
          <a:ext cx="2134775" cy="533693"/>
        </a:xfrm>
        <a:prstGeom prst="roundRect">
          <a:avLst>
            <a:gd name="adj" fmla="val 10000"/>
          </a:avLst>
        </a:prstGeom>
        <a:solidFill>
          <a:schemeClr val="accent3">
            <a:hueOff val="5812304"/>
            <a:satOff val="-18573"/>
            <a:lumOff val="-470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latin typeface="Arial" panose="020B0604020202020204" pitchFamily="34" charset="0"/>
              <a:ea typeface="+mn-ea"/>
              <a:cs typeface="Arial" panose="020B0604020202020204" pitchFamily="34" charset="0"/>
            </a:rPr>
            <a:t>New Starter Reviews</a:t>
          </a:r>
        </a:p>
        <a:p>
          <a:pPr marL="0" lvl="0" indent="0" algn="ctr" defTabSz="488950">
            <a:lnSpc>
              <a:spcPct val="90000"/>
            </a:lnSpc>
            <a:spcBef>
              <a:spcPct val="0"/>
            </a:spcBef>
            <a:spcAft>
              <a:spcPct val="35000"/>
            </a:spcAft>
            <a:buNone/>
          </a:pPr>
          <a:r>
            <a:rPr lang="en-GB" sz="1100" b="1" kern="1200" dirty="0">
              <a:latin typeface="Arial" panose="020B0604020202020204" pitchFamily="34" charset="0"/>
              <a:ea typeface="+mn-ea"/>
              <a:cs typeface="Arial" panose="020B0604020202020204" pitchFamily="34" charset="0"/>
            </a:rPr>
            <a:t>3 &amp; 6 Months </a:t>
          </a:r>
          <a:r>
            <a:rPr lang="en-GB" sz="1100" b="0" kern="1200" dirty="0">
              <a:latin typeface="Arial" panose="020B0604020202020204" pitchFamily="34" charset="0"/>
              <a:ea typeface="+mn-ea"/>
              <a:cs typeface="Arial" panose="020B0604020202020204" pitchFamily="34" charset="0"/>
            </a:rPr>
            <a:t>Direct Supervisor and a Manager</a:t>
          </a:r>
          <a:endParaRPr lang="en-GB" sz="1100" b="1" kern="1200" dirty="0">
            <a:latin typeface="Arial" panose="020B0604020202020204" pitchFamily="34" charset="0"/>
            <a:ea typeface="+mn-ea"/>
            <a:cs typeface="Arial" panose="020B0604020202020204" pitchFamily="34" charset="0"/>
          </a:endParaRPr>
        </a:p>
      </dsp:txBody>
      <dsp:txXfrm>
        <a:off x="28243" y="1618995"/>
        <a:ext cx="2103513" cy="502431"/>
      </dsp:txXfrm>
    </dsp:sp>
    <dsp:sp modelId="{8E53C9E0-CA5C-49F6-9811-1D6EE047908F}">
      <dsp:nvSpPr>
        <dsp:cNvPr id="0" name=""/>
        <dsp:cNvSpPr/>
      </dsp:nvSpPr>
      <dsp:spPr>
        <a:xfrm rot="5400000">
          <a:off x="979932" y="2150400"/>
          <a:ext cx="200135" cy="240162"/>
        </a:xfrm>
        <a:prstGeom prst="rightArrow">
          <a:avLst>
            <a:gd name="adj1" fmla="val 60000"/>
            <a:gd name="adj2" fmla="val 50000"/>
          </a:avLst>
        </a:prstGeom>
        <a:solidFill>
          <a:schemeClr val="accent3">
            <a:hueOff val="7749738"/>
            <a:satOff val="-24763"/>
            <a:lumOff val="-627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b="1" kern="1200">
            <a:solidFill>
              <a:sysClr val="window" lastClr="FFFFFF"/>
            </a:solidFill>
            <a:latin typeface="Arial" panose="020B0604020202020204" pitchFamily="34" charset="0"/>
            <a:ea typeface="+mn-ea"/>
            <a:cs typeface="Arial" panose="020B0604020202020204" pitchFamily="34" charset="0"/>
          </a:endParaRPr>
        </a:p>
      </dsp:txBody>
      <dsp:txXfrm rot="-5400000">
        <a:off x="1007951" y="2170413"/>
        <a:ext cx="144098" cy="140095"/>
      </dsp:txXfrm>
    </dsp:sp>
    <dsp:sp modelId="{0BF677A3-8C49-481A-95C4-C3BACFA5C594}">
      <dsp:nvSpPr>
        <dsp:cNvPr id="0" name=""/>
        <dsp:cNvSpPr/>
      </dsp:nvSpPr>
      <dsp:spPr>
        <a:xfrm>
          <a:off x="12612" y="2403905"/>
          <a:ext cx="2134775" cy="533693"/>
        </a:xfrm>
        <a:prstGeom prst="roundRect">
          <a:avLst>
            <a:gd name="adj" fmla="val 10000"/>
          </a:avLst>
        </a:prstGeom>
        <a:solidFill>
          <a:schemeClr val="accent3">
            <a:hueOff val="8718455"/>
            <a:satOff val="-27859"/>
            <a:lumOff val="-7059"/>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latin typeface="Arial" panose="020B0604020202020204" pitchFamily="34" charset="0"/>
              <a:ea typeface="+mn-ea"/>
              <a:cs typeface="Arial" panose="020B0604020202020204" pitchFamily="34" charset="0"/>
            </a:rPr>
            <a:t>Annual Appraisal</a:t>
          </a:r>
        </a:p>
        <a:p>
          <a:pPr marL="0" lvl="0" indent="0" algn="ctr" defTabSz="488950">
            <a:lnSpc>
              <a:spcPct val="90000"/>
            </a:lnSpc>
            <a:spcBef>
              <a:spcPct val="0"/>
            </a:spcBef>
            <a:spcAft>
              <a:spcPct val="35000"/>
            </a:spcAft>
            <a:buNone/>
          </a:pPr>
          <a:r>
            <a:rPr lang="en-GB" sz="1100" b="0" kern="1200" dirty="0">
              <a:latin typeface="Arial" panose="020B0604020202020204" pitchFamily="34" charset="0"/>
              <a:ea typeface="+mn-ea"/>
              <a:cs typeface="Arial" panose="020B0604020202020204" pitchFamily="34" charset="0"/>
            </a:rPr>
            <a:t>Direct Supervisor and a Manager</a:t>
          </a:r>
        </a:p>
      </dsp:txBody>
      <dsp:txXfrm>
        <a:off x="28243" y="2419536"/>
        <a:ext cx="2103513" cy="502431"/>
      </dsp:txXfrm>
    </dsp:sp>
    <dsp:sp modelId="{F2A5AD64-E73B-4127-90B5-B88CFC615C82}">
      <dsp:nvSpPr>
        <dsp:cNvPr id="0" name=""/>
        <dsp:cNvSpPr/>
      </dsp:nvSpPr>
      <dsp:spPr>
        <a:xfrm rot="5400000">
          <a:off x="979932" y="2950941"/>
          <a:ext cx="200135" cy="240162"/>
        </a:xfrm>
        <a:prstGeom prst="rightArrow">
          <a:avLst>
            <a:gd name="adj1" fmla="val 60000"/>
            <a:gd name="adj2" fmla="val 50000"/>
          </a:avLst>
        </a:prstGeom>
        <a:solidFill>
          <a:schemeClr val="accent3">
            <a:hueOff val="11624607"/>
            <a:satOff val="-37145"/>
            <a:lumOff val="-94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b="1" kern="1200">
            <a:solidFill>
              <a:sysClr val="window" lastClr="FFFFFF"/>
            </a:solidFill>
            <a:latin typeface="Arial" panose="020B0604020202020204" pitchFamily="34" charset="0"/>
            <a:ea typeface="+mn-ea"/>
            <a:cs typeface="Arial" panose="020B0604020202020204" pitchFamily="34" charset="0"/>
          </a:endParaRPr>
        </a:p>
      </dsp:txBody>
      <dsp:txXfrm rot="-5400000">
        <a:off x="1007951" y="2970954"/>
        <a:ext cx="144098" cy="140095"/>
      </dsp:txXfrm>
    </dsp:sp>
    <dsp:sp modelId="{B14DEF71-556C-4D67-9F95-CEDA1F9E7AD4}">
      <dsp:nvSpPr>
        <dsp:cNvPr id="0" name=""/>
        <dsp:cNvSpPr/>
      </dsp:nvSpPr>
      <dsp:spPr>
        <a:xfrm>
          <a:off x="12612" y="3204446"/>
          <a:ext cx="2134775" cy="533693"/>
        </a:xfrm>
        <a:prstGeom prst="roundRect">
          <a:avLst>
            <a:gd name="adj" fmla="val 10000"/>
          </a:avLst>
        </a:prstGeom>
        <a:solidFill>
          <a:schemeClr val="accent3">
            <a:hueOff val="11624607"/>
            <a:satOff val="-37145"/>
            <a:lumOff val="-941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latin typeface="Arial" panose="020B0604020202020204" pitchFamily="34" charset="0"/>
              <a:ea typeface="+mn-ea"/>
              <a:cs typeface="Arial" panose="020B0604020202020204" pitchFamily="34" charset="0"/>
            </a:rPr>
            <a:t>6 Month post-appraisal check in </a:t>
          </a:r>
        </a:p>
        <a:p>
          <a:pPr marL="0" lvl="0" indent="0" algn="ctr" defTabSz="488950">
            <a:lnSpc>
              <a:spcPct val="90000"/>
            </a:lnSpc>
            <a:spcBef>
              <a:spcPct val="0"/>
            </a:spcBef>
            <a:spcAft>
              <a:spcPct val="35000"/>
            </a:spcAft>
            <a:buNone/>
          </a:pPr>
          <a:r>
            <a:rPr lang="en-GB" sz="1100" b="0" kern="1200" dirty="0">
              <a:latin typeface="Arial" panose="020B0604020202020204" pitchFamily="34" charset="0"/>
              <a:ea typeface="+mn-ea"/>
              <a:cs typeface="Arial" panose="020B0604020202020204" pitchFamily="34" charset="0"/>
            </a:rPr>
            <a:t>Direct Supervisor</a:t>
          </a:r>
          <a:endParaRPr lang="en-GB" sz="1100" b="1" kern="1200" dirty="0">
            <a:latin typeface="Arial" panose="020B0604020202020204" pitchFamily="34" charset="0"/>
            <a:ea typeface="+mn-ea"/>
            <a:cs typeface="Arial" panose="020B0604020202020204" pitchFamily="34" charset="0"/>
          </a:endParaRPr>
        </a:p>
      </dsp:txBody>
      <dsp:txXfrm>
        <a:off x="28243" y="3220077"/>
        <a:ext cx="2103513" cy="5024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DAF7D-D64F-4234-B8F2-809A31C8FC44}">
      <dsp:nvSpPr>
        <dsp:cNvPr id="0" name=""/>
        <dsp:cNvSpPr/>
      </dsp:nvSpPr>
      <dsp:spPr>
        <a:xfrm>
          <a:off x="38373" y="452"/>
          <a:ext cx="2083252" cy="529921"/>
        </a:xfrm>
        <a:prstGeom prst="roundRect">
          <a:avLst>
            <a:gd name="adj" fmla="val 10000"/>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Management &amp; Ops</a:t>
          </a:r>
        </a:p>
      </dsp:txBody>
      <dsp:txXfrm>
        <a:off x="53894" y="15973"/>
        <a:ext cx="2052210" cy="498879"/>
      </dsp:txXfrm>
    </dsp:sp>
    <dsp:sp modelId="{E2CE8045-3C2A-4F37-96E4-3EF339C0A9C9}">
      <dsp:nvSpPr>
        <dsp:cNvPr id="0" name=""/>
        <dsp:cNvSpPr/>
      </dsp:nvSpPr>
      <dsp:spPr>
        <a:xfrm rot="5400000">
          <a:off x="980639" y="543622"/>
          <a:ext cx="198720" cy="23846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rot="-5400000">
        <a:off x="1008460" y="563494"/>
        <a:ext cx="143078" cy="139104"/>
      </dsp:txXfrm>
    </dsp:sp>
    <dsp:sp modelId="{8AED230F-F3C4-4823-B325-D1FA0895535D}">
      <dsp:nvSpPr>
        <dsp:cNvPr id="0" name=""/>
        <dsp:cNvSpPr/>
      </dsp:nvSpPr>
      <dsp:spPr>
        <a:xfrm>
          <a:off x="38373" y="795334"/>
          <a:ext cx="2083252" cy="529921"/>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Arial" panose="020B0604020202020204" pitchFamily="34" charset="0"/>
              <a:ea typeface="+mn-ea"/>
              <a:cs typeface="Arial" panose="020B0604020202020204" pitchFamily="34" charset="0"/>
            </a:rPr>
            <a:t>Business Manager weekly meetings with partners </a:t>
          </a:r>
        </a:p>
      </dsp:txBody>
      <dsp:txXfrm>
        <a:off x="64242" y="821203"/>
        <a:ext cx="2031514" cy="478183"/>
      </dsp:txXfrm>
    </dsp:sp>
    <dsp:sp modelId="{A02A031B-B35C-4306-A2B5-FFCE1503EE19}">
      <dsp:nvSpPr>
        <dsp:cNvPr id="0" name=""/>
        <dsp:cNvSpPr/>
      </dsp:nvSpPr>
      <dsp:spPr>
        <a:xfrm rot="5400000">
          <a:off x="980639" y="1338503"/>
          <a:ext cx="198720" cy="238464"/>
        </a:xfrm>
        <a:prstGeom prst="rightArrow">
          <a:avLst>
            <a:gd name="adj1" fmla="val 60000"/>
            <a:gd name="adj2" fmla="val 50000"/>
          </a:avLst>
        </a:prstGeom>
        <a:solidFill>
          <a:schemeClr val="accent5">
            <a:hueOff val="2239519"/>
            <a:satOff val="3160"/>
            <a:lumOff val="-3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latin typeface="Arial" panose="020B0604020202020204" pitchFamily="34" charset="0"/>
            <a:cs typeface="Arial" panose="020B0604020202020204" pitchFamily="34" charset="0"/>
          </a:endParaRPr>
        </a:p>
      </dsp:txBody>
      <dsp:txXfrm rot="-5400000">
        <a:off x="1008460" y="1358375"/>
        <a:ext cx="143078" cy="139104"/>
      </dsp:txXfrm>
    </dsp:sp>
    <dsp:sp modelId="{F4D80F50-E8BD-4E55-A5D6-42745E2D0987}">
      <dsp:nvSpPr>
        <dsp:cNvPr id="0" name=""/>
        <dsp:cNvSpPr/>
      </dsp:nvSpPr>
      <dsp:spPr>
        <a:xfrm>
          <a:off x="38373" y="1590216"/>
          <a:ext cx="2083252" cy="529921"/>
        </a:xfrm>
        <a:prstGeom prst="roundRect">
          <a:avLst/>
        </a:prstGeom>
        <a:solidFill>
          <a:srgbClr val="5B9BD5">
            <a:hueOff val="-2252848"/>
            <a:satOff val="-5806"/>
            <a:lumOff val="-392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solidFill>
                <a:sysClr val="window" lastClr="FFFFFF"/>
              </a:solidFill>
              <a:latin typeface="Arial" panose="020B0604020202020204" pitchFamily="34" charset="0"/>
              <a:ea typeface="+mn-ea"/>
              <a:cs typeface="Arial" panose="020B0604020202020204" pitchFamily="34" charset="0"/>
            </a:rPr>
            <a:t>Managers fortnightly meetings</a:t>
          </a:r>
        </a:p>
      </dsp:txBody>
      <dsp:txXfrm>
        <a:off x="64242" y="1616085"/>
        <a:ext cx="2031514" cy="478183"/>
      </dsp:txXfrm>
    </dsp:sp>
    <dsp:sp modelId="{B8CF2E07-3621-4265-BE44-11A1262A344B}">
      <dsp:nvSpPr>
        <dsp:cNvPr id="0" name=""/>
        <dsp:cNvSpPr/>
      </dsp:nvSpPr>
      <dsp:spPr>
        <a:xfrm rot="5400000">
          <a:off x="980639" y="2133385"/>
          <a:ext cx="198720" cy="238464"/>
        </a:xfrm>
        <a:prstGeom prst="rightArrow">
          <a:avLst>
            <a:gd name="adj1" fmla="val 60000"/>
            <a:gd name="adj2" fmla="val 50000"/>
          </a:avLst>
        </a:prstGeom>
        <a:solidFill>
          <a:schemeClr val="accent5">
            <a:hueOff val="4479037"/>
            <a:satOff val="6319"/>
            <a:lumOff val="-78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latin typeface="Arial" panose="020B0604020202020204" pitchFamily="34" charset="0"/>
            <a:cs typeface="Arial" panose="020B0604020202020204" pitchFamily="34" charset="0"/>
          </a:endParaRPr>
        </a:p>
      </dsp:txBody>
      <dsp:txXfrm rot="-5400000">
        <a:off x="1008460" y="2153257"/>
        <a:ext cx="143078" cy="139104"/>
      </dsp:txXfrm>
    </dsp:sp>
    <dsp:sp modelId="{B9100606-BCAC-4625-8BCA-B82AA5AA71D6}">
      <dsp:nvSpPr>
        <dsp:cNvPr id="0" name=""/>
        <dsp:cNvSpPr/>
      </dsp:nvSpPr>
      <dsp:spPr>
        <a:xfrm>
          <a:off x="38373" y="2385098"/>
          <a:ext cx="2083252" cy="529921"/>
        </a:xfrm>
        <a:prstGeom prst="roundRect">
          <a:avLst/>
        </a:prstGeom>
        <a:solidFill>
          <a:srgbClr val="5B9BD5">
            <a:hueOff val="-4505695"/>
            <a:satOff val="-11613"/>
            <a:lumOff val="-784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solidFill>
                <a:sysClr val="window" lastClr="FFFFFF"/>
              </a:solidFill>
              <a:latin typeface="Arial" panose="020B0604020202020204" pitchFamily="34" charset="0"/>
              <a:ea typeface="+mn-ea"/>
              <a:cs typeface="Arial" panose="020B0604020202020204" pitchFamily="34" charset="0"/>
            </a:rPr>
            <a:t>Ops Team</a:t>
          </a:r>
        </a:p>
        <a:p>
          <a:pPr marL="0" lvl="0" indent="0" algn="ctr" defTabSz="533400">
            <a:lnSpc>
              <a:spcPct val="90000"/>
            </a:lnSpc>
            <a:spcBef>
              <a:spcPct val="0"/>
            </a:spcBef>
            <a:spcAft>
              <a:spcPct val="35000"/>
            </a:spcAft>
            <a:buNone/>
          </a:pPr>
          <a:r>
            <a:rPr lang="en-GB" sz="1200" kern="1200">
              <a:solidFill>
                <a:sysClr val="window" lastClr="FFFFFF"/>
              </a:solidFill>
              <a:latin typeface="Arial" panose="020B0604020202020204" pitchFamily="34" charset="0"/>
              <a:ea typeface="+mn-ea"/>
              <a:cs typeface="Arial" panose="020B0604020202020204" pitchFamily="34" charset="0"/>
            </a:rPr>
            <a:t>fortnightly meetings</a:t>
          </a:r>
        </a:p>
      </dsp:txBody>
      <dsp:txXfrm>
        <a:off x="64242" y="2410967"/>
        <a:ext cx="2031514" cy="478183"/>
      </dsp:txXfrm>
    </dsp:sp>
    <dsp:sp modelId="{3D03D1D8-132F-433C-8BAC-C7EBF0FCDB6E}">
      <dsp:nvSpPr>
        <dsp:cNvPr id="0" name=""/>
        <dsp:cNvSpPr/>
      </dsp:nvSpPr>
      <dsp:spPr>
        <a:xfrm rot="5400000">
          <a:off x="980639" y="2928267"/>
          <a:ext cx="198720" cy="238464"/>
        </a:xfrm>
        <a:prstGeom prst="rightArrow">
          <a:avLst>
            <a:gd name="adj1" fmla="val 60000"/>
            <a:gd name="adj2" fmla="val 50000"/>
          </a:avLst>
        </a:prstGeom>
        <a:solidFill>
          <a:schemeClr val="accent5">
            <a:hueOff val="6718555"/>
            <a:satOff val="9479"/>
            <a:lumOff val="-11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latin typeface="Arial" panose="020B0604020202020204" pitchFamily="34" charset="0"/>
            <a:cs typeface="Arial" panose="020B0604020202020204" pitchFamily="34" charset="0"/>
          </a:endParaRPr>
        </a:p>
      </dsp:txBody>
      <dsp:txXfrm rot="-5400000">
        <a:off x="1008460" y="2948139"/>
        <a:ext cx="143078" cy="139104"/>
      </dsp:txXfrm>
    </dsp:sp>
    <dsp:sp modelId="{27D771E1-A339-425A-B849-1A5FBFDDBCE0}">
      <dsp:nvSpPr>
        <dsp:cNvPr id="0" name=""/>
        <dsp:cNvSpPr/>
      </dsp:nvSpPr>
      <dsp:spPr>
        <a:xfrm>
          <a:off x="38373" y="3179979"/>
          <a:ext cx="2083252" cy="529921"/>
        </a:xfrm>
        <a:prstGeom prst="roundRect">
          <a:avLst/>
        </a:prstGeo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solidFill>
                <a:sysClr val="window" lastClr="FFFFFF"/>
              </a:solidFill>
              <a:latin typeface="Arial" panose="020B0604020202020204" pitchFamily="34" charset="0"/>
              <a:ea typeface="+mn-ea"/>
              <a:cs typeface="Arial" panose="020B0604020202020204" pitchFamily="34" charset="0"/>
            </a:rPr>
            <a:t>121s weekly</a:t>
          </a:r>
        </a:p>
      </dsp:txBody>
      <dsp:txXfrm>
        <a:off x="64242" y="3205848"/>
        <a:ext cx="2031514" cy="4781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25DC1-E2B4-41B4-B624-A982DC39A908}">
      <dsp:nvSpPr>
        <dsp:cNvPr id="0" name=""/>
        <dsp:cNvSpPr/>
      </dsp:nvSpPr>
      <dsp:spPr>
        <a:xfrm>
          <a:off x="112376" y="452"/>
          <a:ext cx="1935246" cy="529921"/>
        </a:xfrm>
        <a:prstGeom prst="roundRect">
          <a:avLst>
            <a:gd name="adj" fmla="val 10000"/>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Patient Services</a:t>
          </a:r>
        </a:p>
      </dsp:txBody>
      <dsp:txXfrm>
        <a:off x="127897" y="15973"/>
        <a:ext cx="1904204" cy="498879"/>
      </dsp:txXfrm>
    </dsp:sp>
    <dsp:sp modelId="{EF440B8F-4AC2-4979-9A45-91F1F7E32808}">
      <dsp:nvSpPr>
        <dsp:cNvPr id="0" name=""/>
        <dsp:cNvSpPr/>
      </dsp:nvSpPr>
      <dsp:spPr>
        <a:xfrm rot="5400000">
          <a:off x="980639" y="543621"/>
          <a:ext cx="198720" cy="23846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rot="-5400000">
        <a:off x="1008460" y="563493"/>
        <a:ext cx="143078" cy="139104"/>
      </dsp:txXfrm>
    </dsp:sp>
    <dsp:sp modelId="{55AFB512-3890-49E9-A75C-6B33BDFABF89}">
      <dsp:nvSpPr>
        <dsp:cNvPr id="0" name=""/>
        <dsp:cNvSpPr/>
      </dsp:nvSpPr>
      <dsp:spPr>
        <a:xfrm>
          <a:off x="112376" y="795334"/>
          <a:ext cx="1935246" cy="529921"/>
        </a:xfrm>
        <a:prstGeom prst="roundRect">
          <a:avLst/>
        </a:prstGeom>
        <a:solidFill>
          <a:schemeClr val="accent3">
            <a:hueOff val="2906152"/>
            <a:satOff val="-9286"/>
            <a:lumOff val="-2353"/>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latin typeface="Arial" panose="020B0604020202020204" pitchFamily="34" charset="0"/>
              <a:ea typeface="+mn-ea"/>
              <a:cs typeface="Arial" panose="020B0604020202020204" pitchFamily="34" charset="0"/>
            </a:rPr>
            <a:t>PST Leads do a daily handover between shifts</a:t>
          </a:r>
        </a:p>
      </dsp:txBody>
      <dsp:txXfrm>
        <a:off x="138245" y="821203"/>
        <a:ext cx="1883508" cy="478183"/>
      </dsp:txXfrm>
    </dsp:sp>
    <dsp:sp modelId="{18A2DEBB-F212-458E-9243-7A29EF69AE9A}">
      <dsp:nvSpPr>
        <dsp:cNvPr id="0" name=""/>
        <dsp:cNvSpPr/>
      </dsp:nvSpPr>
      <dsp:spPr>
        <a:xfrm rot="5400000">
          <a:off x="980639" y="1338503"/>
          <a:ext cx="198720" cy="238464"/>
        </a:xfrm>
        <a:prstGeom prst="rightArrow">
          <a:avLst>
            <a:gd name="adj1" fmla="val 60000"/>
            <a:gd name="adj2" fmla="val 50000"/>
          </a:avLst>
        </a:prstGeom>
        <a:solidFill>
          <a:schemeClr val="accent3">
            <a:hueOff val="3874869"/>
            <a:satOff val="-12382"/>
            <a:lumOff val="-31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latin typeface="Arial" panose="020B0604020202020204" pitchFamily="34" charset="0"/>
            <a:cs typeface="Arial" panose="020B0604020202020204" pitchFamily="34" charset="0"/>
          </a:endParaRPr>
        </a:p>
      </dsp:txBody>
      <dsp:txXfrm rot="-5400000">
        <a:off x="1008460" y="1358375"/>
        <a:ext cx="143078" cy="139104"/>
      </dsp:txXfrm>
    </dsp:sp>
    <dsp:sp modelId="{44C03AB2-92AE-4293-BD46-9FA1F975FF20}">
      <dsp:nvSpPr>
        <dsp:cNvPr id="0" name=""/>
        <dsp:cNvSpPr/>
      </dsp:nvSpPr>
      <dsp:spPr>
        <a:xfrm>
          <a:off x="112376" y="1590215"/>
          <a:ext cx="1935246" cy="529921"/>
        </a:xfrm>
        <a:prstGeom prst="roundRect">
          <a:avLst/>
        </a:prstGeom>
        <a:solidFill>
          <a:schemeClr val="accent3">
            <a:hueOff val="5812304"/>
            <a:satOff val="-18573"/>
            <a:lumOff val="-470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latin typeface="Arial" panose="020B0604020202020204" pitchFamily="34" charset="0"/>
              <a:ea typeface="+mn-ea"/>
              <a:cs typeface="Arial" panose="020B0604020202020204" pitchFamily="34" charset="0"/>
            </a:rPr>
            <a:t>PST Leads fortnightly meeting with Management</a:t>
          </a:r>
        </a:p>
      </dsp:txBody>
      <dsp:txXfrm>
        <a:off x="138245" y="1616084"/>
        <a:ext cx="1883508" cy="478183"/>
      </dsp:txXfrm>
    </dsp:sp>
    <dsp:sp modelId="{D24935DC-7963-429A-99C1-0B9DA32DDC98}">
      <dsp:nvSpPr>
        <dsp:cNvPr id="0" name=""/>
        <dsp:cNvSpPr/>
      </dsp:nvSpPr>
      <dsp:spPr>
        <a:xfrm rot="5400000">
          <a:off x="980639" y="2133385"/>
          <a:ext cx="198720" cy="238464"/>
        </a:xfrm>
        <a:prstGeom prst="rightArrow">
          <a:avLst>
            <a:gd name="adj1" fmla="val 60000"/>
            <a:gd name="adj2" fmla="val 50000"/>
          </a:avLst>
        </a:prstGeom>
        <a:solidFill>
          <a:schemeClr val="accent3">
            <a:hueOff val="7749738"/>
            <a:satOff val="-24763"/>
            <a:lumOff val="-627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latin typeface="Arial" panose="020B0604020202020204" pitchFamily="34" charset="0"/>
            <a:cs typeface="Arial" panose="020B0604020202020204" pitchFamily="34" charset="0"/>
          </a:endParaRPr>
        </a:p>
      </dsp:txBody>
      <dsp:txXfrm rot="-5400000">
        <a:off x="1008460" y="2153257"/>
        <a:ext cx="143078" cy="139104"/>
      </dsp:txXfrm>
    </dsp:sp>
    <dsp:sp modelId="{62379DE7-680D-4FEF-9720-486D48D70CE2}">
      <dsp:nvSpPr>
        <dsp:cNvPr id="0" name=""/>
        <dsp:cNvSpPr/>
      </dsp:nvSpPr>
      <dsp:spPr>
        <a:xfrm>
          <a:off x="112376" y="2385097"/>
          <a:ext cx="1935246" cy="529921"/>
        </a:xfrm>
        <a:prstGeom prst="roundRect">
          <a:avLst/>
        </a:prstGeom>
        <a:solidFill>
          <a:schemeClr val="accent3">
            <a:hueOff val="8718455"/>
            <a:satOff val="-27859"/>
            <a:lumOff val="-7059"/>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latin typeface="Arial" panose="020B0604020202020204" pitchFamily="34" charset="0"/>
              <a:ea typeface="+mn-ea"/>
              <a:cs typeface="Arial" panose="020B0604020202020204" pitchFamily="34" charset="0"/>
            </a:rPr>
            <a:t>PST meeting monthly</a:t>
          </a:r>
        </a:p>
      </dsp:txBody>
      <dsp:txXfrm>
        <a:off x="138245" y="2410966"/>
        <a:ext cx="1883508" cy="478183"/>
      </dsp:txXfrm>
    </dsp:sp>
    <dsp:sp modelId="{B7719B40-38FE-4D51-A440-07FFC591489C}">
      <dsp:nvSpPr>
        <dsp:cNvPr id="0" name=""/>
        <dsp:cNvSpPr/>
      </dsp:nvSpPr>
      <dsp:spPr>
        <a:xfrm rot="5400000">
          <a:off x="980639" y="2928266"/>
          <a:ext cx="198720" cy="238464"/>
        </a:xfrm>
        <a:prstGeom prst="rightArrow">
          <a:avLst>
            <a:gd name="adj1" fmla="val 60000"/>
            <a:gd name="adj2" fmla="val 50000"/>
          </a:avLst>
        </a:prstGeom>
        <a:solidFill>
          <a:schemeClr val="accent3">
            <a:hueOff val="11624607"/>
            <a:satOff val="-37145"/>
            <a:lumOff val="-94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latin typeface="Arial" panose="020B0604020202020204" pitchFamily="34" charset="0"/>
            <a:cs typeface="Arial" panose="020B0604020202020204" pitchFamily="34" charset="0"/>
          </a:endParaRPr>
        </a:p>
      </dsp:txBody>
      <dsp:txXfrm rot="-5400000">
        <a:off x="1008460" y="2948138"/>
        <a:ext cx="143078" cy="139104"/>
      </dsp:txXfrm>
    </dsp:sp>
    <dsp:sp modelId="{C8280934-9D5A-459D-AE8A-F66DC0250532}">
      <dsp:nvSpPr>
        <dsp:cNvPr id="0" name=""/>
        <dsp:cNvSpPr/>
      </dsp:nvSpPr>
      <dsp:spPr>
        <a:xfrm>
          <a:off x="112376" y="3179979"/>
          <a:ext cx="1935246" cy="529921"/>
        </a:xfrm>
        <a:prstGeom prst="roundRect">
          <a:avLst/>
        </a:prstGeom>
        <a:solidFill>
          <a:schemeClr val="accent3">
            <a:hueOff val="11624607"/>
            <a:satOff val="-37145"/>
            <a:lumOff val="-941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latin typeface="Arial" panose="020B0604020202020204" pitchFamily="34" charset="0"/>
              <a:ea typeface="+mn-ea"/>
              <a:cs typeface="Arial" panose="020B0604020202020204" pitchFamily="34" charset="0"/>
            </a:rPr>
            <a:t>Bi-monthly 121s</a:t>
          </a:r>
        </a:p>
      </dsp:txBody>
      <dsp:txXfrm>
        <a:off x="138245" y="3205848"/>
        <a:ext cx="1883508" cy="4781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DAF7D-D64F-4234-B8F2-809A31C8FC44}">
      <dsp:nvSpPr>
        <dsp:cNvPr id="0" name=""/>
        <dsp:cNvSpPr/>
      </dsp:nvSpPr>
      <dsp:spPr>
        <a:xfrm>
          <a:off x="241773" y="1811"/>
          <a:ext cx="1676453" cy="673951"/>
        </a:xfrm>
        <a:prstGeom prst="roundRect">
          <a:avLst>
            <a:gd name="adj" fmla="val 10000"/>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Admin /ARRS</a:t>
          </a:r>
        </a:p>
      </dsp:txBody>
      <dsp:txXfrm>
        <a:off x="261512" y="21550"/>
        <a:ext cx="1636975" cy="634473"/>
      </dsp:txXfrm>
    </dsp:sp>
    <dsp:sp modelId="{E2CE8045-3C2A-4F37-96E4-3EF339C0A9C9}">
      <dsp:nvSpPr>
        <dsp:cNvPr id="0" name=""/>
        <dsp:cNvSpPr/>
      </dsp:nvSpPr>
      <dsp:spPr>
        <a:xfrm rot="5400000">
          <a:off x="953634" y="692611"/>
          <a:ext cx="252731" cy="30327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dsp:txBody>
      <dsp:txXfrm rot="-5400000">
        <a:off x="989017" y="717884"/>
        <a:ext cx="181967" cy="176912"/>
      </dsp:txXfrm>
    </dsp:sp>
    <dsp:sp modelId="{8AED230F-F3C4-4823-B325-D1FA0895535D}">
      <dsp:nvSpPr>
        <dsp:cNvPr id="0" name=""/>
        <dsp:cNvSpPr/>
      </dsp:nvSpPr>
      <dsp:spPr>
        <a:xfrm>
          <a:off x="241773" y="1012738"/>
          <a:ext cx="1676453" cy="673951"/>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Arial" panose="020B0604020202020204" pitchFamily="34" charset="0"/>
              <a:ea typeface="+mn-ea"/>
              <a:cs typeface="Arial" panose="020B0604020202020204" pitchFamily="34" charset="0"/>
            </a:rPr>
            <a:t>Line Manager does quarterly meeting</a:t>
          </a:r>
        </a:p>
      </dsp:txBody>
      <dsp:txXfrm>
        <a:off x="274673" y="1045638"/>
        <a:ext cx="1610653" cy="608151"/>
      </dsp:txXfrm>
    </dsp:sp>
    <dsp:sp modelId="{A02A031B-B35C-4306-A2B5-FFCE1503EE19}">
      <dsp:nvSpPr>
        <dsp:cNvPr id="0" name=""/>
        <dsp:cNvSpPr/>
      </dsp:nvSpPr>
      <dsp:spPr>
        <a:xfrm rot="5400000">
          <a:off x="953634" y="1703538"/>
          <a:ext cx="252731" cy="303277"/>
        </a:xfrm>
        <a:prstGeom prst="rightArrow">
          <a:avLst>
            <a:gd name="adj1" fmla="val 60000"/>
            <a:gd name="adj2" fmla="val 50000"/>
          </a:avLst>
        </a:prstGeom>
        <a:solidFill>
          <a:schemeClr val="accent5">
            <a:hueOff val="3359278"/>
            <a:satOff val="4740"/>
            <a:lumOff val="-5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latin typeface="Arial" panose="020B0604020202020204" pitchFamily="34" charset="0"/>
            <a:cs typeface="Arial" panose="020B0604020202020204" pitchFamily="34" charset="0"/>
          </a:endParaRPr>
        </a:p>
      </dsp:txBody>
      <dsp:txXfrm rot="-5400000">
        <a:off x="989017" y="1728811"/>
        <a:ext cx="181967" cy="176912"/>
      </dsp:txXfrm>
    </dsp:sp>
    <dsp:sp modelId="{F4D80F50-E8BD-4E55-A5D6-42745E2D0987}">
      <dsp:nvSpPr>
        <dsp:cNvPr id="0" name=""/>
        <dsp:cNvSpPr/>
      </dsp:nvSpPr>
      <dsp:spPr>
        <a:xfrm>
          <a:off x="241773" y="2023664"/>
          <a:ext cx="1676453" cy="673951"/>
        </a:xfrm>
        <a:prstGeom prst="roundRect">
          <a:avLst/>
        </a:prstGeom>
        <a:solidFill>
          <a:srgbClr val="5B9BD5">
            <a:hueOff val="-2252848"/>
            <a:satOff val="-5806"/>
            <a:lumOff val="-392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Arial" panose="020B0604020202020204" pitchFamily="34" charset="0"/>
              <a:ea typeface="+mn-ea"/>
              <a:cs typeface="Arial" panose="020B0604020202020204" pitchFamily="34" charset="0"/>
            </a:rPr>
            <a:t>Bi-monthly 121</a:t>
          </a:r>
        </a:p>
      </dsp:txBody>
      <dsp:txXfrm>
        <a:off x="274673" y="2056564"/>
        <a:ext cx="1610653" cy="608151"/>
      </dsp:txXfrm>
    </dsp:sp>
    <dsp:sp modelId="{B8CF2E07-3621-4265-BE44-11A1262A344B}">
      <dsp:nvSpPr>
        <dsp:cNvPr id="0" name=""/>
        <dsp:cNvSpPr/>
      </dsp:nvSpPr>
      <dsp:spPr>
        <a:xfrm rot="5400000">
          <a:off x="953634" y="2714464"/>
          <a:ext cx="252731" cy="303277"/>
        </a:xfrm>
        <a:prstGeom prst="rightArrow">
          <a:avLst>
            <a:gd name="adj1" fmla="val 60000"/>
            <a:gd name="adj2" fmla="val 50000"/>
          </a:avLst>
        </a:prstGeom>
        <a:solidFill>
          <a:schemeClr val="accent5">
            <a:hueOff val="6718555"/>
            <a:satOff val="9479"/>
            <a:lumOff val="-11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latin typeface="Arial" panose="020B0604020202020204" pitchFamily="34" charset="0"/>
            <a:cs typeface="Arial" panose="020B0604020202020204" pitchFamily="34" charset="0"/>
          </a:endParaRPr>
        </a:p>
      </dsp:txBody>
      <dsp:txXfrm rot="-5400000">
        <a:off x="989017" y="2739737"/>
        <a:ext cx="181967" cy="176912"/>
      </dsp:txXfrm>
    </dsp:sp>
    <dsp:sp modelId="{B9100606-BCAC-4625-8BCA-B82AA5AA71D6}">
      <dsp:nvSpPr>
        <dsp:cNvPr id="0" name=""/>
        <dsp:cNvSpPr/>
      </dsp:nvSpPr>
      <dsp:spPr>
        <a:xfrm>
          <a:off x="241773" y="3034591"/>
          <a:ext cx="1676453" cy="673951"/>
        </a:xfrm>
        <a:prstGeom prst="roundRect">
          <a:avLst/>
        </a:prstGeom>
        <a:solidFill>
          <a:srgbClr val="5B9BD5">
            <a:hueOff val="-4505695"/>
            <a:satOff val="-11613"/>
            <a:lumOff val="-784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Arial" panose="020B0604020202020204" pitchFamily="34" charset="0"/>
              <a:ea typeface="+mn-ea"/>
              <a:cs typeface="Arial" panose="020B0604020202020204" pitchFamily="34" charset="0"/>
            </a:rPr>
            <a:t>ARRS monthly meeting</a:t>
          </a:r>
        </a:p>
      </dsp:txBody>
      <dsp:txXfrm>
        <a:off x="274673" y="3067491"/>
        <a:ext cx="1610653" cy="6081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A2238-EB01-41CB-B66F-5AA4716AF1C6}">
      <dsp:nvSpPr>
        <dsp:cNvPr id="0" name=""/>
        <dsp:cNvSpPr/>
      </dsp:nvSpPr>
      <dsp:spPr>
        <a:xfrm>
          <a:off x="3788158" y="1969612"/>
          <a:ext cx="1496691" cy="1496691"/>
        </a:xfrm>
        <a:prstGeom prst="ellipse">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New or Refreshed</a:t>
          </a:r>
        </a:p>
      </dsp:txBody>
      <dsp:txXfrm>
        <a:off x="4007343" y="2188797"/>
        <a:ext cx="1058321" cy="1058321"/>
      </dsp:txXfrm>
    </dsp:sp>
    <dsp:sp modelId="{FBB8A949-E6EF-48A4-BFAC-9AE9C99D2B51}">
      <dsp:nvSpPr>
        <dsp:cNvPr id="0" name=""/>
        <dsp:cNvSpPr/>
      </dsp:nvSpPr>
      <dsp:spPr>
        <a:xfrm rot="16200000">
          <a:off x="4353190" y="1771452"/>
          <a:ext cx="366627" cy="29692"/>
        </a:xfrm>
        <a:custGeom>
          <a:avLst/>
          <a:gdLst/>
          <a:ahLst/>
          <a:cxnLst/>
          <a:rect l="0" t="0" r="0" b="0"/>
          <a:pathLst>
            <a:path>
              <a:moveTo>
                <a:pt x="0" y="14846"/>
              </a:moveTo>
              <a:lnTo>
                <a:pt x="366627" y="14846"/>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4527338" y="1777133"/>
        <a:ext cx="18331" cy="18331"/>
      </dsp:txXfrm>
    </dsp:sp>
    <dsp:sp modelId="{40DD6A6D-8BFA-4453-9AC0-618A750B857F}">
      <dsp:nvSpPr>
        <dsp:cNvPr id="0" name=""/>
        <dsp:cNvSpPr/>
      </dsp:nvSpPr>
      <dsp:spPr>
        <a:xfrm>
          <a:off x="3664965" y="-64867"/>
          <a:ext cx="1743076" cy="1667852"/>
        </a:xfrm>
        <a:prstGeom prst="ellipse">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Conflicts of Interest</a:t>
          </a:r>
        </a:p>
      </dsp:txBody>
      <dsp:txXfrm>
        <a:off x="3920233" y="179384"/>
        <a:ext cx="1232540" cy="1179350"/>
      </dsp:txXfrm>
    </dsp:sp>
    <dsp:sp modelId="{AFA98F48-A5F4-495D-962C-52E23BC799ED}">
      <dsp:nvSpPr>
        <dsp:cNvPr id="0" name=""/>
        <dsp:cNvSpPr/>
      </dsp:nvSpPr>
      <dsp:spPr>
        <a:xfrm rot="19800000">
          <a:off x="5161888" y="2244215"/>
          <a:ext cx="338893" cy="29692"/>
        </a:xfrm>
        <a:custGeom>
          <a:avLst/>
          <a:gdLst/>
          <a:ahLst/>
          <a:cxnLst/>
          <a:rect l="0" t="0" r="0" b="0"/>
          <a:pathLst>
            <a:path>
              <a:moveTo>
                <a:pt x="0" y="14846"/>
              </a:moveTo>
              <a:lnTo>
                <a:pt x="338893" y="14846"/>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5322863" y="2250589"/>
        <a:ext cx="16944" cy="16944"/>
      </dsp:txXfrm>
    </dsp:sp>
    <dsp:sp modelId="{A8045D5F-E288-4D45-A392-F02708695002}">
      <dsp:nvSpPr>
        <dsp:cNvPr id="0" name=""/>
        <dsp:cNvSpPr/>
      </dsp:nvSpPr>
      <dsp:spPr>
        <a:xfrm>
          <a:off x="5352762" y="909581"/>
          <a:ext cx="1743076" cy="1667852"/>
        </a:xfrm>
        <a:prstGeom prst="ellipse">
          <a:avLst/>
        </a:prstGeom>
        <a:gradFill rotWithShape="0">
          <a:gsLst>
            <a:gs pos="0">
              <a:schemeClr val="accent5">
                <a:hueOff val="1343711"/>
                <a:satOff val="1896"/>
                <a:lumOff val="-235"/>
                <a:alphaOff val="0"/>
                <a:shade val="15000"/>
                <a:satMod val="180000"/>
              </a:schemeClr>
            </a:gs>
            <a:gs pos="50000">
              <a:schemeClr val="accent5">
                <a:hueOff val="1343711"/>
                <a:satOff val="1896"/>
                <a:lumOff val="-235"/>
                <a:alphaOff val="0"/>
                <a:shade val="45000"/>
                <a:satMod val="170000"/>
              </a:schemeClr>
            </a:gs>
            <a:gs pos="70000">
              <a:schemeClr val="accent5">
                <a:hueOff val="1343711"/>
                <a:satOff val="1896"/>
                <a:lumOff val="-235"/>
                <a:alphaOff val="0"/>
                <a:tint val="99000"/>
                <a:shade val="65000"/>
                <a:satMod val="155000"/>
              </a:schemeClr>
            </a:gs>
            <a:gs pos="100000">
              <a:schemeClr val="accent5">
                <a:hueOff val="1343711"/>
                <a:satOff val="1896"/>
                <a:lumOff val="-235"/>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Clinical Governance</a:t>
          </a:r>
        </a:p>
      </dsp:txBody>
      <dsp:txXfrm>
        <a:off x="5608030" y="1153832"/>
        <a:ext cx="1232540" cy="1179350"/>
      </dsp:txXfrm>
    </dsp:sp>
    <dsp:sp modelId="{9B4D5CE6-F336-489E-A36B-3908A2C7B9D2}">
      <dsp:nvSpPr>
        <dsp:cNvPr id="0" name=""/>
        <dsp:cNvSpPr/>
      </dsp:nvSpPr>
      <dsp:spPr>
        <a:xfrm rot="1800000">
          <a:off x="5161888" y="3162007"/>
          <a:ext cx="338893" cy="29692"/>
        </a:xfrm>
        <a:custGeom>
          <a:avLst/>
          <a:gdLst/>
          <a:ahLst/>
          <a:cxnLst/>
          <a:rect l="0" t="0" r="0" b="0"/>
          <a:pathLst>
            <a:path>
              <a:moveTo>
                <a:pt x="0" y="14846"/>
              </a:moveTo>
              <a:lnTo>
                <a:pt x="338893" y="14846"/>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5322863" y="3168381"/>
        <a:ext cx="16944" cy="16944"/>
      </dsp:txXfrm>
    </dsp:sp>
    <dsp:sp modelId="{1592C498-C1D8-4BC3-B573-62A09E7E94D4}">
      <dsp:nvSpPr>
        <dsp:cNvPr id="0" name=""/>
        <dsp:cNvSpPr/>
      </dsp:nvSpPr>
      <dsp:spPr>
        <a:xfrm>
          <a:off x="5352762" y="2858481"/>
          <a:ext cx="1743076" cy="1667852"/>
        </a:xfrm>
        <a:prstGeom prst="ellipse">
          <a:avLst/>
        </a:prstGeom>
        <a:gradFill rotWithShape="0">
          <a:gsLst>
            <a:gs pos="0">
              <a:schemeClr val="accent5">
                <a:hueOff val="2687422"/>
                <a:satOff val="3792"/>
                <a:lumOff val="-470"/>
                <a:alphaOff val="0"/>
                <a:shade val="15000"/>
                <a:satMod val="180000"/>
              </a:schemeClr>
            </a:gs>
            <a:gs pos="50000">
              <a:schemeClr val="accent5">
                <a:hueOff val="2687422"/>
                <a:satOff val="3792"/>
                <a:lumOff val="-470"/>
                <a:alphaOff val="0"/>
                <a:shade val="45000"/>
                <a:satMod val="170000"/>
              </a:schemeClr>
            </a:gs>
            <a:gs pos="70000">
              <a:schemeClr val="accent5">
                <a:hueOff val="2687422"/>
                <a:satOff val="3792"/>
                <a:lumOff val="-470"/>
                <a:alphaOff val="0"/>
                <a:tint val="99000"/>
                <a:shade val="65000"/>
                <a:satMod val="155000"/>
              </a:schemeClr>
            </a:gs>
            <a:gs pos="100000">
              <a:schemeClr val="accent5">
                <a:hueOff val="2687422"/>
                <a:satOff val="3792"/>
                <a:lumOff val="-47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Financial Governance</a:t>
          </a:r>
        </a:p>
      </dsp:txBody>
      <dsp:txXfrm>
        <a:off x="5608030" y="3102732"/>
        <a:ext cx="1232540" cy="1179350"/>
      </dsp:txXfrm>
    </dsp:sp>
    <dsp:sp modelId="{0557C53C-CC99-4383-8F92-97EB37DC9B92}">
      <dsp:nvSpPr>
        <dsp:cNvPr id="0" name=""/>
        <dsp:cNvSpPr/>
      </dsp:nvSpPr>
      <dsp:spPr>
        <a:xfrm rot="5400000">
          <a:off x="4353190" y="3634770"/>
          <a:ext cx="366627" cy="29692"/>
        </a:xfrm>
        <a:custGeom>
          <a:avLst/>
          <a:gdLst/>
          <a:ahLst/>
          <a:cxnLst/>
          <a:rect l="0" t="0" r="0" b="0"/>
          <a:pathLst>
            <a:path>
              <a:moveTo>
                <a:pt x="0" y="14846"/>
              </a:moveTo>
              <a:lnTo>
                <a:pt x="366627" y="14846"/>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4527338" y="3640451"/>
        <a:ext cx="18331" cy="18331"/>
      </dsp:txXfrm>
    </dsp:sp>
    <dsp:sp modelId="{D35C5F50-CA25-4DFC-8059-1D3B61A061C8}">
      <dsp:nvSpPr>
        <dsp:cNvPr id="0" name=""/>
        <dsp:cNvSpPr/>
      </dsp:nvSpPr>
      <dsp:spPr>
        <a:xfrm>
          <a:off x="3664965" y="3832930"/>
          <a:ext cx="1743076" cy="1667852"/>
        </a:xfrm>
        <a:prstGeom prst="ellipse">
          <a:avLst/>
        </a:prstGeom>
        <a:gradFill rotWithShape="0">
          <a:gsLst>
            <a:gs pos="0">
              <a:schemeClr val="accent5">
                <a:hueOff val="4031133"/>
                <a:satOff val="5687"/>
                <a:lumOff val="-706"/>
                <a:alphaOff val="0"/>
                <a:shade val="15000"/>
                <a:satMod val="180000"/>
              </a:schemeClr>
            </a:gs>
            <a:gs pos="50000">
              <a:schemeClr val="accent5">
                <a:hueOff val="4031133"/>
                <a:satOff val="5687"/>
                <a:lumOff val="-706"/>
                <a:alphaOff val="0"/>
                <a:shade val="45000"/>
                <a:satMod val="170000"/>
              </a:schemeClr>
            </a:gs>
            <a:gs pos="70000">
              <a:schemeClr val="accent5">
                <a:hueOff val="4031133"/>
                <a:satOff val="5687"/>
                <a:lumOff val="-706"/>
                <a:alphaOff val="0"/>
                <a:tint val="99000"/>
                <a:shade val="65000"/>
                <a:satMod val="155000"/>
              </a:schemeClr>
            </a:gs>
            <a:gs pos="100000">
              <a:schemeClr val="accent5">
                <a:hueOff val="4031133"/>
                <a:satOff val="5687"/>
                <a:lumOff val="-706"/>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Corporate Governance</a:t>
          </a:r>
        </a:p>
      </dsp:txBody>
      <dsp:txXfrm>
        <a:off x="3920233" y="4077181"/>
        <a:ext cx="1232540" cy="1179350"/>
      </dsp:txXfrm>
    </dsp:sp>
    <dsp:sp modelId="{B57CBBDE-69F8-4483-9855-7B11A37858E4}">
      <dsp:nvSpPr>
        <dsp:cNvPr id="0" name=""/>
        <dsp:cNvSpPr/>
      </dsp:nvSpPr>
      <dsp:spPr>
        <a:xfrm rot="9000000">
          <a:off x="3572225" y="3162007"/>
          <a:ext cx="338893" cy="29692"/>
        </a:xfrm>
        <a:custGeom>
          <a:avLst/>
          <a:gdLst/>
          <a:ahLst/>
          <a:cxnLst/>
          <a:rect l="0" t="0" r="0" b="0"/>
          <a:pathLst>
            <a:path>
              <a:moveTo>
                <a:pt x="0" y="14846"/>
              </a:moveTo>
              <a:lnTo>
                <a:pt x="338893" y="14846"/>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3733200" y="3168381"/>
        <a:ext cx="16944" cy="16944"/>
      </dsp:txXfrm>
    </dsp:sp>
    <dsp:sp modelId="{D06E57CC-540B-48E5-A0E7-744E6E28208B}">
      <dsp:nvSpPr>
        <dsp:cNvPr id="0" name=""/>
        <dsp:cNvSpPr/>
      </dsp:nvSpPr>
      <dsp:spPr>
        <a:xfrm>
          <a:off x="1977169" y="2858481"/>
          <a:ext cx="1743076" cy="1667852"/>
        </a:xfrm>
        <a:prstGeom prst="ellipse">
          <a:avLst/>
        </a:prstGeom>
        <a:gradFill rotWithShape="0">
          <a:gsLst>
            <a:gs pos="0">
              <a:schemeClr val="accent5">
                <a:hueOff val="5374845"/>
                <a:satOff val="7583"/>
                <a:lumOff val="-941"/>
                <a:alphaOff val="0"/>
                <a:shade val="15000"/>
                <a:satMod val="180000"/>
              </a:schemeClr>
            </a:gs>
            <a:gs pos="50000">
              <a:schemeClr val="accent5">
                <a:hueOff val="5374845"/>
                <a:satOff val="7583"/>
                <a:lumOff val="-941"/>
                <a:alphaOff val="0"/>
                <a:shade val="45000"/>
                <a:satMod val="170000"/>
              </a:schemeClr>
            </a:gs>
            <a:gs pos="70000">
              <a:schemeClr val="accent5">
                <a:hueOff val="5374845"/>
                <a:satOff val="7583"/>
                <a:lumOff val="-941"/>
                <a:alphaOff val="0"/>
                <a:tint val="99000"/>
                <a:shade val="65000"/>
                <a:satMod val="155000"/>
              </a:schemeClr>
            </a:gs>
            <a:gs pos="100000">
              <a:schemeClr val="accent5">
                <a:hueOff val="5374845"/>
                <a:satOff val="7583"/>
                <a:lumOff val="-941"/>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Safeguarding</a:t>
          </a:r>
        </a:p>
      </dsp:txBody>
      <dsp:txXfrm>
        <a:off x="2232437" y="3102732"/>
        <a:ext cx="1232540" cy="1179350"/>
      </dsp:txXfrm>
    </dsp:sp>
    <dsp:sp modelId="{9910EC24-A237-40BC-B3E8-228EDBF56140}">
      <dsp:nvSpPr>
        <dsp:cNvPr id="0" name=""/>
        <dsp:cNvSpPr/>
      </dsp:nvSpPr>
      <dsp:spPr>
        <a:xfrm rot="12600000">
          <a:off x="3572225" y="2244215"/>
          <a:ext cx="338893" cy="29692"/>
        </a:xfrm>
        <a:custGeom>
          <a:avLst/>
          <a:gdLst/>
          <a:ahLst/>
          <a:cxnLst/>
          <a:rect l="0" t="0" r="0" b="0"/>
          <a:pathLst>
            <a:path>
              <a:moveTo>
                <a:pt x="0" y="14846"/>
              </a:moveTo>
              <a:lnTo>
                <a:pt x="338893" y="14846"/>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3733200" y="2250589"/>
        <a:ext cx="16944" cy="16944"/>
      </dsp:txXfrm>
    </dsp:sp>
    <dsp:sp modelId="{1C16EE86-41BA-4F31-821D-5E537CAEA35F}">
      <dsp:nvSpPr>
        <dsp:cNvPr id="0" name=""/>
        <dsp:cNvSpPr/>
      </dsp:nvSpPr>
      <dsp:spPr>
        <a:xfrm>
          <a:off x="1977169" y="909581"/>
          <a:ext cx="1743076" cy="1667852"/>
        </a:xfrm>
        <a:prstGeom prst="ellipse">
          <a:avLst/>
        </a:prstGeom>
        <a:gradFill rotWithShape="0">
          <a:gsLst>
            <a:gs pos="0">
              <a:schemeClr val="accent5">
                <a:hueOff val="6718555"/>
                <a:satOff val="9479"/>
                <a:lumOff val="-1176"/>
                <a:alphaOff val="0"/>
                <a:shade val="15000"/>
                <a:satMod val="180000"/>
              </a:schemeClr>
            </a:gs>
            <a:gs pos="50000">
              <a:schemeClr val="accent5">
                <a:hueOff val="6718555"/>
                <a:satOff val="9479"/>
                <a:lumOff val="-1176"/>
                <a:alphaOff val="0"/>
                <a:shade val="45000"/>
                <a:satMod val="170000"/>
              </a:schemeClr>
            </a:gs>
            <a:gs pos="70000">
              <a:schemeClr val="accent5">
                <a:hueOff val="6718555"/>
                <a:satOff val="9479"/>
                <a:lumOff val="-1176"/>
                <a:alphaOff val="0"/>
                <a:tint val="99000"/>
                <a:shade val="65000"/>
                <a:satMod val="155000"/>
              </a:schemeClr>
            </a:gs>
            <a:gs pos="100000">
              <a:schemeClr val="accent5">
                <a:hueOff val="6718555"/>
                <a:satOff val="9479"/>
                <a:lumOff val="-1176"/>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Gender Identity</a:t>
          </a:r>
        </a:p>
      </dsp:txBody>
      <dsp:txXfrm>
        <a:off x="2232437" y="1153832"/>
        <a:ext cx="1232540" cy="11793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888"/>
          </a:xfrm>
          <a:prstGeom prst="rect">
            <a:avLst/>
          </a:prstGeom>
        </p:spPr>
        <p:txBody>
          <a:bodyPr vert="horz" lIns="91440" tIns="45720" rIns="91440" bIns="45720" rtlCol="0"/>
          <a:lstStyle>
            <a:lvl1pPr algn="r">
              <a:defRPr sz="1200"/>
            </a:lvl1pPr>
          </a:lstStyle>
          <a:p>
            <a:fld id="{E8F10F35-9A88-466B-B389-0DCE1F2FCDED}" type="datetimeFigureOut">
              <a:rPr lang="en-GB" smtClean="0"/>
              <a:t>28/08/2024</a:t>
            </a:fld>
            <a:endParaRPr lang="en-GB" dirty="0"/>
          </a:p>
        </p:txBody>
      </p:sp>
      <p:sp>
        <p:nvSpPr>
          <p:cNvPr id="4" name="Footer Placeholder 3"/>
          <p:cNvSpPr>
            <a:spLocks noGrp="1"/>
          </p:cNvSpPr>
          <p:nvPr>
            <p:ph type="ftr" sz="quarter" idx="2"/>
          </p:nvPr>
        </p:nvSpPr>
        <p:spPr>
          <a:xfrm>
            <a:off x="0" y="9428164"/>
            <a:ext cx="2945659"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164"/>
            <a:ext cx="2945659" cy="496887"/>
          </a:xfrm>
          <a:prstGeom prst="rect">
            <a:avLst/>
          </a:prstGeom>
        </p:spPr>
        <p:txBody>
          <a:bodyPr vert="horz" lIns="91440" tIns="45720" rIns="91440" bIns="45720" rtlCol="0" anchor="b"/>
          <a:lstStyle>
            <a:lvl1pPr algn="r">
              <a:defRPr sz="1200"/>
            </a:lvl1pPr>
          </a:lstStyle>
          <a:p>
            <a:fld id="{651BCBD4-4253-497B-9C12-B418808F9B9A}" type="slidenum">
              <a:rPr lang="en-GB" smtClean="0"/>
              <a:t>‹#›</a:t>
            </a:fld>
            <a:endParaRPr lang="en-GB" dirty="0"/>
          </a:p>
        </p:txBody>
      </p:sp>
    </p:spTree>
    <p:extLst>
      <p:ext uri="{BB962C8B-B14F-4D97-AF65-F5344CB8AC3E}">
        <p14:creationId xmlns:p14="http://schemas.microsoft.com/office/powerpoint/2010/main" val="4141576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D169EAB-6D6E-4F3F-8D42-3C8F6505EA31}" type="datetimeFigureOut">
              <a:rPr lang="en-GB" smtClean="0"/>
              <a:t>28/08/2024</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01CD6BC-E103-4867-96ED-1D9B881BCB11}" type="slidenum">
              <a:rPr lang="en-GB" smtClean="0"/>
              <a:t>‹#›</a:t>
            </a:fld>
            <a:endParaRPr lang="en-GB" dirty="0"/>
          </a:p>
        </p:txBody>
      </p:sp>
    </p:spTree>
    <p:extLst>
      <p:ext uri="{BB962C8B-B14F-4D97-AF65-F5344CB8AC3E}">
        <p14:creationId xmlns:p14="http://schemas.microsoft.com/office/powerpoint/2010/main" val="1151009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1CD6BC-E103-4867-96ED-1D9B881BCB11}" type="slidenum">
              <a:rPr lang="en-GB" smtClean="0"/>
              <a:t>1</a:t>
            </a:fld>
            <a:endParaRPr lang="en-GB" dirty="0"/>
          </a:p>
        </p:txBody>
      </p:sp>
    </p:spTree>
    <p:extLst>
      <p:ext uri="{BB962C8B-B14F-4D97-AF65-F5344CB8AC3E}">
        <p14:creationId xmlns:p14="http://schemas.microsoft.com/office/powerpoint/2010/main" val="50954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39775"/>
            <a:ext cx="4927600" cy="3695700"/>
          </a:xfrm>
        </p:spPr>
      </p:sp>
      <p:sp>
        <p:nvSpPr>
          <p:cNvPr id="4" name="Slide Number Placeholder 3"/>
          <p:cNvSpPr>
            <a:spLocks noGrp="1"/>
          </p:cNvSpPr>
          <p:nvPr>
            <p:ph type="sldNum" sz="quarter" idx="10"/>
          </p:nvPr>
        </p:nvSpPr>
        <p:spPr/>
        <p:txBody>
          <a:bodyPr/>
          <a:lstStyle/>
          <a:p>
            <a:pPr marL="0" marR="0" lvl="0" indent="0" algn="r" defTabSz="906463"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id="{12485709-A2A8-4F7A-BB11-5DACBF0C27F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46484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39775"/>
            <a:ext cx="4927600" cy="3695700"/>
          </a:xfrm>
        </p:spPr>
      </p:sp>
      <p:sp>
        <p:nvSpPr>
          <p:cNvPr id="4" name="Slide Number Placeholder 3"/>
          <p:cNvSpPr>
            <a:spLocks noGrp="1"/>
          </p:cNvSpPr>
          <p:nvPr>
            <p:ph type="sldNum" sz="quarter" idx="10"/>
          </p:nvPr>
        </p:nvSpPr>
        <p:spPr/>
        <p:txBody>
          <a:bodyPr/>
          <a:lstStyle/>
          <a:p>
            <a:pPr marL="0" marR="0" lvl="0" indent="0" algn="r" defTabSz="906463"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id="{12485709-A2A8-4F7A-BB11-5DACBF0C27F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46484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39775"/>
            <a:ext cx="4927600" cy="3695700"/>
          </a:xfrm>
        </p:spPr>
      </p:sp>
      <p:sp>
        <p:nvSpPr>
          <p:cNvPr id="4" name="Slide Number Placeholder 3"/>
          <p:cNvSpPr>
            <a:spLocks noGrp="1"/>
          </p:cNvSpPr>
          <p:nvPr>
            <p:ph type="sldNum" sz="quarter" idx="10"/>
          </p:nvPr>
        </p:nvSpPr>
        <p:spPr/>
        <p:txBody>
          <a:bodyPr/>
          <a:lstStyle/>
          <a:p>
            <a:pPr marL="0" marR="0" lvl="0" indent="0" algn="r" defTabSz="906463"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id="{12485709-A2A8-4F7A-BB11-5DACBF0C27F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46484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39775"/>
            <a:ext cx="4927600" cy="3695700"/>
          </a:xfrm>
        </p:spPr>
      </p:sp>
      <p:sp>
        <p:nvSpPr>
          <p:cNvPr id="4" name="Slide Number Placeholder 3"/>
          <p:cNvSpPr>
            <a:spLocks noGrp="1"/>
          </p:cNvSpPr>
          <p:nvPr>
            <p:ph type="sldNum" sz="quarter" idx="10"/>
          </p:nvPr>
        </p:nvSpPr>
        <p:spPr/>
        <p:txBody>
          <a:bodyPr/>
          <a:lstStyle/>
          <a:p>
            <a:pPr marL="0" marR="0" lvl="0" indent="0" algn="r" defTabSz="906463"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id="{12485709-A2A8-4F7A-BB11-5DACBF0C27F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46484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39775"/>
            <a:ext cx="4927600" cy="3695700"/>
          </a:xfrm>
        </p:spPr>
      </p:sp>
      <p:sp>
        <p:nvSpPr>
          <p:cNvPr id="4" name="Slide Number Placeholder 3"/>
          <p:cNvSpPr>
            <a:spLocks noGrp="1"/>
          </p:cNvSpPr>
          <p:nvPr>
            <p:ph type="sldNum" sz="quarter" idx="10"/>
          </p:nvPr>
        </p:nvSpPr>
        <p:spPr/>
        <p:txBody>
          <a:bodyPr/>
          <a:lstStyle/>
          <a:p>
            <a:pPr marL="0" marR="0" lvl="0" indent="0" algn="r" defTabSz="906463"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id="{12485709-A2A8-4F7A-BB11-5DACBF0C27F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46484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39775"/>
            <a:ext cx="4927600" cy="3695700"/>
          </a:xfrm>
        </p:spPr>
      </p:sp>
      <p:sp>
        <p:nvSpPr>
          <p:cNvPr id="4" name="Slide Number Placeholder 3"/>
          <p:cNvSpPr>
            <a:spLocks noGrp="1"/>
          </p:cNvSpPr>
          <p:nvPr>
            <p:ph type="sldNum" sz="quarter" idx="10"/>
          </p:nvPr>
        </p:nvSpPr>
        <p:spPr/>
        <p:txBody>
          <a:bodyPr/>
          <a:lstStyle/>
          <a:p>
            <a:pPr marL="0" marR="0" lvl="0" indent="0" algn="r" defTabSz="906463"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id="{12485709-A2A8-4F7A-BB11-5DACBF0C27F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46484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39775"/>
            <a:ext cx="4927600" cy="3695700"/>
          </a:xfrm>
        </p:spPr>
      </p:sp>
      <p:sp>
        <p:nvSpPr>
          <p:cNvPr id="4" name="Slide Number Placeholder 3"/>
          <p:cNvSpPr>
            <a:spLocks noGrp="1"/>
          </p:cNvSpPr>
          <p:nvPr>
            <p:ph type="sldNum" sz="quarter" idx="10"/>
          </p:nvPr>
        </p:nvSpPr>
        <p:spPr/>
        <p:txBody>
          <a:bodyPr/>
          <a:lstStyle/>
          <a:p>
            <a:pPr marL="0" marR="0" lvl="0" indent="0" algn="r" defTabSz="906463"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id="{12485709-A2A8-4F7A-BB11-5DACBF0C27F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46484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39775"/>
            <a:ext cx="4927600" cy="3695700"/>
          </a:xfrm>
        </p:spPr>
      </p:sp>
      <p:sp>
        <p:nvSpPr>
          <p:cNvPr id="4" name="Slide Number Placeholder 3"/>
          <p:cNvSpPr>
            <a:spLocks noGrp="1"/>
          </p:cNvSpPr>
          <p:nvPr>
            <p:ph type="sldNum" sz="quarter" idx="10"/>
          </p:nvPr>
        </p:nvSpPr>
        <p:spPr/>
        <p:txBody>
          <a:bodyPr/>
          <a:lstStyle/>
          <a:p>
            <a:pPr marL="0" marR="0" lvl="0" indent="0" algn="r" defTabSz="906463"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id="{12485709-A2A8-4F7A-BB11-5DACBF0C27F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46484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39775"/>
            <a:ext cx="4927600" cy="3695700"/>
          </a:xfrm>
        </p:spPr>
      </p:sp>
      <p:sp>
        <p:nvSpPr>
          <p:cNvPr id="4" name="Slide Number Placeholder 3"/>
          <p:cNvSpPr>
            <a:spLocks noGrp="1"/>
          </p:cNvSpPr>
          <p:nvPr>
            <p:ph type="sldNum" sz="quarter" idx="10"/>
          </p:nvPr>
        </p:nvSpPr>
        <p:spPr/>
        <p:txBody>
          <a:bodyPr/>
          <a:lstStyle/>
          <a:p>
            <a:pPr marL="0" marR="0" lvl="0" indent="0" algn="r" defTabSz="906463"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id="{12485709-A2A8-4F7A-BB11-5DACBF0C27F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46484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1CD6BC-E103-4867-96ED-1D9B881BCB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1332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PCN Update &amp; EA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1CD6BC-E103-4867-96ED-1D9B881BCB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9229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301CD6BC-E103-4867-96ED-1D9B881BCB11}" type="slidenum">
              <a:rPr lang="en-GB" smtClean="0"/>
              <a:t>22</a:t>
            </a:fld>
            <a:endParaRPr lang="en-GB" dirty="0"/>
          </a:p>
        </p:txBody>
      </p:sp>
    </p:spTree>
    <p:extLst>
      <p:ext uri="{BB962C8B-B14F-4D97-AF65-F5344CB8AC3E}">
        <p14:creationId xmlns:p14="http://schemas.microsoft.com/office/powerpoint/2010/main" val="306973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PCN Update &amp; EA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1CD6BC-E103-4867-96ED-1D9B881BCB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7650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39775"/>
            <a:ext cx="4927600" cy="3695700"/>
          </a:xfrm>
        </p:spPr>
      </p:sp>
      <p:sp>
        <p:nvSpPr>
          <p:cNvPr id="4" name="Slide Number Placeholder 3"/>
          <p:cNvSpPr>
            <a:spLocks noGrp="1"/>
          </p:cNvSpPr>
          <p:nvPr>
            <p:ph type="sldNum" sz="quarter" idx="10"/>
          </p:nvPr>
        </p:nvSpPr>
        <p:spPr/>
        <p:txBody>
          <a:bodyPr/>
          <a:lstStyle/>
          <a:p>
            <a:pPr marL="0" marR="0" lvl="0" indent="0" algn="r" defTabSz="906463"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id="{12485709-A2A8-4F7A-BB11-5DACBF0C27F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46484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39775"/>
            <a:ext cx="4927600" cy="3695700"/>
          </a:xfrm>
        </p:spPr>
      </p:sp>
      <p:sp>
        <p:nvSpPr>
          <p:cNvPr id="4" name="Slide Number Placeholder 3"/>
          <p:cNvSpPr>
            <a:spLocks noGrp="1"/>
          </p:cNvSpPr>
          <p:nvPr>
            <p:ph type="sldNum" sz="quarter" idx="10"/>
          </p:nvPr>
        </p:nvSpPr>
        <p:spPr/>
        <p:txBody>
          <a:bodyPr/>
          <a:lstStyle/>
          <a:p>
            <a:pPr marL="0" marR="0" lvl="0" indent="0" algn="r" defTabSz="906463"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id="{12485709-A2A8-4F7A-BB11-5DACBF0C27F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46484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39775"/>
            <a:ext cx="4927600" cy="3695700"/>
          </a:xfrm>
        </p:spPr>
      </p:sp>
      <p:sp>
        <p:nvSpPr>
          <p:cNvPr id="4" name="Slide Number Placeholder 3"/>
          <p:cNvSpPr>
            <a:spLocks noGrp="1"/>
          </p:cNvSpPr>
          <p:nvPr>
            <p:ph type="sldNum" sz="quarter" idx="10"/>
          </p:nvPr>
        </p:nvSpPr>
        <p:spPr/>
        <p:txBody>
          <a:bodyPr/>
          <a:lstStyle/>
          <a:p>
            <a:pPr marL="0" marR="0" lvl="0" indent="0" algn="r" defTabSz="906463"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id="{12485709-A2A8-4F7A-BB11-5DACBF0C27F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46484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39775"/>
            <a:ext cx="4927600" cy="3695700"/>
          </a:xfrm>
        </p:spPr>
      </p:sp>
      <p:sp>
        <p:nvSpPr>
          <p:cNvPr id="4" name="Slide Number Placeholder 3"/>
          <p:cNvSpPr>
            <a:spLocks noGrp="1"/>
          </p:cNvSpPr>
          <p:nvPr>
            <p:ph type="sldNum" sz="quarter" idx="10"/>
          </p:nvPr>
        </p:nvSpPr>
        <p:spPr/>
        <p:txBody>
          <a:bodyPr/>
          <a:lstStyle/>
          <a:p>
            <a:pPr marL="0" marR="0" lvl="0" indent="0" algn="r" defTabSz="906463"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id="{12485709-A2A8-4F7A-BB11-5DACBF0C27F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46484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39775"/>
            <a:ext cx="4927600" cy="3695700"/>
          </a:xfrm>
        </p:spPr>
      </p:sp>
      <p:sp>
        <p:nvSpPr>
          <p:cNvPr id="4" name="Slide Number Placeholder 3"/>
          <p:cNvSpPr>
            <a:spLocks noGrp="1"/>
          </p:cNvSpPr>
          <p:nvPr>
            <p:ph type="sldNum" sz="quarter" idx="10"/>
          </p:nvPr>
        </p:nvSpPr>
        <p:spPr/>
        <p:txBody>
          <a:bodyPr/>
          <a:lstStyle/>
          <a:p>
            <a:pPr marL="0" marR="0" lvl="0" indent="0" algn="r" defTabSz="906463"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id="{12485709-A2A8-4F7A-BB11-5DACBF0C27F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46484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39775"/>
            <a:ext cx="4927600" cy="3695700"/>
          </a:xfrm>
        </p:spPr>
      </p:sp>
      <p:sp>
        <p:nvSpPr>
          <p:cNvPr id="4" name="Slide Number Placeholder 3"/>
          <p:cNvSpPr>
            <a:spLocks noGrp="1"/>
          </p:cNvSpPr>
          <p:nvPr>
            <p:ph type="sldNum" sz="quarter" idx="10"/>
          </p:nvPr>
        </p:nvSpPr>
        <p:spPr/>
        <p:txBody>
          <a:bodyPr/>
          <a:lstStyle/>
          <a:p>
            <a:pPr marL="0" marR="0" lvl="0" indent="0" algn="r" defTabSz="906463"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id="{12485709-A2A8-4F7A-BB11-5DACBF0C27FC}"/>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46484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dirty="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3EE2C39-1196-49DD-B2E7-91157E403C69}" type="datetimeFigureOut">
              <a:rPr lang="en-GB" smtClean="0"/>
              <a:pPr/>
              <a:t>28/08/2024</a:t>
            </a:fld>
            <a:endParaRPr lang="en-GB"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dirty="0">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274F33A-6E6E-4E94-9E61-5B244C39A725}" type="slidenum">
              <a:rPr lang="en-GB" smtClean="0"/>
              <a:pPr/>
              <a:t>‹#›</a:t>
            </a:fld>
            <a:endParaRPr lang="en-GB" dirty="0"/>
          </a:p>
        </p:txBody>
      </p:sp>
    </p:spTree>
    <p:extLst>
      <p:ext uri="{BB962C8B-B14F-4D97-AF65-F5344CB8AC3E}">
        <p14:creationId xmlns:p14="http://schemas.microsoft.com/office/powerpoint/2010/main" val="798256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3EE2C39-1196-49DD-B2E7-91157E403C69}" type="datetimeFigureOut">
              <a:rPr lang="en-GB" smtClean="0">
                <a:solidFill>
                  <a:prstClr val="black"/>
                </a:solidFill>
              </a:rPr>
              <a:pPr/>
              <a:t>28/08/2024</a:t>
            </a:fld>
            <a:endParaRPr lang="en-GB" dirty="0">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p:txBody>
          <a:bodyPr/>
          <a:lstStyle/>
          <a:p>
            <a:fld id="{0274F33A-6E6E-4E94-9E61-5B244C39A725}"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752606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3EE2C39-1196-49DD-B2E7-91157E403C69}" type="datetimeFigureOut">
              <a:rPr lang="en-GB" smtClean="0">
                <a:solidFill>
                  <a:prstClr val="black"/>
                </a:solidFill>
              </a:rPr>
              <a:pPr/>
              <a:t>28/08/2024</a:t>
            </a:fld>
            <a:endParaRPr lang="en-GB" dirty="0">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p:txBody>
          <a:bodyPr/>
          <a:lstStyle/>
          <a:p>
            <a:fld id="{0274F33A-6E6E-4E94-9E61-5B244C39A725}"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02690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s - Title and Full Page Content (With Question, Base &amp;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baseline="0"/>
            </a:lvl1pPr>
          </a:lstStyle>
          <a:p>
            <a:r>
              <a:rPr lang="en-US"/>
              <a:t>Click to edit slide title Arial Bold size 24</a:t>
            </a:r>
            <a:endParaRPr lang="en-GB"/>
          </a:p>
        </p:txBody>
      </p:sp>
      <p:sp>
        <p:nvSpPr>
          <p:cNvPr id="18" name="Content Placeholder 12"/>
          <p:cNvSpPr>
            <a:spLocks noGrp="1"/>
          </p:cNvSpPr>
          <p:nvPr>
            <p:ph sz="quarter" idx="10" hasCustomPrompt="1"/>
          </p:nvPr>
        </p:nvSpPr>
        <p:spPr bwMode="gray">
          <a:xfrm>
            <a:off x="227139" y="1196754"/>
            <a:ext cx="8743951" cy="4392953"/>
          </a:xfrm>
        </p:spPr>
        <p:txBody>
          <a:bodyPr/>
          <a:lstStyle>
            <a:lvl1pPr>
              <a:buClr>
                <a:schemeClr val="tx1"/>
              </a:buClr>
              <a:defRPr>
                <a:solidFill>
                  <a:schemeClr val="tx1"/>
                </a:solidFill>
              </a:defRPr>
            </a:lvl1pPr>
            <a:lvl2pPr>
              <a:buClr>
                <a:schemeClr val="tx1"/>
              </a:buClr>
              <a:defRPr baseline="0">
                <a:solidFill>
                  <a:schemeClr val="tx1"/>
                </a:solidFill>
              </a:defRPr>
            </a:lvl2pPr>
            <a:lvl3pPr>
              <a:buClr>
                <a:schemeClr val="tx1"/>
              </a:buClr>
              <a:defRPr baseline="0">
                <a:solidFill>
                  <a:schemeClr val="tx1"/>
                </a:solidFill>
              </a:defRPr>
            </a:lvl3pPr>
          </a:lstStyle>
          <a:p>
            <a:pPr lvl="0"/>
            <a:r>
              <a:rPr lang="en-US"/>
              <a:t>Click to edit text Arial size 18</a:t>
            </a:r>
          </a:p>
          <a:p>
            <a:pPr lvl="1"/>
            <a:r>
              <a:rPr lang="en-US"/>
              <a:t>First level bullet Arial size 18</a:t>
            </a:r>
          </a:p>
          <a:p>
            <a:pPr lvl="2"/>
            <a:r>
              <a:rPr lang="en-GB"/>
              <a:t>Second level bullet Arial size 16</a:t>
            </a:r>
            <a:endParaRPr lang="en-US"/>
          </a:p>
        </p:txBody>
      </p:sp>
      <p:sp>
        <p:nvSpPr>
          <p:cNvPr id="19" name="Text Placeholder 8"/>
          <p:cNvSpPr>
            <a:spLocks noGrp="1"/>
          </p:cNvSpPr>
          <p:nvPr>
            <p:ph type="body" sz="quarter" idx="12" hasCustomPrompt="1"/>
          </p:nvPr>
        </p:nvSpPr>
        <p:spPr bwMode="gray">
          <a:xfrm>
            <a:off x="227139" y="6125580"/>
            <a:ext cx="5758963" cy="216454"/>
          </a:xfrm>
          <a:prstGeom prst="rect">
            <a:avLst/>
          </a:prstGeom>
        </p:spPr>
        <p:txBody>
          <a:bodyPr anchor="ctr" anchorCtr="0"/>
          <a:lstStyle>
            <a:lvl1pPr marL="0" indent="0" algn="l">
              <a:buNone/>
              <a:defRPr sz="600">
                <a:solidFill>
                  <a:schemeClr val="bg1"/>
                </a:solidFill>
              </a:defRPr>
            </a:lvl1pPr>
          </a:lstStyle>
          <a:p>
            <a:pPr lvl="0"/>
            <a:r>
              <a:rPr lang="en-US"/>
              <a:t>Click to edit Base</a:t>
            </a:r>
          </a:p>
        </p:txBody>
      </p:sp>
    </p:spTree>
    <p:extLst>
      <p:ext uri="{BB962C8B-B14F-4D97-AF65-F5344CB8AC3E}">
        <p14:creationId xmlns:p14="http://schemas.microsoft.com/office/powerpoint/2010/main" val="62479731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3EE2C39-1196-49DD-B2E7-91157E403C69}" type="datetimeFigureOut">
              <a:rPr lang="en-GB" smtClean="0">
                <a:solidFill>
                  <a:prstClr val="black"/>
                </a:solidFill>
              </a:rPr>
              <a:pPr/>
              <a:t>28/08/2024</a:t>
            </a:fld>
            <a:endParaRPr lang="en-GB" dirty="0">
              <a:solidFill>
                <a:prstClr val="black"/>
              </a:solidFill>
            </a:endParaRPr>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p:txBody>
          <a:bodyPr/>
          <a:lstStyle/>
          <a:p>
            <a:fld id="{0274F33A-6E6E-4E94-9E61-5B244C39A725}" type="slidenum">
              <a:rPr lang="en-GB" smtClean="0">
                <a:solidFill>
                  <a:prstClr val="black"/>
                </a:solidFill>
              </a:rPr>
              <a:pPr/>
              <a:t>‹#›</a:t>
            </a:fld>
            <a:endParaRPr lang="en-GB" dirty="0">
              <a:solidFill>
                <a:prstClr val="black"/>
              </a:solidFill>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899729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3EE2C39-1196-49DD-B2E7-91157E403C69}" type="datetimeFigureOut">
              <a:rPr lang="en-GB" smtClean="0">
                <a:solidFill>
                  <a:prstClr val="white"/>
                </a:solidFill>
              </a:rPr>
              <a:pPr/>
              <a:t>28/08/2024</a:t>
            </a:fld>
            <a:endParaRPr lang="en-GB" dirty="0">
              <a:solidFill>
                <a:prstClr val="white"/>
              </a:solidFill>
            </a:endParaRPr>
          </a:p>
        </p:txBody>
      </p:sp>
      <p:sp>
        <p:nvSpPr>
          <p:cNvPr id="5" name="Footer Placeholder 4"/>
          <p:cNvSpPr>
            <a:spLocks noGrp="1"/>
          </p:cNvSpPr>
          <p:nvPr>
            <p:ph type="ftr" sz="quarter" idx="11"/>
          </p:nvPr>
        </p:nvSpPr>
        <p:spPr/>
        <p:txBody>
          <a:bodyPr/>
          <a:lstStyle/>
          <a:p>
            <a:endParaRPr lang="en-GB" dirty="0">
              <a:solidFill>
                <a:prstClr val="white"/>
              </a:solidFill>
            </a:endParaRPr>
          </a:p>
        </p:txBody>
      </p:sp>
      <p:sp>
        <p:nvSpPr>
          <p:cNvPr id="6" name="Slide Number Placeholder 5"/>
          <p:cNvSpPr>
            <a:spLocks noGrp="1"/>
          </p:cNvSpPr>
          <p:nvPr>
            <p:ph type="sldNum" sz="quarter" idx="12"/>
          </p:nvPr>
        </p:nvSpPr>
        <p:spPr/>
        <p:txBody>
          <a:bodyPr/>
          <a:lstStyle/>
          <a:p>
            <a:fld id="{0274F33A-6E6E-4E94-9E61-5B244C39A725}" type="slidenum">
              <a:rPr lang="en-GB" smtClean="0">
                <a:solidFill>
                  <a:prstClr val="white"/>
                </a:solidFill>
              </a:rPr>
              <a:pPr/>
              <a:t>‹#›</a:t>
            </a:fld>
            <a:endParaRPr lang="en-GB" dirty="0">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dirty="0">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dirty="0">
              <a:solidFill>
                <a:prstClr val="white"/>
              </a:solidFill>
            </a:endParaRPr>
          </a:p>
        </p:txBody>
      </p:sp>
    </p:spTree>
    <p:extLst>
      <p:ext uri="{BB962C8B-B14F-4D97-AF65-F5344CB8AC3E}">
        <p14:creationId xmlns:p14="http://schemas.microsoft.com/office/powerpoint/2010/main" val="63904222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3EE2C39-1196-49DD-B2E7-91157E403C69}" type="datetimeFigureOut">
              <a:rPr lang="en-GB" smtClean="0">
                <a:solidFill>
                  <a:prstClr val="white"/>
                </a:solidFill>
              </a:rPr>
              <a:pPr/>
              <a:t>28/08/2024</a:t>
            </a:fld>
            <a:endParaRPr lang="en-GB" dirty="0">
              <a:solidFill>
                <a:prstClr val="white"/>
              </a:solidFill>
            </a:endParaRPr>
          </a:p>
        </p:txBody>
      </p:sp>
      <p:sp>
        <p:nvSpPr>
          <p:cNvPr id="6" name="Footer Placeholder 5"/>
          <p:cNvSpPr>
            <a:spLocks noGrp="1"/>
          </p:cNvSpPr>
          <p:nvPr>
            <p:ph type="ftr" sz="quarter" idx="11"/>
          </p:nvPr>
        </p:nvSpPr>
        <p:spPr/>
        <p:txBody>
          <a:bodyPr/>
          <a:lstStyle/>
          <a:p>
            <a:endParaRPr lang="en-GB" dirty="0">
              <a:solidFill>
                <a:prstClr val="white"/>
              </a:solidFill>
            </a:endParaRPr>
          </a:p>
        </p:txBody>
      </p:sp>
      <p:sp>
        <p:nvSpPr>
          <p:cNvPr id="7" name="Slide Number Placeholder 6"/>
          <p:cNvSpPr>
            <a:spLocks noGrp="1"/>
          </p:cNvSpPr>
          <p:nvPr>
            <p:ph type="sldNum" sz="quarter" idx="12"/>
          </p:nvPr>
        </p:nvSpPr>
        <p:spPr/>
        <p:txBody>
          <a:bodyPr/>
          <a:lstStyle/>
          <a:p>
            <a:fld id="{0274F33A-6E6E-4E94-9E61-5B244C39A725}" type="slidenum">
              <a:rPr lang="en-GB" smtClean="0">
                <a:solidFill>
                  <a:prstClr val="white"/>
                </a:solidFill>
              </a:rPr>
              <a:pPr/>
              <a:t>‹#›</a:t>
            </a:fld>
            <a:endParaRPr lang="en-GB" dirty="0">
              <a:solidFill>
                <a:prstClr val="white"/>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10397628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3EE2C39-1196-49DD-B2E7-91157E403C69}" type="datetimeFigureOut">
              <a:rPr lang="en-GB" smtClean="0">
                <a:solidFill>
                  <a:prstClr val="black"/>
                </a:solidFill>
              </a:rPr>
              <a:pPr/>
              <a:t>28/08/2024</a:t>
            </a:fld>
            <a:endParaRPr lang="en-GB" dirty="0">
              <a:solidFill>
                <a:prstClr val="black"/>
              </a:solidFill>
            </a:endParaRPr>
          </a:p>
        </p:txBody>
      </p:sp>
      <p:sp>
        <p:nvSpPr>
          <p:cNvPr id="8" name="Footer Placeholder 7"/>
          <p:cNvSpPr>
            <a:spLocks noGrp="1"/>
          </p:cNvSpPr>
          <p:nvPr>
            <p:ph type="ftr" sz="quarter" idx="11"/>
          </p:nvPr>
        </p:nvSpPr>
        <p:spPr/>
        <p:txBody>
          <a:bodyPr/>
          <a:lstStyle/>
          <a:p>
            <a:endParaRPr lang="en-GB" dirty="0">
              <a:solidFill>
                <a:prstClr val="black"/>
              </a:solidFill>
            </a:endParaRPr>
          </a:p>
        </p:txBody>
      </p:sp>
      <p:sp>
        <p:nvSpPr>
          <p:cNvPr id="9" name="Slide Number Placeholder 8"/>
          <p:cNvSpPr>
            <a:spLocks noGrp="1"/>
          </p:cNvSpPr>
          <p:nvPr>
            <p:ph type="sldNum" sz="quarter" idx="12"/>
          </p:nvPr>
        </p:nvSpPr>
        <p:spPr/>
        <p:txBody>
          <a:bodyPr/>
          <a:lstStyle/>
          <a:p>
            <a:fld id="{0274F33A-6E6E-4E94-9E61-5B244C39A725}"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8467456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3EE2C39-1196-49DD-B2E7-91157E403C69}" type="datetimeFigureOut">
              <a:rPr lang="en-GB" smtClean="0">
                <a:solidFill>
                  <a:prstClr val="white"/>
                </a:solidFill>
              </a:rPr>
              <a:pPr/>
              <a:t>28/08/2024</a:t>
            </a:fld>
            <a:endParaRPr lang="en-GB" dirty="0">
              <a:solidFill>
                <a:prstClr val="white"/>
              </a:solidFill>
            </a:endParaRPr>
          </a:p>
        </p:txBody>
      </p:sp>
      <p:sp>
        <p:nvSpPr>
          <p:cNvPr id="4" name="Footer Placeholder 3"/>
          <p:cNvSpPr>
            <a:spLocks noGrp="1"/>
          </p:cNvSpPr>
          <p:nvPr>
            <p:ph type="ftr" sz="quarter" idx="11"/>
          </p:nvPr>
        </p:nvSpPr>
        <p:spPr/>
        <p:txBody>
          <a:bodyPr/>
          <a:lstStyle/>
          <a:p>
            <a:endParaRPr lang="en-GB" dirty="0">
              <a:solidFill>
                <a:prstClr val="white"/>
              </a:solidFill>
            </a:endParaRPr>
          </a:p>
        </p:txBody>
      </p:sp>
      <p:sp>
        <p:nvSpPr>
          <p:cNvPr id="5" name="Slide Number Placeholder 4"/>
          <p:cNvSpPr>
            <a:spLocks noGrp="1"/>
          </p:cNvSpPr>
          <p:nvPr>
            <p:ph type="sldNum" sz="quarter" idx="12"/>
          </p:nvPr>
        </p:nvSpPr>
        <p:spPr/>
        <p:txBody>
          <a:bodyPr/>
          <a:lstStyle/>
          <a:p>
            <a:fld id="{0274F33A-6E6E-4E94-9E61-5B244C39A725}" type="slidenum">
              <a:rPr lang="en-GB" smtClean="0">
                <a:solidFill>
                  <a:prstClr val="white"/>
                </a:solidFill>
              </a:rPr>
              <a:pPr/>
              <a:t>‹#›</a:t>
            </a:fld>
            <a:endParaRPr lang="en-GB" dirty="0">
              <a:solidFill>
                <a:prstClr val="white"/>
              </a:solidFill>
            </a:endParaRP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15897482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E2C39-1196-49DD-B2E7-91157E403C69}" type="datetimeFigureOut">
              <a:rPr lang="en-GB" smtClean="0">
                <a:solidFill>
                  <a:prstClr val="black"/>
                </a:solidFill>
              </a:rPr>
              <a:pPr/>
              <a:t>28/08/2024</a:t>
            </a:fld>
            <a:endParaRPr lang="en-GB" dirty="0">
              <a:solidFill>
                <a:prstClr val="black"/>
              </a:solidFill>
            </a:endParaRPr>
          </a:p>
        </p:txBody>
      </p:sp>
      <p:sp>
        <p:nvSpPr>
          <p:cNvPr id="3" name="Footer Placeholder 2"/>
          <p:cNvSpPr>
            <a:spLocks noGrp="1"/>
          </p:cNvSpPr>
          <p:nvPr>
            <p:ph type="ftr" sz="quarter" idx="11"/>
          </p:nvPr>
        </p:nvSpPr>
        <p:spPr/>
        <p:txBody>
          <a:bodyPr/>
          <a:lstStyle/>
          <a:p>
            <a:endParaRPr lang="en-GB" dirty="0">
              <a:solidFill>
                <a:prstClr val="black"/>
              </a:solidFill>
            </a:endParaRPr>
          </a:p>
        </p:txBody>
      </p:sp>
      <p:sp>
        <p:nvSpPr>
          <p:cNvPr id="4" name="Slide Number Placeholder 3"/>
          <p:cNvSpPr>
            <a:spLocks noGrp="1"/>
          </p:cNvSpPr>
          <p:nvPr>
            <p:ph type="sldNum" sz="quarter" idx="12"/>
          </p:nvPr>
        </p:nvSpPr>
        <p:spPr/>
        <p:txBody>
          <a:bodyPr/>
          <a:lstStyle/>
          <a:p>
            <a:fld id="{0274F33A-6E6E-4E94-9E61-5B244C39A725}"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008529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53EE2C39-1196-49DD-B2E7-91157E403C69}" type="datetimeFigureOut">
              <a:rPr lang="en-GB" smtClean="0">
                <a:solidFill>
                  <a:prstClr val="black"/>
                </a:solidFill>
              </a:rPr>
              <a:pPr/>
              <a:t>28/08/2024</a:t>
            </a:fld>
            <a:endParaRPr lang="en-GB" dirty="0">
              <a:solidFill>
                <a:prstClr val="black"/>
              </a:solidFill>
            </a:endParaRPr>
          </a:p>
        </p:txBody>
      </p:sp>
      <p:sp>
        <p:nvSpPr>
          <p:cNvPr id="6" name="Footer Placeholder 5"/>
          <p:cNvSpPr>
            <a:spLocks noGrp="1"/>
          </p:cNvSpPr>
          <p:nvPr>
            <p:ph type="ftr" sz="quarter" idx="11"/>
          </p:nvPr>
        </p:nvSpPr>
        <p:spPr/>
        <p:txBody>
          <a:bodyPr/>
          <a:lstStyle/>
          <a:p>
            <a:endParaRPr lang="en-GB" dirty="0">
              <a:solidFill>
                <a:prstClr val="black"/>
              </a:solidFill>
            </a:endParaRPr>
          </a:p>
        </p:txBody>
      </p:sp>
      <p:sp>
        <p:nvSpPr>
          <p:cNvPr id="7" name="Slide Number Placeholder 6"/>
          <p:cNvSpPr>
            <a:spLocks noGrp="1"/>
          </p:cNvSpPr>
          <p:nvPr>
            <p:ph type="sldNum" sz="quarter" idx="12"/>
          </p:nvPr>
        </p:nvSpPr>
        <p:spPr/>
        <p:txBody>
          <a:bodyPr/>
          <a:lstStyle/>
          <a:p>
            <a:fld id="{0274F33A-6E6E-4E94-9E61-5B244C39A725}"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220932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53EE2C39-1196-49DD-B2E7-91157E403C69}" type="datetimeFigureOut">
              <a:rPr lang="en-GB" smtClean="0">
                <a:solidFill>
                  <a:prstClr val="white"/>
                </a:solidFill>
              </a:rPr>
              <a:pPr/>
              <a:t>28/08/2024</a:t>
            </a:fld>
            <a:endParaRPr lang="en-GB" dirty="0">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274F33A-6E6E-4E94-9E61-5B244C39A725}" type="slidenum">
              <a:rPr lang="en-GB" smtClean="0">
                <a:solidFill>
                  <a:prstClr val="white"/>
                </a:solidFill>
              </a:rPr>
              <a:pPr/>
              <a:t>‹#›</a:t>
            </a:fld>
            <a:endParaRPr lang="en-GB" dirty="0">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dirty="0">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dirty="0">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dirty="0">
              <a:solidFill>
                <a:prstClr val="white"/>
              </a:solidFill>
            </a:endParaRPr>
          </a:p>
        </p:txBody>
      </p:sp>
    </p:spTree>
    <p:extLst>
      <p:ext uri="{BB962C8B-B14F-4D97-AF65-F5344CB8AC3E}">
        <p14:creationId xmlns:p14="http://schemas.microsoft.com/office/powerpoint/2010/main" val="372837934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3EE2C39-1196-49DD-B2E7-91157E403C69}" type="datetimeFigureOut">
              <a:rPr lang="en-GB" smtClean="0">
                <a:solidFill>
                  <a:prstClr val="black"/>
                </a:solidFill>
              </a:rPr>
              <a:pPr/>
              <a:t>28/08/2024</a:t>
            </a:fld>
            <a:endParaRPr lang="en-GB"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274F33A-6E6E-4E94-9E61-5B244C39A725}"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831319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chart" Target="../charts/chart5.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chart" Target="../charts/chart6.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chart" Target="../charts/chart7.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chart" Target="../charts/chart8.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chart" Target="../charts/chart9.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chart" Target="../charts/chart10.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chart" Target="../charts/chart11.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chart" Target="../charts/chart1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chart" Target="../charts/chart13.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chart" Target="../charts/chart14.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chart" Target="../charts/chart15.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microsoft.com/office/2007/relationships/diagramDrawing" Target="../diagrams/drawing11.xml"/><Relationship Id="rId13" Type="http://schemas.microsoft.com/office/2007/relationships/diagramDrawing" Target="../diagrams/drawing12.xml"/><Relationship Id="rId18" Type="http://schemas.microsoft.com/office/2007/relationships/diagramDrawing" Target="../diagrams/drawing13.xml"/><Relationship Id="rId3" Type="http://schemas.openxmlformats.org/officeDocument/2006/relationships/image" Target="../media/image2.png"/><Relationship Id="rId7" Type="http://schemas.openxmlformats.org/officeDocument/2006/relationships/diagramColors" Target="../diagrams/colors11.xml"/><Relationship Id="rId12" Type="http://schemas.openxmlformats.org/officeDocument/2006/relationships/diagramColors" Target="../diagrams/colors12.xml"/><Relationship Id="rId17" Type="http://schemas.openxmlformats.org/officeDocument/2006/relationships/diagramColors" Target="../diagrams/colors13.xml"/><Relationship Id="rId2" Type="http://schemas.openxmlformats.org/officeDocument/2006/relationships/notesSlide" Target="../notesSlides/notesSlide19.xml"/><Relationship Id="rId16" Type="http://schemas.openxmlformats.org/officeDocument/2006/relationships/diagramQuickStyle" Target="../diagrams/quickStyle13.xml"/><Relationship Id="rId1" Type="http://schemas.openxmlformats.org/officeDocument/2006/relationships/slideLayout" Target="../slideLayouts/slideLayout2.xml"/><Relationship Id="rId6" Type="http://schemas.openxmlformats.org/officeDocument/2006/relationships/diagramQuickStyle" Target="../diagrams/quickStyle11.xml"/><Relationship Id="rId11" Type="http://schemas.openxmlformats.org/officeDocument/2006/relationships/diagramQuickStyle" Target="../diagrams/quickStyle12.xml"/><Relationship Id="rId5" Type="http://schemas.openxmlformats.org/officeDocument/2006/relationships/diagramLayout" Target="../diagrams/layout11.xml"/><Relationship Id="rId15" Type="http://schemas.openxmlformats.org/officeDocument/2006/relationships/diagramLayout" Target="../diagrams/layout13.xml"/><Relationship Id="rId10" Type="http://schemas.openxmlformats.org/officeDocument/2006/relationships/diagramLayout" Target="../diagrams/layout12.xml"/><Relationship Id="rId4" Type="http://schemas.openxmlformats.org/officeDocument/2006/relationships/diagramData" Target="../diagrams/data11.xml"/><Relationship Id="rId9" Type="http://schemas.openxmlformats.org/officeDocument/2006/relationships/diagramData" Target="../diagrams/data12.xml"/><Relationship Id="rId14" Type="http://schemas.openxmlformats.org/officeDocument/2006/relationships/diagramData" Target="../diagrams/data13.xml"/></Relationships>
</file>

<file path=ppt/slides/_rels/slide22.xml.rels><?xml version="1.0" encoding="UTF-8" standalone="yes"?>
<Relationships xmlns="http://schemas.openxmlformats.org/package/2006/relationships"><Relationship Id="rId8" Type="http://schemas.microsoft.com/office/2007/relationships/diagramDrawing" Target="../diagrams/drawing14.xml"/><Relationship Id="rId13" Type="http://schemas.microsoft.com/office/2007/relationships/diagramDrawing" Target="../diagrams/drawing15.xml"/><Relationship Id="rId3" Type="http://schemas.openxmlformats.org/officeDocument/2006/relationships/image" Target="../media/image2.png"/><Relationship Id="rId7" Type="http://schemas.openxmlformats.org/officeDocument/2006/relationships/diagramColors" Target="../diagrams/colors14.xml"/><Relationship Id="rId12" Type="http://schemas.openxmlformats.org/officeDocument/2006/relationships/diagramColors" Target="../diagrams/colors1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4.xml"/><Relationship Id="rId11" Type="http://schemas.openxmlformats.org/officeDocument/2006/relationships/diagramQuickStyle" Target="../diagrams/quickStyle15.xml"/><Relationship Id="rId5" Type="http://schemas.openxmlformats.org/officeDocument/2006/relationships/diagramLayout" Target="../diagrams/layout14.xml"/><Relationship Id="rId10" Type="http://schemas.openxmlformats.org/officeDocument/2006/relationships/diagramLayout" Target="../diagrams/layout15.xml"/><Relationship Id="rId4" Type="http://schemas.openxmlformats.org/officeDocument/2006/relationships/diagramData" Target="../diagrams/data14.xml"/><Relationship Id="rId9" Type="http://schemas.openxmlformats.org/officeDocument/2006/relationships/diagramData" Target="../diagrams/data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18" Type="http://schemas.microsoft.com/office/2007/relationships/diagramDrawing" Target="../diagrams/drawing4.xml"/><Relationship Id="rId26" Type="http://schemas.openxmlformats.org/officeDocument/2006/relationships/diagramQuickStyle" Target="../diagrams/quickStyle6.xml"/><Relationship Id="rId3" Type="http://schemas.openxmlformats.org/officeDocument/2006/relationships/image" Target="../media/image2.png"/><Relationship Id="rId21" Type="http://schemas.openxmlformats.org/officeDocument/2006/relationships/diagramQuickStyle" Target="../diagrams/quickStyle5.xml"/><Relationship Id="rId7" Type="http://schemas.openxmlformats.org/officeDocument/2006/relationships/diagramColors" Target="../diagrams/colors2.xml"/><Relationship Id="rId12" Type="http://schemas.openxmlformats.org/officeDocument/2006/relationships/diagramColors" Target="../diagrams/colors3.xml"/><Relationship Id="rId17" Type="http://schemas.openxmlformats.org/officeDocument/2006/relationships/diagramColors" Target="../diagrams/colors4.xml"/><Relationship Id="rId25" Type="http://schemas.openxmlformats.org/officeDocument/2006/relationships/diagramLayout" Target="../diagrams/layout6.xml"/><Relationship Id="rId2" Type="http://schemas.openxmlformats.org/officeDocument/2006/relationships/notesSlide" Target="../notesSlides/notesSlide3.xml"/><Relationship Id="rId16" Type="http://schemas.openxmlformats.org/officeDocument/2006/relationships/diagramQuickStyle" Target="../diagrams/quickStyle4.xml"/><Relationship Id="rId20" Type="http://schemas.openxmlformats.org/officeDocument/2006/relationships/diagramLayout" Target="../diagrams/layout5.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24" Type="http://schemas.openxmlformats.org/officeDocument/2006/relationships/diagramData" Target="../diagrams/data6.xml"/><Relationship Id="rId5" Type="http://schemas.openxmlformats.org/officeDocument/2006/relationships/diagramLayout" Target="../diagrams/layout2.xml"/><Relationship Id="rId15" Type="http://schemas.openxmlformats.org/officeDocument/2006/relationships/diagramLayout" Target="../diagrams/layout4.xml"/><Relationship Id="rId23" Type="http://schemas.microsoft.com/office/2007/relationships/diagramDrawing" Target="../diagrams/drawing5.xml"/><Relationship Id="rId28" Type="http://schemas.microsoft.com/office/2007/relationships/diagramDrawing" Target="../diagrams/drawing6.xml"/><Relationship Id="rId10" Type="http://schemas.openxmlformats.org/officeDocument/2006/relationships/diagramLayout" Target="../diagrams/layout3.xml"/><Relationship Id="rId19" Type="http://schemas.openxmlformats.org/officeDocument/2006/relationships/diagramData" Target="../diagrams/data5.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diagramData" Target="../diagrams/data4.xml"/><Relationship Id="rId22" Type="http://schemas.openxmlformats.org/officeDocument/2006/relationships/diagramColors" Target="../diagrams/colors5.xml"/><Relationship Id="rId27" Type="http://schemas.openxmlformats.org/officeDocument/2006/relationships/diagramColors" Target="../diagrams/colors6.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chart" Target="../charts/chart1.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chart" Target="../charts/char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chart" Target="../charts/chart3.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chart" Target="../charts/chart4.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200" dirty="0"/>
              <a:t>PPG Meeting</a:t>
            </a:r>
          </a:p>
        </p:txBody>
      </p:sp>
      <p:sp>
        <p:nvSpPr>
          <p:cNvPr id="3" name="Subtitle 2"/>
          <p:cNvSpPr>
            <a:spLocks noGrp="1"/>
          </p:cNvSpPr>
          <p:nvPr>
            <p:ph type="subTitle" idx="1"/>
          </p:nvPr>
        </p:nvSpPr>
        <p:spPr>
          <a:xfrm>
            <a:off x="755576" y="3573016"/>
            <a:ext cx="7772400" cy="1199704"/>
          </a:xfrm>
        </p:spPr>
        <p:txBody>
          <a:bodyPr/>
          <a:lstStyle/>
          <a:p>
            <a:r>
              <a:rPr lang="en-GB" dirty="0"/>
              <a:t> 12</a:t>
            </a:r>
            <a:r>
              <a:rPr lang="en-GB" baseline="30000" dirty="0"/>
              <a:t>th</a:t>
            </a:r>
            <a:r>
              <a:rPr lang="en-GB" dirty="0"/>
              <a:t> September 2023</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67544" y="503390"/>
            <a:ext cx="3312369" cy="1829761"/>
          </a:xfrm>
          <a:prstGeom prst="rect">
            <a:avLst/>
          </a:prstGeom>
          <a:noFill/>
        </p:spPr>
      </p:pic>
      <p:pic>
        <p:nvPicPr>
          <p:cNvPr id="4" name="Picture 3">
            <a:extLst>
              <a:ext uri="{FF2B5EF4-FFF2-40B4-BE49-F238E27FC236}">
                <a16:creationId xmlns:a16="http://schemas.microsoft.com/office/drawing/2014/main" id="{1BC8FC9D-92D9-7810-76B4-52648F61D570}"/>
              </a:ext>
            </a:extLst>
          </p:cNvPr>
          <p:cNvPicPr>
            <a:picLocks noChangeAspect="1"/>
          </p:cNvPicPr>
          <p:nvPr/>
        </p:nvPicPr>
        <p:blipFill>
          <a:blip r:embed="rId4"/>
          <a:stretch>
            <a:fillRect/>
          </a:stretch>
        </p:blipFill>
        <p:spPr>
          <a:xfrm>
            <a:off x="5110954" y="606027"/>
            <a:ext cx="3417022" cy="1624486"/>
          </a:xfrm>
          <a:prstGeom prst="rect">
            <a:avLst/>
          </a:prstGeom>
        </p:spPr>
      </p:pic>
    </p:spTree>
    <p:extLst>
      <p:ext uri="{BB962C8B-B14F-4D97-AF65-F5344CB8AC3E}">
        <p14:creationId xmlns:p14="http://schemas.microsoft.com/office/powerpoint/2010/main" val="2190366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19378" y="5471715"/>
            <a:ext cx="6139543" cy="92333"/>
          </a:xfrm>
          <a:prstGeom prst="rect">
            <a:avLst/>
          </a:prstGeom>
        </p:spPr>
        <p:txBody>
          <a:bodyPr wrap="square" lIns="0" tIns="0" bIns="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Body)"/>
                <a:ea typeface="+mn-ea"/>
                <a:cs typeface="+mn-cs"/>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id="{F185A5D3-9D20-4E46-928D-C217B06AE4B7}"/>
              </a:ext>
            </a:extLst>
          </p:cNvPr>
          <p:cNvSpPr/>
          <p:nvPr/>
        </p:nvSpPr>
        <p:spPr bwMode="auto">
          <a:xfrm>
            <a:off x="0" y="1432142"/>
            <a:ext cx="9144000" cy="456759"/>
          </a:xfrm>
          <a:prstGeom prst="rect">
            <a:avLst/>
          </a:prstGeom>
          <a:solidFill>
            <a:srgbClr val="41B6E6"/>
          </a:solidFill>
          <a:ln w="9525" cap="flat" cmpd="sng" algn="ctr">
            <a:noFill/>
            <a:prstDash val="solid"/>
            <a:round/>
            <a:headEnd type="none" w="med" len="med"/>
            <a:tailEnd type="none" w="med" len="med"/>
          </a:ln>
          <a:effectLst/>
        </p:spPr>
        <p:txBody>
          <a:bodyPr vert="horz" wrap="square" lIns="67500" tIns="54000" rIns="67500" bIns="54000" numCol="1" rtlCol="0" anchor="ctr" anchorCtr="0" compatLnSpc="1">
            <a:prstTxWarp prst="textNoShape">
              <a:avLst/>
            </a:prstTxWarp>
            <a:noAutofit/>
          </a:bodyPr>
          <a:lstStyle/>
          <a:p>
            <a:pPr marL="135731" marR="0" lvl="0" indent="0" algn="l" defTabSz="914400" rtl="0" eaLnBrk="0" fontAlgn="base" latinLnBrk="0" hangingPunct="0">
              <a:lnSpc>
                <a:spcPct val="100000"/>
              </a:lnSpc>
              <a:spcBef>
                <a:spcPct val="20000"/>
              </a:spcBef>
              <a:spcAft>
                <a:spcPct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mn-ea"/>
                <a:cs typeface="+mn-cs"/>
              </a:rPr>
              <a:t>Overall, how would you describe your experience of making an appointment? </a:t>
            </a:r>
          </a:p>
        </p:txBody>
      </p:sp>
      <p:pic>
        <p:nvPicPr>
          <p:cNvPr id="26" name="Picture 2" descr="R:\Graphics team\Work_2014\ipsos_mori\sri\GPPS\CCG presentation\GPPS_update_logo_white_(emf).emf">
            <a:extLst>
              <a:ext uri="{FF2B5EF4-FFF2-40B4-BE49-F238E27FC236}">
                <a16:creationId xmlns:a16="http://schemas.microsoft.com/office/drawing/2014/main"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8640" y="1022418"/>
            <a:ext cx="1819187" cy="287903"/>
          </a:xfrm>
          <a:prstGeom prst="rect">
            <a:avLst/>
          </a:prstGeom>
          <a:noFill/>
          <a:extLst>
            <a:ext uri="{909E8E84-426E-40DD-AFC4-6F175D3DCCD1}">
              <a14:hiddenFill xmlns:a14="http://schemas.microsoft.com/office/drawing/2010/main">
                <a:solidFill>
                  <a:srgbClr val="FFFFFF"/>
                </a:solidFill>
              </a14:hiddenFill>
            </a:ext>
          </a:extLst>
        </p:spPr>
      </p:pic>
      <p:sp>
        <p:nvSpPr>
          <p:cNvPr id="15" name="Chart_Base" descr="Chart_Base" title="Chart_Base">
            <a:extLst>
              <a:ext uri="{FF2B5EF4-FFF2-40B4-BE49-F238E27FC236}">
                <a16:creationId xmlns:a16="http://schemas.microsoft.com/office/drawing/2014/main" id="{5704FD7D-68D3-4779-8321-0E207FF306B3}"/>
              </a:ext>
            </a:extLst>
          </p:cNvPr>
          <p:cNvSpPr txBox="1"/>
          <p:nvPr/>
        </p:nvSpPr>
        <p:spPr>
          <a:xfrm>
            <a:off x="119378" y="5288873"/>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Unweighted Base: 2018 (96), 2019 (124), 2020 (106), 2021 (132), 2022 (107), 2023 (108)</a:t>
            </a:r>
          </a:p>
        </p:txBody>
      </p:sp>
      <p:sp>
        <p:nvSpPr>
          <p:cNvPr id="14" name="Chart_WeightedBase" descr="Chart_WeightedBase" title="Chart_WeightedBase">
            <a:extLst>
              <a:ext uri="{FF2B5EF4-FFF2-40B4-BE49-F238E27FC236}">
                <a16:creationId xmlns:a16="http://schemas.microsoft.com/office/drawing/2014/main" id="{3B4101BB-2882-4212-8DAD-D1A36D2E83A9}"/>
              </a:ext>
            </a:extLst>
          </p:cNvPr>
          <p:cNvSpPr txBox="1"/>
          <p:nvPr/>
        </p:nvSpPr>
        <p:spPr>
          <a:xfrm>
            <a:off x="119377" y="5206671"/>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Weighted Base: 2018 (170), 2019 (186), 2020 (172), 2021 (226), 2022 (183), 2023 (208)</a:t>
            </a:r>
          </a:p>
        </p:txBody>
      </p:sp>
      <p:sp>
        <p:nvSpPr>
          <p:cNvPr id="11" name="Chart_BaseDescription" descr="Chart_BaseDescription" title="Chart_BaseDescription">
            <a:extLst>
              <a:ext uri="{FF2B5EF4-FFF2-40B4-BE49-F238E27FC236}">
                <a16:creationId xmlns:a16="http://schemas.microsoft.com/office/drawing/2014/main" id="{CA8E841F-9C73-4A34-8D8B-55186235C9E4}"/>
              </a:ext>
            </a:extLst>
          </p:cNvPr>
          <p:cNvSpPr txBox="1"/>
          <p:nvPr/>
        </p:nvSpPr>
        <p:spPr>
          <a:xfrm>
            <a:off x="119377" y="4767819"/>
            <a:ext cx="8908202"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Base: Asked of patients who have tried to make an appointment since being registered with current GP practice</a:t>
            </a:r>
          </a:p>
        </p:txBody>
      </p:sp>
      <p:sp>
        <p:nvSpPr>
          <p:cNvPr id="12" name="Chart_SummaryDescription" descr="Chart_SummaryDescription" title="Chart_SummaryDescription">
            <a:extLst>
              <a:ext uri="{FF2B5EF4-FFF2-40B4-BE49-F238E27FC236}">
                <a16:creationId xmlns:a16="http://schemas.microsoft.com/office/drawing/2014/main" id="{5898E149-DE5A-4BA2-AAE9-C3BCD473851F}"/>
              </a:ext>
            </a:extLst>
          </p:cNvPr>
          <p:cNvSpPr txBox="1"/>
          <p:nvPr/>
        </p:nvSpPr>
        <p:spPr>
          <a:xfrm>
            <a:off x="119377" y="5105145"/>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Good = Very good + Fairly good. Poor = Fairly poor + Very poor</a:t>
            </a:r>
          </a:p>
        </p:txBody>
      </p:sp>
      <p:pic>
        <p:nvPicPr>
          <p:cNvPr id="16" name="Picture 15">
            <a:extLst>
              <a:ext uri="{FF2B5EF4-FFF2-40B4-BE49-F238E27FC236}">
                <a16:creationId xmlns:a16="http://schemas.microsoft.com/office/drawing/2014/main"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4307" y="947910"/>
            <a:ext cx="522656" cy="405000"/>
          </a:xfrm>
          <a:prstGeom prst="rect">
            <a:avLst/>
          </a:prstGeom>
        </p:spPr>
      </p:pic>
      <p:sp>
        <p:nvSpPr>
          <p:cNvPr id="13" name="Chart_SuppressedText" descr="Chart_SuppressedText" title="Chart_SuppressedText">
            <a:extLst>
              <a:ext uri="{FF2B5EF4-FFF2-40B4-BE49-F238E27FC236}">
                <a16:creationId xmlns:a16="http://schemas.microsoft.com/office/drawing/2014/main" id="{F76827B8-98A9-4A4B-BDBB-507A3CA5FA01}"/>
              </a:ext>
            </a:extLst>
          </p:cNvPr>
          <p:cNvSpPr/>
          <p:nvPr/>
        </p:nvSpPr>
        <p:spPr>
          <a:xfrm>
            <a:off x="168641" y="2522398"/>
            <a:ext cx="8858939" cy="21929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825"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7" name="Chart_ExclusionBase" descr="Chart_ExclusionBase">
            <a:extLst>
              <a:ext uri="{FF2B5EF4-FFF2-40B4-BE49-F238E27FC236}">
                <a16:creationId xmlns:a16="http://schemas.microsoft.com/office/drawing/2014/main" id="{BA833A77-DE6B-4E33-8A83-A74FE26B9C1E}"/>
              </a:ext>
            </a:extLst>
          </p:cNvPr>
          <p:cNvSpPr txBox="1"/>
          <p:nvPr/>
        </p:nvSpPr>
        <p:spPr>
          <a:xfrm>
            <a:off x="119377" y="5385544"/>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srgbClr val="4E5760"/>
              </a:solidFill>
              <a:effectLst/>
              <a:uLnTx/>
              <a:uFillTx/>
              <a:latin typeface="Lucida Sans Unicode"/>
              <a:ea typeface="+mn-ea"/>
              <a:cs typeface="+mn-cs"/>
            </a:endParaRPr>
          </a:p>
        </p:txBody>
      </p:sp>
      <p:graphicFrame>
        <p:nvGraphicFramePr>
          <p:cNvPr id="27" name="ChartObject"/>
          <p:cNvGraphicFramePr/>
          <p:nvPr/>
        </p:nvGraphicFramePr>
        <p:xfrm>
          <a:off x="95250" y="2667000"/>
          <a:ext cx="8905875" cy="21431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114653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19378" y="5471715"/>
            <a:ext cx="6139543" cy="92333"/>
          </a:xfrm>
          <a:prstGeom prst="rect">
            <a:avLst/>
          </a:prstGeom>
        </p:spPr>
        <p:txBody>
          <a:bodyPr wrap="square" lIns="0" tIns="0" bIns="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Body)"/>
                <a:ea typeface="+mn-ea"/>
                <a:cs typeface="+mn-cs"/>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id="{F185A5D3-9D20-4E46-928D-C217B06AE4B7}"/>
              </a:ext>
            </a:extLst>
          </p:cNvPr>
          <p:cNvSpPr/>
          <p:nvPr/>
        </p:nvSpPr>
        <p:spPr bwMode="auto">
          <a:xfrm>
            <a:off x="0" y="1432142"/>
            <a:ext cx="9144000" cy="456759"/>
          </a:xfrm>
          <a:prstGeom prst="rect">
            <a:avLst/>
          </a:prstGeom>
          <a:solidFill>
            <a:srgbClr val="41B6E6"/>
          </a:solidFill>
          <a:ln w="9525" cap="flat" cmpd="sng" algn="ctr">
            <a:noFill/>
            <a:prstDash val="solid"/>
            <a:round/>
            <a:headEnd type="none" w="med" len="med"/>
            <a:tailEnd type="none" w="med" len="med"/>
          </a:ln>
          <a:effectLst/>
        </p:spPr>
        <p:txBody>
          <a:bodyPr vert="horz" wrap="square" lIns="67500" tIns="54000" rIns="67500" bIns="54000" numCol="1" rtlCol="0" anchor="ctr" anchorCtr="0" compatLnSpc="1">
            <a:prstTxWarp prst="textNoShape">
              <a:avLst/>
            </a:prstTxWarp>
            <a:noAutofit/>
          </a:bodyPr>
          <a:lstStyle/>
          <a:p>
            <a:pPr marL="135731" marR="0" lvl="0" indent="0" algn="l" defTabSz="914400" rtl="0" eaLnBrk="0" fontAlgn="base" latinLnBrk="0" hangingPunct="0">
              <a:lnSpc>
                <a:spcPct val="100000"/>
              </a:lnSpc>
              <a:spcBef>
                <a:spcPct val="20000"/>
              </a:spcBef>
              <a:spcAft>
                <a:spcPct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mn-ea"/>
                <a:cs typeface="+mn-cs"/>
              </a:rPr>
              <a:t>Were you given a time for the appointment? </a:t>
            </a:r>
          </a:p>
        </p:txBody>
      </p:sp>
      <p:pic>
        <p:nvPicPr>
          <p:cNvPr id="26" name="Picture 2" descr="R:\Graphics team\Work_2014\ipsos_mori\sri\GPPS\CCG presentation\GPPS_update_logo_white_(emf).emf">
            <a:extLst>
              <a:ext uri="{FF2B5EF4-FFF2-40B4-BE49-F238E27FC236}">
                <a16:creationId xmlns:a16="http://schemas.microsoft.com/office/drawing/2014/main"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8640" y="1022418"/>
            <a:ext cx="1819187" cy="287903"/>
          </a:xfrm>
          <a:prstGeom prst="rect">
            <a:avLst/>
          </a:prstGeom>
          <a:noFill/>
          <a:extLst>
            <a:ext uri="{909E8E84-426E-40DD-AFC4-6F175D3DCCD1}">
              <a14:hiddenFill xmlns:a14="http://schemas.microsoft.com/office/drawing/2010/main">
                <a:solidFill>
                  <a:srgbClr val="FFFFFF"/>
                </a:solidFill>
              </a14:hiddenFill>
            </a:ext>
          </a:extLst>
        </p:spPr>
      </p:pic>
      <p:sp>
        <p:nvSpPr>
          <p:cNvPr id="15" name="Chart_Base" descr="Chart_Base" title="Chart_Base">
            <a:extLst>
              <a:ext uri="{FF2B5EF4-FFF2-40B4-BE49-F238E27FC236}">
                <a16:creationId xmlns:a16="http://schemas.microsoft.com/office/drawing/2014/main" id="{5704FD7D-68D3-4779-8321-0E207FF306B3}"/>
              </a:ext>
            </a:extLst>
          </p:cNvPr>
          <p:cNvSpPr txBox="1"/>
          <p:nvPr/>
        </p:nvSpPr>
        <p:spPr>
          <a:xfrm>
            <a:off x="119378" y="5288873"/>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Unweighted Base: 2018 (0), 2019 (0), 2020 (0), 2021 (129), 2022 (104), 2023 (104)</a:t>
            </a:r>
          </a:p>
        </p:txBody>
      </p:sp>
      <p:sp>
        <p:nvSpPr>
          <p:cNvPr id="14" name="Chart_WeightedBase" descr="Chart_WeightedBase" title="Chart_WeightedBase">
            <a:extLst>
              <a:ext uri="{FF2B5EF4-FFF2-40B4-BE49-F238E27FC236}">
                <a16:creationId xmlns:a16="http://schemas.microsoft.com/office/drawing/2014/main" id="{3B4101BB-2882-4212-8DAD-D1A36D2E83A9}"/>
              </a:ext>
            </a:extLst>
          </p:cNvPr>
          <p:cNvSpPr txBox="1"/>
          <p:nvPr/>
        </p:nvSpPr>
        <p:spPr>
          <a:xfrm>
            <a:off x="119377" y="5206671"/>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Weighted Base: 2018 (0), 2019 (0), 2020 (0), 2021 (220), 2022 (179), 2023 (203)</a:t>
            </a:r>
          </a:p>
        </p:txBody>
      </p:sp>
      <p:sp>
        <p:nvSpPr>
          <p:cNvPr id="11" name="Chart_BaseDescription" descr="Chart_BaseDescription" title="Chart_BaseDescription">
            <a:extLst>
              <a:ext uri="{FF2B5EF4-FFF2-40B4-BE49-F238E27FC236}">
                <a16:creationId xmlns:a16="http://schemas.microsoft.com/office/drawing/2014/main" id="{CA8E841F-9C73-4A34-8D8B-55186235C9E4}"/>
              </a:ext>
            </a:extLst>
          </p:cNvPr>
          <p:cNvSpPr txBox="1"/>
          <p:nvPr/>
        </p:nvSpPr>
        <p:spPr>
          <a:xfrm>
            <a:off x="119377" y="4767819"/>
            <a:ext cx="8908202"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Base: Asked of patients who had an appointment since being registered with current GP practice. Patients who selected "Can’t remember / don’t know" have been excluded</a:t>
            </a:r>
          </a:p>
        </p:txBody>
      </p:sp>
      <p:sp>
        <p:nvSpPr>
          <p:cNvPr id="12" name="Chart_SummaryDescription" descr="Chart_SummaryDescription" title="Chart_SummaryDescription">
            <a:extLst>
              <a:ext uri="{FF2B5EF4-FFF2-40B4-BE49-F238E27FC236}">
                <a16:creationId xmlns:a16="http://schemas.microsoft.com/office/drawing/2014/main" id="{5898E149-DE5A-4BA2-AAE9-C3BCD473851F}"/>
              </a:ext>
            </a:extLst>
          </p:cNvPr>
          <p:cNvSpPr txBox="1"/>
          <p:nvPr/>
        </p:nvSpPr>
        <p:spPr>
          <a:xfrm>
            <a:off x="119377" y="5105145"/>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Yes = Yes, I was given a set time + I was told I would be contacted between two times or during a set period such as a morning or afternoon</a:t>
            </a:r>
          </a:p>
        </p:txBody>
      </p:sp>
      <p:pic>
        <p:nvPicPr>
          <p:cNvPr id="16" name="Picture 15">
            <a:extLst>
              <a:ext uri="{FF2B5EF4-FFF2-40B4-BE49-F238E27FC236}">
                <a16:creationId xmlns:a16="http://schemas.microsoft.com/office/drawing/2014/main"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4307" y="947910"/>
            <a:ext cx="522656" cy="405000"/>
          </a:xfrm>
          <a:prstGeom prst="rect">
            <a:avLst/>
          </a:prstGeom>
        </p:spPr>
      </p:pic>
      <p:sp>
        <p:nvSpPr>
          <p:cNvPr id="13" name="Chart_SuppressedText" descr="Chart_SuppressedText" title="Chart_SuppressedText">
            <a:extLst>
              <a:ext uri="{FF2B5EF4-FFF2-40B4-BE49-F238E27FC236}">
                <a16:creationId xmlns:a16="http://schemas.microsoft.com/office/drawing/2014/main" id="{F76827B8-98A9-4A4B-BDBB-507A3CA5FA01}"/>
              </a:ext>
            </a:extLst>
          </p:cNvPr>
          <p:cNvSpPr/>
          <p:nvPr/>
        </p:nvSpPr>
        <p:spPr>
          <a:xfrm>
            <a:off x="168641" y="2522398"/>
            <a:ext cx="8858939" cy="34624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a:ln>
                  <a:noFill/>
                </a:ln>
                <a:solidFill>
                  <a:prstClr val="black"/>
                </a:solidFill>
                <a:effectLst/>
                <a:uLnTx/>
                <a:uFillTx/>
                <a:latin typeface="Lucida Sans Unicode"/>
                <a:ea typeface="+mn-ea"/>
                <a:cs typeface="+mn-cs"/>
              </a:rPr>
              <a:t>* Some of the data below may be suppressed due to low base sizes or data may not be available due to loss of comparability following organisation or questionnaire changes. </a:t>
            </a:r>
          </a:p>
        </p:txBody>
      </p:sp>
      <p:sp>
        <p:nvSpPr>
          <p:cNvPr id="17" name="Chart_ExclusionBase" descr="Chart_ExclusionBase">
            <a:extLst>
              <a:ext uri="{FF2B5EF4-FFF2-40B4-BE49-F238E27FC236}">
                <a16:creationId xmlns:a16="http://schemas.microsoft.com/office/drawing/2014/main" id="{BA833A77-DE6B-4E33-8A83-A74FE26B9C1E}"/>
              </a:ext>
            </a:extLst>
          </p:cNvPr>
          <p:cNvSpPr txBox="1"/>
          <p:nvPr/>
        </p:nvSpPr>
        <p:spPr>
          <a:xfrm>
            <a:off x="119377" y="5385544"/>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rgbClr val="4E5760"/>
                </a:solidFill>
                <a:effectLst/>
                <a:uLnTx/>
                <a:uFillTx/>
                <a:latin typeface="Lucida Sans Unicode"/>
                <a:ea typeface="+mn-ea"/>
                <a:cs typeface="+mn-cs"/>
              </a:rPr>
              <a:t>Excluding those who said "Can’t remember / don’t know" (weighted):  2021 (3), 2022 (7), 2023 (3)</a:t>
            </a:r>
          </a:p>
        </p:txBody>
      </p:sp>
      <p:graphicFrame>
        <p:nvGraphicFramePr>
          <p:cNvPr id="27" name="ChartObject"/>
          <p:cNvGraphicFramePr/>
          <p:nvPr/>
        </p:nvGraphicFramePr>
        <p:xfrm>
          <a:off x="95250" y="2667000"/>
          <a:ext cx="8905875" cy="21431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8448739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19378" y="5471715"/>
            <a:ext cx="6139543" cy="92333"/>
          </a:xfrm>
          <a:prstGeom prst="rect">
            <a:avLst/>
          </a:prstGeom>
        </p:spPr>
        <p:txBody>
          <a:bodyPr wrap="square" lIns="0" tIns="0" bIns="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Body)"/>
                <a:ea typeface="+mn-ea"/>
                <a:cs typeface="+mn-cs"/>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id="{F185A5D3-9D20-4E46-928D-C217B06AE4B7}"/>
              </a:ext>
            </a:extLst>
          </p:cNvPr>
          <p:cNvSpPr/>
          <p:nvPr/>
        </p:nvSpPr>
        <p:spPr bwMode="auto">
          <a:xfrm>
            <a:off x="0" y="1432142"/>
            <a:ext cx="9144000" cy="456759"/>
          </a:xfrm>
          <a:prstGeom prst="rect">
            <a:avLst/>
          </a:prstGeom>
          <a:solidFill>
            <a:srgbClr val="41B6E6"/>
          </a:solidFill>
          <a:ln w="9525" cap="flat" cmpd="sng" algn="ctr">
            <a:noFill/>
            <a:prstDash val="solid"/>
            <a:round/>
            <a:headEnd type="none" w="med" len="med"/>
            <a:tailEnd type="none" w="med" len="med"/>
          </a:ln>
          <a:effectLst/>
        </p:spPr>
        <p:txBody>
          <a:bodyPr vert="horz" wrap="square" lIns="67500" tIns="54000" rIns="67500" bIns="54000" numCol="1" rtlCol="0" anchor="ctr" anchorCtr="0" compatLnSpc="1">
            <a:prstTxWarp prst="textNoShape">
              <a:avLst/>
            </a:prstTxWarp>
            <a:noAutofit/>
          </a:bodyPr>
          <a:lstStyle/>
          <a:p>
            <a:pPr marL="135731" marR="0" lvl="0" indent="0" algn="l" defTabSz="914400" rtl="0" eaLnBrk="0" fontAlgn="base" latinLnBrk="0" hangingPunct="0">
              <a:lnSpc>
                <a:spcPct val="100000"/>
              </a:lnSpc>
              <a:spcBef>
                <a:spcPct val="20000"/>
              </a:spcBef>
              <a:spcAft>
                <a:spcPct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mn-ea"/>
                <a:cs typeface="+mn-cs"/>
              </a:rPr>
              <a:t>Last time you had a general practice appointment, how good was the healthcare professional at giving you enough time? </a:t>
            </a:r>
          </a:p>
        </p:txBody>
      </p:sp>
      <p:pic>
        <p:nvPicPr>
          <p:cNvPr id="26" name="Picture 2" descr="R:\Graphics team\Work_2014\ipsos_mori\sri\GPPS\CCG presentation\GPPS_update_logo_white_(emf).emf">
            <a:extLst>
              <a:ext uri="{FF2B5EF4-FFF2-40B4-BE49-F238E27FC236}">
                <a16:creationId xmlns:a16="http://schemas.microsoft.com/office/drawing/2014/main"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8640" y="1022418"/>
            <a:ext cx="1819187" cy="287903"/>
          </a:xfrm>
          <a:prstGeom prst="rect">
            <a:avLst/>
          </a:prstGeom>
          <a:noFill/>
          <a:extLst>
            <a:ext uri="{909E8E84-426E-40DD-AFC4-6F175D3DCCD1}">
              <a14:hiddenFill xmlns:a14="http://schemas.microsoft.com/office/drawing/2010/main">
                <a:solidFill>
                  <a:srgbClr val="FFFFFF"/>
                </a:solidFill>
              </a14:hiddenFill>
            </a:ext>
          </a:extLst>
        </p:spPr>
      </p:pic>
      <p:sp>
        <p:nvSpPr>
          <p:cNvPr id="15" name="Chart_Base" descr="Chart_Base" title="Chart_Base">
            <a:extLst>
              <a:ext uri="{FF2B5EF4-FFF2-40B4-BE49-F238E27FC236}">
                <a16:creationId xmlns:a16="http://schemas.microsoft.com/office/drawing/2014/main" id="{5704FD7D-68D3-4779-8321-0E207FF306B3}"/>
              </a:ext>
            </a:extLst>
          </p:cNvPr>
          <p:cNvSpPr txBox="1"/>
          <p:nvPr/>
        </p:nvSpPr>
        <p:spPr>
          <a:xfrm>
            <a:off x="119378" y="5288873"/>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Unweighted Base: 2018 (103), 2019 (123), 2020 (108), 2021 (133), 2022 (108), 2023 (106)</a:t>
            </a:r>
          </a:p>
        </p:txBody>
      </p:sp>
      <p:sp>
        <p:nvSpPr>
          <p:cNvPr id="14" name="Chart_WeightedBase" descr="Chart_WeightedBase" title="Chart_WeightedBase">
            <a:extLst>
              <a:ext uri="{FF2B5EF4-FFF2-40B4-BE49-F238E27FC236}">
                <a16:creationId xmlns:a16="http://schemas.microsoft.com/office/drawing/2014/main" id="{3B4101BB-2882-4212-8DAD-D1A36D2E83A9}"/>
              </a:ext>
            </a:extLst>
          </p:cNvPr>
          <p:cNvSpPr txBox="1"/>
          <p:nvPr/>
        </p:nvSpPr>
        <p:spPr>
          <a:xfrm>
            <a:off x="119377" y="5206671"/>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Weighted Base: 2018 (180), 2019 (185), 2020 (174), 2021 (225), 2022 (186), 2023 (206)</a:t>
            </a:r>
          </a:p>
        </p:txBody>
      </p:sp>
      <p:sp>
        <p:nvSpPr>
          <p:cNvPr id="11" name="Chart_BaseDescription" descr="Chart_BaseDescription" title="Chart_BaseDescription">
            <a:extLst>
              <a:ext uri="{FF2B5EF4-FFF2-40B4-BE49-F238E27FC236}">
                <a16:creationId xmlns:a16="http://schemas.microsoft.com/office/drawing/2014/main" id="{CA8E841F-9C73-4A34-8D8B-55186235C9E4}"/>
              </a:ext>
            </a:extLst>
          </p:cNvPr>
          <p:cNvSpPr txBox="1"/>
          <p:nvPr/>
        </p:nvSpPr>
        <p:spPr>
          <a:xfrm>
            <a:off x="119377" y="4767819"/>
            <a:ext cx="8908202"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Base: Asked of patients who had an appointment since being registered with current GP practice. Patients who selected "Doesn’t apply" have been excluded</a:t>
            </a:r>
          </a:p>
        </p:txBody>
      </p:sp>
      <p:sp>
        <p:nvSpPr>
          <p:cNvPr id="12" name="Chart_SummaryDescription" descr="Chart_SummaryDescription" title="Chart_SummaryDescription">
            <a:extLst>
              <a:ext uri="{FF2B5EF4-FFF2-40B4-BE49-F238E27FC236}">
                <a16:creationId xmlns:a16="http://schemas.microsoft.com/office/drawing/2014/main" id="{5898E149-DE5A-4BA2-AAE9-C3BCD473851F}"/>
              </a:ext>
            </a:extLst>
          </p:cNvPr>
          <p:cNvSpPr txBox="1"/>
          <p:nvPr/>
        </p:nvSpPr>
        <p:spPr>
          <a:xfrm>
            <a:off x="119377" y="5105145"/>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Good = Very good + Good. Poor = Poor + Very poor</a:t>
            </a:r>
          </a:p>
        </p:txBody>
      </p:sp>
      <p:pic>
        <p:nvPicPr>
          <p:cNvPr id="16" name="Picture 15">
            <a:extLst>
              <a:ext uri="{FF2B5EF4-FFF2-40B4-BE49-F238E27FC236}">
                <a16:creationId xmlns:a16="http://schemas.microsoft.com/office/drawing/2014/main"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4307" y="947910"/>
            <a:ext cx="522656" cy="405000"/>
          </a:xfrm>
          <a:prstGeom prst="rect">
            <a:avLst/>
          </a:prstGeom>
        </p:spPr>
      </p:pic>
      <p:sp>
        <p:nvSpPr>
          <p:cNvPr id="13" name="Chart_SuppressedText" descr="Chart_SuppressedText" title="Chart_SuppressedText">
            <a:extLst>
              <a:ext uri="{FF2B5EF4-FFF2-40B4-BE49-F238E27FC236}">
                <a16:creationId xmlns:a16="http://schemas.microsoft.com/office/drawing/2014/main" id="{F76827B8-98A9-4A4B-BDBB-507A3CA5FA01}"/>
              </a:ext>
            </a:extLst>
          </p:cNvPr>
          <p:cNvSpPr/>
          <p:nvPr/>
        </p:nvSpPr>
        <p:spPr>
          <a:xfrm>
            <a:off x="168641" y="2522398"/>
            <a:ext cx="8858939" cy="21929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825"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7" name="Chart_ExclusionBase" descr="Chart_ExclusionBase">
            <a:extLst>
              <a:ext uri="{FF2B5EF4-FFF2-40B4-BE49-F238E27FC236}">
                <a16:creationId xmlns:a16="http://schemas.microsoft.com/office/drawing/2014/main" id="{BA833A77-DE6B-4E33-8A83-A74FE26B9C1E}"/>
              </a:ext>
            </a:extLst>
          </p:cNvPr>
          <p:cNvSpPr txBox="1"/>
          <p:nvPr/>
        </p:nvSpPr>
        <p:spPr>
          <a:xfrm>
            <a:off x="119377" y="5385544"/>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rgbClr val="4E5760"/>
                </a:solidFill>
                <a:effectLst/>
                <a:uLnTx/>
                <a:uFillTx/>
                <a:latin typeface="Lucida Sans Unicode"/>
                <a:ea typeface="+mn-ea"/>
                <a:cs typeface="+mn-cs"/>
              </a:rPr>
              <a:t>Excluding those who said "Doesn’t apply" (weighted): 2018 (0), 2019 (0), 2020 (3), 2021 (1), 2022 (1), 2023 (0)</a:t>
            </a:r>
          </a:p>
        </p:txBody>
      </p:sp>
      <p:graphicFrame>
        <p:nvGraphicFramePr>
          <p:cNvPr id="27" name="ChartObject"/>
          <p:cNvGraphicFramePr/>
          <p:nvPr/>
        </p:nvGraphicFramePr>
        <p:xfrm>
          <a:off x="95250" y="2667000"/>
          <a:ext cx="8905875" cy="21431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9646286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19378" y="5471715"/>
            <a:ext cx="6139543" cy="92333"/>
          </a:xfrm>
          <a:prstGeom prst="rect">
            <a:avLst/>
          </a:prstGeom>
        </p:spPr>
        <p:txBody>
          <a:bodyPr wrap="square" lIns="0" tIns="0" bIns="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Body)"/>
                <a:ea typeface="+mn-ea"/>
                <a:cs typeface="+mn-cs"/>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id="{F185A5D3-9D20-4E46-928D-C217B06AE4B7}"/>
              </a:ext>
            </a:extLst>
          </p:cNvPr>
          <p:cNvSpPr/>
          <p:nvPr/>
        </p:nvSpPr>
        <p:spPr bwMode="auto">
          <a:xfrm>
            <a:off x="0" y="1432142"/>
            <a:ext cx="9144000" cy="456759"/>
          </a:xfrm>
          <a:prstGeom prst="rect">
            <a:avLst/>
          </a:prstGeom>
          <a:solidFill>
            <a:srgbClr val="41B6E6"/>
          </a:solidFill>
          <a:ln w="9525" cap="flat" cmpd="sng" algn="ctr">
            <a:noFill/>
            <a:prstDash val="solid"/>
            <a:round/>
            <a:headEnd type="none" w="med" len="med"/>
            <a:tailEnd type="none" w="med" len="med"/>
          </a:ln>
          <a:effectLst/>
        </p:spPr>
        <p:txBody>
          <a:bodyPr vert="horz" wrap="square" lIns="67500" tIns="54000" rIns="67500" bIns="54000" numCol="1" rtlCol="0" anchor="ctr" anchorCtr="0" compatLnSpc="1">
            <a:prstTxWarp prst="textNoShape">
              <a:avLst/>
            </a:prstTxWarp>
            <a:noAutofit/>
          </a:bodyPr>
          <a:lstStyle/>
          <a:p>
            <a:pPr marL="135731" marR="0" lvl="0" indent="0" algn="l" defTabSz="914400" rtl="0" eaLnBrk="0" fontAlgn="base" latinLnBrk="0" hangingPunct="0">
              <a:lnSpc>
                <a:spcPct val="100000"/>
              </a:lnSpc>
              <a:spcBef>
                <a:spcPct val="20000"/>
              </a:spcBef>
              <a:spcAft>
                <a:spcPct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mn-ea"/>
                <a:cs typeface="+mn-cs"/>
              </a:rPr>
              <a:t>Last time you had a general practice appointment, how good was the healthcare professional at listening to you? </a:t>
            </a:r>
          </a:p>
        </p:txBody>
      </p:sp>
      <p:pic>
        <p:nvPicPr>
          <p:cNvPr id="26" name="Picture 2" descr="R:\Graphics team\Work_2014\ipsos_mori\sri\GPPS\CCG presentation\GPPS_update_logo_white_(emf).emf">
            <a:extLst>
              <a:ext uri="{FF2B5EF4-FFF2-40B4-BE49-F238E27FC236}">
                <a16:creationId xmlns:a16="http://schemas.microsoft.com/office/drawing/2014/main"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8640" y="1022418"/>
            <a:ext cx="1819187" cy="287903"/>
          </a:xfrm>
          <a:prstGeom prst="rect">
            <a:avLst/>
          </a:prstGeom>
          <a:noFill/>
          <a:extLst>
            <a:ext uri="{909E8E84-426E-40DD-AFC4-6F175D3DCCD1}">
              <a14:hiddenFill xmlns:a14="http://schemas.microsoft.com/office/drawing/2010/main">
                <a:solidFill>
                  <a:srgbClr val="FFFFFF"/>
                </a:solidFill>
              </a14:hiddenFill>
            </a:ext>
          </a:extLst>
        </p:spPr>
      </p:pic>
      <p:sp>
        <p:nvSpPr>
          <p:cNvPr id="15" name="Chart_Base" descr="Chart_Base" title="Chart_Base">
            <a:extLst>
              <a:ext uri="{FF2B5EF4-FFF2-40B4-BE49-F238E27FC236}">
                <a16:creationId xmlns:a16="http://schemas.microsoft.com/office/drawing/2014/main" id="{5704FD7D-68D3-4779-8321-0E207FF306B3}"/>
              </a:ext>
            </a:extLst>
          </p:cNvPr>
          <p:cNvSpPr txBox="1"/>
          <p:nvPr/>
        </p:nvSpPr>
        <p:spPr>
          <a:xfrm>
            <a:off x="119378" y="5288873"/>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Unweighted Base: 2018 (100), 2019 (123), 2020 (107), 2021 (133), 2022 (102), 2023 (104)</a:t>
            </a:r>
          </a:p>
        </p:txBody>
      </p:sp>
      <p:sp>
        <p:nvSpPr>
          <p:cNvPr id="14" name="Chart_WeightedBase" descr="Chart_WeightedBase" title="Chart_WeightedBase">
            <a:extLst>
              <a:ext uri="{FF2B5EF4-FFF2-40B4-BE49-F238E27FC236}">
                <a16:creationId xmlns:a16="http://schemas.microsoft.com/office/drawing/2014/main" id="{3B4101BB-2882-4212-8DAD-D1A36D2E83A9}"/>
              </a:ext>
            </a:extLst>
          </p:cNvPr>
          <p:cNvSpPr txBox="1"/>
          <p:nvPr/>
        </p:nvSpPr>
        <p:spPr>
          <a:xfrm>
            <a:off x="119377" y="5206671"/>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Weighted Base: 2018 (176), 2019 (185), 2020 (173), 2021 (225), 2022 (175), 2023 (197)</a:t>
            </a:r>
          </a:p>
        </p:txBody>
      </p:sp>
      <p:sp>
        <p:nvSpPr>
          <p:cNvPr id="11" name="Chart_BaseDescription" descr="Chart_BaseDescription" title="Chart_BaseDescription">
            <a:extLst>
              <a:ext uri="{FF2B5EF4-FFF2-40B4-BE49-F238E27FC236}">
                <a16:creationId xmlns:a16="http://schemas.microsoft.com/office/drawing/2014/main" id="{CA8E841F-9C73-4A34-8D8B-55186235C9E4}"/>
              </a:ext>
            </a:extLst>
          </p:cNvPr>
          <p:cNvSpPr txBox="1"/>
          <p:nvPr/>
        </p:nvSpPr>
        <p:spPr>
          <a:xfrm>
            <a:off x="119377" y="4767819"/>
            <a:ext cx="8908202"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Base: Asked of patients who had an appointment since being registered with current GP practice. Patients who selected "Doesn’t apply" have been excluded</a:t>
            </a:r>
          </a:p>
        </p:txBody>
      </p:sp>
      <p:sp>
        <p:nvSpPr>
          <p:cNvPr id="12" name="Chart_SummaryDescription" descr="Chart_SummaryDescription" title="Chart_SummaryDescription">
            <a:extLst>
              <a:ext uri="{FF2B5EF4-FFF2-40B4-BE49-F238E27FC236}">
                <a16:creationId xmlns:a16="http://schemas.microsoft.com/office/drawing/2014/main" id="{5898E149-DE5A-4BA2-AAE9-C3BCD473851F}"/>
              </a:ext>
            </a:extLst>
          </p:cNvPr>
          <p:cNvSpPr txBox="1"/>
          <p:nvPr/>
        </p:nvSpPr>
        <p:spPr>
          <a:xfrm>
            <a:off x="119377" y="5105145"/>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Good = Very good + Good. Poor = Poor + Very poor</a:t>
            </a:r>
          </a:p>
        </p:txBody>
      </p:sp>
      <p:pic>
        <p:nvPicPr>
          <p:cNvPr id="16" name="Picture 15">
            <a:extLst>
              <a:ext uri="{FF2B5EF4-FFF2-40B4-BE49-F238E27FC236}">
                <a16:creationId xmlns:a16="http://schemas.microsoft.com/office/drawing/2014/main"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4307" y="947910"/>
            <a:ext cx="522656" cy="405000"/>
          </a:xfrm>
          <a:prstGeom prst="rect">
            <a:avLst/>
          </a:prstGeom>
        </p:spPr>
      </p:pic>
      <p:sp>
        <p:nvSpPr>
          <p:cNvPr id="13" name="Chart_SuppressedText" descr="Chart_SuppressedText" title="Chart_SuppressedText">
            <a:extLst>
              <a:ext uri="{FF2B5EF4-FFF2-40B4-BE49-F238E27FC236}">
                <a16:creationId xmlns:a16="http://schemas.microsoft.com/office/drawing/2014/main" id="{F76827B8-98A9-4A4B-BDBB-507A3CA5FA01}"/>
              </a:ext>
            </a:extLst>
          </p:cNvPr>
          <p:cNvSpPr/>
          <p:nvPr/>
        </p:nvSpPr>
        <p:spPr>
          <a:xfrm>
            <a:off x="168641" y="2522398"/>
            <a:ext cx="8858939" cy="21929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825"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7" name="Chart_ExclusionBase" descr="Chart_ExclusionBase">
            <a:extLst>
              <a:ext uri="{FF2B5EF4-FFF2-40B4-BE49-F238E27FC236}">
                <a16:creationId xmlns:a16="http://schemas.microsoft.com/office/drawing/2014/main" id="{BA833A77-DE6B-4E33-8A83-A74FE26B9C1E}"/>
              </a:ext>
            </a:extLst>
          </p:cNvPr>
          <p:cNvSpPr txBox="1"/>
          <p:nvPr/>
        </p:nvSpPr>
        <p:spPr>
          <a:xfrm>
            <a:off x="119377" y="5385544"/>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rgbClr val="4E5760"/>
                </a:solidFill>
                <a:effectLst/>
                <a:uLnTx/>
                <a:uFillTx/>
                <a:latin typeface="Lucida Sans Unicode"/>
                <a:ea typeface="+mn-ea"/>
                <a:cs typeface="+mn-cs"/>
              </a:rPr>
              <a:t>Excluding those who said "Doesn’t apply" (weighted): 2018 (1), 2019 (0), 2020 (2), 2021 (0), 2022 (4), 2023 (2)</a:t>
            </a:r>
          </a:p>
        </p:txBody>
      </p:sp>
      <p:graphicFrame>
        <p:nvGraphicFramePr>
          <p:cNvPr id="27" name="ChartObject"/>
          <p:cNvGraphicFramePr/>
          <p:nvPr/>
        </p:nvGraphicFramePr>
        <p:xfrm>
          <a:off x="95250" y="2667000"/>
          <a:ext cx="8905875" cy="21431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1875570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19378" y="5471715"/>
            <a:ext cx="6139543" cy="92333"/>
          </a:xfrm>
          <a:prstGeom prst="rect">
            <a:avLst/>
          </a:prstGeom>
        </p:spPr>
        <p:txBody>
          <a:bodyPr wrap="square" lIns="0" tIns="0" bIns="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Body)"/>
                <a:ea typeface="+mn-ea"/>
                <a:cs typeface="+mn-cs"/>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id="{F185A5D3-9D20-4E46-928D-C217B06AE4B7}"/>
              </a:ext>
            </a:extLst>
          </p:cNvPr>
          <p:cNvSpPr/>
          <p:nvPr/>
        </p:nvSpPr>
        <p:spPr bwMode="auto">
          <a:xfrm>
            <a:off x="0" y="1432142"/>
            <a:ext cx="9144000" cy="456759"/>
          </a:xfrm>
          <a:prstGeom prst="rect">
            <a:avLst/>
          </a:prstGeom>
          <a:solidFill>
            <a:srgbClr val="41B6E6"/>
          </a:solidFill>
          <a:ln w="9525" cap="flat" cmpd="sng" algn="ctr">
            <a:noFill/>
            <a:prstDash val="solid"/>
            <a:round/>
            <a:headEnd type="none" w="med" len="med"/>
            <a:tailEnd type="none" w="med" len="med"/>
          </a:ln>
          <a:effectLst/>
        </p:spPr>
        <p:txBody>
          <a:bodyPr vert="horz" wrap="square" lIns="67500" tIns="54000" rIns="67500" bIns="54000" numCol="1" rtlCol="0" anchor="ctr" anchorCtr="0" compatLnSpc="1">
            <a:prstTxWarp prst="textNoShape">
              <a:avLst/>
            </a:prstTxWarp>
            <a:noAutofit/>
          </a:bodyPr>
          <a:lstStyle/>
          <a:p>
            <a:pPr marL="135731" marR="0" lvl="0" indent="0" algn="l" defTabSz="914400" rtl="0" eaLnBrk="0" fontAlgn="base" latinLnBrk="0" hangingPunct="0">
              <a:lnSpc>
                <a:spcPct val="100000"/>
              </a:lnSpc>
              <a:spcBef>
                <a:spcPct val="20000"/>
              </a:spcBef>
              <a:spcAft>
                <a:spcPct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mn-ea"/>
                <a:cs typeface="+mn-cs"/>
              </a:rPr>
              <a:t>Last time you had a general practice appointment, how good was the healthcare professional at treating you with care and concern? </a:t>
            </a:r>
          </a:p>
        </p:txBody>
      </p:sp>
      <p:pic>
        <p:nvPicPr>
          <p:cNvPr id="26" name="Picture 2" descr="R:\Graphics team\Work_2014\ipsos_mori\sri\GPPS\CCG presentation\GPPS_update_logo_white_(emf).emf">
            <a:extLst>
              <a:ext uri="{FF2B5EF4-FFF2-40B4-BE49-F238E27FC236}">
                <a16:creationId xmlns:a16="http://schemas.microsoft.com/office/drawing/2014/main"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8640" y="1022418"/>
            <a:ext cx="1819187" cy="287903"/>
          </a:xfrm>
          <a:prstGeom prst="rect">
            <a:avLst/>
          </a:prstGeom>
          <a:noFill/>
          <a:extLst>
            <a:ext uri="{909E8E84-426E-40DD-AFC4-6F175D3DCCD1}">
              <a14:hiddenFill xmlns:a14="http://schemas.microsoft.com/office/drawing/2010/main">
                <a:solidFill>
                  <a:srgbClr val="FFFFFF"/>
                </a:solidFill>
              </a14:hiddenFill>
            </a:ext>
          </a:extLst>
        </p:spPr>
      </p:pic>
      <p:sp>
        <p:nvSpPr>
          <p:cNvPr id="15" name="Chart_Base" descr="Chart_Base" title="Chart_Base">
            <a:extLst>
              <a:ext uri="{FF2B5EF4-FFF2-40B4-BE49-F238E27FC236}">
                <a16:creationId xmlns:a16="http://schemas.microsoft.com/office/drawing/2014/main" id="{5704FD7D-68D3-4779-8321-0E207FF306B3}"/>
              </a:ext>
            </a:extLst>
          </p:cNvPr>
          <p:cNvSpPr txBox="1"/>
          <p:nvPr/>
        </p:nvSpPr>
        <p:spPr>
          <a:xfrm>
            <a:off x="119378" y="5288873"/>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Unweighted Base: 2018 (100), 2019 (123), 2020 (107), 2021 (132), 2022 (103), 2023 (100)</a:t>
            </a:r>
          </a:p>
        </p:txBody>
      </p:sp>
      <p:sp>
        <p:nvSpPr>
          <p:cNvPr id="14" name="Chart_WeightedBase" descr="Chart_WeightedBase" title="Chart_WeightedBase">
            <a:extLst>
              <a:ext uri="{FF2B5EF4-FFF2-40B4-BE49-F238E27FC236}">
                <a16:creationId xmlns:a16="http://schemas.microsoft.com/office/drawing/2014/main" id="{3B4101BB-2882-4212-8DAD-D1A36D2E83A9}"/>
              </a:ext>
            </a:extLst>
          </p:cNvPr>
          <p:cNvSpPr txBox="1"/>
          <p:nvPr/>
        </p:nvSpPr>
        <p:spPr>
          <a:xfrm>
            <a:off x="119377" y="5206671"/>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Weighted Base: 2018 (172), 2019 (185), 2020 (172), 2021 (224), 2022 (177), 2023 (198)</a:t>
            </a:r>
          </a:p>
        </p:txBody>
      </p:sp>
      <p:sp>
        <p:nvSpPr>
          <p:cNvPr id="11" name="Chart_BaseDescription" descr="Chart_BaseDescription" title="Chart_BaseDescription">
            <a:extLst>
              <a:ext uri="{FF2B5EF4-FFF2-40B4-BE49-F238E27FC236}">
                <a16:creationId xmlns:a16="http://schemas.microsoft.com/office/drawing/2014/main" id="{CA8E841F-9C73-4A34-8D8B-55186235C9E4}"/>
              </a:ext>
            </a:extLst>
          </p:cNvPr>
          <p:cNvSpPr txBox="1"/>
          <p:nvPr/>
        </p:nvSpPr>
        <p:spPr>
          <a:xfrm>
            <a:off x="119377" y="4767819"/>
            <a:ext cx="8908202"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Base: Asked of patients who had an appointment since being registered with current GP practice. Patients who selected "Doesn’t apply" have been excluded</a:t>
            </a:r>
          </a:p>
        </p:txBody>
      </p:sp>
      <p:sp>
        <p:nvSpPr>
          <p:cNvPr id="12" name="Chart_SummaryDescription" descr="Chart_SummaryDescription" title="Chart_SummaryDescription">
            <a:extLst>
              <a:ext uri="{FF2B5EF4-FFF2-40B4-BE49-F238E27FC236}">
                <a16:creationId xmlns:a16="http://schemas.microsoft.com/office/drawing/2014/main" id="{5898E149-DE5A-4BA2-AAE9-C3BCD473851F}"/>
              </a:ext>
            </a:extLst>
          </p:cNvPr>
          <p:cNvSpPr txBox="1"/>
          <p:nvPr/>
        </p:nvSpPr>
        <p:spPr>
          <a:xfrm>
            <a:off x="119377" y="5105145"/>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Good = Very good + Good. Poor = Poor + Very poor</a:t>
            </a:r>
          </a:p>
        </p:txBody>
      </p:sp>
      <p:pic>
        <p:nvPicPr>
          <p:cNvPr id="16" name="Picture 15">
            <a:extLst>
              <a:ext uri="{FF2B5EF4-FFF2-40B4-BE49-F238E27FC236}">
                <a16:creationId xmlns:a16="http://schemas.microsoft.com/office/drawing/2014/main"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4307" y="947910"/>
            <a:ext cx="522656" cy="405000"/>
          </a:xfrm>
          <a:prstGeom prst="rect">
            <a:avLst/>
          </a:prstGeom>
        </p:spPr>
      </p:pic>
      <p:sp>
        <p:nvSpPr>
          <p:cNvPr id="13" name="Chart_SuppressedText" descr="Chart_SuppressedText" title="Chart_SuppressedText">
            <a:extLst>
              <a:ext uri="{FF2B5EF4-FFF2-40B4-BE49-F238E27FC236}">
                <a16:creationId xmlns:a16="http://schemas.microsoft.com/office/drawing/2014/main" id="{F76827B8-98A9-4A4B-BDBB-507A3CA5FA01}"/>
              </a:ext>
            </a:extLst>
          </p:cNvPr>
          <p:cNvSpPr/>
          <p:nvPr/>
        </p:nvSpPr>
        <p:spPr>
          <a:xfrm>
            <a:off x="168641" y="2522398"/>
            <a:ext cx="8858939" cy="21929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825"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7" name="Chart_ExclusionBase" descr="Chart_ExclusionBase">
            <a:extLst>
              <a:ext uri="{FF2B5EF4-FFF2-40B4-BE49-F238E27FC236}">
                <a16:creationId xmlns:a16="http://schemas.microsoft.com/office/drawing/2014/main" id="{BA833A77-DE6B-4E33-8A83-A74FE26B9C1E}"/>
              </a:ext>
            </a:extLst>
          </p:cNvPr>
          <p:cNvSpPr txBox="1"/>
          <p:nvPr/>
        </p:nvSpPr>
        <p:spPr>
          <a:xfrm>
            <a:off x="119377" y="5385544"/>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rgbClr val="4E5760"/>
                </a:solidFill>
                <a:effectLst/>
                <a:uLnTx/>
                <a:uFillTx/>
                <a:latin typeface="Lucida Sans Unicode"/>
                <a:ea typeface="+mn-ea"/>
                <a:cs typeface="+mn-cs"/>
              </a:rPr>
              <a:t>Excluding those who said "Doesn’t apply" (weighted): 2018 (4), 2019 (0), 2020 (2), 2021 (1), 2022 (0), 2023 (0)</a:t>
            </a:r>
          </a:p>
        </p:txBody>
      </p:sp>
      <p:graphicFrame>
        <p:nvGraphicFramePr>
          <p:cNvPr id="27" name="ChartObject"/>
          <p:cNvGraphicFramePr/>
          <p:nvPr/>
        </p:nvGraphicFramePr>
        <p:xfrm>
          <a:off x="95250" y="2667000"/>
          <a:ext cx="8905875" cy="21431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0183271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19378" y="5471715"/>
            <a:ext cx="6139543" cy="92333"/>
          </a:xfrm>
          <a:prstGeom prst="rect">
            <a:avLst/>
          </a:prstGeom>
        </p:spPr>
        <p:txBody>
          <a:bodyPr wrap="square" lIns="0" tIns="0" bIns="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Body)"/>
                <a:ea typeface="+mn-ea"/>
                <a:cs typeface="+mn-cs"/>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id="{F185A5D3-9D20-4E46-928D-C217B06AE4B7}"/>
              </a:ext>
            </a:extLst>
          </p:cNvPr>
          <p:cNvSpPr/>
          <p:nvPr/>
        </p:nvSpPr>
        <p:spPr bwMode="auto">
          <a:xfrm>
            <a:off x="0" y="1432142"/>
            <a:ext cx="9144000" cy="456759"/>
          </a:xfrm>
          <a:prstGeom prst="rect">
            <a:avLst/>
          </a:prstGeom>
          <a:solidFill>
            <a:srgbClr val="41B6E6"/>
          </a:solidFill>
          <a:ln w="9525" cap="flat" cmpd="sng" algn="ctr">
            <a:noFill/>
            <a:prstDash val="solid"/>
            <a:round/>
            <a:headEnd type="none" w="med" len="med"/>
            <a:tailEnd type="none" w="med" len="med"/>
          </a:ln>
          <a:effectLst/>
        </p:spPr>
        <p:txBody>
          <a:bodyPr vert="horz" wrap="square" lIns="67500" tIns="54000" rIns="67500" bIns="54000" numCol="1" rtlCol="0" anchor="ctr" anchorCtr="0" compatLnSpc="1">
            <a:prstTxWarp prst="textNoShape">
              <a:avLst/>
            </a:prstTxWarp>
            <a:noAutofit/>
          </a:bodyPr>
          <a:lstStyle/>
          <a:p>
            <a:pPr marL="135731" marR="0" lvl="0" indent="0" algn="l" defTabSz="914400" rtl="0" eaLnBrk="0" fontAlgn="base" latinLnBrk="0" hangingPunct="0">
              <a:lnSpc>
                <a:spcPct val="100000"/>
              </a:lnSpc>
              <a:spcBef>
                <a:spcPct val="20000"/>
              </a:spcBef>
              <a:spcAft>
                <a:spcPct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mn-ea"/>
                <a:cs typeface="+mn-cs"/>
              </a:rPr>
              <a:t>During your last general practice appointment, did you feel that the healthcare professional recognised and/or understood any mental health needs that you might have had? </a:t>
            </a:r>
          </a:p>
        </p:txBody>
      </p:sp>
      <p:pic>
        <p:nvPicPr>
          <p:cNvPr id="26" name="Picture 2" descr="R:\Graphics team\Work_2014\ipsos_mori\sri\GPPS\CCG presentation\GPPS_update_logo_white_(emf).emf">
            <a:extLst>
              <a:ext uri="{FF2B5EF4-FFF2-40B4-BE49-F238E27FC236}">
                <a16:creationId xmlns:a16="http://schemas.microsoft.com/office/drawing/2014/main"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8640" y="1022418"/>
            <a:ext cx="1819187" cy="287903"/>
          </a:xfrm>
          <a:prstGeom prst="rect">
            <a:avLst/>
          </a:prstGeom>
          <a:noFill/>
          <a:extLst>
            <a:ext uri="{909E8E84-426E-40DD-AFC4-6F175D3DCCD1}">
              <a14:hiddenFill xmlns:a14="http://schemas.microsoft.com/office/drawing/2010/main">
                <a:solidFill>
                  <a:srgbClr val="FFFFFF"/>
                </a:solidFill>
              </a14:hiddenFill>
            </a:ext>
          </a:extLst>
        </p:spPr>
      </p:pic>
      <p:sp>
        <p:nvSpPr>
          <p:cNvPr id="15" name="Chart_Base" descr="Chart_Base" title="Chart_Base">
            <a:extLst>
              <a:ext uri="{FF2B5EF4-FFF2-40B4-BE49-F238E27FC236}">
                <a16:creationId xmlns:a16="http://schemas.microsoft.com/office/drawing/2014/main" id="{5704FD7D-68D3-4779-8321-0E207FF306B3}"/>
              </a:ext>
            </a:extLst>
          </p:cNvPr>
          <p:cNvSpPr txBox="1"/>
          <p:nvPr/>
        </p:nvSpPr>
        <p:spPr>
          <a:xfrm>
            <a:off x="119378" y="5288873"/>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Unweighted Base: 2018 (32), 2019 (56), 2020 (35), 2021 (50), 2022 (45), 2023 (46)</a:t>
            </a:r>
          </a:p>
        </p:txBody>
      </p:sp>
      <p:sp>
        <p:nvSpPr>
          <p:cNvPr id="14" name="Chart_WeightedBase" descr="Chart_WeightedBase" title="Chart_WeightedBase">
            <a:extLst>
              <a:ext uri="{FF2B5EF4-FFF2-40B4-BE49-F238E27FC236}">
                <a16:creationId xmlns:a16="http://schemas.microsoft.com/office/drawing/2014/main" id="{3B4101BB-2882-4212-8DAD-D1A36D2E83A9}"/>
              </a:ext>
            </a:extLst>
          </p:cNvPr>
          <p:cNvSpPr txBox="1"/>
          <p:nvPr/>
        </p:nvSpPr>
        <p:spPr>
          <a:xfrm>
            <a:off x="119377" y="5206671"/>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Weighted Base: 2018 (65), 2019 (91), 2020 (53), 2021 (88), 2022 (87), 2023 (80)</a:t>
            </a:r>
          </a:p>
        </p:txBody>
      </p:sp>
      <p:sp>
        <p:nvSpPr>
          <p:cNvPr id="11" name="Chart_BaseDescription" descr="Chart_BaseDescription" title="Chart_BaseDescription">
            <a:extLst>
              <a:ext uri="{FF2B5EF4-FFF2-40B4-BE49-F238E27FC236}">
                <a16:creationId xmlns:a16="http://schemas.microsoft.com/office/drawing/2014/main" id="{CA8E841F-9C73-4A34-8D8B-55186235C9E4}"/>
              </a:ext>
            </a:extLst>
          </p:cNvPr>
          <p:cNvSpPr txBox="1"/>
          <p:nvPr/>
        </p:nvSpPr>
        <p:spPr>
          <a:xfrm>
            <a:off x="119377" y="4767819"/>
            <a:ext cx="8908202"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Base: Asked of patients who had an appointment since being registered with current GP practice. Patients who selected "I did not have any mental health needs" or "Did not apply to my last appointment" have been excluded </a:t>
            </a:r>
          </a:p>
        </p:txBody>
      </p:sp>
      <p:sp>
        <p:nvSpPr>
          <p:cNvPr id="12" name="Chart_SummaryDescription" descr="Chart_SummaryDescription" title="Chart_SummaryDescription">
            <a:extLst>
              <a:ext uri="{FF2B5EF4-FFF2-40B4-BE49-F238E27FC236}">
                <a16:creationId xmlns:a16="http://schemas.microsoft.com/office/drawing/2014/main" id="{5898E149-DE5A-4BA2-AAE9-C3BCD473851F}"/>
              </a:ext>
            </a:extLst>
          </p:cNvPr>
          <p:cNvSpPr txBox="1"/>
          <p:nvPr/>
        </p:nvSpPr>
        <p:spPr>
          <a:xfrm>
            <a:off x="119377" y="5105145"/>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Yes = Yes, definitely + Yes, to some extent</a:t>
            </a:r>
          </a:p>
        </p:txBody>
      </p:sp>
      <p:pic>
        <p:nvPicPr>
          <p:cNvPr id="16" name="Picture 15">
            <a:extLst>
              <a:ext uri="{FF2B5EF4-FFF2-40B4-BE49-F238E27FC236}">
                <a16:creationId xmlns:a16="http://schemas.microsoft.com/office/drawing/2014/main"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4307" y="947910"/>
            <a:ext cx="522656" cy="405000"/>
          </a:xfrm>
          <a:prstGeom prst="rect">
            <a:avLst/>
          </a:prstGeom>
        </p:spPr>
      </p:pic>
      <p:sp>
        <p:nvSpPr>
          <p:cNvPr id="13" name="Chart_SuppressedText" descr="Chart_SuppressedText" title="Chart_SuppressedText">
            <a:extLst>
              <a:ext uri="{FF2B5EF4-FFF2-40B4-BE49-F238E27FC236}">
                <a16:creationId xmlns:a16="http://schemas.microsoft.com/office/drawing/2014/main" id="{F76827B8-98A9-4A4B-BDBB-507A3CA5FA01}"/>
              </a:ext>
            </a:extLst>
          </p:cNvPr>
          <p:cNvSpPr/>
          <p:nvPr/>
        </p:nvSpPr>
        <p:spPr>
          <a:xfrm>
            <a:off x="168641" y="2522398"/>
            <a:ext cx="8858939" cy="21929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825"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7" name="Chart_ExclusionBase" descr="Chart_ExclusionBase">
            <a:extLst>
              <a:ext uri="{FF2B5EF4-FFF2-40B4-BE49-F238E27FC236}">
                <a16:creationId xmlns:a16="http://schemas.microsoft.com/office/drawing/2014/main" id="{BA833A77-DE6B-4E33-8A83-A74FE26B9C1E}"/>
              </a:ext>
            </a:extLst>
          </p:cNvPr>
          <p:cNvSpPr txBox="1"/>
          <p:nvPr/>
        </p:nvSpPr>
        <p:spPr>
          <a:xfrm>
            <a:off x="119377" y="5385544"/>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rgbClr val="4E5760"/>
                </a:solidFill>
                <a:effectLst/>
                <a:uLnTx/>
                <a:uFillTx/>
                <a:latin typeface="Lucida Sans Unicode"/>
                <a:ea typeface="+mn-ea"/>
                <a:cs typeface="+mn-cs"/>
              </a:rPr>
              <a:t>Excluding those who said "I did not have any mental health needs" or "Did not apply to my last appointment" (weighted): 2018 (110), 2019 (92), 2020 (119), 2021 (136), 2022 (98), 2023 (120)</a:t>
            </a:r>
          </a:p>
        </p:txBody>
      </p:sp>
      <p:graphicFrame>
        <p:nvGraphicFramePr>
          <p:cNvPr id="27" name="ChartObject"/>
          <p:cNvGraphicFramePr/>
          <p:nvPr/>
        </p:nvGraphicFramePr>
        <p:xfrm>
          <a:off x="95250" y="2667000"/>
          <a:ext cx="8905875" cy="21431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7560294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19378" y="5471715"/>
            <a:ext cx="6139543" cy="92333"/>
          </a:xfrm>
          <a:prstGeom prst="rect">
            <a:avLst/>
          </a:prstGeom>
        </p:spPr>
        <p:txBody>
          <a:bodyPr wrap="square" lIns="0" tIns="0" bIns="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Body)"/>
                <a:ea typeface="+mn-ea"/>
                <a:cs typeface="+mn-cs"/>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id="{F185A5D3-9D20-4E46-928D-C217B06AE4B7}"/>
              </a:ext>
            </a:extLst>
          </p:cNvPr>
          <p:cNvSpPr/>
          <p:nvPr/>
        </p:nvSpPr>
        <p:spPr bwMode="auto">
          <a:xfrm>
            <a:off x="0" y="1432142"/>
            <a:ext cx="9144000" cy="456759"/>
          </a:xfrm>
          <a:prstGeom prst="rect">
            <a:avLst/>
          </a:prstGeom>
          <a:solidFill>
            <a:srgbClr val="41B6E6"/>
          </a:solidFill>
          <a:ln w="9525" cap="flat" cmpd="sng" algn="ctr">
            <a:noFill/>
            <a:prstDash val="solid"/>
            <a:round/>
            <a:headEnd type="none" w="med" len="med"/>
            <a:tailEnd type="none" w="med" len="med"/>
          </a:ln>
          <a:effectLst/>
        </p:spPr>
        <p:txBody>
          <a:bodyPr vert="horz" wrap="square" lIns="67500" tIns="54000" rIns="67500" bIns="54000" numCol="1" rtlCol="0" anchor="ctr" anchorCtr="0" compatLnSpc="1">
            <a:prstTxWarp prst="textNoShape">
              <a:avLst/>
            </a:prstTxWarp>
            <a:noAutofit/>
          </a:bodyPr>
          <a:lstStyle/>
          <a:p>
            <a:pPr marL="135731" marR="0" lvl="0" indent="0" algn="l" defTabSz="914400" rtl="0" eaLnBrk="0" fontAlgn="base" latinLnBrk="0" hangingPunct="0">
              <a:lnSpc>
                <a:spcPct val="100000"/>
              </a:lnSpc>
              <a:spcBef>
                <a:spcPct val="20000"/>
              </a:spcBef>
              <a:spcAft>
                <a:spcPct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mn-ea"/>
                <a:cs typeface="+mn-cs"/>
              </a:rPr>
              <a:t>During your last general practice appointment, were you involved as much as you wanted to be in decisions about your care and treatment? </a:t>
            </a:r>
          </a:p>
        </p:txBody>
      </p:sp>
      <p:pic>
        <p:nvPicPr>
          <p:cNvPr id="26" name="Picture 2" descr="R:\Graphics team\Work_2014\ipsos_mori\sri\GPPS\CCG presentation\GPPS_update_logo_white_(emf).emf">
            <a:extLst>
              <a:ext uri="{FF2B5EF4-FFF2-40B4-BE49-F238E27FC236}">
                <a16:creationId xmlns:a16="http://schemas.microsoft.com/office/drawing/2014/main"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8640" y="1022418"/>
            <a:ext cx="1819187" cy="287903"/>
          </a:xfrm>
          <a:prstGeom prst="rect">
            <a:avLst/>
          </a:prstGeom>
          <a:noFill/>
          <a:extLst>
            <a:ext uri="{909E8E84-426E-40DD-AFC4-6F175D3DCCD1}">
              <a14:hiddenFill xmlns:a14="http://schemas.microsoft.com/office/drawing/2010/main">
                <a:solidFill>
                  <a:srgbClr val="FFFFFF"/>
                </a:solidFill>
              </a14:hiddenFill>
            </a:ext>
          </a:extLst>
        </p:spPr>
      </p:pic>
      <p:sp>
        <p:nvSpPr>
          <p:cNvPr id="15" name="Chart_Base" descr="Chart_Base" title="Chart_Base">
            <a:extLst>
              <a:ext uri="{FF2B5EF4-FFF2-40B4-BE49-F238E27FC236}">
                <a16:creationId xmlns:a16="http://schemas.microsoft.com/office/drawing/2014/main" id="{5704FD7D-68D3-4779-8321-0E207FF306B3}"/>
              </a:ext>
            </a:extLst>
          </p:cNvPr>
          <p:cNvSpPr txBox="1"/>
          <p:nvPr/>
        </p:nvSpPr>
        <p:spPr>
          <a:xfrm>
            <a:off x="119378" y="5288873"/>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Unweighted Base: 2018 (96), 2019 (114), 2020 (97), 2021 (116), 2022 (95), 2023 (93)</a:t>
            </a:r>
          </a:p>
        </p:txBody>
      </p:sp>
      <p:sp>
        <p:nvSpPr>
          <p:cNvPr id="14" name="Chart_WeightedBase" descr="Chart_WeightedBase" title="Chart_WeightedBase">
            <a:extLst>
              <a:ext uri="{FF2B5EF4-FFF2-40B4-BE49-F238E27FC236}">
                <a16:creationId xmlns:a16="http://schemas.microsoft.com/office/drawing/2014/main" id="{3B4101BB-2882-4212-8DAD-D1A36D2E83A9}"/>
              </a:ext>
            </a:extLst>
          </p:cNvPr>
          <p:cNvSpPr txBox="1"/>
          <p:nvPr/>
        </p:nvSpPr>
        <p:spPr>
          <a:xfrm>
            <a:off x="119377" y="5206671"/>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Weighted Base: 2018 (169), 2019 (172), 2020 (153), 2021 (200), 2022 (166), 2023 (186)</a:t>
            </a:r>
          </a:p>
        </p:txBody>
      </p:sp>
      <p:sp>
        <p:nvSpPr>
          <p:cNvPr id="11" name="Chart_BaseDescription" descr="Chart_BaseDescription" title="Chart_BaseDescription">
            <a:extLst>
              <a:ext uri="{FF2B5EF4-FFF2-40B4-BE49-F238E27FC236}">
                <a16:creationId xmlns:a16="http://schemas.microsoft.com/office/drawing/2014/main" id="{CA8E841F-9C73-4A34-8D8B-55186235C9E4}"/>
              </a:ext>
            </a:extLst>
          </p:cNvPr>
          <p:cNvSpPr txBox="1"/>
          <p:nvPr/>
        </p:nvSpPr>
        <p:spPr>
          <a:xfrm>
            <a:off x="119377" y="4767819"/>
            <a:ext cx="8908202"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Base: Asked of patients who had an appointment since being registered with current GP practice. Patients who selected "Don’t know / doesn’t apply" have been excluded</a:t>
            </a:r>
          </a:p>
        </p:txBody>
      </p:sp>
      <p:sp>
        <p:nvSpPr>
          <p:cNvPr id="12" name="Chart_SummaryDescription" descr="Chart_SummaryDescription" title="Chart_SummaryDescription">
            <a:extLst>
              <a:ext uri="{FF2B5EF4-FFF2-40B4-BE49-F238E27FC236}">
                <a16:creationId xmlns:a16="http://schemas.microsoft.com/office/drawing/2014/main" id="{5898E149-DE5A-4BA2-AAE9-C3BCD473851F}"/>
              </a:ext>
            </a:extLst>
          </p:cNvPr>
          <p:cNvSpPr txBox="1"/>
          <p:nvPr/>
        </p:nvSpPr>
        <p:spPr>
          <a:xfrm>
            <a:off x="119377" y="5105145"/>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Yes = Yes, definitely + Yes, to some extent</a:t>
            </a:r>
          </a:p>
        </p:txBody>
      </p:sp>
      <p:pic>
        <p:nvPicPr>
          <p:cNvPr id="16" name="Picture 15">
            <a:extLst>
              <a:ext uri="{FF2B5EF4-FFF2-40B4-BE49-F238E27FC236}">
                <a16:creationId xmlns:a16="http://schemas.microsoft.com/office/drawing/2014/main"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4307" y="947910"/>
            <a:ext cx="522656" cy="405000"/>
          </a:xfrm>
          <a:prstGeom prst="rect">
            <a:avLst/>
          </a:prstGeom>
        </p:spPr>
      </p:pic>
      <p:sp>
        <p:nvSpPr>
          <p:cNvPr id="13" name="Chart_SuppressedText" descr="Chart_SuppressedText" title="Chart_SuppressedText">
            <a:extLst>
              <a:ext uri="{FF2B5EF4-FFF2-40B4-BE49-F238E27FC236}">
                <a16:creationId xmlns:a16="http://schemas.microsoft.com/office/drawing/2014/main" id="{F76827B8-98A9-4A4B-BDBB-507A3CA5FA01}"/>
              </a:ext>
            </a:extLst>
          </p:cNvPr>
          <p:cNvSpPr/>
          <p:nvPr/>
        </p:nvSpPr>
        <p:spPr>
          <a:xfrm>
            <a:off x="168641" y="2522398"/>
            <a:ext cx="8858939" cy="21929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825"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7" name="Chart_ExclusionBase" descr="Chart_ExclusionBase">
            <a:extLst>
              <a:ext uri="{FF2B5EF4-FFF2-40B4-BE49-F238E27FC236}">
                <a16:creationId xmlns:a16="http://schemas.microsoft.com/office/drawing/2014/main" id="{BA833A77-DE6B-4E33-8A83-A74FE26B9C1E}"/>
              </a:ext>
            </a:extLst>
          </p:cNvPr>
          <p:cNvSpPr txBox="1"/>
          <p:nvPr/>
        </p:nvSpPr>
        <p:spPr>
          <a:xfrm>
            <a:off x="119377" y="5385544"/>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rgbClr val="4E5760"/>
                </a:solidFill>
                <a:effectLst/>
                <a:uLnTx/>
                <a:uFillTx/>
                <a:latin typeface="Lucida Sans Unicode"/>
                <a:ea typeface="+mn-ea"/>
                <a:cs typeface="+mn-cs"/>
              </a:rPr>
              <a:t>Excluding those who said "Don’t know / doesn’t apply" (weighted): 2018 (9), 2019 (11), 2020 (21), 2021 (27), 2022 (22), 2023 (16)</a:t>
            </a:r>
          </a:p>
        </p:txBody>
      </p:sp>
      <p:graphicFrame>
        <p:nvGraphicFramePr>
          <p:cNvPr id="27" name="ChartObject"/>
          <p:cNvGraphicFramePr/>
          <p:nvPr/>
        </p:nvGraphicFramePr>
        <p:xfrm>
          <a:off x="95250" y="2667000"/>
          <a:ext cx="8905875" cy="21431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2862027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19378" y="5471715"/>
            <a:ext cx="6139543" cy="92333"/>
          </a:xfrm>
          <a:prstGeom prst="rect">
            <a:avLst/>
          </a:prstGeom>
        </p:spPr>
        <p:txBody>
          <a:bodyPr wrap="square" lIns="0" tIns="0" bIns="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Body)"/>
                <a:ea typeface="+mn-ea"/>
                <a:cs typeface="+mn-cs"/>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id="{F185A5D3-9D20-4E46-928D-C217B06AE4B7}"/>
              </a:ext>
            </a:extLst>
          </p:cNvPr>
          <p:cNvSpPr/>
          <p:nvPr/>
        </p:nvSpPr>
        <p:spPr bwMode="auto">
          <a:xfrm>
            <a:off x="0" y="1432142"/>
            <a:ext cx="9144000" cy="456759"/>
          </a:xfrm>
          <a:prstGeom prst="rect">
            <a:avLst/>
          </a:prstGeom>
          <a:solidFill>
            <a:srgbClr val="41B6E6"/>
          </a:solidFill>
          <a:ln w="9525" cap="flat" cmpd="sng" algn="ctr">
            <a:noFill/>
            <a:prstDash val="solid"/>
            <a:round/>
            <a:headEnd type="none" w="med" len="med"/>
            <a:tailEnd type="none" w="med" len="med"/>
          </a:ln>
          <a:effectLst/>
        </p:spPr>
        <p:txBody>
          <a:bodyPr vert="horz" wrap="square" lIns="67500" tIns="54000" rIns="67500" bIns="54000" numCol="1" rtlCol="0" anchor="ctr" anchorCtr="0" compatLnSpc="1">
            <a:prstTxWarp prst="textNoShape">
              <a:avLst/>
            </a:prstTxWarp>
            <a:noAutofit/>
          </a:bodyPr>
          <a:lstStyle/>
          <a:p>
            <a:pPr marL="135731" marR="0" lvl="0" indent="0" algn="l" defTabSz="914400" rtl="0" eaLnBrk="0" fontAlgn="base" latinLnBrk="0" hangingPunct="0">
              <a:lnSpc>
                <a:spcPct val="100000"/>
              </a:lnSpc>
              <a:spcBef>
                <a:spcPct val="20000"/>
              </a:spcBef>
              <a:spcAft>
                <a:spcPct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mn-ea"/>
                <a:cs typeface="+mn-cs"/>
              </a:rPr>
              <a:t>During your last general practice appointment, did you have confidence and trust in the healthcare professional you saw or spoke to? </a:t>
            </a:r>
          </a:p>
        </p:txBody>
      </p:sp>
      <p:pic>
        <p:nvPicPr>
          <p:cNvPr id="26" name="Picture 2" descr="R:\Graphics team\Work_2014\ipsos_mori\sri\GPPS\CCG presentation\GPPS_update_logo_white_(emf).emf">
            <a:extLst>
              <a:ext uri="{FF2B5EF4-FFF2-40B4-BE49-F238E27FC236}">
                <a16:creationId xmlns:a16="http://schemas.microsoft.com/office/drawing/2014/main"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8640" y="1022418"/>
            <a:ext cx="1819187" cy="287903"/>
          </a:xfrm>
          <a:prstGeom prst="rect">
            <a:avLst/>
          </a:prstGeom>
          <a:noFill/>
          <a:extLst>
            <a:ext uri="{909E8E84-426E-40DD-AFC4-6F175D3DCCD1}">
              <a14:hiddenFill xmlns:a14="http://schemas.microsoft.com/office/drawing/2010/main">
                <a:solidFill>
                  <a:srgbClr val="FFFFFF"/>
                </a:solidFill>
              </a14:hiddenFill>
            </a:ext>
          </a:extLst>
        </p:spPr>
      </p:pic>
      <p:sp>
        <p:nvSpPr>
          <p:cNvPr id="15" name="Chart_Base" descr="Chart_Base" title="Chart_Base">
            <a:extLst>
              <a:ext uri="{FF2B5EF4-FFF2-40B4-BE49-F238E27FC236}">
                <a16:creationId xmlns:a16="http://schemas.microsoft.com/office/drawing/2014/main" id="{5704FD7D-68D3-4779-8321-0E207FF306B3}"/>
              </a:ext>
            </a:extLst>
          </p:cNvPr>
          <p:cNvSpPr txBox="1"/>
          <p:nvPr/>
        </p:nvSpPr>
        <p:spPr>
          <a:xfrm>
            <a:off x="119378" y="5288873"/>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Unweighted Base: 2018 (104), 2019 (117), 2020 (106), 2021 (133), 2022 (106), 2023 (105)</a:t>
            </a:r>
          </a:p>
        </p:txBody>
      </p:sp>
      <p:sp>
        <p:nvSpPr>
          <p:cNvPr id="14" name="Chart_WeightedBase" descr="Chart_WeightedBase" title="Chart_WeightedBase">
            <a:extLst>
              <a:ext uri="{FF2B5EF4-FFF2-40B4-BE49-F238E27FC236}">
                <a16:creationId xmlns:a16="http://schemas.microsoft.com/office/drawing/2014/main" id="{3B4101BB-2882-4212-8DAD-D1A36D2E83A9}"/>
              </a:ext>
            </a:extLst>
          </p:cNvPr>
          <p:cNvSpPr txBox="1"/>
          <p:nvPr/>
        </p:nvSpPr>
        <p:spPr>
          <a:xfrm>
            <a:off x="119377" y="5206671"/>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Weighted Base: 2018 (182), 2019 (175), 2020 (166), 2021 (225), 2022 (182), 2023 (204)</a:t>
            </a:r>
          </a:p>
        </p:txBody>
      </p:sp>
      <p:sp>
        <p:nvSpPr>
          <p:cNvPr id="11" name="Chart_BaseDescription" descr="Chart_BaseDescription" title="Chart_BaseDescription">
            <a:extLst>
              <a:ext uri="{FF2B5EF4-FFF2-40B4-BE49-F238E27FC236}">
                <a16:creationId xmlns:a16="http://schemas.microsoft.com/office/drawing/2014/main" id="{CA8E841F-9C73-4A34-8D8B-55186235C9E4}"/>
              </a:ext>
            </a:extLst>
          </p:cNvPr>
          <p:cNvSpPr txBox="1"/>
          <p:nvPr/>
        </p:nvSpPr>
        <p:spPr>
          <a:xfrm>
            <a:off x="119377" y="4767819"/>
            <a:ext cx="8908202"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Base: Asked of patients who had an appointment since being registered with current GP practice. Patients who selected "Don’t know / can’t say" have been excluded</a:t>
            </a:r>
          </a:p>
        </p:txBody>
      </p:sp>
      <p:sp>
        <p:nvSpPr>
          <p:cNvPr id="12" name="Chart_SummaryDescription" descr="Chart_SummaryDescription" title="Chart_SummaryDescription">
            <a:extLst>
              <a:ext uri="{FF2B5EF4-FFF2-40B4-BE49-F238E27FC236}">
                <a16:creationId xmlns:a16="http://schemas.microsoft.com/office/drawing/2014/main" id="{5898E149-DE5A-4BA2-AAE9-C3BCD473851F}"/>
              </a:ext>
            </a:extLst>
          </p:cNvPr>
          <p:cNvSpPr txBox="1"/>
          <p:nvPr/>
        </p:nvSpPr>
        <p:spPr>
          <a:xfrm>
            <a:off x="119377" y="5105145"/>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Yes = Yes, definitely + Yes, to some extent</a:t>
            </a:r>
          </a:p>
        </p:txBody>
      </p:sp>
      <p:pic>
        <p:nvPicPr>
          <p:cNvPr id="16" name="Picture 15">
            <a:extLst>
              <a:ext uri="{FF2B5EF4-FFF2-40B4-BE49-F238E27FC236}">
                <a16:creationId xmlns:a16="http://schemas.microsoft.com/office/drawing/2014/main"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4307" y="947910"/>
            <a:ext cx="522656" cy="405000"/>
          </a:xfrm>
          <a:prstGeom prst="rect">
            <a:avLst/>
          </a:prstGeom>
        </p:spPr>
      </p:pic>
      <p:sp>
        <p:nvSpPr>
          <p:cNvPr id="13" name="Chart_SuppressedText" descr="Chart_SuppressedText" title="Chart_SuppressedText">
            <a:extLst>
              <a:ext uri="{FF2B5EF4-FFF2-40B4-BE49-F238E27FC236}">
                <a16:creationId xmlns:a16="http://schemas.microsoft.com/office/drawing/2014/main" id="{F76827B8-98A9-4A4B-BDBB-507A3CA5FA01}"/>
              </a:ext>
            </a:extLst>
          </p:cNvPr>
          <p:cNvSpPr/>
          <p:nvPr/>
        </p:nvSpPr>
        <p:spPr>
          <a:xfrm>
            <a:off x="168641" y="2522398"/>
            <a:ext cx="8858939" cy="21929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825"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7" name="Chart_ExclusionBase" descr="Chart_ExclusionBase">
            <a:extLst>
              <a:ext uri="{FF2B5EF4-FFF2-40B4-BE49-F238E27FC236}">
                <a16:creationId xmlns:a16="http://schemas.microsoft.com/office/drawing/2014/main" id="{BA833A77-DE6B-4E33-8A83-A74FE26B9C1E}"/>
              </a:ext>
            </a:extLst>
          </p:cNvPr>
          <p:cNvSpPr txBox="1"/>
          <p:nvPr/>
        </p:nvSpPr>
        <p:spPr>
          <a:xfrm>
            <a:off x="119377" y="5385544"/>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rgbClr val="4E5760"/>
                </a:solidFill>
                <a:effectLst/>
                <a:uLnTx/>
                <a:uFillTx/>
                <a:latin typeface="Lucida Sans Unicode"/>
                <a:ea typeface="+mn-ea"/>
                <a:cs typeface="+mn-cs"/>
              </a:rPr>
              <a:t>Excluding those who said "Don’t know / can’t say" (weighted): 2018 (0), 2019 (9), 2020 (11), 2021 (2), 2022 (6), 2023 (2)</a:t>
            </a:r>
          </a:p>
        </p:txBody>
      </p:sp>
      <p:graphicFrame>
        <p:nvGraphicFramePr>
          <p:cNvPr id="27" name="ChartObject"/>
          <p:cNvGraphicFramePr/>
          <p:nvPr/>
        </p:nvGraphicFramePr>
        <p:xfrm>
          <a:off x="95250" y="2667000"/>
          <a:ext cx="8905875" cy="21431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9298350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19378" y="5471715"/>
            <a:ext cx="6139543" cy="92333"/>
          </a:xfrm>
          <a:prstGeom prst="rect">
            <a:avLst/>
          </a:prstGeom>
        </p:spPr>
        <p:txBody>
          <a:bodyPr wrap="square" lIns="0" tIns="0" bIns="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Body)"/>
                <a:ea typeface="+mn-ea"/>
                <a:cs typeface="+mn-cs"/>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id="{F185A5D3-9D20-4E46-928D-C217B06AE4B7}"/>
              </a:ext>
            </a:extLst>
          </p:cNvPr>
          <p:cNvSpPr/>
          <p:nvPr/>
        </p:nvSpPr>
        <p:spPr bwMode="auto">
          <a:xfrm>
            <a:off x="0" y="1432142"/>
            <a:ext cx="9144000" cy="456759"/>
          </a:xfrm>
          <a:prstGeom prst="rect">
            <a:avLst/>
          </a:prstGeom>
          <a:solidFill>
            <a:srgbClr val="41B6E6"/>
          </a:solidFill>
          <a:ln w="9525" cap="flat" cmpd="sng" algn="ctr">
            <a:noFill/>
            <a:prstDash val="solid"/>
            <a:round/>
            <a:headEnd type="none" w="med" len="med"/>
            <a:tailEnd type="none" w="med" len="med"/>
          </a:ln>
          <a:effectLst/>
        </p:spPr>
        <p:txBody>
          <a:bodyPr vert="horz" wrap="square" lIns="67500" tIns="54000" rIns="67500" bIns="54000" numCol="1" rtlCol="0" anchor="ctr" anchorCtr="0" compatLnSpc="1">
            <a:prstTxWarp prst="textNoShape">
              <a:avLst/>
            </a:prstTxWarp>
            <a:noAutofit/>
          </a:bodyPr>
          <a:lstStyle/>
          <a:p>
            <a:pPr marL="135731" marR="0" lvl="0" indent="0" algn="l" defTabSz="914400" rtl="0" eaLnBrk="0" fontAlgn="base" latinLnBrk="0" hangingPunct="0">
              <a:lnSpc>
                <a:spcPct val="100000"/>
              </a:lnSpc>
              <a:spcBef>
                <a:spcPct val="20000"/>
              </a:spcBef>
              <a:spcAft>
                <a:spcPct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mn-ea"/>
                <a:cs typeface="+mn-cs"/>
              </a:rPr>
              <a:t>Thinking about the reason for your last general practice appointment, were your needs met? </a:t>
            </a:r>
          </a:p>
        </p:txBody>
      </p:sp>
      <p:pic>
        <p:nvPicPr>
          <p:cNvPr id="26" name="Picture 2" descr="R:\Graphics team\Work_2014\ipsos_mori\sri\GPPS\CCG presentation\GPPS_update_logo_white_(emf).emf">
            <a:extLst>
              <a:ext uri="{FF2B5EF4-FFF2-40B4-BE49-F238E27FC236}">
                <a16:creationId xmlns:a16="http://schemas.microsoft.com/office/drawing/2014/main"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8640" y="1022418"/>
            <a:ext cx="1819187" cy="287903"/>
          </a:xfrm>
          <a:prstGeom prst="rect">
            <a:avLst/>
          </a:prstGeom>
          <a:noFill/>
          <a:extLst>
            <a:ext uri="{909E8E84-426E-40DD-AFC4-6F175D3DCCD1}">
              <a14:hiddenFill xmlns:a14="http://schemas.microsoft.com/office/drawing/2010/main">
                <a:solidFill>
                  <a:srgbClr val="FFFFFF"/>
                </a:solidFill>
              </a14:hiddenFill>
            </a:ext>
          </a:extLst>
        </p:spPr>
      </p:pic>
      <p:sp>
        <p:nvSpPr>
          <p:cNvPr id="15" name="Chart_Base" descr="Chart_Base" title="Chart_Base">
            <a:extLst>
              <a:ext uri="{FF2B5EF4-FFF2-40B4-BE49-F238E27FC236}">
                <a16:creationId xmlns:a16="http://schemas.microsoft.com/office/drawing/2014/main" id="{5704FD7D-68D3-4779-8321-0E207FF306B3}"/>
              </a:ext>
            </a:extLst>
          </p:cNvPr>
          <p:cNvSpPr txBox="1"/>
          <p:nvPr/>
        </p:nvSpPr>
        <p:spPr>
          <a:xfrm>
            <a:off x="119378" y="5288873"/>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Unweighted Base: 2018 (101), 2019 (121), 2020 (103), 2021 (129), 2022 (107), 2023 (105)</a:t>
            </a:r>
          </a:p>
        </p:txBody>
      </p:sp>
      <p:sp>
        <p:nvSpPr>
          <p:cNvPr id="14" name="Chart_WeightedBase" descr="Chart_WeightedBase" title="Chart_WeightedBase">
            <a:extLst>
              <a:ext uri="{FF2B5EF4-FFF2-40B4-BE49-F238E27FC236}">
                <a16:creationId xmlns:a16="http://schemas.microsoft.com/office/drawing/2014/main" id="{3B4101BB-2882-4212-8DAD-D1A36D2E83A9}"/>
              </a:ext>
            </a:extLst>
          </p:cNvPr>
          <p:cNvSpPr txBox="1"/>
          <p:nvPr/>
        </p:nvSpPr>
        <p:spPr>
          <a:xfrm>
            <a:off x="119377" y="5206671"/>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Weighted Base: 2018 (174), 2019 (181), 2020 (167), 2021 (215), 2022 (185), 2023 (204)</a:t>
            </a:r>
          </a:p>
        </p:txBody>
      </p:sp>
      <p:sp>
        <p:nvSpPr>
          <p:cNvPr id="11" name="Chart_BaseDescription" descr="Chart_BaseDescription" title="Chart_BaseDescription">
            <a:extLst>
              <a:ext uri="{FF2B5EF4-FFF2-40B4-BE49-F238E27FC236}">
                <a16:creationId xmlns:a16="http://schemas.microsoft.com/office/drawing/2014/main" id="{CA8E841F-9C73-4A34-8D8B-55186235C9E4}"/>
              </a:ext>
            </a:extLst>
          </p:cNvPr>
          <p:cNvSpPr txBox="1"/>
          <p:nvPr/>
        </p:nvSpPr>
        <p:spPr>
          <a:xfrm>
            <a:off x="119377" y="4767819"/>
            <a:ext cx="8908202"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Base: Asked of patients who had an appointment since being registered with current GP practice. Patients who selected "Don’t know / can’t say" have been excluded</a:t>
            </a:r>
          </a:p>
        </p:txBody>
      </p:sp>
      <p:sp>
        <p:nvSpPr>
          <p:cNvPr id="12" name="Chart_SummaryDescription" descr="Chart_SummaryDescription" title="Chart_SummaryDescription">
            <a:extLst>
              <a:ext uri="{FF2B5EF4-FFF2-40B4-BE49-F238E27FC236}">
                <a16:creationId xmlns:a16="http://schemas.microsoft.com/office/drawing/2014/main" id="{5898E149-DE5A-4BA2-AAE9-C3BCD473851F}"/>
              </a:ext>
            </a:extLst>
          </p:cNvPr>
          <p:cNvSpPr txBox="1"/>
          <p:nvPr/>
        </p:nvSpPr>
        <p:spPr>
          <a:xfrm>
            <a:off x="119377" y="5105145"/>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Yes = Yes, definitely + Yes, to some extent</a:t>
            </a:r>
          </a:p>
        </p:txBody>
      </p:sp>
      <p:pic>
        <p:nvPicPr>
          <p:cNvPr id="16" name="Picture 15">
            <a:extLst>
              <a:ext uri="{FF2B5EF4-FFF2-40B4-BE49-F238E27FC236}">
                <a16:creationId xmlns:a16="http://schemas.microsoft.com/office/drawing/2014/main"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4307" y="947910"/>
            <a:ext cx="522656" cy="405000"/>
          </a:xfrm>
          <a:prstGeom prst="rect">
            <a:avLst/>
          </a:prstGeom>
        </p:spPr>
      </p:pic>
      <p:sp>
        <p:nvSpPr>
          <p:cNvPr id="13" name="Chart_SuppressedText" descr="Chart_SuppressedText" title="Chart_SuppressedText">
            <a:extLst>
              <a:ext uri="{FF2B5EF4-FFF2-40B4-BE49-F238E27FC236}">
                <a16:creationId xmlns:a16="http://schemas.microsoft.com/office/drawing/2014/main" id="{F76827B8-98A9-4A4B-BDBB-507A3CA5FA01}"/>
              </a:ext>
            </a:extLst>
          </p:cNvPr>
          <p:cNvSpPr/>
          <p:nvPr/>
        </p:nvSpPr>
        <p:spPr>
          <a:xfrm>
            <a:off x="168641" y="2522398"/>
            <a:ext cx="8858939" cy="21929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825"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7" name="Chart_ExclusionBase" descr="Chart_ExclusionBase">
            <a:extLst>
              <a:ext uri="{FF2B5EF4-FFF2-40B4-BE49-F238E27FC236}">
                <a16:creationId xmlns:a16="http://schemas.microsoft.com/office/drawing/2014/main" id="{BA833A77-DE6B-4E33-8A83-A74FE26B9C1E}"/>
              </a:ext>
            </a:extLst>
          </p:cNvPr>
          <p:cNvSpPr txBox="1"/>
          <p:nvPr/>
        </p:nvSpPr>
        <p:spPr>
          <a:xfrm>
            <a:off x="119377" y="5385544"/>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rgbClr val="4E5760"/>
                </a:solidFill>
                <a:effectLst/>
                <a:uLnTx/>
                <a:uFillTx/>
                <a:latin typeface="Lucida Sans Unicode"/>
                <a:ea typeface="+mn-ea"/>
                <a:cs typeface="+mn-cs"/>
              </a:rPr>
              <a:t>Excluding those who said "Don’t know / can’t say" (weighted): 2018 (6), 2019 (2), 2020 (7), 2021 (7), 2022 (1), 2023 (2)</a:t>
            </a:r>
          </a:p>
        </p:txBody>
      </p:sp>
      <p:graphicFrame>
        <p:nvGraphicFramePr>
          <p:cNvPr id="27" name="ChartObject"/>
          <p:cNvGraphicFramePr/>
          <p:nvPr/>
        </p:nvGraphicFramePr>
        <p:xfrm>
          <a:off x="95250" y="2667000"/>
          <a:ext cx="8905875" cy="21431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713339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19378" y="5471715"/>
            <a:ext cx="6139543" cy="92333"/>
          </a:xfrm>
          <a:prstGeom prst="rect">
            <a:avLst/>
          </a:prstGeom>
        </p:spPr>
        <p:txBody>
          <a:bodyPr wrap="square" lIns="0" tIns="0" bIns="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Body)"/>
                <a:ea typeface="+mn-ea"/>
                <a:cs typeface="+mn-cs"/>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id="{F185A5D3-9D20-4E46-928D-C217B06AE4B7}"/>
              </a:ext>
            </a:extLst>
          </p:cNvPr>
          <p:cNvSpPr/>
          <p:nvPr/>
        </p:nvSpPr>
        <p:spPr bwMode="auto">
          <a:xfrm>
            <a:off x="0" y="1432142"/>
            <a:ext cx="9144000" cy="456759"/>
          </a:xfrm>
          <a:prstGeom prst="rect">
            <a:avLst/>
          </a:prstGeom>
          <a:solidFill>
            <a:srgbClr val="41B6E6"/>
          </a:solidFill>
          <a:ln w="9525" cap="flat" cmpd="sng" algn="ctr">
            <a:noFill/>
            <a:prstDash val="solid"/>
            <a:round/>
            <a:headEnd type="none" w="med" len="med"/>
            <a:tailEnd type="none" w="med" len="med"/>
          </a:ln>
          <a:effectLst/>
        </p:spPr>
        <p:txBody>
          <a:bodyPr vert="horz" wrap="square" lIns="67500" tIns="54000" rIns="67500" bIns="54000" numCol="1" rtlCol="0" anchor="ctr" anchorCtr="0" compatLnSpc="1">
            <a:prstTxWarp prst="textNoShape">
              <a:avLst/>
            </a:prstTxWarp>
            <a:noAutofit/>
          </a:bodyPr>
          <a:lstStyle/>
          <a:p>
            <a:pPr marL="135731" marR="0" lvl="0" indent="0" algn="l" defTabSz="914400" rtl="0" eaLnBrk="0" fontAlgn="base" latinLnBrk="0" hangingPunct="0">
              <a:lnSpc>
                <a:spcPct val="100000"/>
              </a:lnSpc>
              <a:spcBef>
                <a:spcPct val="20000"/>
              </a:spcBef>
              <a:spcAft>
                <a:spcPct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mn-ea"/>
                <a:cs typeface="+mn-cs"/>
              </a:rPr>
              <a:t>Overall, how would you describe your experience of your GP practice? </a:t>
            </a:r>
          </a:p>
        </p:txBody>
      </p:sp>
      <p:pic>
        <p:nvPicPr>
          <p:cNvPr id="26" name="Picture 2" descr="R:\Graphics team\Work_2014\ipsos_mori\sri\GPPS\CCG presentation\GPPS_update_logo_white_(emf).emf">
            <a:extLst>
              <a:ext uri="{FF2B5EF4-FFF2-40B4-BE49-F238E27FC236}">
                <a16:creationId xmlns:a16="http://schemas.microsoft.com/office/drawing/2014/main"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8640" y="1022418"/>
            <a:ext cx="1819187" cy="287903"/>
          </a:xfrm>
          <a:prstGeom prst="rect">
            <a:avLst/>
          </a:prstGeom>
          <a:noFill/>
          <a:extLst>
            <a:ext uri="{909E8E84-426E-40DD-AFC4-6F175D3DCCD1}">
              <a14:hiddenFill xmlns:a14="http://schemas.microsoft.com/office/drawing/2010/main">
                <a:solidFill>
                  <a:srgbClr val="FFFFFF"/>
                </a:solidFill>
              </a14:hiddenFill>
            </a:ext>
          </a:extLst>
        </p:spPr>
      </p:pic>
      <p:sp>
        <p:nvSpPr>
          <p:cNvPr id="15" name="Chart_Base" descr="Chart_Base" title="Chart_Base">
            <a:extLst>
              <a:ext uri="{FF2B5EF4-FFF2-40B4-BE49-F238E27FC236}">
                <a16:creationId xmlns:a16="http://schemas.microsoft.com/office/drawing/2014/main" id="{5704FD7D-68D3-4779-8321-0E207FF306B3}"/>
              </a:ext>
            </a:extLst>
          </p:cNvPr>
          <p:cNvSpPr txBox="1"/>
          <p:nvPr/>
        </p:nvSpPr>
        <p:spPr>
          <a:xfrm>
            <a:off x="119378" y="5288873"/>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Unweighted Base: 2018 (106), 2019 (127), 2020 (114), 2021 (145), 2022 (117), 2023 (110)</a:t>
            </a:r>
          </a:p>
        </p:txBody>
      </p:sp>
      <p:sp>
        <p:nvSpPr>
          <p:cNvPr id="14" name="Chart_WeightedBase" descr="Chart_WeightedBase" title="Chart_WeightedBase">
            <a:extLst>
              <a:ext uri="{FF2B5EF4-FFF2-40B4-BE49-F238E27FC236}">
                <a16:creationId xmlns:a16="http://schemas.microsoft.com/office/drawing/2014/main" id="{3B4101BB-2882-4212-8DAD-D1A36D2E83A9}"/>
              </a:ext>
            </a:extLst>
          </p:cNvPr>
          <p:cNvSpPr txBox="1"/>
          <p:nvPr/>
        </p:nvSpPr>
        <p:spPr>
          <a:xfrm>
            <a:off x="119377" y="5206671"/>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Weighted Base: 2018 (184), 2019 (186), 2020 (183), 2021 (246), 2022 (206), 2023 (212)</a:t>
            </a:r>
          </a:p>
        </p:txBody>
      </p:sp>
      <p:sp>
        <p:nvSpPr>
          <p:cNvPr id="11" name="Chart_BaseDescription" descr="Chart_BaseDescription" title="Chart_BaseDescription">
            <a:extLst>
              <a:ext uri="{FF2B5EF4-FFF2-40B4-BE49-F238E27FC236}">
                <a16:creationId xmlns:a16="http://schemas.microsoft.com/office/drawing/2014/main" id="{CA8E841F-9C73-4A34-8D8B-55186235C9E4}"/>
              </a:ext>
            </a:extLst>
          </p:cNvPr>
          <p:cNvSpPr txBox="1"/>
          <p:nvPr/>
        </p:nvSpPr>
        <p:spPr>
          <a:xfrm>
            <a:off x="119377" y="4767819"/>
            <a:ext cx="8908202"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Base: Asked of all patients</a:t>
            </a:r>
          </a:p>
        </p:txBody>
      </p:sp>
      <p:sp>
        <p:nvSpPr>
          <p:cNvPr id="12" name="Chart_SummaryDescription" descr="Chart_SummaryDescription" title="Chart_SummaryDescription">
            <a:extLst>
              <a:ext uri="{FF2B5EF4-FFF2-40B4-BE49-F238E27FC236}">
                <a16:creationId xmlns:a16="http://schemas.microsoft.com/office/drawing/2014/main" id="{5898E149-DE5A-4BA2-AAE9-C3BCD473851F}"/>
              </a:ext>
            </a:extLst>
          </p:cNvPr>
          <p:cNvSpPr txBox="1"/>
          <p:nvPr/>
        </p:nvSpPr>
        <p:spPr>
          <a:xfrm>
            <a:off x="119377" y="5105145"/>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Good = Very good + Fairly good. Poor = Fairly poor + Very poor</a:t>
            </a:r>
          </a:p>
        </p:txBody>
      </p:sp>
      <p:pic>
        <p:nvPicPr>
          <p:cNvPr id="16" name="Picture 15">
            <a:extLst>
              <a:ext uri="{FF2B5EF4-FFF2-40B4-BE49-F238E27FC236}">
                <a16:creationId xmlns:a16="http://schemas.microsoft.com/office/drawing/2014/main"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4307" y="947910"/>
            <a:ext cx="522656" cy="405000"/>
          </a:xfrm>
          <a:prstGeom prst="rect">
            <a:avLst/>
          </a:prstGeom>
        </p:spPr>
      </p:pic>
      <p:sp>
        <p:nvSpPr>
          <p:cNvPr id="13" name="Chart_SuppressedText" descr="Chart_SuppressedText" title="Chart_SuppressedText">
            <a:extLst>
              <a:ext uri="{FF2B5EF4-FFF2-40B4-BE49-F238E27FC236}">
                <a16:creationId xmlns:a16="http://schemas.microsoft.com/office/drawing/2014/main" id="{F76827B8-98A9-4A4B-BDBB-507A3CA5FA01}"/>
              </a:ext>
            </a:extLst>
          </p:cNvPr>
          <p:cNvSpPr/>
          <p:nvPr/>
        </p:nvSpPr>
        <p:spPr>
          <a:xfrm>
            <a:off x="168641" y="2522398"/>
            <a:ext cx="8858939" cy="21929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825"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7" name="Chart_ExclusionBase" descr="Chart_ExclusionBase">
            <a:extLst>
              <a:ext uri="{FF2B5EF4-FFF2-40B4-BE49-F238E27FC236}">
                <a16:creationId xmlns:a16="http://schemas.microsoft.com/office/drawing/2014/main" id="{BA833A77-DE6B-4E33-8A83-A74FE26B9C1E}"/>
              </a:ext>
            </a:extLst>
          </p:cNvPr>
          <p:cNvSpPr txBox="1"/>
          <p:nvPr/>
        </p:nvSpPr>
        <p:spPr>
          <a:xfrm>
            <a:off x="119377" y="5385544"/>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srgbClr val="4E5760"/>
              </a:solidFill>
              <a:effectLst/>
              <a:uLnTx/>
              <a:uFillTx/>
              <a:latin typeface="Lucida Sans Unicode"/>
              <a:ea typeface="+mn-ea"/>
              <a:cs typeface="+mn-cs"/>
            </a:endParaRPr>
          </a:p>
        </p:txBody>
      </p:sp>
      <p:graphicFrame>
        <p:nvGraphicFramePr>
          <p:cNvPr id="27" name="ChartObject"/>
          <p:cNvGraphicFramePr/>
          <p:nvPr/>
        </p:nvGraphicFramePr>
        <p:xfrm>
          <a:off x="95250" y="2667000"/>
          <a:ext cx="8905875" cy="21431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7707691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457200" y="1340769"/>
            <a:ext cx="8229600" cy="4680520"/>
          </a:xfrm>
          <a:prstGeom prst="rect">
            <a:avLst/>
          </a:prstGeom>
        </p:spPr>
        <p:txBody>
          <a:bodyPr vert="horz" anchor="ct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marR="0" lvl="0" indent="0" algn="just" defTabSz="914400" rtl="0" eaLnBrk="1" fontAlgn="auto" latinLnBrk="0" hangingPunct="1">
              <a:lnSpc>
                <a:spcPct val="200000"/>
              </a:lnSpc>
              <a:spcBef>
                <a:spcPts val="0"/>
              </a:spcBef>
              <a:spcAft>
                <a:spcPts val="0"/>
              </a:spcAft>
              <a:buClr>
                <a:srgbClr val="2DA2BF"/>
              </a:buClr>
              <a:buSzPct val="68000"/>
              <a:buFont typeface="Wingdings 3"/>
              <a:buNone/>
              <a:tabLst/>
              <a:defRPr/>
            </a:pPr>
            <a:endParaRPr kumimoji="0" lang="en-GB" sz="27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9" name="Title 2">
            <a:extLst>
              <a:ext uri="{FF2B5EF4-FFF2-40B4-BE49-F238E27FC236}">
                <a16:creationId xmlns:a16="http://schemas.microsoft.com/office/drawing/2014/main" id="{79522EBE-BAE5-487C-8EE7-F2B8C60022B1}"/>
              </a:ext>
            </a:extLst>
          </p:cNvPr>
          <p:cNvSpPr>
            <a:spLocks noGrp="1"/>
          </p:cNvSpPr>
          <p:nvPr>
            <p:ph type="title"/>
          </p:nvPr>
        </p:nvSpPr>
        <p:spPr>
          <a:xfrm>
            <a:off x="457200" y="188640"/>
            <a:ext cx="8229600" cy="1143000"/>
          </a:xfrm>
        </p:spPr>
        <p:style>
          <a:lnRef idx="2">
            <a:schemeClr val="accent1"/>
          </a:lnRef>
          <a:fillRef idx="1">
            <a:schemeClr val="lt1"/>
          </a:fillRef>
          <a:effectRef idx="0">
            <a:schemeClr val="accent1"/>
          </a:effectRef>
          <a:fontRef idx="minor">
            <a:schemeClr val="dk1"/>
          </a:fontRef>
        </p:style>
        <p:txBody>
          <a:bodyPr/>
          <a:lstStyle/>
          <a:p>
            <a:r>
              <a:rPr lang="en-GB" dirty="0"/>
              <a:t>Staff Changes</a:t>
            </a:r>
          </a:p>
        </p:txBody>
      </p:sp>
      <p:graphicFrame>
        <p:nvGraphicFramePr>
          <p:cNvPr id="11" name="Content Placeholder 2" descr="SmartArt Process Diagram">
            <a:extLst>
              <a:ext uri="{FF2B5EF4-FFF2-40B4-BE49-F238E27FC236}">
                <a16:creationId xmlns:a16="http://schemas.microsoft.com/office/drawing/2014/main" id="{C923E01D-A50F-D600-54B5-9819538B6AAF}"/>
              </a:ext>
            </a:extLst>
          </p:cNvPr>
          <p:cNvGraphicFramePr>
            <a:graphicFrameLocks/>
          </p:cNvGraphicFramePr>
          <p:nvPr>
            <p:extLst>
              <p:ext uri="{D42A27DB-BD31-4B8C-83A1-F6EECF244321}">
                <p14:modId xmlns:p14="http://schemas.microsoft.com/office/powerpoint/2010/main" val="162503634"/>
              </p:ext>
            </p:extLst>
          </p:nvPr>
        </p:nvGraphicFramePr>
        <p:xfrm>
          <a:off x="107504" y="1283247"/>
          <a:ext cx="8928992" cy="4738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p:cNvPicPr/>
          <p:nvPr/>
        </p:nvPicPr>
        <p:blipFill>
          <a:blip r:embed="rId8">
            <a:extLst>
              <a:ext uri="{28A0092B-C50C-407E-A947-70E740481C1C}">
                <a14:useLocalDpi xmlns:a14="http://schemas.microsoft.com/office/drawing/2010/main" val="0"/>
              </a:ext>
            </a:extLst>
          </a:blip>
          <a:srcRect/>
          <a:stretch>
            <a:fillRect/>
          </a:stretch>
        </p:blipFill>
        <p:spPr bwMode="auto">
          <a:xfrm>
            <a:off x="6588224" y="284263"/>
            <a:ext cx="1993776" cy="979934"/>
          </a:xfrm>
          <a:prstGeom prst="rect">
            <a:avLst/>
          </a:prstGeom>
          <a:noFill/>
        </p:spPr>
      </p:pic>
    </p:spTree>
    <p:extLst>
      <p:ext uri="{BB962C8B-B14F-4D97-AF65-F5344CB8AC3E}">
        <p14:creationId xmlns:p14="http://schemas.microsoft.com/office/powerpoint/2010/main" val="2086178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19378" y="5471715"/>
            <a:ext cx="6139543" cy="92333"/>
          </a:xfrm>
          <a:prstGeom prst="rect">
            <a:avLst/>
          </a:prstGeom>
        </p:spPr>
        <p:txBody>
          <a:bodyPr wrap="square" lIns="0" tIns="0" bIns="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Body)"/>
                <a:ea typeface="+mn-ea"/>
                <a:cs typeface="+mn-cs"/>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id="{F185A5D3-9D20-4E46-928D-C217B06AE4B7}"/>
              </a:ext>
            </a:extLst>
          </p:cNvPr>
          <p:cNvSpPr/>
          <p:nvPr/>
        </p:nvSpPr>
        <p:spPr bwMode="auto">
          <a:xfrm>
            <a:off x="0" y="1432142"/>
            <a:ext cx="9144000" cy="456759"/>
          </a:xfrm>
          <a:prstGeom prst="rect">
            <a:avLst/>
          </a:prstGeom>
          <a:solidFill>
            <a:srgbClr val="41B6E6"/>
          </a:solidFill>
          <a:ln w="9525" cap="flat" cmpd="sng" algn="ctr">
            <a:noFill/>
            <a:prstDash val="solid"/>
            <a:round/>
            <a:headEnd type="none" w="med" len="med"/>
            <a:tailEnd type="none" w="med" len="med"/>
          </a:ln>
          <a:effectLst/>
        </p:spPr>
        <p:txBody>
          <a:bodyPr vert="horz" wrap="square" lIns="67500" tIns="54000" rIns="67500" bIns="54000" numCol="1" rtlCol="0" anchor="ctr" anchorCtr="0" compatLnSpc="1">
            <a:prstTxWarp prst="textNoShape">
              <a:avLst/>
            </a:prstTxWarp>
            <a:noAutofit/>
          </a:bodyPr>
          <a:lstStyle/>
          <a:p>
            <a:pPr marL="135731" marR="0" lvl="0" indent="0" algn="l" defTabSz="914400" rtl="0" eaLnBrk="0" fontAlgn="base" latinLnBrk="0" hangingPunct="0">
              <a:lnSpc>
                <a:spcPct val="100000"/>
              </a:lnSpc>
              <a:spcBef>
                <a:spcPct val="20000"/>
              </a:spcBef>
              <a:spcAft>
                <a:spcPct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mn-ea"/>
                <a:cs typeface="+mn-cs"/>
              </a:rPr>
              <a:t>In the last 12 months, have you had enough support from local services or organisations to help you to manage your condition (or conditions)? </a:t>
            </a:r>
          </a:p>
        </p:txBody>
      </p:sp>
      <p:pic>
        <p:nvPicPr>
          <p:cNvPr id="26" name="Picture 2" descr="R:\Graphics team\Work_2014\ipsos_mori\sri\GPPS\CCG presentation\GPPS_update_logo_white_(emf).emf">
            <a:extLst>
              <a:ext uri="{FF2B5EF4-FFF2-40B4-BE49-F238E27FC236}">
                <a16:creationId xmlns:a16="http://schemas.microsoft.com/office/drawing/2014/main"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8640" y="1022418"/>
            <a:ext cx="1819187" cy="287903"/>
          </a:xfrm>
          <a:prstGeom prst="rect">
            <a:avLst/>
          </a:prstGeom>
          <a:noFill/>
          <a:extLst>
            <a:ext uri="{909E8E84-426E-40DD-AFC4-6F175D3DCCD1}">
              <a14:hiddenFill xmlns:a14="http://schemas.microsoft.com/office/drawing/2010/main">
                <a:solidFill>
                  <a:srgbClr val="FFFFFF"/>
                </a:solidFill>
              </a14:hiddenFill>
            </a:ext>
          </a:extLst>
        </p:spPr>
      </p:pic>
      <p:sp>
        <p:nvSpPr>
          <p:cNvPr id="15" name="Chart_Base" descr="Chart_Base" title="Chart_Base">
            <a:extLst>
              <a:ext uri="{FF2B5EF4-FFF2-40B4-BE49-F238E27FC236}">
                <a16:creationId xmlns:a16="http://schemas.microsoft.com/office/drawing/2014/main" id="{5704FD7D-68D3-4779-8321-0E207FF306B3}"/>
              </a:ext>
            </a:extLst>
          </p:cNvPr>
          <p:cNvSpPr txBox="1"/>
          <p:nvPr/>
        </p:nvSpPr>
        <p:spPr>
          <a:xfrm>
            <a:off x="119378" y="5288873"/>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Unweighted Base: 2018 (36), 2019 (55), 2020 (42), 2021 (42), 2022 (34), 2023 (48)</a:t>
            </a:r>
          </a:p>
        </p:txBody>
      </p:sp>
      <p:sp>
        <p:nvSpPr>
          <p:cNvPr id="14" name="Chart_WeightedBase" descr="Chart_WeightedBase" title="Chart_WeightedBase">
            <a:extLst>
              <a:ext uri="{FF2B5EF4-FFF2-40B4-BE49-F238E27FC236}">
                <a16:creationId xmlns:a16="http://schemas.microsoft.com/office/drawing/2014/main" id="{3B4101BB-2882-4212-8DAD-D1A36D2E83A9}"/>
              </a:ext>
            </a:extLst>
          </p:cNvPr>
          <p:cNvSpPr txBox="1"/>
          <p:nvPr/>
        </p:nvSpPr>
        <p:spPr>
          <a:xfrm>
            <a:off x="119377" y="5206671"/>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Weighted Base: 2018 (56), 2019 (78), 2020 (59), 2021 (69), 2022 (57), 2023 (85)</a:t>
            </a:r>
          </a:p>
        </p:txBody>
      </p:sp>
      <p:sp>
        <p:nvSpPr>
          <p:cNvPr id="11" name="Chart_BaseDescription" descr="Chart_BaseDescription" title="Chart_BaseDescription">
            <a:extLst>
              <a:ext uri="{FF2B5EF4-FFF2-40B4-BE49-F238E27FC236}">
                <a16:creationId xmlns:a16="http://schemas.microsoft.com/office/drawing/2014/main" id="{CA8E841F-9C73-4A34-8D8B-55186235C9E4}"/>
              </a:ext>
            </a:extLst>
          </p:cNvPr>
          <p:cNvSpPr txBox="1"/>
          <p:nvPr/>
        </p:nvSpPr>
        <p:spPr>
          <a:xfrm>
            <a:off x="119377" y="4767819"/>
            <a:ext cx="8908202"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Base: Asked of patients with a long-term condition, illness, or disability. Patients who selected "I haven’t needed support" or "Don’t know / can’t say" have been excluded</a:t>
            </a:r>
          </a:p>
        </p:txBody>
      </p:sp>
      <p:sp>
        <p:nvSpPr>
          <p:cNvPr id="12" name="Chart_SummaryDescription" descr="Chart_SummaryDescription" title="Chart_SummaryDescription">
            <a:extLst>
              <a:ext uri="{FF2B5EF4-FFF2-40B4-BE49-F238E27FC236}">
                <a16:creationId xmlns:a16="http://schemas.microsoft.com/office/drawing/2014/main" id="{5898E149-DE5A-4BA2-AAE9-C3BCD473851F}"/>
              </a:ext>
            </a:extLst>
          </p:cNvPr>
          <p:cNvSpPr txBox="1"/>
          <p:nvPr/>
        </p:nvSpPr>
        <p:spPr>
          <a:xfrm>
            <a:off x="119377" y="5105145"/>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Yes = Yes, definitely + Yes, to some extent</a:t>
            </a:r>
          </a:p>
        </p:txBody>
      </p:sp>
      <p:pic>
        <p:nvPicPr>
          <p:cNvPr id="16" name="Picture 15">
            <a:extLst>
              <a:ext uri="{FF2B5EF4-FFF2-40B4-BE49-F238E27FC236}">
                <a16:creationId xmlns:a16="http://schemas.microsoft.com/office/drawing/2014/main"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4307" y="947910"/>
            <a:ext cx="522656" cy="405000"/>
          </a:xfrm>
          <a:prstGeom prst="rect">
            <a:avLst/>
          </a:prstGeom>
        </p:spPr>
      </p:pic>
      <p:sp>
        <p:nvSpPr>
          <p:cNvPr id="13" name="Chart_SuppressedText" descr="Chart_SuppressedText" title="Chart_SuppressedText">
            <a:extLst>
              <a:ext uri="{FF2B5EF4-FFF2-40B4-BE49-F238E27FC236}">
                <a16:creationId xmlns:a16="http://schemas.microsoft.com/office/drawing/2014/main" id="{F76827B8-98A9-4A4B-BDBB-507A3CA5FA01}"/>
              </a:ext>
            </a:extLst>
          </p:cNvPr>
          <p:cNvSpPr/>
          <p:nvPr/>
        </p:nvSpPr>
        <p:spPr>
          <a:xfrm>
            <a:off x="168641" y="2522398"/>
            <a:ext cx="8858939" cy="21929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825"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7" name="Chart_ExclusionBase" descr="Chart_ExclusionBase">
            <a:extLst>
              <a:ext uri="{FF2B5EF4-FFF2-40B4-BE49-F238E27FC236}">
                <a16:creationId xmlns:a16="http://schemas.microsoft.com/office/drawing/2014/main" id="{BA833A77-DE6B-4E33-8A83-A74FE26B9C1E}"/>
              </a:ext>
            </a:extLst>
          </p:cNvPr>
          <p:cNvSpPr txBox="1"/>
          <p:nvPr/>
        </p:nvSpPr>
        <p:spPr>
          <a:xfrm>
            <a:off x="119377" y="5385544"/>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rgbClr val="4E5760"/>
                </a:solidFill>
                <a:effectLst/>
                <a:uLnTx/>
                <a:uFillTx/>
                <a:latin typeface="Lucida Sans Unicode"/>
                <a:ea typeface="+mn-ea"/>
                <a:cs typeface="+mn-cs"/>
              </a:rPr>
              <a:t>Excluding those who said "I haven’t needed support" or "Don’t know / can’t say" (weighted): 2018 (41), 2019 (28), 2020 (30), 2021 (49), 2022 (44), 2023 (32)</a:t>
            </a:r>
          </a:p>
        </p:txBody>
      </p:sp>
      <p:graphicFrame>
        <p:nvGraphicFramePr>
          <p:cNvPr id="27" name="ChartObject"/>
          <p:cNvGraphicFramePr/>
          <p:nvPr/>
        </p:nvGraphicFramePr>
        <p:xfrm>
          <a:off x="95250" y="2667000"/>
          <a:ext cx="8905875" cy="21431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303710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447675" y="1340769"/>
            <a:ext cx="8229600" cy="4680520"/>
          </a:xfrm>
          <a:prstGeom prst="rect">
            <a:avLst/>
          </a:prstGeom>
        </p:spPr>
        <p:txBody>
          <a:bodyPr vert="horz" anchor="ct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marR="0" lvl="0" indent="0" algn="just" defTabSz="914400" rtl="0" eaLnBrk="1" fontAlgn="auto" latinLnBrk="0" hangingPunct="1">
              <a:lnSpc>
                <a:spcPct val="200000"/>
              </a:lnSpc>
              <a:spcBef>
                <a:spcPts val="0"/>
              </a:spcBef>
              <a:spcAft>
                <a:spcPts val="0"/>
              </a:spcAft>
              <a:buClr>
                <a:srgbClr val="2DA2BF"/>
              </a:buClr>
              <a:buSzPct val="68000"/>
              <a:buFont typeface="Wingdings 3"/>
              <a:buNone/>
              <a:tabLst/>
              <a:defRPr/>
            </a:pPr>
            <a:endParaRPr kumimoji="0" lang="en-GB" sz="2700" b="0" i="0" u="none" strike="noStrike" kern="1200" cap="none" spc="0" normalizeH="0" baseline="0" noProof="0">
              <a:ln>
                <a:noFill/>
              </a:ln>
              <a:solidFill>
                <a:prstClr val="black"/>
              </a:solidFill>
              <a:effectLst/>
              <a:uLnTx/>
              <a:uFillTx/>
              <a:latin typeface="Lucida Sans Unicode"/>
              <a:ea typeface="+mn-ea"/>
              <a:cs typeface="+mn-cs"/>
            </a:endParaRPr>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7164288" y="5905450"/>
            <a:ext cx="1993776" cy="979934"/>
          </a:xfrm>
          <a:prstGeom prst="rect">
            <a:avLst/>
          </a:prstGeom>
          <a:noFill/>
        </p:spPr>
      </p:pic>
      <p:sp>
        <p:nvSpPr>
          <p:cNvPr id="11" name="Title 2">
            <a:extLst>
              <a:ext uri="{FF2B5EF4-FFF2-40B4-BE49-F238E27FC236}">
                <a16:creationId xmlns:a16="http://schemas.microsoft.com/office/drawing/2014/main" id="{CFE1786D-E404-4B57-9259-7AFB1EF91717}"/>
              </a:ext>
            </a:extLst>
          </p:cNvPr>
          <p:cNvSpPr txBox="1">
            <a:spLocks/>
          </p:cNvSpPr>
          <p:nvPr/>
        </p:nvSpPr>
        <p:spPr>
          <a:xfrm>
            <a:off x="457200" y="116632"/>
            <a:ext cx="8229600" cy="1143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400" b="1" i="0" u="none" strike="noStrike" kern="1200" cap="none" spc="0" normalizeH="0" baseline="0" noProof="0" dirty="0">
                <a:ln>
                  <a:noFill/>
                </a:ln>
                <a:solidFill>
                  <a:prstClr val="black"/>
                </a:solidFill>
                <a:effectLst>
                  <a:outerShdw blurRad="31750" dist="25400" dir="5400000" algn="tl" rotWithShape="0">
                    <a:srgbClr val="000000">
                      <a:alpha val="25000"/>
                    </a:srgbClr>
                  </a:outerShdw>
                </a:effectLst>
                <a:uLnTx/>
                <a:uFillTx/>
                <a:latin typeface="Lucida Sans Unicode"/>
                <a:ea typeface="+mn-ea"/>
                <a:cs typeface="Lucida Sans Unicode"/>
              </a:rPr>
              <a:t>Covid / Flu Update</a:t>
            </a:r>
          </a:p>
        </p:txBody>
      </p:sp>
      <p:graphicFrame>
        <p:nvGraphicFramePr>
          <p:cNvPr id="2" name="Diagram 3">
            <a:extLst>
              <a:ext uri="{FF2B5EF4-FFF2-40B4-BE49-F238E27FC236}">
                <a16:creationId xmlns:a16="http://schemas.microsoft.com/office/drawing/2014/main" id="{F72DB676-3D24-4B1C-055D-717FAEDDB011}"/>
              </a:ext>
            </a:extLst>
          </p:cNvPr>
          <p:cNvGraphicFramePr/>
          <p:nvPr/>
        </p:nvGraphicFramePr>
        <p:xfrm>
          <a:off x="457200" y="1343024"/>
          <a:ext cx="8210549" cy="9799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ontent Placeholder 1">
            <a:extLst>
              <a:ext uri="{FF2B5EF4-FFF2-40B4-BE49-F238E27FC236}">
                <a16:creationId xmlns:a16="http://schemas.microsoft.com/office/drawing/2014/main" id="{92A195EC-A77D-7D4C-9543-FB5B1F2ECB3E}"/>
              </a:ext>
            </a:extLst>
          </p:cNvPr>
          <p:cNvSpPr txBox="1">
            <a:spLocks/>
          </p:cNvSpPr>
          <p:nvPr/>
        </p:nvSpPr>
        <p:spPr>
          <a:xfrm>
            <a:off x="447675" y="1340769"/>
            <a:ext cx="8229600" cy="4680520"/>
          </a:xfrm>
          <a:prstGeom prst="rect">
            <a:avLst/>
          </a:prstGeom>
        </p:spPr>
        <p:txBody>
          <a:bodyPr vert="horz" anchor="ct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marR="0" lvl="0" indent="0" algn="just" defTabSz="914400" rtl="0" eaLnBrk="1" fontAlgn="auto" latinLnBrk="0" hangingPunct="1">
              <a:lnSpc>
                <a:spcPct val="200000"/>
              </a:lnSpc>
              <a:spcBef>
                <a:spcPts val="0"/>
              </a:spcBef>
              <a:spcAft>
                <a:spcPts val="0"/>
              </a:spcAft>
              <a:buClr>
                <a:srgbClr val="2DA2BF"/>
              </a:buClr>
              <a:buSzPct val="68000"/>
              <a:buFont typeface="Wingdings 3"/>
              <a:buNone/>
              <a:tabLst/>
              <a:defRPr/>
            </a:pPr>
            <a:endParaRPr kumimoji="0" lang="en-GB" sz="2700" b="0" i="0" u="none" strike="noStrike" kern="1200" cap="none" spc="0" normalizeH="0" baseline="0" noProof="0">
              <a:ln>
                <a:noFill/>
              </a:ln>
              <a:solidFill>
                <a:prstClr val="black"/>
              </a:solidFill>
              <a:effectLst/>
              <a:uLnTx/>
              <a:uFillTx/>
              <a:latin typeface="Lucida Sans Unicode"/>
              <a:ea typeface="+mn-ea"/>
              <a:cs typeface="+mn-cs"/>
            </a:endParaRPr>
          </a:p>
        </p:txBody>
      </p:sp>
      <p:pic>
        <p:nvPicPr>
          <p:cNvPr id="5" name="Picture 4">
            <a:extLst>
              <a:ext uri="{FF2B5EF4-FFF2-40B4-BE49-F238E27FC236}">
                <a16:creationId xmlns:a16="http://schemas.microsoft.com/office/drawing/2014/main" id="{37CDF158-F944-5F8F-9DD2-C06CF1E220E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164288" y="5905450"/>
            <a:ext cx="1993776" cy="979934"/>
          </a:xfrm>
          <a:prstGeom prst="rect">
            <a:avLst/>
          </a:prstGeom>
          <a:noFill/>
        </p:spPr>
      </p:pic>
      <p:graphicFrame>
        <p:nvGraphicFramePr>
          <p:cNvPr id="7" name="Diagram 3">
            <a:extLst>
              <a:ext uri="{FF2B5EF4-FFF2-40B4-BE49-F238E27FC236}">
                <a16:creationId xmlns:a16="http://schemas.microsoft.com/office/drawing/2014/main" id="{BEB39AEF-C397-9A61-5795-CD17261C6B53}"/>
              </a:ext>
            </a:extLst>
          </p:cNvPr>
          <p:cNvGraphicFramePr/>
          <p:nvPr/>
        </p:nvGraphicFramePr>
        <p:xfrm>
          <a:off x="457200" y="1343024"/>
          <a:ext cx="8210549" cy="97993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8" name="Diagram 7">
            <a:extLst>
              <a:ext uri="{FF2B5EF4-FFF2-40B4-BE49-F238E27FC236}">
                <a16:creationId xmlns:a16="http://schemas.microsoft.com/office/drawing/2014/main" id="{39975816-7228-D205-0720-3E1B93A2A842}"/>
              </a:ext>
            </a:extLst>
          </p:cNvPr>
          <p:cNvGraphicFramePr/>
          <p:nvPr>
            <p:extLst>
              <p:ext uri="{D42A27DB-BD31-4B8C-83A1-F6EECF244321}">
                <p14:modId xmlns:p14="http://schemas.microsoft.com/office/powerpoint/2010/main" val="3437423091"/>
              </p:ext>
            </p:extLst>
          </p:nvPr>
        </p:nvGraphicFramePr>
        <p:xfrm>
          <a:off x="466725" y="1340769"/>
          <a:ext cx="8201024" cy="493943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256677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err="1"/>
              <a:t>Deprexis</a:t>
            </a:r>
            <a:endParaRPr lang="en-GB" dirty="0"/>
          </a:p>
        </p:txBody>
      </p:sp>
      <p:sp>
        <p:nvSpPr>
          <p:cNvPr id="6" name="Content Placeholder 1"/>
          <p:cNvSpPr txBox="1">
            <a:spLocks/>
          </p:cNvSpPr>
          <p:nvPr/>
        </p:nvSpPr>
        <p:spPr>
          <a:xfrm>
            <a:off x="457200" y="1340769"/>
            <a:ext cx="8229600" cy="4680520"/>
          </a:xfrm>
          <a:prstGeom prst="rect">
            <a:avLst/>
          </a:prstGeom>
        </p:spPr>
        <p:txBody>
          <a:bodyPr vert="horz" anchor="ct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just">
              <a:lnSpc>
                <a:spcPct val="200000"/>
              </a:lnSpc>
              <a:spcBef>
                <a:spcPts val="0"/>
              </a:spcBef>
              <a:buNone/>
            </a:pPr>
            <a:endParaRPr lang="en-GB" dirty="0"/>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7164288" y="5905450"/>
            <a:ext cx="1993776" cy="979934"/>
          </a:xfrm>
          <a:prstGeom prst="rect">
            <a:avLst/>
          </a:prstGeom>
          <a:noFill/>
        </p:spPr>
      </p:pic>
      <p:graphicFrame>
        <p:nvGraphicFramePr>
          <p:cNvPr id="7" name="Diagram 6">
            <a:extLst>
              <a:ext uri="{FF2B5EF4-FFF2-40B4-BE49-F238E27FC236}">
                <a16:creationId xmlns:a16="http://schemas.microsoft.com/office/drawing/2014/main" id="{546C266A-284A-39BB-F4FC-F7B41F443943}"/>
              </a:ext>
            </a:extLst>
          </p:cNvPr>
          <p:cNvGraphicFramePr/>
          <p:nvPr>
            <p:extLst>
              <p:ext uri="{D42A27DB-BD31-4B8C-83A1-F6EECF244321}">
                <p14:modId xmlns:p14="http://schemas.microsoft.com/office/powerpoint/2010/main" val="2042122922"/>
              </p:ext>
            </p:extLst>
          </p:nvPr>
        </p:nvGraphicFramePr>
        <p:xfrm>
          <a:off x="417984" y="2262685"/>
          <a:ext cx="8268816" cy="36004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2">
            <a:extLst>
              <a:ext uri="{FF2B5EF4-FFF2-40B4-BE49-F238E27FC236}">
                <a16:creationId xmlns:a16="http://schemas.microsoft.com/office/drawing/2014/main" id="{796E4AD1-10C3-DE35-165C-67FE049A38EC}"/>
              </a:ext>
            </a:extLst>
          </p:cNvPr>
          <p:cNvSpPr txBox="1">
            <a:spLocks/>
          </p:cNvSpPr>
          <p:nvPr/>
        </p:nvSpPr>
        <p:spPr>
          <a:xfrm>
            <a:off x="457200" y="116632"/>
            <a:ext cx="8229600" cy="1143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400" b="1" i="0" u="none" strike="noStrike" kern="1200" cap="none" spc="0" normalizeH="0" baseline="0" noProof="0" dirty="0" err="1">
                <a:ln>
                  <a:noFill/>
                </a:ln>
                <a:solidFill>
                  <a:prstClr val="black"/>
                </a:solidFill>
                <a:effectLst>
                  <a:outerShdw blurRad="31750" dist="25400" dir="5400000" algn="tl" rotWithShape="0">
                    <a:srgbClr val="000000">
                      <a:alpha val="25000"/>
                    </a:srgbClr>
                  </a:outerShdw>
                </a:effectLst>
                <a:uLnTx/>
                <a:uFillTx/>
                <a:latin typeface="Lucida Sans Unicode"/>
                <a:ea typeface="+mn-ea"/>
                <a:cs typeface="Lucida Sans Unicode"/>
              </a:rPr>
              <a:t>Deprexis</a:t>
            </a:r>
            <a:endParaRPr kumimoji="0" lang="en-GB" sz="3400" b="1" i="0" u="none" strike="noStrike" kern="1200" cap="none" spc="0" normalizeH="0" baseline="0" noProof="0" dirty="0">
              <a:ln>
                <a:noFill/>
              </a:ln>
              <a:solidFill>
                <a:prstClr val="black"/>
              </a:solidFill>
              <a:effectLst>
                <a:outerShdw blurRad="31750" dist="25400" dir="5400000" algn="tl" rotWithShape="0">
                  <a:srgbClr val="000000">
                    <a:alpha val="25000"/>
                  </a:srgbClr>
                </a:outerShdw>
              </a:effectLst>
              <a:uLnTx/>
              <a:uFillTx/>
              <a:latin typeface="Lucida Sans Unicode"/>
              <a:ea typeface="+mn-ea"/>
              <a:cs typeface="Lucida Sans Unicode"/>
            </a:endParaRPr>
          </a:p>
        </p:txBody>
      </p:sp>
      <p:graphicFrame>
        <p:nvGraphicFramePr>
          <p:cNvPr id="4" name="Diagram 3">
            <a:extLst>
              <a:ext uri="{FF2B5EF4-FFF2-40B4-BE49-F238E27FC236}">
                <a16:creationId xmlns:a16="http://schemas.microsoft.com/office/drawing/2014/main" id="{9EDF8868-F5C5-3B0B-EF30-112B5896353A}"/>
              </a:ext>
            </a:extLst>
          </p:cNvPr>
          <p:cNvGraphicFramePr/>
          <p:nvPr>
            <p:extLst>
              <p:ext uri="{D42A27DB-BD31-4B8C-83A1-F6EECF244321}">
                <p14:modId xmlns:p14="http://schemas.microsoft.com/office/powerpoint/2010/main" val="2504837486"/>
              </p:ext>
            </p:extLst>
          </p:nvPr>
        </p:nvGraphicFramePr>
        <p:xfrm>
          <a:off x="457200" y="1397000"/>
          <a:ext cx="8229600" cy="66384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099727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51B75A-DEB2-524E-9352-21E0F3AF37FC}"/>
              </a:ext>
            </a:extLst>
          </p:cNvPr>
          <p:cNvSpPr>
            <a:spLocks noGrp="1"/>
          </p:cNvSpPr>
          <p:nvPr>
            <p:ph idx="1"/>
          </p:nvPr>
        </p:nvSpPr>
        <p:spPr>
          <a:xfrm>
            <a:off x="457200" y="1196752"/>
            <a:ext cx="8229600" cy="4968552"/>
          </a:xfrm>
        </p:spPr>
        <p:txBody>
          <a:bodyPr vert="horz" lIns="91440" tIns="45720" rIns="91440" bIns="45720" anchor="t">
            <a:normAutofit/>
          </a:bodyPr>
          <a:lstStyle/>
          <a:p>
            <a:pPr indent="-255905"/>
            <a:r>
              <a:rPr lang="en-GB" sz="2200" dirty="0"/>
              <a:t>ARRS – Additional Roles Reimbursement Scheme</a:t>
            </a:r>
            <a:endParaRPr lang="en-US" dirty="0"/>
          </a:p>
          <a:p>
            <a:pPr indent="-255905"/>
            <a:r>
              <a:rPr lang="en-GB" sz="2200" dirty="0"/>
              <a:t>GPA – General Practice Assistant</a:t>
            </a:r>
            <a:endParaRPr lang="en-GB" sz="2200" dirty="0">
              <a:cs typeface="Lucida Sans Unicode"/>
            </a:endParaRPr>
          </a:p>
          <a:p>
            <a:pPr indent="-255905"/>
            <a:r>
              <a:rPr lang="en-GB" sz="2200" dirty="0">
                <a:cs typeface="Lucida Sans Unicode"/>
              </a:rPr>
              <a:t>ICS – Integrated Care System</a:t>
            </a:r>
            <a:endParaRPr lang="en-GB" sz="2200" dirty="0"/>
          </a:p>
          <a:p>
            <a:pPr indent="-255905"/>
            <a:r>
              <a:rPr lang="en-GB" sz="2200" dirty="0"/>
              <a:t>LLR – Leicester Leicestershire &amp; Rutland</a:t>
            </a:r>
            <a:endParaRPr lang="en-GB" sz="2200" dirty="0">
              <a:cs typeface="Lucida Sans Unicode"/>
            </a:endParaRPr>
          </a:p>
          <a:p>
            <a:pPr indent="-255905"/>
            <a:r>
              <a:rPr lang="en-GB" sz="2200" dirty="0"/>
              <a:t>PST – Patient Services Team</a:t>
            </a:r>
            <a:endParaRPr lang="en-GB" sz="2200" dirty="0">
              <a:cs typeface="Lucida Sans Unicode"/>
            </a:endParaRPr>
          </a:p>
          <a:p>
            <a:pPr indent="-255905"/>
            <a:r>
              <a:rPr lang="en-GB" sz="2200" dirty="0">
                <a:cs typeface="Lucida Sans Unicode"/>
              </a:rPr>
              <a:t>UHL – University Hospitals of Leicester</a:t>
            </a:r>
          </a:p>
          <a:p>
            <a:pPr indent="-255905"/>
            <a:endParaRPr lang="en-GB" sz="2200" dirty="0">
              <a:cs typeface="Lucida Sans Unicode"/>
            </a:endParaRPr>
          </a:p>
        </p:txBody>
      </p:sp>
      <p:sp>
        <p:nvSpPr>
          <p:cNvPr id="3" name="Title 2">
            <a:extLst>
              <a:ext uri="{FF2B5EF4-FFF2-40B4-BE49-F238E27FC236}">
                <a16:creationId xmlns:a16="http://schemas.microsoft.com/office/drawing/2014/main" id="{75A997ED-D43D-096E-F60A-4CA37710D42D}"/>
              </a:ext>
            </a:extLst>
          </p:cNvPr>
          <p:cNvSpPr>
            <a:spLocks noGrp="1"/>
          </p:cNvSpPr>
          <p:nvPr>
            <p:ph type="title"/>
          </p:nvPr>
        </p:nvSpPr>
        <p:spPr/>
        <p:txBody>
          <a:bodyPr/>
          <a:lstStyle/>
          <a:p>
            <a:r>
              <a:rPr lang="en-GB" dirty="0"/>
              <a:t>Abbreviations/Acronyms</a:t>
            </a:r>
          </a:p>
        </p:txBody>
      </p:sp>
    </p:spTree>
    <p:extLst>
      <p:ext uri="{BB962C8B-B14F-4D97-AF65-F5344CB8AC3E}">
        <p14:creationId xmlns:p14="http://schemas.microsoft.com/office/powerpoint/2010/main" val="706209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457200" y="1340769"/>
            <a:ext cx="8229600" cy="4680520"/>
          </a:xfrm>
          <a:prstGeom prst="rect">
            <a:avLst/>
          </a:prstGeom>
        </p:spPr>
        <p:txBody>
          <a:bodyPr vert="horz" anchor="ct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marR="0" lvl="0" indent="0" algn="just" defTabSz="914400" rtl="0" eaLnBrk="1" fontAlgn="auto" latinLnBrk="0" hangingPunct="1">
              <a:lnSpc>
                <a:spcPct val="200000"/>
              </a:lnSpc>
              <a:spcBef>
                <a:spcPts val="0"/>
              </a:spcBef>
              <a:spcAft>
                <a:spcPts val="0"/>
              </a:spcAft>
              <a:buClr>
                <a:srgbClr val="2DA2BF"/>
              </a:buClr>
              <a:buSzPct val="68000"/>
              <a:buFont typeface="Wingdings 3"/>
              <a:buNone/>
              <a:tabLst/>
              <a:defRPr/>
            </a:pPr>
            <a:endParaRPr kumimoji="0" lang="en-GB" sz="27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9" name="Title 2">
            <a:extLst>
              <a:ext uri="{FF2B5EF4-FFF2-40B4-BE49-F238E27FC236}">
                <a16:creationId xmlns:a16="http://schemas.microsoft.com/office/drawing/2014/main" id="{79522EBE-BAE5-487C-8EE7-F2B8C60022B1}"/>
              </a:ext>
            </a:extLst>
          </p:cNvPr>
          <p:cNvSpPr>
            <a:spLocks noGrp="1"/>
          </p:cNvSpPr>
          <p:nvPr>
            <p:ph type="title"/>
          </p:nvPr>
        </p:nvSpPr>
        <p:spPr>
          <a:xfrm>
            <a:off x="457200" y="188640"/>
            <a:ext cx="8229600" cy="1143000"/>
          </a:xfrm>
        </p:spPr>
        <p:style>
          <a:lnRef idx="2">
            <a:schemeClr val="accent1"/>
          </a:lnRef>
          <a:fillRef idx="1">
            <a:schemeClr val="lt1"/>
          </a:fillRef>
          <a:effectRef idx="0">
            <a:schemeClr val="accent1"/>
          </a:effectRef>
          <a:fontRef idx="minor">
            <a:schemeClr val="dk1"/>
          </a:fontRef>
        </p:style>
        <p:txBody>
          <a:bodyPr/>
          <a:lstStyle/>
          <a:p>
            <a:r>
              <a:rPr lang="en-GB" dirty="0"/>
              <a:t>Staff Structure</a:t>
            </a:r>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6588224" y="284263"/>
            <a:ext cx="1993776" cy="979934"/>
          </a:xfrm>
          <a:prstGeom prst="rect">
            <a:avLst/>
          </a:prstGeom>
          <a:noFill/>
        </p:spPr>
      </p:pic>
      <p:graphicFrame>
        <p:nvGraphicFramePr>
          <p:cNvPr id="2" name="Diagram 1">
            <a:extLst>
              <a:ext uri="{FF2B5EF4-FFF2-40B4-BE49-F238E27FC236}">
                <a16:creationId xmlns:a16="http://schemas.microsoft.com/office/drawing/2014/main" id="{FC12E3B6-0DA1-BC26-CF5F-1E6CB0C4DAD1}"/>
              </a:ext>
            </a:extLst>
          </p:cNvPr>
          <p:cNvGraphicFramePr/>
          <p:nvPr>
            <p:extLst>
              <p:ext uri="{D42A27DB-BD31-4B8C-83A1-F6EECF244321}">
                <p14:modId xmlns:p14="http://schemas.microsoft.com/office/powerpoint/2010/main" val="1560191787"/>
              </p:ext>
            </p:extLst>
          </p:nvPr>
        </p:nvGraphicFramePr>
        <p:xfrm>
          <a:off x="457200" y="1397000"/>
          <a:ext cx="8229600" cy="1311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 3">
            <a:extLst>
              <a:ext uri="{FF2B5EF4-FFF2-40B4-BE49-F238E27FC236}">
                <a16:creationId xmlns:a16="http://schemas.microsoft.com/office/drawing/2014/main" id="{F10677BA-BC33-56C8-1AD5-CD66A952E4A1}"/>
              </a:ext>
            </a:extLst>
          </p:cNvPr>
          <p:cNvGraphicFramePr/>
          <p:nvPr>
            <p:extLst>
              <p:ext uri="{D42A27DB-BD31-4B8C-83A1-F6EECF244321}">
                <p14:modId xmlns:p14="http://schemas.microsoft.com/office/powerpoint/2010/main" val="3653282500"/>
              </p:ext>
            </p:extLst>
          </p:nvPr>
        </p:nvGraphicFramePr>
        <p:xfrm>
          <a:off x="199377" y="2884200"/>
          <a:ext cx="2160000" cy="374042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5" name="Diagram 4">
            <a:extLst>
              <a:ext uri="{FF2B5EF4-FFF2-40B4-BE49-F238E27FC236}">
                <a16:creationId xmlns:a16="http://schemas.microsoft.com/office/drawing/2014/main" id="{A672FB83-FB01-F725-FCB5-C38283951C5C}"/>
              </a:ext>
            </a:extLst>
          </p:cNvPr>
          <p:cNvGraphicFramePr/>
          <p:nvPr>
            <p:extLst>
              <p:ext uri="{D42A27DB-BD31-4B8C-83A1-F6EECF244321}">
                <p14:modId xmlns:p14="http://schemas.microsoft.com/office/powerpoint/2010/main" val="3886549178"/>
              </p:ext>
            </p:extLst>
          </p:nvPr>
        </p:nvGraphicFramePr>
        <p:xfrm>
          <a:off x="2483767" y="2921776"/>
          <a:ext cx="2160000" cy="371035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7" name="Diagram 6">
            <a:extLst>
              <a:ext uri="{FF2B5EF4-FFF2-40B4-BE49-F238E27FC236}">
                <a16:creationId xmlns:a16="http://schemas.microsoft.com/office/drawing/2014/main" id="{12244DE6-D98B-60D8-EB8E-B38B97D5A0BB}"/>
              </a:ext>
            </a:extLst>
          </p:cNvPr>
          <p:cNvGraphicFramePr/>
          <p:nvPr>
            <p:extLst>
              <p:ext uri="{D42A27DB-BD31-4B8C-83A1-F6EECF244321}">
                <p14:modId xmlns:p14="http://schemas.microsoft.com/office/powerpoint/2010/main" val="3841828145"/>
              </p:ext>
            </p:extLst>
          </p:nvPr>
        </p:nvGraphicFramePr>
        <p:xfrm>
          <a:off x="4774767" y="2914270"/>
          <a:ext cx="2160000" cy="3710353"/>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8" name="Diagram 7">
            <a:extLst>
              <a:ext uri="{FF2B5EF4-FFF2-40B4-BE49-F238E27FC236}">
                <a16:creationId xmlns:a16="http://schemas.microsoft.com/office/drawing/2014/main" id="{E95BD82E-DAA9-0F5B-E479-A595FC1C722B}"/>
              </a:ext>
            </a:extLst>
          </p:cNvPr>
          <p:cNvGraphicFramePr/>
          <p:nvPr>
            <p:extLst>
              <p:ext uri="{D42A27DB-BD31-4B8C-83A1-F6EECF244321}">
                <p14:modId xmlns:p14="http://schemas.microsoft.com/office/powerpoint/2010/main" val="3793796791"/>
              </p:ext>
            </p:extLst>
          </p:nvPr>
        </p:nvGraphicFramePr>
        <p:xfrm>
          <a:off x="6759749" y="2884200"/>
          <a:ext cx="2160000" cy="3710354"/>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Tree>
    <p:extLst>
      <p:ext uri="{BB962C8B-B14F-4D97-AF65-F5344CB8AC3E}">
        <p14:creationId xmlns:p14="http://schemas.microsoft.com/office/powerpoint/2010/main" val="261095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627DF1FE-6FA5-2DD1-0D83-9E2B10E7FB46}"/>
              </a:ext>
            </a:extLst>
          </p:cNvPr>
          <p:cNvSpPr txBox="1">
            <a:spLocks/>
          </p:cNvSpPr>
          <p:nvPr/>
        </p:nvSpPr>
        <p:spPr>
          <a:xfrm>
            <a:off x="447675" y="97582"/>
            <a:ext cx="8229600" cy="1143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400" b="1" i="0" u="none" strike="noStrike" kern="1200" cap="none" spc="0" normalizeH="0" baseline="0" noProof="0" dirty="0">
                <a:ln>
                  <a:noFill/>
                </a:ln>
                <a:solidFill>
                  <a:prstClr val="black"/>
                </a:solidFill>
                <a:effectLst>
                  <a:outerShdw blurRad="31750" dist="25400" dir="5400000" algn="tl" rotWithShape="0">
                    <a:srgbClr val="000000">
                      <a:alpha val="25000"/>
                    </a:srgbClr>
                  </a:outerShdw>
                </a:effectLst>
                <a:uLnTx/>
                <a:uFillTx/>
                <a:latin typeface="Lucida Sans Unicode"/>
                <a:ea typeface="+mn-ea"/>
                <a:cs typeface="Lucida Sans Unicode"/>
              </a:rPr>
              <a:t>Policies</a:t>
            </a:r>
          </a:p>
        </p:txBody>
      </p:sp>
      <p:pic>
        <p:nvPicPr>
          <p:cNvPr id="2" name="Picture 1">
            <a:extLst>
              <a:ext uri="{FF2B5EF4-FFF2-40B4-BE49-F238E27FC236}">
                <a16:creationId xmlns:a16="http://schemas.microsoft.com/office/drawing/2014/main" id="{E87CE59A-D18A-A8CA-043C-2DE236C29F4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164288" y="5905450"/>
            <a:ext cx="1993776" cy="979934"/>
          </a:xfrm>
          <a:prstGeom prst="rect">
            <a:avLst/>
          </a:prstGeom>
          <a:noFill/>
        </p:spPr>
      </p:pic>
      <p:graphicFrame>
        <p:nvGraphicFramePr>
          <p:cNvPr id="8" name="Diagram 7">
            <a:extLst>
              <a:ext uri="{FF2B5EF4-FFF2-40B4-BE49-F238E27FC236}">
                <a16:creationId xmlns:a16="http://schemas.microsoft.com/office/drawing/2014/main" id="{BBE782A7-AF93-589F-2ED4-07BBAFA4B477}"/>
              </a:ext>
            </a:extLst>
          </p:cNvPr>
          <p:cNvGraphicFramePr/>
          <p:nvPr/>
        </p:nvGraphicFramePr>
        <p:xfrm>
          <a:off x="5478975" y="1324502"/>
          <a:ext cx="2686050" cy="1271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0184AEF0-23AE-7163-D47C-5D88FE364B1E}"/>
              </a:ext>
            </a:extLst>
          </p:cNvPr>
          <p:cNvGraphicFramePr/>
          <p:nvPr>
            <p:extLst>
              <p:ext uri="{D42A27DB-BD31-4B8C-83A1-F6EECF244321}">
                <p14:modId xmlns:p14="http://schemas.microsoft.com/office/powerpoint/2010/main" val="3266802577"/>
              </p:ext>
            </p:extLst>
          </p:nvPr>
        </p:nvGraphicFramePr>
        <p:xfrm>
          <a:off x="35496" y="1340768"/>
          <a:ext cx="9073008" cy="54359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26454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627DF1FE-6FA5-2DD1-0D83-9E2B10E7FB46}"/>
              </a:ext>
            </a:extLst>
          </p:cNvPr>
          <p:cNvSpPr txBox="1">
            <a:spLocks/>
          </p:cNvSpPr>
          <p:nvPr/>
        </p:nvSpPr>
        <p:spPr>
          <a:xfrm>
            <a:off x="447675" y="97582"/>
            <a:ext cx="8229600" cy="1143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400" b="1" i="0" u="none" strike="noStrike" kern="1200" cap="none" spc="0" normalizeH="0" baseline="0" noProof="0" dirty="0">
                <a:ln>
                  <a:noFill/>
                </a:ln>
                <a:solidFill>
                  <a:prstClr val="black"/>
                </a:solidFill>
                <a:effectLst>
                  <a:outerShdw blurRad="31750" dist="25400" dir="5400000" algn="tl" rotWithShape="0">
                    <a:srgbClr val="000000">
                      <a:alpha val="25000"/>
                    </a:srgbClr>
                  </a:outerShdw>
                </a:effectLst>
                <a:uLnTx/>
                <a:uFillTx/>
                <a:latin typeface="Lucida Sans Unicode"/>
                <a:ea typeface="+mn-ea"/>
                <a:cs typeface="Lucida Sans Unicode"/>
              </a:rPr>
              <a:t>Patient Survey</a:t>
            </a:r>
          </a:p>
        </p:txBody>
      </p:sp>
      <p:pic>
        <p:nvPicPr>
          <p:cNvPr id="2" name="Picture 1">
            <a:extLst>
              <a:ext uri="{FF2B5EF4-FFF2-40B4-BE49-F238E27FC236}">
                <a16:creationId xmlns:a16="http://schemas.microsoft.com/office/drawing/2014/main" id="{E87CE59A-D18A-A8CA-043C-2DE236C29F4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164288" y="5905450"/>
            <a:ext cx="1993776" cy="979934"/>
          </a:xfrm>
          <a:prstGeom prst="rect">
            <a:avLst/>
          </a:prstGeom>
          <a:noFill/>
        </p:spPr>
      </p:pic>
      <p:graphicFrame>
        <p:nvGraphicFramePr>
          <p:cNvPr id="8" name="Diagram 7">
            <a:extLst>
              <a:ext uri="{FF2B5EF4-FFF2-40B4-BE49-F238E27FC236}">
                <a16:creationId xmlns:a16="http://schemas.microsoft.com/office/drawing/2014/main" id="{BBE782A7-AF93-589F-2ED4-07BBAFA4B477}"/>
              </a:ext>
            </a:extLst>
          </p:cNvPr>
          <p:cNvGraphicFramePr/>
          <p:nvPr/>
        </p:nvGraphicFramePr>
        <p:xfrm>
          <a:off x="5478975" y="1324502"/>
          <a:ext cx="2686050" cy="1271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0184AEF0-23AE-7163-D47C-5D88FE364B1E}"/>
              </a:ext>
            </a:extLst>
          </p:cNvPr>
          <p:cNvGraphicFramePr/>
          <p:nvPr/>
        </p:nvGraphicFramePr>
        <p:xfrm>
          <a:off x="447675" y="1567693"/>
          <a:ext cx="8229600" cy="46677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23921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19378" y="5471715"/>
            <a:ext cx="6139543" cy="92333"/>
          </a:xfrm>
          <a:prstGeom prst="rect">
            <a:avLst/>
          </a:prstGeom>
        </p:spPr>
        <p:txBody>
          <a:bodyPr wrap="square" lIns="0" tIns="0" bIns="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Body)"/>
                <a:ea typeface="+mn-ea"/>
                <a:cs typeface="+mn-cs"/>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id="{F185A5D3-9D20-4E46-928D-C217B06AE4B7}"/>
              </a:ext>
            </a:extLst>
          </p:cNvPr>
          <p:cNvSpPr/>
          <p:nvPr/>
        </p:nvSpPr>
        <p:spPr bwMode="auto">
          <a:xfrm>
            <a:off x="0" y="1432142"/>
            <a:ext cx="9144000" cy="456759"/>
          </a:xfrm>
          <a:prstGeom prst="rect">
            <a:avLst/>
          </a:prstGeom>
          <a:solidFill>
            <a:srgbClr val="41B6E6"/>
          </a:solidFill>
          <a:ln w="9525" cap="flat" cmpd="sng" algn="ctr">
            <a:noFill/>
            <a:prstDash val="solid"/>
            <a:round/>
            <a:headEnd type="none" w="med" len="med"/>
            <a:tailEnd type="none" w="med" len="med"/>
          </a:ln>
          <a:effectLst/>
        </p:spPr>
        <p:txBody>
          <a:bodyPr vert="horz" wrap="square" lIns="67500" tIns="54000" rIns="67500" bIns="54000" numCol="1" rtlCol="0" anchor="ctr" anchorCtr="0" compatLnSpc="1">
            <a:prstTxWarp prst="textNoShape">
              <a:avLst/>
            </a:prstTxWarp>
            <a:noAutofit/>
          </a:bodyPr>
          <a:lstStyle/>
          <a:p>
            <a:pPr marL="135731" marR="0" lvl="0" indent="0" algn="l" defTabSz="914400" rtl="0" eaLnBrk="0" fontAlgn="base" latinLnBrk="0" hangingPunct="0">
              <a:lnSpc>
                <a:spcPct val="100000"/>
              </a:lnSpc>
              <a:spcBef>
                <a:spcPct val="20000"/>
              </a:spcBef>
              <a:spcAft>
                <a:spcPct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mn-ea"/>
                <a:cs typeface="+mn-cs"/>
              </a:rPr>
              <a:t>How often do you see or speak to your preferred GP when you would like to? </a:t>
            </a:r>
          </a:p>
        </p:txBody>
      </p:sp>
      <p:pic>
        <p:nvPicPr>
          <p:cNvPr id="26" name="Picture 2" descr="R:\Graphics team\Work_2014\ipsos_mori\sri\GPPS\CCG presentation\GPPS_update_logo_white_(emf).emf">
            <a:extLst>
              <a:ext uri="{FF2B5EF4-FFF2-40B4-BE49-F238E27FC236}">
                <a16:creationId xmlns:a16="http://schemas.microsoft.com/office/drawing/2014/main"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8640" y="1022418"/>
            <a:ext cx="1819187" cy="287903"/>
          </a:xfrm>
          <a:prstGeom prst="rect">
            <a:avLst/>
          </a:prstGeom>
          <a:noFill/>
          <a:extLst>
            <a:ext uri="{909E8E84-426E-40DD-AFC4-6F175D3DCCD1}">
              <a14:hiddenFill xmlns:a14="http://schemas.microsoft.com/office/drawing/2010/main">
                <a:solidFill>
                  <a:srgbClr val="FFFFFF"/>
                </a:solidFill>
              </a14:hiddenFill>
            </a:ext>
          </a:extLst>
        </p:spPr>
      </p:pic>
      <p:sp>
        <p:nvSpPr>
          <p:cNvPr id="15" name="Chart_Base" descr="Chart_Base" title="Chart_Base">
            <a:extLst>
              <a:ext uri="{FF2B5EF4-FFF2-40B4-BE49-F238E27FC236}">
                <a16:creationId xmlns:a16="http://schemas.microsoft.com/office/drawing/2014/main" id="{5704FD7D-68D3-4779-8321-0E207FF306B3}"/>
              </a:ext>
            </a:extLst>
          </p:cNvPr>
          <p:cNvSpPr txBox="1"/>
          <p:nvPr/>
        </p:nvSpPr>
        <p:spPr>
          <a:xfrm>
            <a:off x="119378" y="5288873"/>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Unweighted Base: 2018 (57), 2019 (49), 2020 (46), 2021 (43), 2022 (37), 2023 (46)</a:t>
            </a:r>
          </a:p>
        </p:txBody>
      </p:sp>
      <p:sp>
        <p:nvSpPr>
          <p:cNvPr id="14" name="Chart_WeightedBase" descr="Chart_WeightedBase" title="Chart_WeightedBase">
            <a:extLst>
              <a:ext uri="{FF2B5EF4-FFF2-40B4-BE49-F238E27FC236}">
                <a16:creationId xmlns:a16="http://schemas.microsoft.com/office/drawing/2014/main" id="{3B4101BB-2882-4212-8DAD-D1A36D2E83A9}"/>
              </a:ext>
            </a:extLst>
          </p:cNvPr>
          <p:cNvSpPr txBox="1"/>
          <p:nvPr/>
        </p:nvSpPr>
        <p:spPr>
          <a:xfrm>
            <a:off x="119377" y="5206671"/>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Weighted Base: 2018 (88), 2019 (67), 2020 (75), 2021 (66), 2022 (65), 2023 (83)</a:t>
            </a:r>
          </a:p>
        </p:txBody>
      </p:sp>
      <p:sp>
        <p:nvSpPr>
          <p:cNvPr id="11" name="Chart_BaseDescription" descr="Chart_BaseDescription" title="Chart_BaseDescription">
            <a:extLst>
              <a:ext uri="{FF2B5EF4-FFF2-40B4-BE49-F238E27FC236}">
                <a16:creationId xmlns:a16="http://schemas.microsoft.com/office/drawing/2014/main" id="{CA8E841F-9C73-4A34-8D8B-55186235C9E4}"/>
              </a:ext>
            </a:extLst>
          </p:cNvPr>
          <p:cNvSpPr txBox="1"/>
          <p:nvPr/>
        </p:nvSpPr>
        <p:spPr>
          <a:xfrm>
            <a:off x="119377" y="4767819"/>
            <a:ext cx="8908202"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Base: Asked of patients who have a GP they prefer to see or speak to. Patients who selected "I have not tried" have been excluded</a:t>
            </a:r>
          </a:p>
        </p:txBody>
      </p:sp>
      <p:sp>
        <p:nvSpPr>
          <p:cNvPr id="12" name="Chart_SummaryDescription" descr="Chart_SummaryDescription" title="Chart_SummaryDescription">
            <a:extLst>
              <a:ext uri="{FF2B5EF4-FFF2-40B4-BE49-F238E27FC236}">
                <a16:creationId xmlns:a16="http://schemas.microsoft.com/office/drawing/2014/main" id="{5898E149-DE5A-4BA2-AAE9-C3BCD473851F}"/>
              </a:ext>
            </a:extLst>
          </p:cNvPr>
          <p:cNvSpPr txBox="1"/>
          <p:nvPr/>
        </p:nvSpPr>
        <p:spPr>
          <a:xfrm>
            <a:off x="119377" y="5105145"/>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Lucida Sans Unicode"/>
              <a:ea typeface="+mn-ea"/>
              <a:cs typeface="+mn-cs"/>
            </a:endParaRPr>
          </a:p>
        </p:txBody>
      </p:sp>
      <p:pic>
        <p:nvPicPr>
          <p:cNvPr id="16" name="Picture 15">
            <a:extLst>
              <a:ext uri="{FF2B5EF4-FFF2-40B4-BE49-F238E27FC236}">
                <a16:creationId xmlns:a16="http://schemas.microsoft.com/office/drawing/2014/main"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4307" y="947910"/>
            <a:ext cx="522656" cy="405000"/>
          </a:xfrm>
          <a:prstGeom prst="rect">
            <a:avLst/>
          </a:prstGeom>
        </p:spPr>
      </p:pic>
      <p:sp>
        <p:nvSpPr>
          <p:cNvPr id="13" name="Chart_SuppressedText" descr="Chart_SuppressedText" title="Chart_SuppressedText">
            <a:extLst>
              <a:ext uri="{FF2B5EF4-FFF2-40B4-BE49-F238E27FC236}">
                <a16:creationId xmlns:a16="http://schemas.microsoft.com/office/drawing/2014/main" id="{F76827B8-98A9-4A4B-BDBB-507A3CA5FA01}"/>
              </a:ext>
            </a:extLst>
          </p:cNvPr>
          <p:cNvSpPr/>
          <p:nvPr/>
        </p:nvSpPr>
        <p:spPr>
          <a:xfrm>
            <a:off x="168641" y="2522398"/>
            <a:ext cx="8858939" cy="21929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825"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7" name="Chart_ExclusionBase" descr="Chart_ExclusionBase">
            <a:extLst>
              <a:ext uri="{FF2B5EF4-FFF2-40B4-BE49-F238E27FC236}">
                <a16:creationId xmlns:a16="http://schemas.microsoft.com/office/drawing/2014/main" id="{BA833A77-DE6B-4E33-8A83-A74FE26B9C1E}"/>
              </a:ext>
            </a:extLst>
          </p:cNvPr>
          <p:cNvSpPr txBox="1"/>
          <p:nvPr/>
        </p:nvSpPr>
        <p:spPr>
          <a:xfrm>
            <a:off x="119377" y="5385544"/>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rgbClr val="4E5760"/>
                </a:solidFill>
                <a:effectLst/>
                <a:uLnTx/>
                <a:uFillTx/>
                <a:latin typeface="Lucida Sans Unicode"/>
                <a:ea typeface="+mn-ea"/>
                <a:cs typeface="+mn-cs"/>
              </a:rPr>
              <a:t>Excluding those who said "I have not tried" (weighted): 2018 (5), 2019 (3), 2020 (4), 2021 (2), 2022 (7), 2023 (7)</a:t>
            </a:r>
          </a:p>
        </p:txBody>
      </p:sp>
      <p:graphicFrame>
        <p:nvGraphicFramePr>
          <p:cNvPr id="27" name="ChartObject"/>
          <p:cNvGraphicFramePr/>
          <p:nvPr/>
        </p:nvGraphicFramePr>
        <p:xfrm>
          <a:off x="95250" y="2667000"/>
          <a:ext cx="8905875" cy="21431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9135728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19378" y="5471715"/>
            <a:ext cx="6139543" cy="92333"/>
          </a:xfrm>
          <a:prstGeom prst="rect">
            <a:avLst/>
          </a:prstGeom>
        </p:spPr>
        <p:txBody>
          <a:bodyPr wrap="square" lIns="0" tIns="0" bIns="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Body)"/>
                <a:ea typeface="+mn-ea"/>
                <a:cs typeface="+mn-cs"/>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id="{F185A5D3-9D20-4E46-928D-C217B06AE4B7}"/>
              </a:ext>
            </a:extLst>
          </p:cNvPr>
          <p:cNvSpPr/>
          <p:nvPr/>
        </p:nvSpPr>
        <p:spPr bwMode="auto">
          <a:xfrm>
            <a:off x="0" y="1433036"/>
            <a:ext cx="9144000" cy="456759"/>
          </a:xfrm>
          <a:prstGeom prst="rect">
            <a:avLst/>
          </a:prstGeom>
          <a:solidFill>
            <a:srgbClr val="41B6E6"/>
          </a:solidFill>
          <a:ln w="9525" cap="flat" cmpd="sng" algn="ctr">
            <a:noFill/>
            <a:prstDash val="solid"/>
            <a:round/>
            <a:headEnd type="none" w="med" len="med"/>
            <a:tailEnd type="none" w="med" len="med"/>
          </a:ln>
          <a:effectLst/>
        </p:spPr>
        <p:txBody>
          <a:bodyPr vert="horz" wrap="square" lIns="67500" tIns="54000" rIns="67500" bIns="54000" numCol="1" rtlCol="0" anchor="ctr" anchorCtr="0" compatLnSpc="1">
            <a:prstTxWarp prst="textNoShape">
              <a:avLst/>
            </a:prstTxWarp>
            <a:noAutofit/>
          </a:bodyPr>
          <a:lstStyle/>
          <a:p>
            <a:pPr marL="135731" marR="0" lvl="0" indent="0" algn="l" defTabSz="914400" rtl="0" eaLnBrk="0" fontAlgn="base" latinLnBrk="0" hangingPunct="0">
              <a:lnSpc>
                <a:spcPct val="100000"/>
              </a:lnSpc>
              <a:spcBef>
                <a:spcPct val="20000"/>
              </a:spcBef>
              <a:spcAft>
                <a:spcPct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mn-ea"/>
                <a:cs typeface="+mn-cs"/>
              </a:rPr>
              <a:t>How satisfied are you with the general practice appointment times that are available to you? </a:t>
            </a:r>
          </a:p>
        </p:txBody>
      </p:sp>
      <p:pic>
        <p:nvPicPr>
          <p:cNvPr id="26" name="Picture 2" descr="R:\Graphics team\Work_2014\ipsos_mori\sri\GPPS\CCG presentation\GPPS_update_logo_white_(emf).emf">
            <a:extLst>
              <a:ext uri="{FF2B5EF4-FFF2-40B4-BE49-F238E27FC236}">
                <a16:creationId xmlns:a16="http://schemas.microsoft.com/office/drawing/2014/main"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8640" y="1022418"/>
            <a:ext cx="1819187" cy="287903"/>
          </a:xfrm>
          <a:prstGeom prst="rect">
            <a:avLst/>
          </a:prstGeom>
          <a:noFill/>
          <a:extLst>
            <a:ext uri="{909E8E84-426E-40DD-AFC4-6F175D3DCCD1}">
              <a14:hiddenFill xmlns:a14="http://schemas.microsoft.com/office/drawing/2010/main">
                <a:solidFill>
                  <a:srgbClr val="FFFFFF"/>
                </a:solidFill>
              </a14:hiddenFill>
            </a:ext>
          </a:extLst>
        </p:spPr>
      </p:pic>
      <p:sp>
        <p:nvSpPr>
          <p:cNvPr id="15" name="Chart_Base" descr="Chart_Base" title="Chart_Base">
            <a:extLst>
              <a:ext uri="{FF2B5EF4-FFF2-40B4-BE49-F238E27FC236}">
                <a16:creationId xmlns:a16="http://schemas.microsoft.com/office/drawing/2014/main" id="{5704FD7D-68D3-4779-8321-0E207FF306B3}"/>
              </a:ext>
            </a:extLst>
          </p:cNvPr>
          <p:cNvSpPr txBox="1"/>
          <p:nvPr/>
        </p:nvSpPr>
        <p:spPr>
          <a:xfrm>
            <a:off x="119378" y="5288873"/>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Unweighted Base: 2018 (94), 2019 (118), 2020 (100), 2021 (128), 2022 (98), 2023 (99)</a:t>
            </a:r>
          </a:p>
        </p:txBody>
      </p:sp>
      <p:sp>
        <p:nvSpPr>
          <p:cNvPr id="14" name="Chart_WeightedBase" descr="Chart_WeightedBase" title="Chart_WeightedBase">
            <a:extLst>
              <a:ext uri="{FF2B5EF4-FFF2-40B4-BE49-F238E27FC236}">
                <a16:creationId xmlns:a16="http://schemas.microsoft.com/office/drawing/2014/main" id="{3B4101BB-2882-4212-8DAD-D1A36D2E83A9}"/>
              </a:ext>
            </a:extLst>
          </p:cNvPr>
          <p:cNvSpPr txBox="1"/>
          <p:nvPr/>
        </p:nvSpPr>
        <p:spPr>
          <a:xfrm>
            <a:off x="119377" y="5206671"/>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Weighted Base: 2018 (161), 2019 (172), 2020 (157), 2021 (219), 2022 (170), 2023 (192)</a:t>
            </a:r>
          </a:p>
        </p:txBody>
      </p:sp>
      <p:sp>
        <p:nvSpPr>
          <p:cNvPr id="11" name="Chart_BaseDescription" descr="Chart_BaseDescription" title="Chart_BaseDescription">
            <a:extLst>
              <a:ext uri="{FF2B5EF4-FFF2-40B4-BE49-F238E27FC236}">
                <a16:creationId xmlns:a16="http://schemas.microsoft.com/office/drawing/2014/main" id="{CA8E841F-9C73-4A34-8D8B-55186235C9E4}"/>
              </a:ext>
            </a:extLst>
          </p:cNvPr>
          <p:cNvSpPr txBox="1"/>
          <p:nvPr/>
        </p:nvSpPr>
        <p:spPr>
          <a:xfrm>
            <a:off x="119377" y="4767819"/>
            <a:ext cx="8908202"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Base: Asked of all patients. Patients who selected "I’m not sure when I can get an appointment" have been excluded</a:t>
            </a:r>
          </a:p>
        </p:txBody>
      </p:sp>
      <p:sp>
        <p:nvSpPr>
          <p:cNvPr id="12" name="Chart_SummaryDescription" descr="Chart_SummaryDescription" title="Chart_SummaryDescription">
            <a:extLst>
              <a:ext uri="{FF2B5EF4-FFF2-40B4-BE49-F238E27FC236}">
                <a16:creationId xmlns:a16="http://schemas.microsoft.com/office/drawing/2014/main" id="{5898E149-DE5A-4BA2-AAE9-C3BCD473851F}"/>
              </a:ext>
            </a:extLst>
          </p:cNvPr>
          <p:cNvSpPr txBox="1"/>
          <p:nvPr/>
        </p:nvSpPr>
        <p:spPr>
          <a:xfrm>
            <a:off x="119377" y="5105145"/>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Satisfied = Very satisfied + Fairly satisfied. Dissatisfied = Fairly dissatisfied + Very dissatisfied</a:t>
            </a:r>
          </a:p>
        </p:txBody>
      </p:sp>
      <p:pic>
        <p:nvPicPr>
          <p:cNvPr id="16" name="Picture 15">
            <a:extLst>
              <a:ext uri="{FF2B5EF4-FFF2-40B4-BE49-F238E27FC236}">
                <a16:creationId xmlns:a16="http://schemas.microsoft.com/office/drawing/2014/main"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4307" y="947910"/>
            <a:ext cx="522656" cy="405000"/>
          </a:xfrm>
          <a:prstGeom prst="rect">
            <a:avLst/>
          </a:prstGeom>
        </p:spPr>
      </p:pic>
      <p:sp>
        <p:nvSpPr>
          <p:cNvPr id="13" name="Chart_SuppressedText" descr="Chart_SuppressedText" title="Chart_SuppressedText">
            <a:extLst>
              <a:ext uri="{FF2B5EF4-FFF2-40B4-BE49-F238E27FC236}">
                <a16:creationId xmlns:a16="http://schemas.microsoft.com/office/drawing/2014/main" id="{F76827B8-98A9-4A4B-BDBB-507A3CA5FA01}"/>
              </a:ext>
            </a:extLst>
          </p:cNvPr>
          <p:cNvSpPr/>
          <p:nvPr/>
        </p:nvSpPr>
        <p:spPr>
          <a:xfrm>
            <a:off x="168641" y="2522398"/>
            <a:ext cx="8858939" cy="21929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825"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7" name="Chart_ExclusionBase" descr="Chart_ExclusionBase">
            <a:extLst>
              <a:ext uri="{FF2B5EF4-FFF2-40B4-BE49-F238E27FC236}">
                <a16:creationId xmlns:a16="http://schemas.microsoft.com/office/drawing/2014/main" id="{BA833A77-DE6B-4E33-8A83-A74FE26B9C1E}"/>
              </a:ext>
            </a:extLst>
          </p:cNvPr>
          <p:cNvSpPr txBox="1"/>
          <p:nvPr/>
        </p:nvSpPr>
        <p:spPr>
          <a:xfrm>
            <a:off x="119377" y="5385544"/>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rgbClr val="4E5760"/>
                </a:solidFill>
                <a:effectLst/>
                <a:uLnTx/>
                <a:uFillTx/>
                <a:latin typeface="Lucida Sans Unicode"/>
                <a:ea typeface="+mn-ea"/>
                <a:cs typeface="+mn-cs"/>
              </a:rPr>
              <a:t>Excluding those who said "I’m not sure when I can get an appointment" (weighted): 2018 (0), 2019 (8), 2020 (5), 2021 (11), 2022 (18), 2023 (11)</a:t>
            </a:r>
          </a:p>
        </p:txBody>
      </p:sp>
      <p:graphicFrame>
        <p:nvGraphicFramePr>
          <p:cNvPr id="27" name="ChartObject"/>
          <p:cNvGraphicFramePr/>
          <p:nvPr/>
        </p:nvGraphicFramePr>
        <p:xfrm>
          <a:off x="95250" y="2667000"/>
          <a:ext cx="8905875" cy="2143125"/>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a:extLst>
              <a:ext uri="{FF2B5EF4-FFF2-40B4-BE49-F238E27FC236}">
                <a16:creationId xmlns:a16="http://schemas.microsoft.com/office/drawing/2014/main" id="{0F218AA7-FB81-FD96-8C87-59E6CA0E590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251D187-8B5F-2B5D-EC67-83858B99A5EC}"/>
              </a:ext>
            </a:extLst>
          </p:cNvPr>
          <p:cNvSpPr>
            <a:spLocks noGrp="1"/>
          </p:cNvSpPr>
          <p:nvPr>
            <p:ph sz="quarter" idx="10"/>
          </p:nvPr>
        </p:nvSpPr>
        <p:spPr/>
        <p:txBody>
          <a:bodyPr/>
          <a:lstStyle/>
          <a:p>
            <a:endParaRPr lang="en-GB"/>
          </a:p>
        </p:txBody>
      </p:sp>
      <p:sp>
        <p:nvSpPr>
          <p:cNvPr id="4" name="Text Placeholder 3">
            <a:extLst>
              <a:ext uri="{FF2B5EF4-FFF2-40B4-BE49-F238E27FC236}">
                <a16:creationId xmlns:a16="http://schemas.microsoft.com/office/drawing/2014/main" id="{4827DB73-47A2-A35D-8EB3-23B9B2CF4C87}"/>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393652762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19378" y="5471715"/>
            <a:ext cx="6139543" cy="92333"/>
          </a:xfrm>
          <a:prstGeom prst="rect">
            <a:avLst/>
          </a:prstGeom>
        </p:spPr>
        <p:txBody>
          <a:bodyPr wrap="square" lIns="0" tIns="0" bIns="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Body)"/>
                <a:ea typeface="+mn-ea"/>
                <a:cs typeface="+mn-cs"/>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id="{F185A5D3-9D20-4E46-928D-C217B06AE4B7}"/>
              </a:ext>
            </a:extLst>
          </p:cNvPr>
          <p:cNvSpPr/>
          <p:nvPr/>
        </p:nvSpPr>
        <p:spPr bwMode="auto">
          <a:xfrm>
            <a:off x="0" y="1432142"/>
            <a:ext cx="9144000" cy="456759"/>
          </a:xfrm>
          <a:prstGeom prst="rect">
            <a:avLst/>
          </a:prstGeom>
          <a:solidFill>
            <a:srgbClr val="41B6E6"/>
          </a:solidFill>
          <a:ln w="9525" cap="flat" cmpd="sng" algn="ctr">
            <a:noFill/>
            <a:prstDash val="solid"/>
            <a:round/>
            <a:headEnd type="none" w="med" len="med"/>
            <a:tailEnd type="none" w="med" len="med"/>
          </a:ln>
          <a:effectLst/>
        </p:spPr>
        <p:txBody>
          <a:bodyPr vert="horz" wrap="square" lIns="67500" tIns="54000" rIns="67500" bIns="54000" numCol="1" rtlCol="0" anchor="ctr" anchorCtr="0" compatLnSpc="1">
            <a:prstTxWarp prst="textNoShape">
              <a:avLst/>
            </a:prstTxWarp>
            <a:noAutofit/>
          </a:bodyPr>
          <a:lstStyle/>
          <a:p>
            <a:pPr marL="135731" marR="0" lvl="0" indent="0" algn="l" defTabSz="914400" rtl="0" eaLnBrk="0" fontAlgn="base" latinLnBrk="0" hangingPunct="0">
              <a:lnSpc>
                <a:spcPct val="100000"/>
              </a:lnSpc>
              <a:spcBef>
                <a:spcPct val="20000"/>
              </a:spcBef>
              <a:spcAft>
                <a:spcPct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mn-ea"/>
                <a:cs typeface="+mn-cs"/>
              </a:rPr>
              <a:t>On this occasion, were you offered any of the following choices of appointment? </a:t>
            </a:r>
          </a:p>
        </p:txBody>
      </p:sp>
      <p:pic>
        <p:nvPicPr>
          <p:cNvPr id="26" name="Picture 2" descr="R:\Graphics team\Work_2014\ipsos_mori\sri\GPPS\CCG presentation\GPPS_update_logo_white_(emf).emf">
            <a:extLst>
              <a:ext uri="{FF2B5EF4-FFF2-40B4-BE49-F238E27FC236}">
                <a16:creationId xmlns:a16="http://schemas.microsoft.com/office/drawing/2014/main"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8640" y="1022418"/>
            <a:ext cx="1819187" cy="287903"/>
          </a:xfrm>
          <a:prstGeom prst="rect">
            <a:avLst/>
          </a:prstGeom>
          <a:noFill/>
          <a:extLst>
            <a:ext uri="{909E8E84-426E-40DD-AFC4-6F175D3DCCD1}">
              <a14:hiddenFill xmlns:a14="http://schemas.microsoft.com/office/drawing/2010/main">
                <a:solidFill>
                  <a:srgbClr val="FFFFFF"/>
                </a:solidFill>
              </a14:hiddenFill>
            </a:ext>
          </a:extLst>
        </p:spPr>
      </p:pic>
      <p:sp>
        <p:nvSpPr>
          <p:cNvPr id="15" name="Chart_Base" descr="Chart_Base" title="Chart_Base">
            <a:extLst>
              <a:ext uri="{FF2B5EF4-FFF2-40B4-BE49-F238E27FC236}">
                <a16:creationId xmlns:a16="http://schemas.microsoft.com/office/drawing/2014/main" id="{5704FD7D-68D3-4779-8321-0E207FF306B3}"/>
              </a:ext>
            </a:extLst>
          </p:cNvPr>
          <p:cNvSpPr txBox="1"/>
          <p:nvPr/>
        </p:nvSpPr>
        <p:spPr>
          <a:xfrm>
            <a:off x="119378" y="5288873"/>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Unweighted Base: 2018 (0), 2019 (0), 2020 (0), 2021 (97), 2022 (80), 2023 (95)</a:t>
            </a:r>
          </a:p>
        </p:txBody>
      </p:sp>
      <p:sp>
        <p:nvSpPr>
          <p:cNvPr id="14" name="Chart_WeightedBase" descr="Chart_WeightedBase" title="Chart_WeightedBase">
            <a:extLst>
              <a:ext uri="{FF2B5EF4-FFF2-40B4-BE49-F238E27FC236}">
                <a16:creationId xmlns:a16="http://schemas.microsoft.com/office/drawing/2014/main" id="{3B4101BB-2882-4212-8DAD-D1A36D2E83A9}"/>
              </a:ext>
            </a:extLst>
          </p:cNvPr>
          <p:cNvSpPr txBox="1"/>
          <p:nvPr/>
        </p:nvSpPr>
        <p:spPr>
          <a:xfrm>
            <a:off x="119377" y="5206671"/>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Weighted Base: 2018 (0), 2019 (0), 2020 (0), 2021 (162), 2022 (139), 2023 (183)</a:t>
            </a:r>
          </a:p>
        </p:txBody>
      </p:sp>
      <p:sp>
        <p:nvSpPr>
          <p:cNvPr id="11" name="Chart_BaseDescription" descr="Chart_BaseDescription" title="Chart_BaseDescription">
            <a:extLst>
              <a:ext uri="{FF2B5EF4-FFF2-40B4-BE49-F238E27FC236}">
                <a16:creationId xmlns:a16="http://schemas.microsoft.com/office/drawing/2014/main" id="{CA8E841F-9C73-4A34-8D8B-55186235C9E4}"/>
              </a:ext>
            </a:extLst>
          </p:cNvPr>
          <p:cNvSpPr txBox="1"/>
          <p:nvPr/>
        </p:nvSpPr>
        <p:spPr>
          <a:xfrm>
            <a:off x="119377" y="4767819"/>
            <a:ext cx="8908202"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Base: Asked of patients who have tried to make an appointment since being registered with current GP practice. Patients who selected "I did not need a choice" or "Can’t remember" have been excluded</a:t>
            </a:r>
          </a:p>
        </p:txBody>
      </p:sp>
      <p:sp>
        <p:nvSpPr>
          <p:cNvPr id="12" name="Chart_SummaryDescription" descr="Chart_SummaryDescription" title="Chart_SummaryDescription">
            <a:extLst>
              <a:ext uri="{FF2B5EF4-FFF2-40B4-BE49-F238E27FC236}">
                <a16:creationId xmlns:a16="http://schemas.microsoft.com/office/drawing/2014/main" id="{5898E149-DE5A-4BA2-AAE9-C3BCD473851F}"/>
              </a:ext>
            </a:extLst>
          </p:cNvPr>
          <p:cNvSpPr txBox="1"/>
          <p:nvPr/>
        </p:nvSpPr>
        <p:spPr>
          <a:xfrm>
            <a:off x="119377" y="5105145"/>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Offered a choice = choice of place + time/day + healthcare professional + type of appointment. Not offered a choice = None of these</a:t>
            </a:r>
          </a:p>
        </p:txBody>
      </p:sp>
      <p:pic>
        <p:nvPicPr>
          <p:cNvPr id="16" name="Picture 15">
            <a:extLst>
              <a:ext uri="{FF2B5EF4-FFF2-40B4-BE49-F238E27FC236}">
                <a16:creationId xmlns:a16="http://schemas.microsoft.com/office/drawing/2014/main"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4307" y="947910"/>
            <a:ext cx="522656" cy="405000"/>
          </a:xfrm>
          <a:prstGeom prst="rect">
            <a:avLst/>
          </a:prstGeom>
        </p:spPr>
      </p:pic>
      <p:sp>
        <p:nvSpPr>
          <p:cNvPr id="13" name="Chart_SuppressedText" descr="Chart_SuppressedText" title="Chart_SuppressedText">
            <a:extLst>
              <a:ext uri="{FF2B5EF4-FFF2-40B4-BE49-F238E27FC236}">
                <a16:creationId xmlns:a16="http://schemas.microsoft.com/office/drawing/2014/main" id="{F76827B8-98A9-4A4B-BDBB-507A3CA5FA01}"/>
              </a:ext>
            </a:extLst>
          </p:cNvPr>
          <p:cNvSpPr/>
          <p:nvPr/>
        </p:nvSpPr>
        <p:spPr>
          <a:xfrm>
            <a:off x="168641" y="2522398"/>
            <a:ext cx="8858939" cy="34624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a:ln>
                  <a:noFill/>
                </a:ln>
                <a:solidFill>
                  <a:prstClr val="black"/>
                </a:solidFill>
                <a:effectLst/>
                <a:uLnTx/>
                <a:uFillTx/>
                <a:latin typeface="Lucida Sans Unicode"/>
                <a:ea typeface="+mn-ea"/>
                <a:cs typeface="+mn-cs"/>
              </a:rPr>
              <a:t>* Some of the data below may be suppressed due to low base sizes or data may not be available due to loss of comparability following organisation or questionnaire changes. </a:t>
            </a:r>
          </a:p>
        </p:txBody>
      </p:sp>
      <p:sp>
        <p:nvSpPr>
          <p:cNvPr id="17" name="Chart_ExclusionBase" descr="Chart_ExclusionBase">
            <a:extLst>
              <a:ext uri="{FF2B5EF4-FFF2-40B4-BE49-F238E27FC236}">
                <a16:creationId xmlns:a16="http://schemas.microsoft.com/office/drawing/2014/main" id="{BA833A77-DE6B-4E33-8A83-A74FE26B9C1E}"/>
              </a:ext>
            </a:extLst>
          </p:cNvPr>
          <p:cNvSpPr txBox="1"/>
          <p:nvPr/>
        </p:nvSpPr>
        <p:spPr>
          <a:xfrm>
            <a:off x="119377" y="5385544"/>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rgbClr val="4E5760"/>
                </a:solidFill>
                <a:effectLst/>
                <a:uLnTx/>
                <a:uFillTx/>
                <a:latin typeface="Lucida Sans Unicode"/>
                <a:ea typeface="+mn-ea"/>
                <a:cs typeface="+mn-cs"/>
              </a:rPr>
              <a:t>Excluding those who said "Can’t remember" or "I did not need a choice" (weighted): 2018 (0), 2019 (0), 2020 (0), 2021 (65), 2022 (50), 2023 (25)</a:t>
            </a:r>
          </a:p>
        </p:txBody>
      </p:sp>
      <p:graphicFrame>
        <p:nvGraphicFramePr>
          <p:cNvPr id="27" name="ChartObject"/>
          <p:cNvGraphicFramePr/>
          <p:nvPr/>
        </p:nvGraphicFramePr>
        <p:xfrm>
          <a:off x="95250" y="2667000"/>
          <a:ext cx="8905875" cy="21431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7662131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19378" y="5471715"/>
            <a:ext cx="6139543" cy="92333"/>
          </a:xfrm>
          <a:prstGeom prst="rect">
            <a:avLst/>
          </a:prstGeom>
        </p:spPr>
        <p:txBody>
          <a:bodyPr wrap="square" lIns="0" tIns="0" bIns="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Arial (Body)"/>
                <a:ea typeface="+mn-ea"/>
                <a:cs typeface="+mn-cs"/>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id="{F185A5D3-9D20-4E46-928D-C217B06AE4B7}"/>
              </a:ext>
            </a:extLst>
          </p:cNvPr>
          <p:cNvSpPr/>
          <p:nvPr/>
        </p:nvSpPr>
        <p:spPr bwMode="auto">
          <a:xfrm>
            <a:off x="0" y="1432142"/>
            <a:ext cx="9144000" cy="456759"/>
          </a:xfrm>
          <a:prstGeom prst="rect">
            <a:avLst/>
          </a:prstGeom>
          <a:solidFill>
            <a:srgbClr val="41B6E6"/>
          </a:solidFill>
          <a:ln w="9525" cap="flat" cmpd="sng" algn="ctr">
            <a:noFill/>
            <a:prstDash val="solid"/>
            <a:round/>
            <a:headEnd type="none" w="med" len="med"/>
            <a:tailEnd type="none" w="med" len="med"/>
          </a:ln>
          <a:effectLst/>
        </p:spPr>
        <p:txBody>
          <a:bodyPr vert="horz" wrap="square" lIns="67500" tIns="54000" rIns="67500" bIns="54000" numCol="1" rtlCol="0" anchor="ctr" anchorCtr="0" compatLnSpc="1">
            <a:prstTxWarp prst="textNoShape">
              <a:avLst/>
            </a:prstTxWarp>
            <a:noAutofit/>
          </a:bodyPr>
          <a:lstStyle/>
          <a:p>
            <a:pPr marL="135731" marR="0" lvl="0" indent="0" algn="l" defTabSz="914400" rtl="0" eaLnBrk="0" fontAlgn="base" latinLnBrk="0" hangingPunct="0">
              <a:lnSpc>
                <a:spcPct val="100000"/>
              </a:lnSpc>
              <a:spcBef>
                <a:spcPct val="20000"/>
              </a:spcBef>
              <a:spcAft>
                <a:spcPct val="0"/>
              </a:spcAft>
              <a:buClrTx/>
              <a:buSzTx/>
              <a:buFontTx/>
              <a:buNone/>
              <a:tabLst/>
              <a:defRPr/>
            </a:pPr>
            <a:r>
              <a:rPr kumimoji="0" lang="en-GB" sz="1050" b="1" i="0" u="none" strike="noStrike" kern="1200" cap="none" spc="0" normalizeH="0" baseline="0" noProof="0" dirty="0">
                <a:ln>
                  <a:noFill/>
                </a:ln>
                <a:solidFill>
                  <a:srgbClr val="FFFFFF"/>
                </a:solidFill>
                <a:effectLst/>
                <a:uLnTx/>
                <a:uFillTx/>
                <a:latin typeface="Arial"/>
                <a:ea typeface="+mn-ea"/>
                <a:cs typeface="+mn-cs"/>
              </a:rPr>
              <a:t>Were you satisfied with the appointment (or appointments) you were offered? </a:t>
            </a:r>
          </a:p>
        </p:txBody>
      </p:sp>
      <p:pic>
        <p:nvPicPr>
          <p:cNvPr id="26" name="Picture 2" descr="R:\Graphics team\Work_2014\ipsos_mori\sri\GPPS\CCG presentation\GPPS_update_logo_white_(emf).emf">
            <a:extLst>
              <a:ext uri="{FF2B5EF4-FFF2-40B4-BE49-F238E27FC236}">
                <a16:creationId xmlns:a16="http://schemas.microsoft.com/office/drawing/2014/main"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8640" y="1022418"/>
            <a:ext cx="1819187" cy="287903"/>
          </a:xfrm>
          <a:prstGeom prst="rect">
            <a:avLst/>
          </a:prstGeom>
          <a:noFill/>
          <a:extLst>
            <a:ext uri="{909E8E84-426E-40DD-AFC4-6F175D3DCCD1}">
              <a14:hiddenFill xmlns:a14="http://schemas.microsoft.com/office/drawing/2010/main">
                <a:solidFill>
                  <a:srgbClr val="FFFFFF"/>
                </a:solidFill>
              </a14:hiddenFill>
            </a:ext>
          </a:extLst>
        </p:spPr>
      </p:pic>
      <p:sp>
        <p:nvSpPr>
          <p:cNvPr id="15" name="Chart_Base" descr="Chart_Base" title="Chart_Base">
            <a:extLst>
              <a:ext uri="{FF2B5EF4-FFF2-40B4-BE49-F238E27FC236}">
                <a16:creationId xmlns:a16="http://schemas.microsoft.com/office/drawing/2014/main" id="{5704FD7D-68D3-4779-8321-0E207FF306B3}"/>
              </a:ext>
            </a:extLst>
          </p:cNvPr>
          <p:cNvSpPr txBox="1"/>
          <p:nvPr/>
        </p:nvSpPr>
        <p:spPr>
          <a:xfrm>
            <a:off x="119378" y="5288873"/>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Unweighted Base: 2018 (0), 2019 (0), 2020 (0), 2021 (122), 2022 (99), 2023 (104)</a:t>
            </a:r>
          </a:p>
        </p:txBody>
      </p:sp>
      <p:sp>
        <p:nvSpPr>
          <p:cNvPr id="14" name="Chart_WeightedBase" descr="Chart_WeightedBase" title="Chart_WeightedBase">
            <a:extLst>
              <a:ext uri="{FF2B5EF4-FFF2-40B4-BE49-F238E27FC236}">
                <a16:creationId xmlns:a16="http://schemas.microsoft.com/office/drawing/2014/main" id="{3B4101BB-2882-4212-8DAD-D1A36D2E83A9}"/>
              </a:ext>
            </a:extLst>
          </p:cNvPr>
          <p:cNvSpPr txBox="1"/>
          <p:nvPr/>
        </p:nvSpPr>
        <p:spPr>
          <a:xfrm>
            <a:off x="119377" y="5206671"/>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Weighted Base: 2018 (0), 2019 (0), 2020 (0), 2021 (210), 2022 (165), 2023 (202)</a:t>
            </a:r>
          </a:p>
        </p:txBody>
      </p:sp>
      <p:sp>
        <p:nvSpPr>
          <p:cNvPr id="11" name="Chart_BaseDescription" descr="Chart_BaseDescription" title="Chart_BaseDescription">
            <a:extLst>
              <a:ext uri="{FF2B5EF4-FFF2-40B4-BE49-F238E27FC236}">
                <a16:creationId xmlns:a16="http://schemas.microsoft.com/office/drawing/2014/main" id="{CA8E841F-9C73-4A34-8D8B-55186235C9E4}"/>
              </a:ext>
            </a:extLst>
          </p:cNvPr>
          <p:cNvSpPr txBox="1"/>
          <p:nvPr/>
        </p:nvSpPr>
        <p:spPr>
          <a:xfrm>
            <a:off x="119377" y="4767819"/>
            <a:ext cx="8908202"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Base: Asked of patients who have tried to make an appointment since being registered with current GP practice. Patients who selected "I was not offered an appointment" have been excluded</a:t>
            </a:r>
          </a:p>
        </p:txBody>
      </p:sp>
      <p:sp>
        <p:nvSpPr>
          <p:cNvPr id="12" name="Chart_SummaryDescription" descr="Chart_SummaryDescription" title="Chart_SummaryDescription">
            <a:extLst>
              <a:ext uri="{FF2B5EF4-FFF2-40B4-BE49-F238E27FC236}">
                <a16:creationId xmlns:a16="http://schemas.microsoft.com/office/drawing/2014/main" id="{5898E149-DE5A-4BA2-AAE9-C3BCD473851F}"/>
              </a:ext>
            </a:extLst>
          </p:cNvPr>
          <p:cNvSpPr txBox="1"/>
          <p:nvPr/>
        </p:nvSpPr>
        <p:spPr>
          <a:xfrm>
            <a:off x="119377" y="5105145"/>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Lucida Sans Unicode"/>
                <a:ea typeface="+mn-ea"/>
                <a:cs typeface="+mn-cs"/>
              </a:rPr>
              <a:t>Satisfied = Yes, and I accepted an appointment. Dissatisfied = No, but I still took an appointment + No, and I did not take an appointment</a:t>
            </a:r>
          </a:p>
        </p:txBody>
      </p:sp>
      <p:pic>
        <p:nvPicPr>
          <p:cNvPr id="16" name="Picture 15">
            <a:extLst>
              <a:ext uri="{FF2B5EF4-FFF2-40B4-BE49-F238E27FC236}">
                <a16:creationId xmlns:a16="http://schemas.microsoft.com/office/drawing/2014/main"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4307" y="947910"/>
            <a:ext cx="522656" cy="405000"/>
          </a:xfrm>
          <a:prstGeom prst="rect">
            <a:avLst/>
          </a:prstGeom>
        </p:spPr>
      </p:pic>
      <p:sp>
        <p:nvSpPr>
          <p:cNvPr id="13" name="Chart_SuppressedText" descr="Chart_SuppressedText" title="Chart_SuppressedText">
            <a:extLst>
              <a:ext uri="{FF2B5EF4-FFF2-40B4-BE49-F238E27FC236}">
                <a16:creationId xmlns:a16="http://schemas.microsoft.com/office/drawing/2014/main" id="{F76827B8-98A9-4A4B-BDBB-507A3CA5FA01}"/>
              </a:ext>
            </a:extLst>
          </p:cNvPr>
          <p:cNvSpPr/>
          <p:nvPr/>
        </p:nvSpPr>
        <p:spPr>
          <a:xfrm>
            <a:off x="168641" y="2522398"/>
            <a:ext cx="8858939" cy="34624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a:ln>
                  <a:noFill/>
                </a:ln>
                <a:solidFill>
                  <a:prstClr val="black"/>
                </a:solidFill>
                <a:effectLst/>
                <a:uLnTx/>
                <a:uFillTx/>
                <a:latin typeface="Lucida Sans Unicode"/>
                <a:ea typeface="+mn-ea"/>
                <a:cs typeface="+mn-cs"/>
              </a:rPr>
              <a:t>* Some of the data below may be suppressed due to low base sizes or data may not be available due to loss of comparability following organisation or questionnaire changes. </a:t>
            </a:r>
          </a:p>
        </p:txBody>
      </p:sp>
      <p:sp>
        <p:nvSpPr>
          <p:cNvPr id="17" name="Chart_ExclusionBase" descr="Chart_ExclusionBase">
            <a:extLst>
              <a:ext uri="{FF2B5EF4-FFF2-40B4-BE49-F238E27FC236}">
                <a16:creationId xmlns:a16="http://schemas.microsoft.com/office/drawing/2014/main" id="{BA833A77-DE6B-4E33-8A83-A74FE26B9C1E}"/>
              </a:ext>
            </a:extLst>
          </p:cNvPr>
          <p:cNvSpPr txBox="1"/>
          <p:nvPr/>
        </p:nvSpPr>
        <p:spPr>
          <a:xfrm>
            <a:off x="119377" y="5385544"/>
            <a:ext cx="8850344" cy="9233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rgbClr val="4E5760"/>
                </a:solidFill>
                <a:effectLst/>
                <a:uLnTx/>
                <a:uFillTx/>
                <a:latin typeface="Lucida Sans Unicode"/>
                <a:ea typeface="+mn-ea"/>
                <a:cs typeface="+mn-cs"/>
              </a:rPr>
              <a:t>Excluding those who said "I was not offered an appointment" (weighted):  2021 (11), 2022 (22), 2023 (7)</a:t>
            </a:r>
          </a:p>
        </p:txBody>
      </p:sp>
      <p:graphicFrame>
        <p:nvGraphicFramePr>
          <p:cNvPr id="27" name="ChartObject"/>
          <p:cNvGraphicFramePr/>
          <p:nvPr/>
        </p:nvGraphicFramePr>
        <p:xfrm>
          <a:off x="95250" y="2667000"/>
          <a:ext cx="8905875" cy="21431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27955125"/>
      </p:ext>
    </p:extLst>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27D972D5C52A4B838B5D51F90681FA" ma:contentTypeVersion="14" ma:contentTypeDescription="Create a new document." ma:contentTypeScope="" ma:versionID="2a634364131da8c152ac689837f8c683">
  <xsd:schema xmlns:xsd="http://www.w3.org/2001/XMLSchema" xmlns:xs="http://www.w3.org/2001/XMLSchema" xmlns:p="http://schemas.microsoft.com/office/2006/metadata/properties" xmlns:ns2="686e4015-7270-47b5-9525-c9e83f2f7847" xmlns:ns3="fe1457bf-a3c6-4ac5-9ad1-5d68d844e77d" targetNamespace="http://schemas.microsoft.com/office/2006/metadata/properties" ma:root="true" ma:fieldsID="7cb6dc0fa772ed30bafb4ebf05a48a24" ns2:_="" ns3:_="">
    <xsd:import namespace="686e4015-7270-47b5-9525-c9e83f2f7847"/>
    <xsd:import namespace="fe1457bf-a3c6-4ac5-9ad1-5d68d844e77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6e4015-7270-47b5-9525-c9e83f2f78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1457bf-a3c6-4ac5-9ad1-5d68d844e77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7066162-195e-43e0-b9c9-f8dfe06797e8}" ma:internalName="TaxCatchAll" ma:showField="CatchAllData" ma:web="fe1457bf-a3c6-4ac5-9ad1-5d68d844e77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e1457bf-a3c6-4ac5-9ad1-5d68d844e77d" xsi:nil="true"/>
    <lcf76f155ced4ddcb4097134ff3c332f xmlns="686e4015-7270-47b5-9525-c9e83f2f784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B291E1C-1440-430D-B2B4-5631E4C4BF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6e4015-7270-47b5-9525-c9e83f2f7847"/>
    <ds:schemaRef ds:uri="fe1457bf-a3c6-4ac5-9ad1-5d68d844e7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A6D610-0915-4E9D-9672-AE816472BB7C}">
  <ds:schemaRefs>
    <ds:schemaRef ds:uri="http://schemas.microsoft.com/sharepoint/v3/contenttype/forms"/>
  </ds:schemaRefs>
</ds:datastoreItem>
</file>

<file path=customXml/itemProps3.xml><?xml version="1.0" encoding="utf-8"?>
<ds:datastoreItem xmlns:ds="http://schemas.openxmlformats.org/officeDocument/2006/customXml" ds:itemID="{3CA8A256-AFA1-4197-9A8F-1EC3B4B64E9F}">
  <ds:schemaRefs>
    <ds:schemaRef ds:uri="http://schemas.microsoft.com/office/2006/documentManagement/types"/>
    <ds:schemaRef ds:uri="http://schemas.microsoft.com/office/2006/metadata/properties"/>
    <ds:schemaRef ds:uri="686e4015-7270-47b5-9525-c9e83f2f7847"/>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 ds:uri="fe1457bf-a3c6-4ac5-9ad1-5d68d844e77d"/>
    <ds:schemaRef ds:uri="http://www.w3.org/XML/1998/namespace"/>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4369</TotalTime>
  <Words>3003</Words>
  <Application>Microsoft Office PowerPoint</Application>
  <PresentationFormat>On-screen Show (4:3)</PresentationFormat>
  <Paragraphs>214</Paragraphs>
  <Slides>23</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 (Body)</vt:lpstr>
      <vt:lpstr>Arial Black</vt:lpstr>
      <vt:lpstr>Calibri</vt:lpstr>
      <vt:lpstr>Lucida Sans Unicode</vt:lpstr>
      <vt:lpstr>Verdana</vt:lpstr>
      <vt:lpstr>Wingdings 2</vt:lpstr>
      <vt:lpstr>Wingdings 3</vt:lpstr>
      <vt:lpstr>Concourse</vt:lpstr>
      <vt:lpstr>PPG Meeting</vt:lpstr>
      <vt:lpstr>Staff Changes</vt:lpstr>
      <vt:lpstr>Staff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Deprexis</vt:lpstr>
      <vt:lpstr>Abbreviations/Acronyms</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Identification Requirements</dc:title>
  <dc:creator>Caukwell Jennie</dc:creator>
  <cp:lastModifiedBy>UPTON, Alison (CASTLE MEDICAL GROUP)</cp:lastModifiedBy>
  <cp:revision>204</cp:revision>
  <cp:lastPrinted>2022-03-01T10:51:10Z</cp:lastPrinted>
  <dcterms:created xsi:type="dcterms:W3CDTF">2018-12-21T16:51:03Z</dcterms:created>
  <dcterms:modified xsi:type="dcterms:W3CDTF">2024-08-28T15:24:36Z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0x0101000B27D972D5C52A4B838B5D51F90681FA</vt:lpwstr>
  </property>
  <property fmtid="{D5CDD505-2E9C-101B-9397-08002B2CF9AE}" pid="3" name="MediaServiceImageTags">
    <vt:lpwstr/>
  </property>
</Properties>
</file>