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709" r:id="rId6"/>
  </p:sldMasterIdLst>
  <p:notesMasterIdLst>
    <p:notesMasterId r:id="rId17"/>
  </p:notesMasterIdLst>
  <p:handoutMasterIdLst>
    <p:handoutMasterId r:id="rId18"/>
  </p:handoutMasterIdLst>
  <p:sldIdLst>
    <p:sldId id="602" r:id="rId7"/>
    <p:sldId id="625" r:id="rId8"/>
    <p:sldId id="690" r:id="rId9"/>
    <p:sldId id="684" r:id="rId10"/>
    <p:sldId id="691" r:id="rId11"/>
    <p:sldId id="693" r:id="rId12"/>
    <p:sldId id="692" r:id="rId13"/>
    <p:sldId id="694" r:id="rId14"/>
    <p:sldId id="696" r:id="rId15"/>
    <p:sldId id="63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CCFF"/>
    <a:srgbClr val="9999FF"/>
    <a:srgbClr val="339933"/>
    <a:srgbClr val="00CC66"/>
    <a:srgbClr val="33CC33"/>
    <a:srgbClr val="82D8CC"/>
    <a:srgbClr val="00CC99"/>
    <a:srgbClr val="7B4072"/>
    <a:srgbClr val="61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792AE-2B86-4A07-B400-3E464502F4D0}" v="1762" dt="2025-01-20T16:39:20.958"/>
    <p1510:client id="{CF75C360-2B72-79D4-32F7-D6E524A2C458}" v="16" dt="2025-01-20T11:05:28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S::jennie.caukwell@nhs.net::9c4861fd-6f5b-42f4-906f-394ec76bebd7" providerId="AD" clId="Web-{323B9CBD-219B-BB0F-03B6-8D6BE4B13BAA}"/>
    <pc:docChg chg="modSld">
      <pc:chgData name="CAUKWELL, Jennie (CASTLE MEDICAL GROUP)" userId="S::jennie.caukwell@nhs.net::9c4861fd-6f5b-42f4-906f-394ec76bebd7" providerId="AD" clId="Web-{323B9CBD-219B-BB0F-03B6-8D6BE4B13BAA}" dt="2024-11-19T09:19:23.585" v="7" actId="20577"/>
      <pc:docMkLst>
        <pc:docMk/>
      </pc:docMkLst>
      <pc:sldChg chg="modSp">
        <pc:chgData name="CAUKWELL, Jennie (CASTLE MEDICAL GROUP)" userId="S::jennie.caukwell@nhs.net::9c4861fd-6f5b-42f4-906f-394ec76bebd7" providerId="AD" clId="Web-{323B9CBD-219B-BB0F-03B6-8D6BE4B13BAA}" dt="2024-11-19T09:19:23.585" v="7" actId="20577"/>
        <pc:sldMkLst>
          <pc:docMk/>
          <pc:sldMk cId="182585662" sldId="602"/>
        </pc:sldMkLst>
        <pc:spChg chg="mod">
          <ac:chgData name="CAUKWELL, Jennie (CASTLE MEDICAL GROUP)" userId="S::jennie.caukwell@nhs.net::9c4861fd-6f5b-42f4-906f-394ec76bebd7" providerId="AD" clId="Web-{323B9CBD-219B-BB0F-03B6-8D6BE4B13BAA}" dt="2024-11-19T09:19:23.585" v="7" actId="20577"/>
          <ac:spMkLst>
            <pc:docMk/>
            <pc:sldMk cId="182585662" sldId="602"/>
            <ac:spMk id="4" creationId="{29DD70BE-D53E-BE1C-F8AF-306A0334F0B4}"/>
          </ac:spMkLst>
        </pc:spChg>
      </pc:sldChg>
    </pc:docChg>
  </pc:docChgLst>
  <pc:docChgLst>
    <pc:chgData name="CAUKWELL, Jennie (CASTLE MEDICAL GROUP)" userId="S::jennie.caukwell@nhs.net::9c4861fd-6f5b-42f4-906f-394ec76bebd7" providerId="AD" clId="Web-{A1DDED71-DEA9-CDE3-814C-EA3807777E73}"/>
    <pc:docChg chg="modSld">
      <pc:chgData name="CAUKWELL, Jennie (CASTLE MEDICAL GROUP)" userId="S::jennie.caukwell@nhs.net::9c4861fd-6f5b-42f4-906f-394ec76bebd7" providerId="AD" clId="Web-{A1DDED71-DEA9-CDE3-814C-EA3807777E73}" dt="2024-10-07T16:01:55.117" v="7" actId="20577"/>
      <pc:docMkLst>
        <pc:docMk/>
      </pc:docMkLst>
      <pc:sldChg chg="modSp">
        <pc:chgData name="CAUKWELL, Jennie (CASTLE MEDICAL GROUP)" userId="S::jennie.caukwell@nhs.net::9c4861fd-6f5b-42f4-906f-394ec76bebd7" providerId="AD" clId="Web-{A1DDED71-DEA9-CDE3-814C-EA3807777E73}" dt="2024-10-07T16:01:55.117" v="7" actId="20577"/>
        <pc:sldMkLst>
          <pc:docMk/>
          <pc:sldMk cId="3990786381" sldId="684"/>
        </pc:sldMkLst>
      </pc:sldChg>
    </pc:docChg>
  </pc:docChgLst>
  <pc:docChgLst>
    <pc:chgData name="CAUKWELL, Jennie (CASTLE MEDICAL GROUP)" userId="S::jennie.caukwell@nhs.net::9c4861fd-6f5b-42f4-906f-394ec76bebd7" providerId="AD" clId="Web-{52731BDD-DA13-0CE6-C365-EC47FE2EB758}"/>
    <pc:docChg chg="modSld">
      <pc:chgData name="CAUKWELL, Jennie (CASTLE MEDICAL GROUP)" userId="S::jennie.caukwell@nhs.net::9c4861fd-6f5b-42f4-906f-394ec76bebd7" providerId="AD" clId="Web-{52731BDD-DA13-0CE6-C365-EC47FE2EB758}" dt="2024-10-07T09:50:01.670" v="2" actId="20577"/>
      <pc:docMkLst>
        <pc:docMk/>
      </pc:docMkLst>
      <pc:sldChg chg="modSp">
        <pc:chgData name="CAUKWELL, Jennie (CASTLE MEDICAL GROUP)" userId="S::jennie.caukwell@nhs.net::9c4861fd-6f5b-42f4-906f-394ec76bebd7" providerId="AD" clId="Web-{52731BDD-DA13-0CE6-C365-EC47FE2EB758}" dt="2024-10-07T09:50:01.670" v="2" actId="20577"/>
        <pc:sldMkLst>
          <pc:docMk/>
          <pc:sldMk cId="3990786381" sldId="684"/>
        </pc:sldMkLst>
      </pc:sldChg>
    </pc:docChg>
  </pc:docChgLst>
  <pc:docChgLst>
    <pc:chgData name="CAUKWELL, Jennie (CASTLE MEDICAL GROUP)" userId="9c4861fd-6f5b-42f4-906f-394ec76bebd7" providerId="ADAL" clId="{2E6792AE-2B86-4A07-B400-3E464502F4D0}"/>
    <pc:docChg chg="undo custSel addSld delSld modSld sldOrd">
      <pc:chgData name="CAUKWELL, Jennie (CASTLE MEDICAL GROUP)" userId="9c4861fd-6f5b-42f4-906f-394ec76bebd7" providerId="ADAL" clId="{2E6792AE-2B86-4A07-B400-3E464502F4D0}" dt="2025-01-20T16:39:20.955" v="2058" actId="478"/>
      <pc:docMkLst>
        <pc:docMk/>
      </pc:docMkLst>
      <pc:sldChg chg="modSp">
        <pc:chgData name="CAUKWELL, Jennie (CASTLE MEDICAL GROUP)" userId="9c4861fd-6f5b-42f4-906f-394ec76bebd7" providerId="ADAL" clId="{2E6792AE-2B86-4A07-B400-3E464502F4D0}" dt="2025-01-20T11:08:39.777" v="209" actId="20577"/>
        <pc:sldMkLst>
          <pc:docMk/>
          <pc:sldMk cId="2998400583" sldId="625"/>
        </pc:sldMkLst>
        <pc:graphicFrameChg chg="mod">
          <ac:chgData name="CAUKWELL, Jennie (CASTLE MEDICAL GROUP)" userId="9c4861fd-6f5b-42f4-906f-394ec76bebd7" providerId="ADAL" clId="{2E6792AE-2B86-4A07-B400-3E464502F4D0}" dt="2025-01-20T11:08:39.777" v="209" actId="20577"/>
          <ac:graphicFrameMkLst>
            <pc:docMk/>
            <pc:sldMk cId="2998400583" sldId="625"/>
            <ac:graphicFrameMk id="3" creationId="{C923E01D-A50F-D600-54B5-9819538B6AAF}"/>
          </ac:graphicFrameMkLst>
        </pc:graphicFrameChg>
      </pc:sldChg>
      <pc:sldChg chg="modSp mod">
        <pc:chgData name="CAUKWELL, Jennie (CASTLE MEDICAL GROUP)" userId="9c4861fd-6f5b-42f4-906f-394ec76bebd7" providerId="ADAL" clId="{2E6792AE-2B86-4A07-B400-3E464502F4D0}" dt="2025-01-20T16:28:56.069" v="2057" actId="1076"/>
        <pc:sldMkLst>
          <pc:docMk/>
          <pc:sldMk cId="2435843939" sldId="637"/>
        </pc:sldMkLst>
        <pc:graphicFrameChg chg="mod">
          <ac:chgData name="CAUKWELL, Jennie (CASTLE MEDICAL GROUP)" userId="9c4861fd-6f5b-42f4-906f-394ec76bebd7" providerId="ADAL" clId="{2E6792AE-2B86-4A07-B400-3E464502F4D0}" dt="2025-01-20T16:28:56.069" v="2057" actId="1076"/>
          <ac:graphicFrameMkLst>
            <pc:docMk/>
            <pc:sldMk cId="2435843939" sldId="637"/>
            <ac:graphicFrameMk id="4" creationId="{25001450-272B-2907-45DF-462B33F9A7E8}"/>
          </ac:graphicFrameMkLst>
        </pc:graphicFrameChg>
      </pc:sldChg>
      <pc:sldChg chg="del">
        <pc:chgData name="CAUKWELL, Jennie (CASTLE MEDICAL GROUP)" userId="9c4861fd-6f5b-42f4-906f-394ec76bebd7" providerId="ADAL" clId="{2E6792AE-2B86-4A07-B400-3E464502F4D0}" dt="2025-01-20T16:17:22.650" v="1737" actId="47"/>
        <pc:sldMkLst>
          <pc:docMk/>
          <pc:sldMk cId="3763140577" sldId="649"/>
        </pc:sldMkLst>
      </pc:sldChg>
      <pc:sldChg chg="add del">
        <pc:chgData name="CAUKWELL, Jennie (CASTLE MEDICAL GROUP)" userId="9c4861fd-6f5b-42f4-906f-394ec76bebd7" providerId="ADAL" clId="{2E6792AE-2B86-4A07-B400-3E464502F4D0}" dt="2025-01-20T11:28:44.543" v="898"/>
        <pc:sldMkLst>
          <pc:docMk/>
          <pc:sldMk cId="2360355558" sldId="680"/>
        </pc:sldMkLst>
      </pc:sldChg>
      <pc:sldChg chg="addSp delSp modSp mod">
        <pc:chgData name="CAUKWELL, Jennie (CASTLE MEDICAL GROUP)" userId="9c4861fd-6f5b-42f4-906f-394ec76bebd7" providerId="ADAL" clId="{2E6792AE-2B86-4A07-B400-3E464502F4D0}" dt="2025-01-20T11:55:54.912" v="1214" actId="1038"/>
        <pc:sldMkLst>
          <pc:docMk/>
          <pc:sldMk cId="3990786381" sldId="684"/>
        </pc:sldMkLst>
        <pc:spChg chg="mod">
          <ac:chgData name="CAUKWELL, Jennie (CASTLE MEDICAL GROUP)" userId="9c4861fd-6f5b-42f4-906f-394ec76bebd7" providerId="ADAL" clId="{2E6792AE-2B86-4A07-B400-3E464502F4D0}" dt="2025-01-20T11:21:21.745" v="835" actId="1076"/>
          <ac:spMkLst>
            <pc:docMk/>
            <pc:sldMk cId="3990786381" sldId="684"/>
            <ac:spMk id="8" creationId="{3FB139AC-2F65-1888-C7C9-3B78365D42CA}"/>
          </ac:spMkLst>
        </pc:spChg>
        <pc:spChg chg="mod">
          <ac:chgData name="CAUKWELL, Jennie (CASTLE MEDICAL GROUP)" userId="9c4861fd-6f5b-42f4-906f-394ec76bebd7" providerId="ADAL" clId="{2E6792AE-2B86-4A07-B400-3E464502F4D0}" dt="2025-01-20T11:13:37.264" v="313" actId="20577"/>
          <ac:spMkLst>
            <pc:docMk/>
            <pc:sldMk cId="3990786381" sldId="684"/>
            <ac:spMk id="15" creationId="{F535D31A-74D3-EBA1-AB53-5FA95DAF3BB3}"/>
          </ac:spMkLst>
        </pc:spChg>
        <pc:graphicFrameChg chg="add mod ord">
          <ac:chgData name="CAUKWELL, Jennie (CASTLE MEDICAL GROUP)" userId="9c4861fd-6f5b-42f4-906f-394ec76bebd7" providerId="ADAL" clId="{2E6792AE-2B86-4A07-B400-3E464502F4D0}" dt="2025-01-20T11:54:54.657" v="1162" actId="14100"/>
          <ac:graphicFrameMkLst>
            <pc:docMk/>
            <pc:sldMk cId="3990786381" sldId="684"/>
            <ac:graphicFrameMk id="3" creationId="{CD098524-96CC-ABD9-FA28-C110975B8FAC}"/>
          </ac:graphicFrameMkLst>
        </pc:graphicFrameChg>
        <pc:graphicFrameChg chg="add mod ord">
          <ac:chgData name="CAUKWELL, Jennie (CASTLE MEDICAL GROUP)" userId="9c4861fd-6f5b-42f4-906f-394ec76bebd7" providerId="ADAL" clId="{2E6792AE-2B86-4A07-B400-3E464502F4D0}" dt="2025-01-20T11:55:43.867" v="1212" actId="14100"/>
          <ac:graphicFrameMkLst>
            <pc:docMk/>
            <pc:sldMk cId="3990786381" sldId="684"/>
            <ac:graphicFrameMk id="4" creationId="{512FF261-AB1A-0BA3-3968-BA285E8C6CDE}"/>
          </ac:graphicFrameMkLst>
        </pc:graphicFrameChg>
        <pc:graphicFrameChg chg="add mod modGraphic">
          <ac:chgData name="CAUKWELL, Jennie (CASTLE MEDICAL GROUP)" userId="9c4861fd-6f5b-42f4-906f-394ec76bebd7" providerId="ADAL" clId="{2E6792AE-2B86-4A07-B400-3E464502F4D0}" dt="2025-01-20T11:55:47.697" v="1213" actId="1076"/>
          <ac:graphicFrameMkLst>
            <pc:docMk/>
            <pc:sldMk cId="3990786381" sldId="684"/>
            <ac:graphicFrameMk id="5" creationId="{DAD64D17-4B6D-3775-6C70-D548DCCD57E3}"/>
          </ac:graphicFrameMkLst>
        </pc:graphicFrameChg>
        <pc:graphicFrameChg chg="del">
          <ac:chgData name="CAUKWELL, Jennie (CASTLE MEDICAL GROUP)" userId="9c4861fd-6f5b-42f4-906f-394ec76bebd7" providerId="ADAL" clId="{2E6792AE-2B86-4A07-B400-3E464502F4D0}" dt="2025-01-20T11:13:33.840" v="312" actId="478"/>
          <ac:graphicFrameMkLst>
            <pc:docMk/>
            <pc:sldMk cId="3990786381" sldId="684"/>
            <ac:graphicFrameMk id="9" creationId="{7053E4E5-33F7-8C43-5232-E092379DC3F2}"/>
          </ac:graphicFrameMkLst>
        </pc:graphicFrameChg>
        <pc:picChg chg="del">
          <ac:chgData name="CAUKWELL, Jennie (CASTLE MEDICAL GROUP)" userId="9c4861fd-6f5b-42f4-906f-394ec76bebd7" providerId="ADAL" clId="{2E6792AE-2B86-4A07-B400-3E464502F4D0}" dt="2025-01-20T11:13:32.226" v="311" actId="478"/>
          <ac:picMkLst>
            <pc:docMk/>
            <pc:sldMk cId="3990786381" sldId="684"/>
            <ac:picMk id="6" creationId="{15485648-03F7-A6EE-2BAA-9528721656DB}"/>
          </ac:picMkLst>
        </pc:picChg>
        <pc:picChg chg="mod">
          <ac:chgData name="CAUKWELL, Jennie (CASTLE MEDICAL GROUP)" userId="9c4861fd-6f5b-42f4-906f-394ec76bebd7" providerId="ADAL" clId="{2E6792AE-2B86-4A07-B400-3E464502F4D0}" dt="2025-01-20T11:14:44.859" v="318" actId="1076"/>
          <ac:picMkLst>
            <pc:docMk/>
            <pc:sldMk cId="3990786381" sldId="684"/>
            <ac:picMk id="7" creationId="{A6033143-63D3-C14D-BEE2-1D651B01AD67}"/>
          </ac:picMkLst>
        </pc:picChg>
        <pc:picChg chg="add mod ord">
          <ac:chgData name="CAUKWELL, Jennie (CASTLE MEDICAL GROUP)" userId="9c4861fd-6f5b-42f4-906f-394ec76bebd7" providerId="ADAL" clId="{2E6792AE-2B86-4A07-B400-3E464502F4D0}" dt="2025-01-20T11:55:54.912" v="1214" actId="1038"/>
          <ac:picMkLst>
            <pc:docMk/>
            <pc:sldMk cId="3990786381" sldId="684"/>
            <ac:picMk id="11" creationId="{9F84E92E-1019-E965-DB30-789B9A3C7B38}"/>
          </ac:picMkLst>
        </pc:picChg>
      </pc:sldChg>
      <pc:sldChg chg="addSp delSp modSp mod ord">
        <pc:chgData name="CAUKWELL, Jennie (CASTLE MEDICAL GROUP)" userId="9c4861fd-6f5b-42f4-906f-394ec76bebd7" providerId="ADAL" clId="{2E6792AE-2B86-4A07-B400-3E464502F4D0}" dt="2025-01-20T16:39:20.955" v="2058" actId="478"/>
        <pc:sldMkLst>
          <pc:docMk/>
          <pc:sldMk cId="230235216" sldId="690"/>
        </pc:sldMkLst>
        <pc:spChg chg="mod">
          <ac:chgData name="CAUKWELL, Jennie (CASTLE MEDICAL GROUP)" userId="9c4861fd-6f5b-42f4-906f-394ec76bebd7" providerId="ADAL" clId="{2E6792AE-2B86-4A07-B400-3E464502F4D0}" dt="2025-01-20T11:31:11.056" v="1106" actId="20577"/>
          <ac:spMkLst>
            <pc:docMk/>
            <pc:sldMk cId="230235216" sldId="690"/>
            <ac:spMk id="15" creationId="{F535D31A-74D3-EBA1-AB53-5FA95DAF3BB3}"/>
          </ac:spMkLst>
        </pc:spChg>
        <pc:graphicFrameChg chg="add mod">
          <ac:chgData name="CAUKWELL, Jennie (CASTLE MEDICAL GROUP)" userId="9c4861fd-6f5b-42f4-906f-394ec76bebd7" providerId="ADAL" clId="{2E6792AE-2B86-4A07-B400-3E464502F4D0}" dt="2025-01-20T16:39:20.955" v="2058" actId="478"/>
          <ac:graphicFrameMkLst>
            <pc:docMk/>
            <pc:sldMk cId="230235216" sldId="690"/>
            <ac:graphicFrameMk id="3" creationId="{0AE61726-7519-2AAD-B2DB-9C4756F2A744}"/>
          </ac:graphicFrameMkLst>
        </pc:graphicFrameChg>
        <pc:graphicFrameChg chg="add mod">
          <ac:chgData name="CAUKWELL, Jennie (CASTLE MEDICAL GROUP)" userId="9c4861fd-6f5b-42f4-906f-394ec76bebd7" providerId="ADAL" clId="{2E6792AE-2B86-4A07-B400-3E464502F4D0}" dt="2025-01-20T16:12:11.053" v="1492" actId="478"/>
          <ac:graphicFrameMkLst>
            <pc:docMk/>
            <pc:sldMk cId="230235216" sldId="690"/>
            <ac:graphicFrameMk id="4" creationId="{E26069C7-E687-A0B3-E352-83679B63F7F1}"/>
          </ac:graphicFrameMkLst>
        </pc:graphicFrameChg>
        <pc:graphicFrameChg chg="del">
          <ac:chgData name="CAUKWELL, Jennie (CASTLE MEDICAL GROUP)" userId="9c4861fd-6f5b-42f4-906f-394ec76bebd7" providerId="ADAL" clId="{2E6792AE-2B86-4A07-B400-3E464502F4D0}" dt="2025-01-20T11:28:51.668" v="899" actId="478"/>
          <ac:graphicFrameMkLst>
            <pc:docMk/>
            <pc:sldMk cId="230235216" sldId="690"/>
            <ac:graphicFrameMk id="5" creationId="{43AB7EC5-DF2D-B09E-6C03-6D1141355035}"/>
          </ac:graphicFrameMkLst>
        </pc:graphicFrameChg>
        <pc:graphicFrameChg chg="add mod modGraphic">
          <ac:chgData name="CAUKWELL, Jennie (CASTLE MEDICAL GROUP)" userId="9c4861fd-6f5b-42f4-906f-394ec76bebd7" providerId="ADAL" clId="{2E6792AE-2B86-4A07-B400-3E464502F4D0}" dt="2025-01-20T16:25:48.601" v="2041" actId="20577"/>
          <ac:graphicFrameMkLst>
            <pc:docMk/>
            <pc:sldMk cId="230235216" sldId="690"/>
            <ac:graphicFrameMk id="9" creationId="{8D1152BD-B1F3-11AB-E986-47B41F3C1F8E}"/>
          </ac:graphicFrameMkLst>
        </pc:graphicFrameChg>
        <pc:picChg chg="del">
          <ac:chgData name="CAUKWELL, Jennie (CASTLE MEDICAL GROUP)" userId="9c4861fd-6f5b-42f4-906f-394ec76bebd7" providerId="ADAL" clId="{2E6792AE-2B86-4A07-B400-3E464502F4D0}" dt="2025-01-20T11:28:55.679" v="903" actId="478"/>
          <ac:picMkLst>
            <pc:docMk/>
            <pc:sldMk cId="230235216" sldId="690"/>
            <ac:picMk id="6" creationId="{264F0FE1-CEA5-B3D1-7184-3A6B347C7791}"/>
          </ac:picMkLst>
        </pc:picChg>
        <pc:picChg chg="add del">
          <ac:chgData name="CAUKWELL, Jennie (CASTLE MEDICAL GROUP)" userId="9c4861fd-6f5b-42f4-906f-394ec76bebd7" providerId="ADAL" clId="{2E6792AE-2B86-4A07-B400-3E464502F4D0}" dt="2025-01-20T11:28:54.951" v="902" actId="478"/>
          <ac:picMkLst>
            <pc:docMk/>
            <pc:sldMk cId="230235216" sldId="690"/>
            <ac:picMk id="7" creationId="{A6033143-63D3-C14D-BEE2-1D651B01AD67}"/>
          </ac:picMkLst>
        </pc:picChg>
        <pc:picChg chg="del">
          <ac:chgData name="CAUKWELL, Jennie (CASTLE MEDICAL GROUP)" userId="9c4861fd-6f5b-42f4-906f-394ec76bebd7" providerId="ADAL" clId="{2E6792AE-2B86-4A07-B400-3E464502F4D0}" dt="2025-01-20T11:28:52.677" v="900" actId="478"/>
          <ac:picMkLst>
            <pc:docMk/>
            <pc:sldMk cId="230235216" sldId="690"/>
            <ac:picMk id="11" creationId="{98D07140-EA66-8BE7-3737-BE52FD1D5C5B}"/>
          </ac:picMkLst>
        </pc:picChg>
      </pc:sldChg>
      <pc:sldChg chg="addSp delSp modSp mod">
        <pc:chgData name="CAUKWELL, Jennie (CASTLE MEDICAL GROUP)" userId="9c4861fd-6f5b-42f4-906f-394ec76bebd7" providerId="ADAL" clId="{2E6792AE-2B86-4A07-B400-3E464502F4D0}" dt="2025-01-20T16:02:19.580" v="1246" actId="14100"/>
        <pc:sldMkLst>
          <pc:docMk/>
          <pc:sldMk cId="403292629" sldId="691"/>
        </pc:sldMkLst>
        <pc:spChg chg="mod">
          <ac:chgData name="CAUKWELL, Jennie (CASTLE MEDICAL GROUP)" userId="9c4861fd-6f5b-42f4-906f-394ec76bebd7" providerId="ADAL" clId="{2E6792AE-2B86-4A07-B400-3E464502F4D0}" dt="2025-01-20T11:31:51.985" v="1143" actId="20577"/>
          <ac:spMkLst>
            <pc:docMk/>
            <pc:sldMk cId="403292629" sldId="691"/>
            <ac:spMk id="15" creationId="{F535D31A-74D3-EBA1-AB53-5FA95DAF3BB3}"/>
          </ac:spMkLst>
        </pc:spChg>
        <pc:graphicFrameChg chg="add mod">
          <ac:chgData name="CAUKWELL, Jennie (CASTLE MEDICAL GROUP)" userId="9c4861fd-6f5b-42f4-906f-394ec76bebd7" providerId="ADAL" clId="{2E6792AE-2B86-4A07-B400-3E464502F4D0}" dt="2025-01-20T11:58:28.152" v="1224" actId="1076"/>
          <ac:graphicFrameMkLst>
            <pc:docMk/>
            <pc:sldMk cId="403292629" sldId="691"/>
            <ac:graphicFrameMk id="3" creationId="{4874BBC8-2A4C-5284-2342-3B18858DEE8C}"/>
          </ac:graphicFrameMkLst>
        </pc:graphicFrameChg>
        <pc:graphicFrameChg chg="del">
          <ac:chgData name="CAUKWELL, Jennie (CASTLE MEDICAL GROUP)" userId="9c4861fd-6f5b-42f4-906f-394ec76bebd7" providerId="ADAL" clId="{2E6792AE-2B86-4A07-B400-3E464502F4D0}" dt="2025-01-20T11:31:57.910" v="1146" actId="478"/>
          <ac:graphicFrameMkLst>
            <pc:docMk/>
            <pc:sldMk cId="403292629" sldId="691"/>
            <ac:graphicFrameMk id="5" creationId="{43AB7EC5-DF2D-B09E-6C03-6D1141355035}"/>
          </ac:graphicFrameMkLst>
        </pc:graphicFrameChg>
        <pc:graphicFrameChg chg="add del mod">
          <ac:chgData name="CAUKWELL, Jennie (CASTLE MEDICAL GROUP)" userId="9c4861fd-6f5b-42f4-906f-394ec76bebd7" providerId="ADAL" clId="{2E6792AE-2B86-4A07-B400-3E464502F4D0}" dt="2025-01-20T12:01:14.175" v="1228" actId="478"/>
          <ac:graphicFrameMkLst>
            <pc:docMk/>
            <pc:sldMk cId="403292629" sldId="691"/>
            <ac:graphicFrameMk id="6" creationId="{492CB72A-8A51-C81B-5749-F74DB7D85C72}"/>
          </ac:graphicFrameMkLst>
        </pc:graphicFrameChg>
        <pc:graphicFrameChg chg="add mod">
          <ac:chgData name="CAUKWELL, Jennie (CASTLE MEDICAL GROUP)" userId="9c4861fd-6f5b-42f4-906f-394ec76bebd7" providerId="ADAL" clId="{2E6792AE-2B86-4A07-B400-3E464502F4D0}" dt="2025-01-20T16:02:19.580" v="1246" actId="14100"/>
          <ac:graphicFrameMkLst>
            <pc:docMk/>
            <pc:sldMk cId="403292629" sldId="691"/>
            <ac:graphicFrameMk id="9" creationId="{2C2AA6FA-2EC4-747B-9E8C-BB19710A78A9}"/>
          </ac:graphicFrameMkLst>
        </pc:graphicFrameChg>
        <pc:picChg chg="del">
          <ac:chgData name="CAUKWELL, Jennie (CASTLE MEDICAL GROUP)" userId="9c4861fd-6f5b-42f4-906f-394ec76bebd7" providerId="ADAL" clId="{2E6792AE-2B86-4A07-B400-3E464502F4D0}" dt="2025-01-20T11:31:59.679" v="1148" actId="478"/>
          <ac:picMkLst>
            <pc:docMk/>
            <pc:sldMk cId="403292629" sldId="691"/>
            <ac:picMk id="4" creationId="{F091FB0C-2264-1969-4028-183748718D91}"/>
          </ac:picMkLst>
        </pc:picChg>
        <pc:picChg chg="add del mod">
          <ac:chgData name="CAUKWELL, Jennie (CASTLE MEDICAL GROUP)" userId="9c4861fd-6f5b-42f4-906f-394ec76bebd7" providerId="ADAL" clId="{2E6792AE-2B86-4A07-B400-3E464502F4D0}" dt="2025-01-20T11:57:46.725" v="1217" actId="14100"/>
          <ac:picMkLst>
            <pc:docMk/>
            <pc:sldMk cId="403292629" sldId="691"/>
            <ac:picMk id="7" creationId="{A6033143-63D3-C14D-BEE2-1D651B01AD67}"/>
          </ac:picMkLst>
        </pc:picChg>
        <pc:picChg chg="del">
          <ac:chgData name="CAUKWELL, Jennie (CASTLE MEDICAL GROUP)" userId="9c4861fd-6f5b-42f4-906f-394ec76bebd7" providerId="ADAL" clId="{2E6792AE-2B86-4A07-B400-3E464502F4D0}" dt="2025-01-20T11:31:58.959" v="1147" actId="478"/>
          <ac:picMkLst>
            <pc:docMk/>
            <pc:sldMk cId="403292629" sldId="691"/>
            <ac:picMk id="11" creationId="{9B8D3776-7EA6-634A-A203-7CF02B89DCF7}"/>
          </ac:picMkLst>
        </pc:picChg>
        <pc:picChg chg="add mod">
          <ac:chgData name="CAUKWELL, Jennie (CASTLE MEDICAL GROUP)" userId="9c4861fd-6f5b-42f4-906f-394ec76bebd7" providerId="ADAL" clId="{2E6792AE-2B86-4A07-B400-3E464502F4D0}" dt="2025-01-20T11:57:59.641" v="1221" actId="1076"/>
          <ac:picMkLst>
            <pc:docMk/>
            <pc:sldMk cId="403292629" sldId="691"/>
            <ac:picMk id="1026" creationId="{806663FF-AAAD-98AE-26F3-57FD46429187}"/>
          </ac:picMkLst>
        </pc:picChg>
      </pc:sldChg>
      <pc:sldChg chg="addSp delSp modSp mod">
        <pc:chgData name="CAUKWELL, Jennie (CASTLE MEDICAL GROUP)" userId="9c4861fd-6f5b-42f4-906f-394ec76bebd7" providerId="ADAL" clId="{2E6792AE-2B86-4A07-B400-3E464502F4D0}" dt="2025-01-20T16:16:57.357" v="1736" actId="14100"/>
        <pc:sldMkLst>
          <pc:docMk/>
          <pc:sldMk cId="3774792515" sldId="692"/>
        </pc:sldMkLst>
        <pc:spChg chg="del">
          <ac:chgData name="CAUKWELL, Jennie (CASTLE MEDICAL GROUP)" userId="9c4861fd-6f5b-42f4-906f-394ec76bebd7" providerId="ADAL" clId="{2E6792AE-2B86-4A07-B400-3E464502F4D0}" dt="2025-01-20T16:12:37.082" v="1504" actId="478"/>
          <ac:spMkLst>
            <pc:docMk/>
            <pc:sldMk cId="3774792515" sldId="692"/>
            <ac:spMk id="10" creationId="{25C8FEF0-E388-A275-8551-BECC61EE5F77}"/>
          </ac:spMkLst>
        </pc:spChg>
        <pc:spChg chg="add del mod ord">
          <ac:chgData name="CAUKWELL, Jennie (CASTLE MEDICAL GROUP)" userId="9c4861fd-6f5b-42f4-906f-394ec76bebd7" providerId="ADAL" clId="{2E6792AE-2B86-4A07-B400-3E464502F4D0}" dt="2025-01-20T16:16:44.342" v="1733" actId="478"/>
          <ac:spMkLst>
            <pc:docMk/>
            <pc:sldMk cId="3774792515" sldId="692"/>
            <ac:spMk id="11" creationId="{D0A18908-858E-0C39-9FBF-5929507A13C0}"/>
          </ac:spMkLst>
        </pc:spChg>
        <pc:spChg chg="mod">
          <ac:chgData name="CAUKWELL, Jennie (CASTLE MEDICAL GROUP)" userId="9c4861fd-6f5b-42f4-906f-394ec76bebd7" providerId="ADAL" clId="{2E6792AE-2B86-4A07-B400-3E464502F4D0}" dt="2025-01-20T16:12:34.385" v="1503" actId="20577"/>
          <ac:spMkLst>
            <pc:docMk/>
            <pc:sldMk cId="3774792515" sldId="692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2E6792AE-2B86-4A07-B400-3E464502F4D0}" dt="2025-01-20T16:16:57.357" v="1736" actId="14100"/>
          <ac:graphicFrameMkLst>
            <pc:docMk/>
            <pc:sldMk cId="3774792515" sldId="692"/>
            <ac:graphicFrameMk id="3" creationId="{8B0C1A84-0FD8-4D16-63EF-091EC09F41D5}"/>
          </ac:graphicFrameMkLst>
        </pc:graphicFrameChg>
        <pc:graphicFrameChg chg="del">
          <ac:chgData name="CAUKWELL, Jennie (CASTLE MEDICAL GROUP)" userId="9c4861fd-6f5b-42f4-906f-394ec76bebd7" providerId="ADAL" clId="{2E6792AE-2B86-4A07-B400-3E464502F4D0}" dt="2025-01-20T16:12:43.509" v="1505" actId="478"/>
          <ac:graphicFrameMkLst>
            <pc:docMk/>
            <pc:sldMk cId="3774792515" sldId="692"/>
            <ac:graphicFrameMk id="5" creationId="{43AB7EC5-DF2D-B09E-6C03-6D1141355035}"/>
          </ac:graphicFrameMkLst>
        </pc:graphicFrameChg>
        <pc:picChg chg="del">
          <ac:chgData name="CAUKWELL, Jennie (CASTLE MEDICAL GROUP)" userId="9c4861fd-6f5b-42f4-906f-394ec76bebd7" providerId="ADAL" clId="{2E6792AE-2B86-4A07-B400-3E464502F4D0}" dt="2025-01-20T16:12:45.245" v="1506" actId="478"/>
          <ac:picMkLst>
            <pc:docMk/>
            <pc:sldMk cId="3774792515" sldId="692"/>
            <ac:picMk id="6" creationId="{F9966E24-9DFF-4FFF-6BB5-2799260F8C6C}"/>
          </ac:picMkLst>
        </pc:picChg>
        <pc:picChg chg="add mod ord">
          <ac:chgData name="CAUKWELL, Jennie (CASTLE MEDICAL GROUP)" userId="9c4861fd-6f5b-42f4-906f-394ec76bebd7" providerId="ADAL" clId="{2E6792AE-2B86-4A07-B400-3E464502F4D0}" dt="2025-01-20T16:16:36.405" v="1732" actId="171"/>
          <ac:picMkLst>
            <pc:docMk/>
            <pc:sldMk cId="3774792515" sldId="692"/>
            <ac:picMk id="9" creationId="{B04B7CA0-1D3E-02BB-8533-9BC4C99816AF}"/>
          </ac:picMkLst>
        </pc:picChg>
        <pc:picChg chg="del">
          <ac:chgData name="CAUKWELL, Jennie (CASTLE MEDICAL GROUP)" userId="9c4861fd-6f5b-42f4-906f-394ec76bebd7" providerId="ADAL" clId="{2E6792AE-2B86-4A07-B400-3E464502F4D0}" dt="2025-01-20T16:12:45.905" v="1507" actId="478"/>
          <ac:picMkLst>
            <pc:docMk/>
            <pc:sldMk cId="3774792515" sldId="692"/>
            <ac:picMk id="12" creationId="{029ADBFF-2600-C9BF-7702-0F109591209C}"/>
          </ac:picMkLst>
        </pc:picChg>
      </pc:sldChg>
      <pc:sldChg chg="addSp delSp modSp mod">
        <pc:chgData name="CAUKWELL, Jennie (CASTLE MEDICAL GROUP)" userId="9c4861fd-6f5b-42f4-906f-394ec76bebd7" providerId="ADAL" clId="{2E6792AE-2B86-4A07-B400-3E464502F4D0}" dt="2025-01-20T16:08:51.889" v="1420" actId="1076"/>
        <pc:sldMkLst>
          <pc:docMk/>
          <pc:sldMk cId="1208467348" sldId="693"/>
        </pc:sldMkLst>
        <pc:spChg chg="del">
          <ac:chgData name="CAUKWELL, Jennie (CASTLE MEDICAL GROUP)" userId="9c4861fd-6f5b-42f4-906f-394ec76bebd7" providerId="ADAL" clId="{2E6792AE-2B86-4A07-B400-3E464502F4D0}" dt="2025-01-20T16:02:31.606" v="1262" actId="478"/>
          <ac:spMkLst>
            <pc:docMk/>
            <pc:sldMk cId="1208467348" sldId="693"/>
            <ac:spMk id="10" creationId="{25C8FEF0-E388-A275-8551-BECC61EE5F77}"/>
          </ac:spMkLst>
        </pc:spChg>
        <pc:spChg chg="mod">
          <ac:chgData name="CAUKWELL, Jennie (CASTLE MEDICAL GROUP)" userId="9c4861fd-6f5b-42f4-906f-394ec76bebd7" providerId="ADAL" clId="{2E6792AE-2B86-4A07-B400-3E464502F4D0}" dt="2025-01-20T16:03:43.986" v="1276" actId="20577"/>
          <ac:spMkLst>
            <pc:docMk/>
            <pc:sldMk cId="1208467348" sldId="693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2E6792AE-2B86-4A07-B400-3E464502F4D0}" dt="2025-01-20T16:08:40.953" v="1415" actId="1076"/>
          <ac:graphicFrameMkLst>
            <pc:docMk/>
            <pc:sldMk cId="1208467348" sldId="693"/>
            <ac:graphicFrameMk id="3" creationId="{3419C0DD-69A2-670A-6456-FAB81E6428DE}"/>
          </ac:graphicFrameMkLst>
        </pc:graphicFrameChg>
        <pc:graphicFrameChg chg="del mod">
          <ac:chgData name="CAUKWELL, Jennie (CASTLE MEDICAL GROUP)" userId="9c4861fd-6f5b-42f4-906f-394ec76bebd7" providerId="ADAL" clId="{2E6792AE-2B86-4A07-B400-3E464502F4D0}" dt="2025-01-20T16:03:36.213" v="1264" actId="478"/>
          <ac:graphicFrameMkLst>
            <pc:docMk/>
            <pc:sldMk cId="1208467348" sldId="693"/>
            <ac:graphicFrameMk id="5" creationId="{43AB7EC5-DF2D-B09E-6C03-6D1141355035}"/>
          </ac:graphicFrameMkLst>
        </pc:graphicFrameChg>
        <pc:picChg chg="add mod ord">
          <ac:chgData name="CAUKWELL, Jennie (CASTLE MEDICAL GROUP)" userId="9c4861fd-6f5b-42f4-906f-394ec76bebd7" providerId="ADAL" clId="{2E6792AE-2B86-4A07-B400-3E464502F4D0}" dt="2025-01-20T16:08:51.889" v="1420" actId="1076"/>
          <ac:picMkLst>
            <pc:docMk/>
            <pc:sldMk cId="1208467348" sldId="693"/>
            <ac:picMk id="6" creationId="{936C7695-F5E7-BDC7-D5CC-3CC185612442}"/>
          </ac:picMkLst>
        </pc:picChg>
      </pc:sldChg>
      <pc:sldChg chg="delSp modSp mod">
        <pc:chgData name="CAUKWELL, Jennie (CASTLE MEDICAL GROUP)" userId="9c4861fd-6f5b-42f4-906f-394ec76bebd7" providerId="ADAL" clId="{2E6792AE-2B86-4A07-B400-3E464502F4D0}" dt="2025-01-20T16:22:04.540" v="2003" actId="931"/>
        <pc:sldMkLst>
          <pc:docMk/>
          <pc:sldMk cId="1334578019" sldId="694"/>
        </pc:sldMkLst>
        <pc:spChg chg="del">
          <ac:chgData name="CAUKWELL, Jennie (CASTLE MEDICAL GROUP)" userId="9c4861fd-6f5b-42f4-906f-394ec76bebd7" providerId="ADAL" clId="{2E6792AE-2B86-4A07-B400-3E464502F4D0}" dt="2025-01-20T16:17:57.536" v="1760" actId="478"/>
          <ac:spMkLst>
            <pc:docMk/>
            <pc:sldMk cId="1334578019" sldId="694"/>
            <ac:spMk id="10" creationId="{25C8FEF0-E388-A275-8551-BECC61EE5F77}"/>
          </ac:spMkLst>
        </pc:spChg>
        <pc:spChg chg="mod">
          <ac:chgData name="CAUKWELL, Jennie (CASTLE MEDICAL GROUP)" userId="9c4861fd-6f5b-42f4-906f-394ec76bebd7" providerId="ADAL" clId="{2E6792AE-2B86-4A07-B400-3E464502F4D0}" dt="2025-01-20T16:17:51.617" v="1759" actId="20577"/>
          <ac:spMkLst>
            <pc:docMk/>
            <pc:sldMk cId="1334578019" sldId="694"/>
            <ac:spMk id="15" creationId="{F535D31A-74D3-EBA1-AB53-5FA95DAF3BB3}"/>
          </ac:spMkLst>
        </pc:spChg>
        <pc:graphicFrameChg chg="mod">
          <ac:chgData name="CAUKWELL, Jennie (CASTLE MEDICAL GROUP)" userId="9c4861fd-6f5b-42f4-906f-394ec76bebd7" providerId="ADAL" clId="{2E6792AE-2B86-4A07-B400-3E464502F4D0}" dt="2025-01-20T16:22:04.540" v="2003" actId="931"/>
          <ac:graphicFrameMkLst>
            <pc:docMk/>
            <pc:sldMk cId="1334578019" sldId="694"/>
            <ac:graphicFrameMk id="3" creationId="{12D8482D-AB2A-665C-6F38-BB1EA7A12AEF}"/>
          </ac:graphicFrameMkLst>
        </pc:graphicFrameChg>
        <pc:picChg chg="del">
          <ac:chgData name="CAUKWELL, Jennie (CASTLE MEDICAL GROUP)" userId="9c4861fd-6f5b-42f4-906f-394ec76bebd7" providerId="ADAL" clId="{2E6792AE-2B86-4A07-B400-3E464502F4D0}" dt="2025-01-20T16:17:47.281" v="1741" actId="478"/>
          <ac:picMkLst>
            <pc:docMk/>
            <pc:sldMk cId="1334578019" sldId="694"/>
            <ac:picMk id="9" creationId="{2A5662B8-ED0A-F8FC-2516-73E933AEDA62}"/>
          </ac:picMkLst>
        </pc:picChg>
        <pc:picChg chg="del">
          <ac:chgData name="CAUKWELL, Jennie (CASTLE MEDICAL GROUP)" userId="9c4861fd-6f5b-42f4-906f-394ec76bebd7" providerId="ADAL" clId="{2E6792AE-2B86-4A07-B400-3E464502F4D0}" dt="2025-01-20T16:17:46.390" v="1740" actId="478"/>
          <ac:picMkLst>
            <pc:docMk/>
            <pc:sldMk cId="1334578019" sldId="694"/>
            <ac:picMk id="13" creationId="{C72A43BF-A852-A9C5-CB17-939206BB30A9}"/>
          </ac:picMkLst>
        </pc:picChg>
        <pc:picChg chg="del">
          <ac:chgData name="CAUKWELL, Jennie (CASTLE MEDICAL GROUP)" userId="9c4861fd-6f5b-42f4-906f-394ec76bebd7" providerId="ADAL" clId="{2E6792AE-2B86-4A07-B400-3E464502F4D0}" dt="2025-01-20T16:17:45.571" v="1739" actId="478"/>
          <ac:picMkLst>
            <pc:docMk/>
            <pc:sldMk cId="1334578019" sldId="694"/>
            <ac:picMk id="17" creationId="{4AC36E2E-8857-DFFE-E505-90DACE5E0141}"/>
          </ac:picMkLst>
        </pc:picChg>
        <pc:picChg chg="del">
          <ac:chgData name="CAUKWELL, Jennie (CASTLE MEDICAL GROUP)" userId="9c4861fd-6f5b-42f4-906f-394ec76bebd7" providerId="ADAL" clId="{2E6792AE-2B86-4A07-B400-3E464502F4D0}" dt="2025-01-20T16:17:47.970" v="1742" actId="478"/>
          <ac:picMkLst>
            <pc:docMk/>
            <pc:sldMk cId="1334578019" sldId="694"/>
            <ac:picMk id="19" creationId="{918D2C1D-EF45-C8AA-B1EC-45A098EE6EC9}"/>
          </ac:picMkLst>
        </pc:picChg>
      </pc:sldChg>
      <pc:sldChg chg="addSp delSp modSp mod">
        <pc:chgData name="CAUKWELL, Jennie (CASTLE MEDICAL GROUP)" userId="9c4861fd-6f5b-42f4-906f-394ec76bebd7" providerId="ADAL" clId="{2E6792AE-2B86-4A07-B400-3E464502F4D0}" dt="2025-01-20T11:22:35.712" v="894" actId="20577"/>
        <pc:sldMkLst>
          <pc:docMk/>
          <pc:sldMk cId="3936673959" sldId="696"/>
        </pc:sldMkLst>
        <pc:spChg chg="add del mod">
          <ac:chgData name="CAUKWELL, Jennie (CASTLE MEDICAL GROUP)" userId="9c4861fd-6f5b-42f4-906f-394ec76bebd7" providerId="ADAL" clId="{2E6792AE-2B86-4A07-B400-3E464502F4D0}" dt="2025-01-20T11:11:39.072" v="278" actId="478"/>
          <ac:spMkLst>
            <pc:docMk/>
            <pc:sldMk cId="3936673959" sldId="696"/>
            <ac:spMk id="11" creationId="{53AB93DB-F85E-EA9A-65CD-52A208CCCE21}"/>
          </ac:spMkLst>
        </pc:spChg>
        <pc:spChg chg="mod">
          <ac:chgData name="CAUKWELL, Jennie (CASTLE MEDICAL GROUP)" userId="9c4861fd-6f5b-42f4-906f-394ec76bebd7" providerId="ADAL" clId="{2E6792AE-2B86-4A07-B400-3E464502F4D0}" dt="2025-01-20T11:11:05.904" v="272" actId="20577"/>
          <ac:spMkLst>
            <pc:docMk/>
            <pc:sldMk cId="3936673959" sldId="696"/>
            <ac:spMk id="15" creationId="{F535D31A-74D3-EBA1-AB53-5FA95DAF3BB3}"/>
          </ac:spMkLst>
        </pc:spChg>
        <pc:graphicFrameChg chg="del mod">
          <ac:chgData name="CAUKWELL, Jennie (CASTLE MEDICAL GROUP)" userId="9c4861fd-6f5b-42f4-906f-394ec76bebd7" providerId="ADAL" clId="{2E6792AE-2B86-4A07-B400-3E464502F4D0}" dt="2025-01-20T11:10:12.720" v="218" actId="478"/>
          <ac:graphicFrameMkLst>
            <pc:docMk/>
            <pc:sldMk cId="3936673959" sldId="696"/>
            <ac:graphicFrameMk id="3" creationId="{651A282F-774D-5B5A-0873-467FFE3CC841}"/>
          </ac:graphicFrameMkLst>
        </pc:graphicFrameChg>
        <pc:graphicFrameChg chg="add mod modGraphic">
          <ac:chgData name="CAUKWELL, Jennie (CASTLE MEDICAL GROUP)" userId="9c4861fd-6f5b-42f4-906f-394ec76bebd7" providerId="ADAL" clId="{2E6792AE-2B86-4A07-B400-3E464502F4D0}" dt="2025-01-20T11:22:35.712" v="894" actId="20577"/>
          <ac:graphicFrameMkLst>
            <pc:docMk/>
            <pc:sldMk cId="3936673959" sldId="696"/>
            <ac:graphicFrameMk id="4" creationId="{5960CCC5-5D17-A1D9-0951-5B98368F7BE6}"/>
          </ac:graphicFrameMkLst>
        </pc:graphicFrameChg>
        <pc:graphicFrameChg chg="del">
          <ac:chgData name="CAUKWELL, Jennie (CASTLE MEDICAL GROUP)" userId="9c4861fd-6f5b-42f4-906f-394ec76bebd7" providerId="ADAL" clId="{2E6792AE-2B86-4A07-B400-3E464502F4D0}" dt="2025-01-20T11:10:13.839" v="219" actId="478"/>
          <ac:graphicFrameMkLst>
            <pc:docMk/>
            <pc:sldMk cId="3936673959" sldId="696"/>
            <ac:graphicFrameMk id="5" creationId="{E1887E65-5007-D396-14EC-3FB2C6A95001}"/>
          </ac:graphicFrameMkLst>
        </pc:graphicFrameChg>
        <pc:graphicFrameChg chg="del">
          <ac:chgData name="CAUKWELL, Jennie (CASTLE MEDICAL GROUP)" userId="9c4861fd-6f5b-42f4-906f-394ec76bebd7" providerId="ADAL" clId="{2E6792AE-2B86-4A07-B400-3E464502F4D0}" dt="2025-01-20T11:10:01.216" v="216" actId="478"/>
          <ac:graphicFrameMkLst>
            <pc:docMk/>
            <pc:sldMk cId="3936673959" sldId="696"/>
            <ac:graphicFrameMk id="6" creationId="{27F16A44-3743-EEF1-56ED-ED6C48DC4F84}"/>
          </ac:graphicFrameMkLst>
        </pc:graphicFrameChg>
        <pc:picChg chg="mod">
          <ac:chgData name="CAUKWELL, Jennie (CASTLE MEDICAL GROUP)" userId="9c4861fd-6f5b-42f4-906f-394ec76bebd7" providerId="ADAL" clId="{2E6792AE-2B86-4A07-B400-3E464502F4D0}" dt="2025-01-20T11:10:42.166" v="264" actId="1076"/>
          <ac:picMkLst>
            <pc:docMk/>
            <pc:sldMk cId="3936673959" sldId="696"/>
            <ac:picMk id="7" creationId="{A6033143-63D3-C14D-BEE2-1D651B01AD67}"/>
          </ac:picMkLst>
        </pc:picChg>
        <pc:picChg chg="add mod">
          <ac:chgData name="CAUKWELL, Jennie (CASTLE MEDICAL GROUP)" userId="9c4861fd-6f5b-42f4-906f-394ec76bebd7" providerId="ADAL" clId="{2E6792AE-2B86-4A07-B400-3E464502F4D0}" dt="2025-01-20T11:11:36.404" v="275" actId="27614"/>
          <ac:picMkLst>
            <pc:docMk/>
            <pc:sldMk cId="3936673959" sldId="696"/>
            <ac:picMk id="10" creationId="{033ABB9E-FD2C-32DD-0A45-8F5677C4307E}"/>
          </ac:picMkLst>
        </pc:picChg>
      </pc:sldChg>
      <pc:sldChg chg="del">
        <pc:chgData name="CAUKWELL, Jennie (CASTLE MEDICAL GROUP)" userId="9c4861fd-6f5b-42f4-906f-394ec76bebd7" providerId="ADAL" clId="{2E6792AE-2B86-4A07-B400-3E464502F4D0}" dt="2025-01-20T16:17:37.416" v="1738" actId="47"/>
        <pc:sldMkLst>
          <pc:docMk/>
          <pc:sldMk cId="1027028958" sldId="697"/>
        </pc:sldMkLst>
      </pc:sldChg>
    </pc:docChg>
  </pc:docChgLst>
  <pc:docChgLst>
    <pc:chgData name="CAUKWELL, Jennie (CASTLE MEDICAL GROUP)" userId="S::jennie.caukwell@nhs.net::9c4861fd-6f5b-42f4-906f-394ec76bebd7" providerId="AD" clId="Web-{4EB689F9-DD56-2CA8-0F28-EF57CE1C145B}"/>
    <pc:docChg chg="modSld">
      <pc:chgData name="CAUKWELL, Jennie (CASTLE MEDICAL GROUP)" userId="S::jennie.caukwell@nhs.net::9c4861fd-6f5b-42f4-906f-394ec76bebd7" providerId="AD" clId="Web-{4EB689F9-DD56-2CA8-0F28-EF57CE1C145B}" dt="2024-10-02T09:06:18.729" v="11" actId="20577"/>
      <pc:docMkLst>
        <pc:docMk/>
      </pc:docMkLst>
      <pc:sldChg chg="modSp">
        <pc:chgData name="CAUKWELL, Jennie (CASTLE MEDICAL GROUP)" userId="S::jennie.caukwell@nhs.net::9c4861fd-6f5b-42f4-906f-394ec76bebd7" providerId="AD" clId="Web-{4EB689F9-DD56-2CA8-0F28-EF57CE1C145B}" dt="2024-10-02T09:06:18.729" v="11" actId="20577"/>
        <pc:sldMkLst>
          <pc:docMk/>
          <pc:sldMk cId="182585662" sldId="602"/>
        </pc:sldMkLst>
      </pc:sldChg>
    </pc:docChg>
  </pc:docChgLst>
  <pc:docChgLst>
    <pc:chgData name="CAUKWELL, Jennie (CASTLE MEDICAL GROUP)" userId="9c4861fd-6f5b-42f4-906f-394ec76bebd7" providerId="ADAL" clId="{C6995E6D-9401-4416-A5A4-8C0F81271EFA}"/>
    <pc:docChg chg="undo redo custSel addSld delSld modSld sldOrd">
      <pc:chgData name="CAUKWELL, Jennie (CASTLE MEDICAL GROUP)" userId="9c4861fd-6f5b-42f4-906f-394ec76bebd7" providerId="ADAL" clId="{C6995E6D-9401-4416-A5A4-8C0F81271EFA}" dt="2024-08-12T13:05:41.307" v="4873" actId="14100"/>
      <pc:docMkLst>
        <pc:docMk/>
      </pc:docMkLst>
      <pc:sldChg chg="add del modTransition setBg">
        <pc:chgData name="CAUKWELL, Jennie (CASTLE MEDICAL GROUP)" userId="9c4861fd-6f5b-42f4-906f-394ec76bebd7" providerId="ADAL" clId="{C6995E6D-9401-4416-A5A4-8C0F81271EFA}" dt="2024-08-12T12:56:10.176" v="4667"/>
        <pc:sldMkLst>
          <pc:docMk/>
          <pc:sldMk cId="3750318585" sldId="259"/>
        </pc:sldMkLst>
      </pc:sldChg>
      <pc:sldChg chg="modSp add del modTransition">
        <pc:chgData name="CAUKWELL, Jennie (CASTLE MEDICAL GROUP)" userId="9c4861fd-6f5b-42f4-906f-394ec76bebd7" providerId="ADAL" clId="{C6995E6D-9401-4416-A5A4-8C0F81271EFA}" dt="2024-08-12T12:56:31.003" v="4671"/>
        <pc:sldMkLst>
          <pc:docMk/>
          <pc:sldMk cId="21675367" sldId="261"/>
        </pc:sldMkLst>
      </pc:sldChg>
      <pc:sldChg chg="delSp modSp mod ord">
        <pc:chgData name="CAUKWELL, Jennie (CASTLE MEDICAL GROUP)" userId="9c4861fd-6f5b-42f4-906f-394ec76bebd7" providerId="ADAL" clId="{C6995E6D-9401-4416-A5A4-8C0F81271EFA}" dt="2024-08-12T12:56:44.393" v="4675" actId="1076"/>
        <pc:sldMkLst>
          <pc:docMk/>
          <pc:sldMk cId="4057057382" sldId="599"/>
        </pc:sldMkLst>
      </pc:sldChg>
      <pc:sldChg chg="modSp mod">
        <pc:chgData name="CAUKWELL, Jennie (CASTLE MEDICAL GROUP)" userId="9c4861fd-6f5b-42f4-906f-394ec76bebd7" providerId="ADAL" clId="{C6995E6D-9401-4416-A5A4-8C0F81271EFA}" dt="2024-08-12T08:22:54.437" v="12" actId="20577"/>
        <pc:sldMkLst>
          <pc:docMk/>
          <pc:sldMk cId="182585662" sldId="602"/>
        </pc:sldMkLst>
      </pc:sldChg>
      <pc:sldChg chg="add">
        <pc:chgData name="CAUKWELL, Jennie (CASTLE MEDICAL GROUP)" userId="9c4861fd-6f5b-42f4-906f-394ec76bebd7" providerId="ADAL" clId="{C6995E6D-9401-4416-A5A4-8C0F81271EFA}" dt="2024-08-12T12:35:12.400" v="4640"/>
        <pc:sldMkLst>
          <pc:docMk/>
          <pc:sldMk cId="1763665738" sldId="613"/>
        </pc:sldMkLst>
      </pc:sldChg>
      <pc:sldChg chg="add">
        <pc:chgData name="CAUKWELL, Jennie (CASTLE MEDICAL GROUP)" userId="9c4861fd-6f5b-42f4-906f-394ec76bebd7" providerId="ADAL" clId="{C6995E6D-9401-4416-A5A4-8C0F81271EFA}" dt="2024-08-12T12:34:21.622" v="4637"/>
        <pc:sldMkLst>
          <pc:docMk/>
          <pc:sldMk cId="542525202" sldId="614"/>
        </pc:sldMkLst>
      </pc:sldChg>
      <pc:sldChg chg="add ord">
        <pc:chgData name="CAUKWELL, Jennie (CASTLE MEDICAL GROUP)" userId="9c4861fd-6f5b-42f4-906f-394ec76bebd7" providerId="ADAL" clId="{C6995E6D-9401-4416-A5A4-8C0F81271EFA}" dt="2024-08-12T12:33:59.667" v="4636"/>
        <pc:sldMkLst>
          <pc:docMk/>
          <pc:sldMk cId="752567830" sldId="615"/>
        </pc:sldMkLst>
      </pc:sldChg>
      <pc:sldChg chg="del">
        <pc:chgData name="CAUKWELL, Jennie (CASTLE MEDICAL GROUP)" userId="9c4861fd-6f5b-42f4-906f-394ec76bebd7" providerId="ADAL" clId="{C6995E6D-9401-4416-A5A4-8C0F81271EFA}" dt="2024-08-12T08:31:16.441" v="513" actId="47"/>
        <pc:sldMkLst>
          <pc:docMk/>
          <pc:sldMk cId="3380419961" sldId="618"/>
        </pc:sldMkLst>
      </pc:sldChg>
      <pc:sldChg chg="add">
        <pc:chgData name="CAUKWELL, Jennie (CASTLE MEDICAL GROUP)" userId="9c4861fd-6f5b-42f4-906f-394ec76bebd7" providerId="ADAL" clId="{C6995E6D-9401-4416-A5A4-8C0F81271EFA}" dt="2024-08-12T12:34:21.622" v="4637"/>
        <pc:sldMkLst>
          <pc:docMk/>
          <pc:sldMk cId="1863583593" sldId="619"/>
        </pc:sldMkLst>
      </pc:sldChg>
      <pc:sldChg chg="del">
        <pc:chgData name="CAUKWELL, Jennie (CASTLE MEDICAL GROUP)" userId="9c4861fd-6f5b-42f4-906f-394ec76bebd7" providerId="ADAL" clId="{C6995E6D-9401-4416-A5A4-8C0F81271EFA}" dt="2024-08-12T08:31:18.080" v="514" actId="47"/>
        <pc:sldMkLst>
          <pc:docMk/>
          <pc:sldMk cId="2636515423" sldId="619"/>
        </pc:sldMkLst>
      </pc:sldChg>
      <pc:sldChg chg="add">
        <pc:chgData name="CAUKWELL, Jennie (CASTLE MEDICAL GROUP)" userId="9c4861fd-6f5b-42f4-906f-394ec76bebd7" providerId="ADAL" clId="{C6995E6D-9401-4416-A5A4-8C0F81271EFA}" dt="2024-08-12T12:34:21.622" v="4637"/>
        <pc:sldMkLst>
          <pc:docMk/>
          <pc:sldMk cId="390683672" sldId="620"/>
        </pc:sldMkLst>
      </pc:sldChg>
      <pc:sldChg chg="del">
        <pc:chgData name="CAUKWELL, Jennie (CASTLE MEDICAL GROUP)" userId="9c4861fd-6f5b-42f4-906f-394ec76bebd7" providerId="ADAL" clId="{C6995E6D-9401-4416-A5A4-8C0F81271EFA}" dt="2024-08-12T08:31:19.250" v="515" actId="47"/>
        <pc:sldMkLst>
          <pc:docMk/>
          <pc:sldMk cId="2443630721" sldId="620"/>
        </pc:sldMkLst>
      </pc:sldChg>
      <pc:sldChg chg="del">
        <pc:chgData name="CAUKWELL, Jennie (CASTLE MEDICAL GROUP)" userId="9c4861fd-6f5b-42f4-906f-394ec76bebd7" providerId="ADAL" clId="{C6995E6D-9401-4416-A5A4-8C0F81271EFA}" dt="2024-08-12T08:31:15.572" v="512" actId="47"/>
        <pc:sldMkLst>
          <pc:docMk/>
          <pc:sldMk cId="877728357" sldId="621"/>
        </pc:sldMkLst>
      </pc:sldChg>
      <pc:sldChg chg="add">
        <pc:chgData name="CAUKWELL, Jennie (CASTLE MEDICAL GROUP)" userId="9c4861fd-6f5b-42f4-906f-394ec76bebd7" providerId="ADAL" clId="{C6995E6D-9401-4416-A5A4-8C0F81271EFA}" dt="2024-08-12T12:34:38.255" v="4639"/>
        <pc:sldMkLst>
          <pc:docMk/>
          <pc:sldMk cId="2785945028" sldId="621"/>
        </pc:sldMkLst>
      </pc:sldChg>
      <pc:sldChg chg="del">
        <pc:chgData name="CAUKWELL, Jennie (CASTLE MEDICAL GROUP)" userId="9c4861fd-6f5b-42f4-906f-394ec76bebd7" providerId="ADAL" clId="{C6995E6D-9401-4416-A5A4-8C0F81271EFA}" dt="2024-08-12T08:31:12.041" v="510" actId="47"/>
        <pc:sldMkLst>
          <pc:docMk/>
          <pc:sldMk cId="2835764970" sldId="622"/>
        </pc:sldMkLst>
      </pc:sldChg>
      <pc:sldChg chg="add">
        <pc:chgData name="CAUKWELL, Jennie (CASTLE MEDICAL GROUP)" userId="9c4861fd-6f5b-42f4-906f-394ec76bebd7" providerId="ADAL" clId="{C6995E6D-9401-4416-A5A4-8C0F81271EFA}" dt="2024-08-12T12:35:12.400" v="4640"/>
        <pc:sldMkLst>
          <pc:docMk/>
          <pc:sldMk cId="1228137994" sldId="623"/>
        </pc:sldMkLst>
      </pc:sldChg>
      <pc:sldChg chg="del">
        <pc:chgData name="CAUKWELL, Jennie (CASTLE MEDICAL GROUP)" userId="9c4861fd-6f5b-42f4-906f-394ec76bebd7" providerId="ADAL" clId="{C6995E6D-9401-4416-A5A4-8C0F81271EFA}" dt="2024-08-12T08:31:14.370" v="511" actId="47"/>
        <pc:sldMkLst>
          <pc:docMk/>
          <pc:sldMk cId="2709931434" sldId="623"/>
        </pc:sldMkLst>
      </pc:sldChg>
      <pc:sldChg chg="del">
        <pc:chgData name="CAUKWELL, Jennie (CASTLE MEDICAL GROUP)" userId="9c4861fd-6f5b-42f4-906f-394ec76bebd7" providerId="ADAL" clId="{C6995E6D-9401-4416-A5A4-8C0F81271EFA}" dt="2024-08-12T08:31:10.732" v="509" actId="47"/>
        <pc:sldMkLst>
          <pc:docMk/>
          <pc:sldMk cId="1470905220" sldId="624"/>
        </pc:sldMkLst>
      </pc:sldChg>
      <pc:sldChg chg="modSp">
        <pc:chgData name="CAUKWELL, Jennie (CASTLE MEDICAL GROUP)" userId="9c4861fd-6f5b-42f4-906f-394ec76bebd7" providerId="ADAL" clId="{C6995E6D-9401-4416-A5A4-8C0F81271EFA}" dt="2024-08-12T08:29:02.765" v="341" actId="255"/>
        <pc:sldMkLst>
          <pc:docMk/>
          <pc:sldMk cId="2998400583" sldId="625"/>
        </pc:sldMkLst>
      </pc:sldChg>
      <pc:sldChg chg="modSp mod">
        <pc:chgData name="CAUKWELL, Jennie (CASTLE MEDICAL GROUP)" userId="9c4861fd-6f5b-42f4-906f-394ec76bebd7" providerId="ADAL" clId="{C6995E6D-9401-4416-A5A4-8C0F81271EFA}" dt="2024-08-12T09:30:20.538" v="4566" actId="20577"/>
        <pc:sldMkLst>
          <pc:docMk/>
          <pc:sldMk cId="1750101143" sldId="626"/>
        </pc:sldMkLst>
      </pc:sldChg>
      <pc:sldChg chg="del">
        <pc:chgData name="CAUKWELL, Jennie (CASTLE MEDICAL GROUP)" userId="9c4861fd-6f5b-42f4-906f-394ec76bebd7" providerId="ADAL" clId="{C6995E6D-9401-4416-A5A4-8C0F81271EFA}" dt="2024-08-12T08:31:08.464" v="508" actId="47"/>
        <pc:sldMkLst>
          <pc:docMk/>
          <pc:sldMk cId="1490304731" sldId="627"/>
        </pc:sldMkLst>
      </pc:sldChg>
      <pc:sldChg chg="add ord">
        <pc:chgData name="CAUKWELL, Jennie (CASTLE MEDICAL GROUP)" userId="9c4861fd-6f5b-42f4-906f-394ec76bebd7" providerId="ADAL" clId="{C6995E6D-9401-4416-A5A4-8C0F81271EFA}" dt="2024-08-12T12:38:13.755" v="4643"/>
        <pc:sldMkLst>
          <pc:docMk/>
          <pc:sldMk cId="4262704421" sldId="627"/>
        </pc:sldMkLst>
      </pc:sldChg>
      <pc:sldChg chg="addSp delSp modSp mod">
        <pc:chgData name="CAUKWELL, Jennie (CASTLE MEDICAL GROUP)" userId="9c4861fd-6f5b-42f4-906f-394ec76bebd7" providerId="ADAL" clId="{C6995E6D-9401-4416-A5A4-8C0F81271EFA}" dt="2024-08-12T12:23:48.774" v="4632" actId="14100"/>
        <pc:sldMkLst>
          <pc:docMk/>
          <pc:sldMk cId="1570577987" sldId="628"/>
        </pc:sldMkLst>
      </pc:sldChg>
      <pc:sldChg chg="del">
        <pc:chgData name="CAUKWELL, Jennie (CASTLE MEDICAL GROUP)" userId="9c4861fd-6f5b-42f4-906f-394ec76bebd7" providerId="ADAL" clId="{C6995E6D-9401-4416-A5A4-8C0F81271EFA}" dt="2024-08-12T08:31:03.657" v="507" actId="47"/>
        <pc:sldMkLst>
          <pc:docMk/>
          <pc:sldMk cId="152330532" sldId="629"/>
        </pc:sldMkLst>
      </pc:sldChg>
      <pc:sldChg chg="del">
        <pc:chgData name="CAUKWELL, Jennie (CASTLE MEDICAL GROUP)" userId="9c4861fd-6f5b-42f4-906f-394ec76bebd7" providerId="ADAL" clId="{C6995E6D-9401-4416-A5A4-8C0F81271EFA}" dt="2024-08-12T08:31:25.417" v="516" actId="47"/>
        <pc:sldMkLst>
          <pc:docMk/>
          <pc:sldMk cId="4001972144" sldId="630"/>
        </pc:sldMkLst>
      </pc:sldChg>
      <pc:sldChg chg="addSp delSp modSp mod">
        <pc:chgData name="CAUKWELL, Jennie (CASTLE MEDICAL GROUP)" userId="9c4861fd-6f5b-42f4-906f-394ec76bebd7" providerId="ADAL" clId="{C6995E6D-9401-4416-A5A4-8C0F81271EFA}" dt="2024-08-12T09:33:02.553" v="4569" actId="16803"/>
        <pc:sldMkLst>
          <pc:docMk/>
          <pc:sldMk cId="3285860598" sldId="631"/>
        </pc:sldMkLst>
      </pc:sldChg>
      <pc:sldChg chg="addSp modSp mod">
        <pc:chgData name="CAUKWELL, Jennie (CASTLE MEDICAL GROUP)" userId="9c4861fd-6f5b-42f4-906f-394ec76bebd7" providerId="ADAL" clId="{C6995E6D-9401-4416-A5A4-8C0F81271EFA}" dt="2024-08-12T08:29:53.119" v="383" actId="12100"/>
        <pc:sldMkLst>
          <pc:docMk/>
          <pc:sldMk cId="2136102625" sldId="632"/>
        </pc:sldMkLst>
      </pc:sldChg>
      <pc:sldChg chg="delSp modSp del mod ord">
        <pc:chgData name="CAUKWELL, Jennie (CASTLE MEDICAL GROUP)" userId="9c4861fd-6f5b-42f4-906f-394ec76bebd7" providerId="ADAL" clId="{C6995E6D-9401-4416-A5A4-8C0F81271EFA}" dt="2024-08-12T12:55:02.056" v="4661" actId="47"/>
        <pc:sldMkLst>
          <pc:docMk/>
          <pc:sldMk cId="1028024482" sldId="633"/>
        </pc:sldMkLst>
      </pc:sldChg>
      <pc:sldChg chg="del">
        <pc:chgData name="CAUKWELL, Jennie (CASTLE MEDICAL GROUP)" userId="9c4861fd-6f5b-42f4-906f-394ec76bebd7" providerId="ADAL" clId="{C6995E6D-9401-4416-A5A4-8C0F81271EFA}" dt="2024-08-12T08:29:58.160" v="384" actId="47"/>
        <pc:sldMkLst>
          <pc:docMk/>
          <pc:sldMk cId="2012047895" sldId="634"/>
        </pc:sldMkLst>
      </pc:sldChg>
      <pc:sldChg chg="del">
        <pc:chgData name="CAUKWELL, Jennie (CASTLE MEDICAL GROUP)" userId="9c4861fd-6f5b-42f4-906f-394ec76bebd7" providerId="ADAL" clId="{C6995E6D-9401-4416-A5A4-8C0F81271EFA}" dt="2024-08-12T08:31:26.759" v="517" actId="47"/>
        <pc:sldMkLst>
          <pc:docMk/>
          <pc:sldMk cId="2148071733" sldId="635"/>
        </pc:sldMkLst>
      </pc:sldChg>
      <pc:sldChg chg="del">
        <pc:chgData name="CAUKWELL, Jennie (CASTLE MEDICAL GROUP)" userId="9c4861fd-6f5b-42f4-906f-394ec76bebd7" providerId="ADAL" clId="{C6995E6D-9401-4416-A5A4-8C0F81271EFA}" dt="2024-08-12T08:31:27.485" v="518" actId="47"/>
        <pc:sldMkLst>
          <pc:docMk/>
          <pc:sldMk cId="1890667046" sldId="636"/>
        </pc:sldMkLst>
      </pc:sldChg>
      <pc:sldChg chg="addSp delSp modSp mod">
        <pc:chgData name="CAUKWELL, Jennie (CASTLE MEDICAL GROUP)" userId="9c4861fd-6f5b-42f4-906f-394ec76bebd7" providerId="ADAL" clId="{C6995E6D-9401-4416-A5A4-8C0F81271EFA}" dt="2024-08-12T12:23:08.747" v="4631" actId="20577"/>
        <pc:sldMkLst>
          <pc:docMk/>
          <pc:sldMk cId="2435843939" sldId="637"/>
        </pc:sldMkLst>
      </pc:sldChg>
      <pc:sldChg chg="addSp modSp add mod ord">
        <pc:chgData name="CAUKWELL, Jennie (CASTLE MEDICAL GROUP)" userId="9c4861fd-6f5b-42f4-906f-394ec76bebd7" providerId="ADAL" clId="{C6995E6D-9401-4416-A5A4-8C0F81271EFA}" dt="2024-08-12T09:18:58.278" v="3682" actId="207"/>
        <pc:sldMkLst>
          <pc:docMk/>
          <pc:sldMk cId="3184398119" sldId="638"/>
        </pc:sldMkLst>
      </pc:sldChg>
      <pc:sldChg chg="delSp modSp add del mod">
        <pc:chgData name="CAUKWELL, Jennie (CASTLE MEDICAL GROUP)" userId="9c4861fd-6f5b-42f4-906f-394ec76bebd7" providerId="ADAL" clId="{C6995E6D-9401-4416-A5A4-8C0F81271EFA}" dt="2024-08-12T12:34:25.062" v="4638" actId="47"/>
        <pc:sldMkLst>
          <pc:docMk/>
          <pc:sldMk cId="2298351775" sldId="639"/>
        </pc:sldMkLst>
      </pc:sldChg>
      <pc:sldChg chg="addSp delSp modSp add mod ord">
        <pc:chgData name="CAUKWELL, Jennie (CASTLE MEDICAL GROUP)" userId="9c4861fd-6f5b-42f4-906f-394ec76bebd7" providerId="ADAL" clId="{C6995E6D-9401-4416-A5A4-8C0F81271EFA}" dt="2024-08-12T12:38:41.405" v="4645"/>
        <pc:sldMkLst>
          <pc:docMk/>
          <pc:sldMk cId="2910666704" sldId="640"/>
        </pc:sldMkLst>
      </pc:sldChg>
      <pc:sldChg chg="modSp add mod ord">
        <pc:chgData name="CAUKWELL, Jennie (CASTLE MEDICAL GROUP)" userId="9c4861fd-6f5b-42f4-906f-394ec76bebd7" providerId="ADAL" clId="{C6995E6D-9401-4416-A5A4-8C0F81271EFA}" dt="2024-08-12T12:38:41.405" v="4645"/>
        <pc:sldMkLst>
          <pc:docMk/>
          <pc:sldMk cId="554548808" sldId="641"/>
        </pc:sldMkLst>
      </pc:sldChg>
      <pc:sldChg chg="modSp del">
        <pc:chgData name="CAUKWELL, Jennie (CASTLE MEDICAL GROUP)" userId="9c4861fd-6f5b-42f4-906f-394ec76bebd7" providerId="ADAL" clId="{C6995E6D-9401-4416-A5A4-8C0F81271EFA}" dt="2024-08-12T09:28:21.791" v="4399" actId="12100"/>
        <pc:sldMkLst>
          <pc:docMk/>
          <pc:sldMk cId="1743056859" sldId="642"/>
        </pc:sldMkLst>
      </pc:sldChg>
      <pc:sldChg chg="add ord">
        <pc:chgData name="CAUKWELL, Jennie (CASTLE MEDICAL GROUP)" userId="9c4861fd-6f5b-42f4-906f-394ec76bebd7" providerId="ADAL" clId="{C6995E6D-9401-4416-A5A4-8C0F81271EFA}" dt="2024-08-12T12:38:13.755" v="4643"/>
        <pc:sldMkLst>
          <pc:docMk/>
          <pc:sldMk cId="2505180470" sldId="643"/>
        </pc:sldMkLst>
      </pc:sldChg>
      <pc:sldChg chg="add ord">
        <pc:chgData name="CAUKWELL, Jennie (CASTLE MEDICAL GROUP)" userId="9c4861fd-6f5b-42f4-906f-394ec76bebd7" providerId="ADAL" clId="{C6995E6D-9401-4416-A5A4-8C0F81271EFA}" dt="2024-08-12T12:38:13.755" v="4643"/>
        <pc:sldMkLst>
          <pc:docMk/>
          <pc:sldMk cId="3510016053" sldId="644"/>
        </pc:sldMkLst>
      </pc:sldChg>
      <pc:sldChg chg="add del">
        <pc:chgData name="CAUKWELL, Jennie (CASTLE MEDICAL GROUP)" userId="9c4861fd-6f5b-42f4-906f-394ec76bebd7" providerId="ADAL" clId="{C6995E6D-9401-4416-A5A4-8C0F81271EFA}" dt="2024-08-12T12:47:25.947" v="4650"/>
        <pc:sldMkLst>
          <pc:docMk/>
          <pc:sldMk cId="344538641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51:01.051" v="4656"/>
        <pc:sldMkLst>
          <pc:docMk/>
          <pc:sldMk cId="1790151194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52:06.641" v="4658"/>
        <pc:sldMkLst>
          <pc:docMk/>
          <pc:sldMk cId="2063337855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47:54.510" v="4652"/>
        <pc:sldMkLst>
          <pc:docMk/>
          <pc:sldMk cId="2072080932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44:38.346" v="4647" actId="47"/>
        <pc:sldMkLst>
          <pc:docMk/>
          <pc:sldMk cId="2472687602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50:44.267" v="4654"/>
        <pc:sldMkLst>
          <pc:docMk/>
          <pc:sldMk cId="2961644592" sldId="645"/>
        </pc:sldMkLst>
      </pc:sldChg>
      <pc:sldChg chg="addSp delSp modSp add mod">
        <pc:chgData name="CAUKWELL, Jennie (CASTLE MEDICAL GROUP)" userId="9c4861fd-6f5b-42f4-906f-394ec76bebd7" providerId="ADAL" clId="{C6995E6D-9401-4416-A5A4-8C0F81271EFA}" dt="2024-08-12T13:05:41.307" v="4873" actId="14100"/>
        <pc:sldMkLst>
          <pc:docMk/>
          <pc:sldMk cId="3182545274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47:54.510" v="4652"/>
        <pc:sldMkLst>
          <pc:docMk/>
          <pc:sldMk cId="944074637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2:06.641" v="4658"/>
        <pc:sldMkLst>
          <pc:docMk/>
          <pc:sldMk cId="1066641273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0:44.267" v="4654"/>
        <pc:sldMkLst>
          <pc:docMk/>
          <pc:sldMk cId="1731276121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1:01.051" v="4656"/>
        <pc:sldMkLst>
          <pc:docMk/>
          <pc:sldMk cId="2313749484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9:30.458" v="4699" actId="47"/>
        <pc:sldMkLst>
          <pc:docMk/>
          <pc:sldMk cId="2937704181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47:25.947" v="4650"/>
        <pc:sldMkLst>
          <pc:docMk/>
          <pc:sldMk cId="2978430659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44:38.346" v="4647" actId="47"/>
        <pc:sldMkLst>
          <pc:docMk/>
          <pc:sldMk cId="3326075899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47:25.947" v="4650"/>
        <pc:sldMkLst>
          <pc:docMk/>
          <pc:sldMk cId="826164784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50:44.267" v="4654"/>
        <pc:sldMkLst>
          <pc:docMk/>
          <pc:sldMk cId="1272963398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47:54.510" v="4652"/>
        <pc:sldMkLst>
          <pc:docMk/>
          <pc:sldMk cId="1327145254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52:06.641" v="4658"/>
        <pc:sldMkLst>
          <pc:docMk/>
          <pc:sldMk cId="2654672286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44:38.346" v="4647" actId="47"/>
        <pc:sldMkLst>
          <pc:docMk/>
          <pc:sldMk cId="3380652668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51:01.051" v="4656"/>
        <pc:sldMkLst>
          <pc:docMk/>
          <pc:sldMk cId="3744676923" sldId="647"/>
        </pc:sldMkLst>
      </pc:sldChg>
    </pc:docChg>
  </pc:docChgLst>
  <pc:docChgLst>
    <pc:chgData name="CAUKWELL, Jennie (CASTLE MEDICAL GROUP)" userId="9c4861fd-6f5b-42f4-906f-394ec76bebd7" providerId="ADAL" clId="{BFB7FC75-5062-432A-A32E-8150EFD01957}"/>
    <pc:docChg chg="undo custSel addSld delSld modSld sldOrd delMainMaster">
      <pc:chgData name="CAUKWELL, Jennie (CASTLE MEDICAL GROUP)" userId="9c4861fd-6f5b-42f4-906f-394ec76bebd7" providerId="ADAL" clId="{BFB7FC75-5062-432A-A32E-8150EFD01957}" dt="2024-11-19T09:57:26.679" v="1307" actId="16803"/>
      <pc:docMkLst>
        <pc:docMk/>
      </pc:docMkLst>
      <pc:sldChg chg="modSp mod">
        <pc:chgData name="CAUKWELL, Jennie (CASTLE MEDICAL GROUP)" userId="9c4861fd-6f5b-42f4-906f-394ec76bebd7" providerId="ADAL" clId="{BFB7FC75-5062-432A-A32E-8150EFD01957}" dt="2024-11-19T09:20:22.423" v="20" actId="20577"/>
        <pc:sldMkLst>
          <pc:docMk/>
          <pc:sldMk cId="182585662" sldId="602"/>
        </pc:sldMkLst>
        <pc:spChg chg="mod">
          <ac:chgData name="CAUKWELL, Jennie (CASTLE MEDICAL GROUP)" userId="9c4861fd-6f5b-42f4-906f-394ec76bebd7" providerId="ADAL" clId="{BFB7FC75-5062-432A-A32E-8150EFD01957}" dt="2024-11-19T09:20:22.423" v="20" actId="20577"/>
          <ac:spMkLst>
            <pc:docMk/>
            <pc:sldMk cId="182585662" sldId="602"/>
            <ac:spMk id="4" creationId="{29DD70BE-D53E-BE1C-F8AF-306A0334F0B4}"/>
          </ac:spMkLst>
        </pc:spChg>
      </pc:sldChg>
      <pc:sldChg chg="del">
        <pc:chgData name="CAUKWELL, Jennie (CASTLE MEDICAL GROUP)" userId="9c4861fd-6f5b-42f4-906f-394ec76bebd7" providerId="ADAL" clId="{BFB7FC75-5062-432A-A32E-8150EFD01957}" dt="2024-11-19T09:31:35.017" v="347" actId="47"/>
        <pc:sldMkLst>
          <pc:docMk/>
          <pc:sldMk cId="3754687029" sldId="620"/>
        </pc:sldMkLst>
      </pc:sldChg>
      <pc:sldChg chg="addSp delSp modSp mod">
        <pc:chgData name="CAUKWELL, Jennie (CASTLE MEDICAL GROUP)" userId="9c4861fd-6f5b-42f4-906f-394ec76bebd7" providerId="ADAL" clId="{BFB7FC75-5062-432A-A32E-8150EFD01957}" dt="2024-11-19T09:37:09.288" v="431" actId="1032"/>
        <pc:sldMkLst>
          <pc:docMk/>
          <pc:sldMk cId="2998400583" sldId="625"/>
        </pc:sldMkLst>
        <pc:graphicFrameChg chg="mod">
          <ac:chgData name="CAUKWELL, Jennie (CASTLE MEDICAL GROUP)" userId="9c4861fd-6f5b-42f4-906f-394ec76bebd7" providerId="ADAL" clId="{BFB7FC75-5062-432A-A32E-8150EFD01957}" dt="2024-11-19T09:35:20.453" v="429" actId="12084"/>
          <ac:graphicFrameMkLst>
            <pc:docMk/>
            <pc:sldMk cId="2998400583" sldId="625"/>
            <ac:graphicFrameMk id="3" creationId="{C923E01D-A50F-D600-54B5-9819538B6AAF}"/>
          </ac:graphicFrameMkLst>
        </pc:graphicFrameChg>
      </pc:sldChg>
      <pc:sldChg chg="del">
        <pc:chgData name="CAUKWELL, Jennie (CASTLE MEDICAL GROUP)" userId="9c4861fd-6f5b-42f4-906f-394ec76bebd7" providerId="ADAL" clId="{BFB7FC75-5062-432A-A32E-8150EFD01957}" dt="2024-11-19T09:31:55.909" v="354" actId="47"/>
        <pc:sldMkLst>
          <pc:docMk/>
          <pc:sldMk cId="2136102625" sldId="632"/>
        </pc:sldMkLst>
      </pc:sldChg>
      <pc:sldChg chg="modSp">
        <pc:chgData name="CAUKWELL, Jennie (CASTLE MEDICAL GROUP)" userId="9c4861fd-6f5b-42f4-906f-394ec76bebd7" providerId="ADAL" clId="{BFB7FC75-5062-432A-A32E-8150EFD01957}" dt="2024-11-19T09:57:26.679" v="1307" actId="16803"/>
        <pc:sldMkLst>
          <pc:docMk/>
          <pc:sldMk cId="2435843939" sldId="637"/>
        </pc:sldMkLst>
        <pc:graphicFrameChg chg="mod">
          <ac:chgData name="CAUKWELL, Jennie (CASTLE MEDICAL GROUP)" userId="9c4861fd-6f5b-42f4-906f-394ec76bebd7" providerId="ADAL" clId="{BFB7FC75-5062-432A-A32E-8150EFD01957}" dt="2024-11-19T09:57:26.679" v="1307" actId="16803"/>
          <ac:graphicFrameMkLst>
            <pc:docMk/>
            <pc:sldMk cId="2435843939" sldId="637"/>
            <ac:graphicFrameMk id="4" creationId="{25001450-272B-2907-45DF-462B33F9A7E8}"/>
          </ac:graphicFrameMkLst>
        </pc:graphicFrameChg>
      </pc:sldChg>
      <pc:sldChg chg="del">
        <pc:chgData name="CAUKWELL, Jennie (CASTLE MEDICAL GROUP)" userId="9c4861fd-6f5b-42f4-906f-394ec76bebd7" providerId="ADAL" clId="{BFB7FC75-5062-432A-A32E-8150EFD01957}" dt="2024-11-19T09:28:38.692" v="231" actId="47"/>
        <pc:sldMkLst>
          <pc:docMk/>
          <pc:sldMk cId="3184398119" sldId="638"/>
        </pc:sldMkLst>
      </pc:sldChg>
      <pc:sldChg chg="del">
        <pc:chgData name="CAUKWELL, Jennie (CASTLE MEDICAL GROUP)" userId="9c4861fd-6f5b-42f4-906f-394ec76bebd7" providerId="ADAL" clId="{BFB7FC75-5062-432A-A32E-8150EFD01957}" dt="2024-11-19T09:21:51.688" v="92" actId="47"/>
        <pc:sldMkLst>
          <pc:docMk/>
          <pc:sldMk cId="1743056859" sldId="642"/>
        </pc:sldMkLst>
      </pc:sldChg>
      <pc:sldChg chg="del">
        <pc:chgData name="CAUKWELL, Jennie (CASTLE MEDICAL GROUP)" userId="9c4861fd-6f5b-42f4-906f-394ec76bebd7" providerId="ADAL" clId="{BFB7FC75-5062-432A-A32E-8150EFD01957}" dt="2024-11-19T09:21:47.045" v="91" actId="47"/>
        <pc:sldMkLst>
          <pc:docMk/>
          <pc:sldMk cId="3902201625" sldId="646"/>
        </pc:sldMkLst>
      </pc:sldChg>
      <pc:sldChg chg="del">
        <pc:chgData name="CAUKWELL, Jennie (CASTLE MEDICAL GROUP)" userId="9c4861fd-6f5b-42f4-906f-394ec76bebd7" providerId="ADAL" clId="{BFB7FC75-5062-432A-A32E-8150EFD01957}" dt="2024-11-19T09:31:54.979" v="353" actId="47"/>
        <pc:sldMkLst>
          <pc:docMk/>
          <pc:sldMk cId="1687519074" sldId="647"/>
        </pc:sldMkLst>
      </pc:sldChg>
      <pc:sldChg chg="addSp delSp modSp mod">
        <pc:chgData name="CAUKWELL, Jennie (CASTLE MEDICAL GROUP)" userId="9c4861fd-6f5b-42f4-906f-394ec76bebd7" providerId="ADAL" clId="{BFB7FC75-5062-432A-A32E-8150EFD01957}" dt="2024-11-19T09:46:07.447" v="1029" actId="478"/>
        <pc:sldMkLst>
          <pc:docMk/>
          <pc:sldMk cId="3763140577" sldId="649"/>
        </pc:sldMkLst>
        <pc:spChg chg="mod">
          <ac:chgData name="CAUKWELL, Jennie (CASTLE MEDICAL GROUP)" userId="9c4861fd-6f5b-42f4-906f-394ec76bebd7" providerId="ADAL" clId="{BFB7FC75-5062-432A-A32E-8150EFD01957}" dt="2024-11-19T09:22:46.728" v="121" actId="20577"/>
          <ac:spMkLst>
            <pc:docMk/>
            <pc:sldMk cId="3763140577" sldId="649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BFB7FC75-5062-432A-A32E-8150EFD01957}" dt="2024-11-19T09:45:26.752" v="1019" actId="931"/>
          <ac:graphicFrameMkLst>
            <pc:docMk/>
            <pc:sldMk cId="3763140577" sldId="649"/>
            <ac:graphicFrameMk id="3" creationId="{90C457B1-52A3-75FD-8A37-CF866CBC03F4}"/>
          </ac:graphicFrameMkLst>
        </pc:graphicFrameChg>
        <pc:picChg chg="add mod ord">
          <ac:chgData name="CAUKWELL, Jennie (CASTLE MEDICAL GROUP)" userId="9c4861fd-6f5b-42f4-906f-394ec76bebd7" providerId="ADAL" clId="{BFB7FC75-5062-432A-A32E-8150EFD01957}" dt="2024-11-19T09:46:01.181" v="1028" actId="171"/>
          <ac:picMkLst>
            <pc:docMk/>
            <pc:sldMk cId="3763140577" sldId="649"/>
            <ac:picMk id="6" creationId="{D0EC19FF-94D5-7106-2C3A-E17B0C411252}"/>
          </ac:picMkLst>
        </pc:picChg>
      </pc:sldChg>
      <pc:sldChg chg="addSp delSp modSp del mod ord">
        <pc:chgData name="CAUKWELL, Jennie (CASTLE MEDICAL GROUP)" userId="9c4861fd-6f5b-42f4-906f-394ec76bebd7" providerId="ADAL" clId="{BFB7FC75-5062-432A-A32E-8150EFD01957}" dt="2024-11-19T09:28:37.019" v="230" actId="47"/>
        <pc:sldMkLst>
          <pc:docMk/>
          <pc:sldMk cId="2002875336" sldId="650"/>
        </pc:sldMkLst>
      </pc:sldChg>
      <pc:sldChg chg="del">
        <pc:chgData name="CAUKWELL, Jennie (CASTLE MEDICAL GROUP)" userId="9c4861fd-6f5b-42f4-906f-394ec76bebd7" providerId="ADAL" clId="{BFB7FC75-5062-432A-A32E-8150EFD01957}" dt="2024-11-19T09:31:52.782" v="352" actId="47"/>
        <pc:sldMkLst>
          <pc:docMk/>
          <pc:sldMk cId="3226723064" sldId="674"/>
        </pc:sldMkLst>
      </pc:sldChg>
      <pc:sldChg chg="del">
        <pc:chgData name="CAUKWELL, Jennie (CASTLE MEDICAL GROUP)" userId="9c4861fd-6f5b-42f4-906f-394ec76bebd7" providerId="ADAL" clId="{BFB7FC75-5062-432A-A32E-8150EFD01957}" dt="2024-11-19T09:28:39.669" v="232" actId="47"/>
        <pc:sldMkLst>
          <pc:docMk/>
          <pc:sldMk cId="4185836943" sldId="681"/>
        </pc:sldMkLst>
      </pc:sldChg>
      <pc:sldChg chg="del">
        <pc:chgData name="CAUKWELL, Jennie (CASTLE MEDICAL GROUP)" userId="9c4861fd-6f5b-42f4-906f-394ec76bebd7" providerId="ADAL" clId="{BFB7FC75-5062-432A-A32E-8150EFD01957}" dt="2024-11-19T09:31:37.050" v="348" actId="47"/>
        <pc:sldMkLst>
          <pc:docMk/>
          <pc:sldMk cId="337057617" sldId="682"/>
        </pc:sldMkLst>
      </pc:sldChg>
      <pc:sldChg chg="del">
        <pc:chgData name="CAUKWELL, Jennie (CASTLE MEDICAL GROUP)" userId="9c4861fd-6f5b-42f4-906f-394ec76bebd7" providerId="ADAL" clId="{BFB7FC75-5062-432A-A32E-8150EFD01957}" dt="2024-11-19T09:31:47.945" v="350" actId="47"/>
        <pc:sldMkLst>
          <pc:docMk/>
          <pc:sldMk cId="1208413114" sldId="683"/>
        </pc:sldMkLst>
      </pc:sldChg>
      <pc:sldChg chg="delSp modSp mod">
        <pc:chgData name="CAUKWELL, Jennie (CASTLE MEDICAL GROUP)" userId="9c4861fd-6f5b-42f4-906f-394ec76bebd7" providerId="ADAL" clId="{BFB7FC75-5062-432A-A32E-8150EFD01957}" dt="2024-11-19T09:52:19.300" v="1068" actId="20577"/>
        <pc:sldMkLst>
          <pc:docMk/>
          <pc:sldMk cId="3990786381" sldId="684"/>
        </pc:sldMkLst>
        <pc:graphicFrameChg chg="mod">
          <ac:chgData name="CAUKWELL, Jennie (CASTLE MEDICAL GROUP)" userId="9c4861fd-6f5b-42f4-906f-394ec76bebd7" providerId="ADAL" clId="{BFB7FC75-5062-432A-A32E-8150EFD01957}" dt="2024-11-19T09:52:19.300" v="1068" actId="20577"/>
          <ac:graphicFrameMkLst>
            <pc:docMk/>
            <pc:sldMk cId="3990786381" sldId="684"/>
            <ac:graphicFrameMk id="9" creationId="{7053E4E5-33F7-8C43-5232-E092379DC3F2}"/>
          </ac:graphicFrameMkLst>
        </pc:graphicFrameChg>
      </pc:sldChg>
      <pc:sldChg chg="del">
        <pc:chgData name="CAUKWELL, Jennie (CASTLE MEDICAL GROUP)" userId="9c4861fd-6f5b-42f4-906f-394ec76bebd7" providerId="ADAL" clId="{BFB7FC75-5062-432A-A32E-8150EFD01957}" dt="2024-11-19T09:31:49.603" v="351" actId="47"/>
        <pc:sldMkLst>
          <pc:docMk/>
          <pc:sldMk cId="2251280839" sldId="685"/>
        </pc:sldMkLst>
      </pc:sldChg>
      <pc:sldChg chg="del">
        <pc:chgData name="CAUKWELL, Jennie (CASTLE MEDICAL GROUP)" userId="9c4861fd-6f5b-42f4-906f-394ec76bebd7" providerId="ADAL" clId="{BFB7FC75-5062-432A-A32E-8150EFD01957}" dt="2024-11-19T09:31:46.034" v="349" actId="47"/>
        <pc:sldMkLst>
          <pc:docMk/>
          <pc:sldMk cId="1911343074" sldId="686"/>
        </pc:sldMkLst>
      </pc:sldChg>
      <pc:sldChg chg="addSp delSp modSp add del mod">
        <pc:chgData name="CAUKWELL, Jennie (CASTLE MEDICAL GROUP)" userId="9c4861fd-6f5b-42f4-906f-394ec76bebd7" providerId="ADAL" clId="{BFB7FC75-5062-432A-A32E-8150EFD01957}" dt="2024-11-19T09:30:06.888" v="261" actId="47"/>
        <pc:sldMkLst>
          <pc:docMk/>
          <pc:sldMk cId="438549507" sldId="687"/>
        </pc:sldMkLst>
      </pc:sldChg>
      <pc:sldChg chg="delSp modSp add mod">
        <pc:chgData name="CAUKWELL, Jennie (CASTLE MEDICAL GROUP)" userId="9c4861fd-6f5b-42f4-906f-394ec76bebd7" providerId="ADAL" clId="{BFB7FC75-5062-432A-A32E-8150EFD01957}" dt="2024-11-19T09:29:25.818" v="236" actId="1076"/>
        <pc:sldMkLst>
          <pc:docMk/>
          <pc:sldMk cId="230235216" sldId="690"/>
        </pc:sldMkLst>
        <pc:spChg chg="mod">
          <ac:chgData name="CAUKWELL, Jennie (CASTLE MEDICAL GROUP)" userId="9c4861fd-6f5b-42f4-906f-394ec76bebd7" providerId="ADAL" clId="{BFB7FC75-5062-432A-A32E-8150EFD01957}" dt="2024-11-19T09:29:25.818" v="236" actId="1076"/>
          <ac:spMkLst>
            <pc:docMk/>
            <pc:sldMk cId="230235216" sldId="690"/>
            <ac:spMk id="15" creationId="{F535D31A-74D3-EBA1-AB53-5FA95DAF3BB3}"/>
          </ac:spMkLst>
        </pc:spChg>
        <pc:graphicFrameChg chg="mod">
          <ac:chgData name="CAUKWELL, Jennie (CASTLE MEDICAL GROUP)" userId="9c4861fd-6f5b-42f4-906f-394ec76bebd7" providerId="ADAL" clId="{BFB7FC75-5062-432A-A32E-8150EFD01957}" dt="2024-11-19T09:28:29.718" v="227" actId="20577"/>
          <ac:graphicFrameMkLst>
            <pc:docMk/>
            <pc:sldMk cId="230235216" sldId="690"/>
            <ac:graphicFrameMk id="5" creationId="{43AB7EC5-DF2D-B09E-6C03-6D1141355035}"/>
          </ac:graphicFrameMkLst>
        </pc:graphicFrameChg>
      </pc:sldChg>
      <pc:sldChg chg="delSp modSp mod">
        <pc:chgData name="CAUKWELL, Jennie (CASTLE MEDICAL GROUP)" userId="9c4861fd-6f5b-42f4-906f-394ec76bebd7" providerId="ADAL" clId="{BFB7FC75-5062-432A-A32E-8150EFD01957}" dt="2024-11-19T09:29:31.223" v="237"/>
        <pc:sldMkLst>
          <pc:docMk/>
          <pc:sldMk cId="403292629" sldId="691"/>
        </pc:sldMkLst>
        <pc:spChg chg="mod">
          <ac:chgData name="CAUKWELL, Jennie (CASTLE MEDICAL GROUP)" userId="9c4861fd-6f5b-42f4-906f-394ec76bebd7" providerId="ADAL" clId="{BFB7FC75-5062-432A-A32E-8150EFD01957}" dt="2024-11-19T09:29:31.223" v="237"/>
          <ac:spMkLst>
            <pc:docMk/>
            <pc:sldMk cId="403292629" sldId="691"/>
            <ac:spMk id="15" creationId="{F535D31A-74D3-EBA1-AB53-5FA95DAF3BB3}"/>
          </ac:spMkLst>
        </pc:spChg>
      </pc:sldChg>
      <pc:sldChg chg="modSp add mod">
        <pc:chgData name="CAUKWELL, Jennie (CASTLE MEDICAL GROUP)" userId="9c4861fd-6f5b-42f4-906f-394ec76bebd7" providerId="ADAL" clId="{BFB7FC75-5062-432A-A32E-8150EFD01957}" dt="2024-11-19T09:29:54.293" v="260" actId="20577"/>
        <pc:sldMkLst>
          <pc:docMk/>
          <pc:sldMk cId="3774792515" sldId="692"/>
        </pc:sldMkLst>
        <pc:spChg chg="mod">
          <ac:chgData name="CAUKWELL, Jennie (CASTLE MEDICAL GROUP)" userId="9c4861fd-6f5b-42f4-906f-394ec76bebd7" providerId="ADAL" clId="{BFB7FC75-5062-432A-A32E-8150EFD01957}" dt="2024-11-19T09:29:54.293" v="260" actId="20577"/>
          <ac:spMkLst>
            <pc:docMk/>
            <pc:sldMk cId="3774792515" sldId="692"/>
            <ac:spMk id="15" creationId="{F535D31A-74D3-EBA1-AB53-5FA95DAF3BB3}"/>
          </ac:spMkLst>
        </pc:spChg>
      </pc:sldChg>
      <pc:sldChg chg="modSp add mod">
        <pc:chgData name="CAUKWELL, Jennie (CASTLE MEDICAL GROUP)" userId="9c4861fd-6f5b-42f4-906f-394ec76bebd7" providerId="ADAL" clId="{BFB7FC75-5062-432A-A32E-8150EFD01957}" dt="2024-11-19T09:29:35.629" v="238"/>
        <pc:sldMkLst>
          <pc:docMk/>
          <pc:sldMk cId="1208467348" sldId="693"/>
        </pc:sldMkLst>
        <pc:spChg chg="mod">
          <ac:chgData name="CAUKWELL, Jennie (CASTLE MEDICAL GROUP)" userId="9c4861fd-6f5b-42f4-906f-394ec76bebd7" providerId="ADAL" clId="{BFB7FC75-5062-432A-A32E-8150EFD01957}" dt="2024-11-19T09:29:35.629" v="238"/>
          <ac:spMkLst>
            <pc:docMk/>
            <pc:sldMk cId="1208467348" sldId="693"/>
            <ac:spMk id="15" creationId="{F535D31A-74D3-EBA1-AB53-5FA95DAF3BB3}"/>
          </ac:spMkLst>
        </pc:spChg>
      </pc:sldChg>
      <pc:sldChg chg="addSp delSp modSp add mod">
        <pc:chgData name="CAUKWELL, Jennie (CASTLE MEDICAL GROUP)" userId="9c4861fd-6f5b-42f4-906f-394ec76bebd7" providerId="ADAL" clId="{BFB7FC75-5062-432A-A32E-8150EFD01957}" dt="2024-11-19T09:39:15.006" v="528" actId="1076"/>
        <pc:sldMkLst>
          <pc:docMk/>
          <pc:sldMk cId="3936673959" sldId="696"/>
        </pc:sldMkLst>
        <pc:graphicFrameChg chg="add mod modGraphic">
          <ac:chgData name="CAUKWELL, Jennie (CASTLE MEDICAL GROUP)" userId="9c4861fd-6f5b-42f4-906f-394ec76bebd7" providerId="ADAL" clId="{BFB7FC75-5062-432A-A32E-8150EFD01957}" dt="2024-11-19T09:39:15.006" v="528" actId="1076"/>
          <ac:graphicFrameMkLst>
            <pc:docMk/>
            <pc:sldMk cId="3936673959" sldId="696"/>
            <ac:graphicFrameMk id="3" creationId="{651A282F-774D-5B5A-0873-467FFE3CC841}"/>
          </ac:graphicFrameMkLst>
        </pc:graphicFrameChg>
        <pc:picChg chg="mod">
          <ac:chgData name="CAUKWELL, Jennie (CASTLE MEDICAL GROUP)" userId="9c4861fd-6f5b-42f4-906f-394ec76bebd7" providerId="ADAL" clId="{BFB7FC75-5062-432A-A32E-8150EFD01957}" dt="2024-11-19T09:30:37.712" v="264" actId="1076"/>
          <ac:picMkLst>
            <pc:docMk/>
            <pc:sldMk cId="3936673959" sldId="696"/>
            <ac:picMk id="7" creationId="{A6033143-63D3-C14D-BEE2-1D651B01AD67}"/>
          </ac:picMkLst>
        </pc:picChg>
      </pc:sldChg>
      <pc:sldChg chg="addSp modSp add mod">
        <pc:chgData name="CAUKWELL, Jennie (CASTLE MEDICAL GROUP)" userId="9c4861fd-6f5b-42f4-906f-394ec76bebd7" providerId="ADAL" clId="{BFB7FC75-5062-432A-A32E-8150EFD01957}" dt="2024-11-19T09:34:20.225" v="386" actId="478"/>
        <pc:sldMkLst>
          <pc:docMk/>
          <pc:sldMk cId="1027028958" sldId="697"/>
        </pc:sldMkLst>
        <pc:spChg chg="mod">
          <ac:chgData name="CAUKWELL, Jennie (CASTLE MEDICAL GROUP)" userId="9c4861fd-6f5b-42f4-906f-394ec76bebd7" providerId="ADAL" clId="{BFB7FC75-5062-432A-A32E-8150EFD01957}" dt="2024-11-19T09:33:34.677" v="380" actId="14100"/>
          <ac:spMkLst>
            <pc:docMk/>
            <pc:sldMk cId="1027028958" sldId="697"/>
            <ac:spMk id="15" creationId="{F535D31A-74D3-EBA1-AB53-5FA95DAF3BB3}"/>
          </ac:spMkLst>
        </pc:spChg>
        <pc:graphicFrameChg chg="add mod">
          <ac:chgData name="CAUKWELL, Jennie (CASTLE MEDICAL GROUP)" userId="9c4861fd-6f5b-42f4-906f-394ec76bebd7" providerId="ADAL" clId="{BFB7FC75-5062-432A-A32E-8150EFD01957}" dt="2024-11-19T09:34:04.456" v="383"/>
          <ac:graphicFrameMkLst>
            <pc:docMk/>
            <pc:sldMk cId="1027028958" sldId="697"/>
            <ac:graphicFrameMk id="3" creationId="{401D2D53-0D39-C4E4-A33C-33BD879B5C59}"/>
          </ac:graphicFrameMkLst>
        </pc:graphicFrameChg>
        <pc:graphicFrameChg chg="add mod">
          <ac:chgData name="CAUKWELL, Jennie (CASTLE MEDICAL GROUP)" userId="9c4861fd-6f5b-42f4-906f-394ec76bebd7" providerId="ADAL" clId="{BFB7FC75-5062-432A-A32E-8150EFD01957}" dt="2024-11-19T09:34:20.225" v="386" actId="478"/>
          <ac:graphicFrameMkLst>
            <pc:docMk/>
            <pc:sldMk cId="1027028958" sldId="697"/>
            <ac:graphicFrameMk id="4" creationId="{1DE4CB54-313D-712F-1C51-25802DD55DDB}"/>
          </ac:graphicFrameMkLst>
        </pc:graphicFrameChg>
        <pc:graphicFrameChg chg="mod">
          <ac:chgData name="CAUKWELL, Jennie (CASTLE MEDICAL GROUP)" userId="9c4861fd-6f5b-42f4-906f-394ec76bebd7" providerId="ADAL" clId="{BFB7FC75-5062-432A-A32E-8150EFD01957}" dt="2024-11-19T09:33:37.127" v="381" actId="14100"/>
          <ac:graphicFrameMkLst>
            <pc:docMk/>
            <pc:sldMk cId="1027028958" sldId="697"/>
            <ac:graphicFrameMk id="16" creationId="{B2099FB5-9316-94A0-76DA-A60F92582210}"/>
          </ac:graphicFrameMkLst>
        </pc:graphicFrameChg>
      </pc:sldChg>
      <pc:sldMasterChg chg="del delSldLayout">
        <pc:chgData name="CAUKWELL, Jennie (CASTLE MEDICAL GROUP)" userId="9c4861fd-6f5b-42f4-906f-394ec76bebd7" providerId="ADAL" clId="{BFB7FC75-5062-432A-A32E-8150EFD01957}" dt="2024-11-19T09:31:35.017" v="347" actId="47"/>
        <pc:sldMasterMkLst>
          <pc:docMk/>
          <pc:sldMasterMk cId="3699887727" sldId="2147483697"/>
        </pc:sldMasterMkLst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3610821088" sldId="2147483698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505558296" sldId="2147483699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3812473524" sldId="2147483700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67732319" sldId="2147483701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97921193" sldId="2147483702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379112822" sldId="2147483703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438232943" sldId="2147483704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525519455" sldId="2147483705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545476177" sldId="2147483706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52481326" sldId="2147483707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2631593020" sldId="2147483708"/>
          </pc:sldLayoutMkLst>
        </pc:sldLayoutChg>
      </pc:sldMasterChg>
      <pc:sldMasterChg chg="del delSldLayout">
        <pc:chgData name="CAUKWELL, Jennie (CASTLE MEDICAL GROUP)" userId="9c4861fd-6f5b-42f4-906f-394ec76bebd7" providerId="ADAL" clId="{BFB7FC75-5062-432A-A32E-8150EFD01957}" dt="2024-11-19T09:28:39.669" v="232" actId="47"/>
        <pc:sldMasterMkLst>
          <pc:docMk/>
          <pc:sldMasterMk cId="1723437298" sldId="2147483709"/>
        </pc:sldMasterMkLst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632740886" sldId="2147483710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720286941" sldId="2147483711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966052594" sldId="2147483712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3111996737" sldId="2147483713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2287580822" sldId="2147483714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639610130" sldId="2147483715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883807413" sldId="2147483716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465784383" sldId="2147483717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2656159209" sldId="2147483718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3939572258" sldId="2147483719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2887119558" sldId="2147483720"/>
          </pc:sldLayoutMkLst>
        </pc:sldLayoutChg>
      </pc:sldMasterChg>
    </pc:docChg>
  </pc:docChgLst>
  <pc:docChgLst>
    <pc:chgData clId="Web-{CF75C360-2B72-79D4-32F7-D6E524A2C458}"/>
    <pc:docChg chg="modSld">
      <pc:chgData name="" userId="" providerId="" clId="Web-{CF75C360-2B72-79D4-32F7-D6E524A2C458}" dt="2025-01-20T11:05:19.422" v="6" actId="20577"/>
      <pc:docMkLst>
        <pc:docMk/>
      </pc:docMkLst>
      <pc:sldChg chg="modSp">
        <pc:chgData name="" userId="" providerId="" clId="Web-{CF75C360-2B72-79D4-32F7-D6E524A2C458}" dt="2025-01-20T11:05:19.422" v="6" actId="20577"/>
        <pc:sldMkLst>
          <pc:docMk/>
          <pc:sldMk cId="182585662" sldId="602"/>
        </pc:sldMkLst>
        <pc:spChg chg="mod">
          <ac:chgData name="" userId="" providerId="" clId="Web-{CF75C360-2B72-79D4-32F7-D6E524A2C458}" dt="2025-01-20T11:05:19.422" v="6" actId="20577"/>
          <ac:spMkLst>
            <pc:docMk/>
            <pc:sldMk cId="182585662" sldId="602"/>
            <ac:spMk id="4" creationId="{29DD70BE-D53E-BE1C-F8AF-306A0334F0B4}"/>
          </ac:spMkLst>
        </pc:spChg>
      </pc:sldChg>
    </pc:docChg>
  </pc:docChgLst>
  <pc:docChgLst>
    <pc:chgData name="CAUKWELL, Jennie (CASTLE MEDICAL GROUP)" userId="9c4861fd-6f5b-42f4-906f-394ec76bebd7" providerId="ADAL" clId="{D731522F-B971-4B1A-A7BA-04B45F5A9674}"/>
    <pc:docChg chg="modSld">
      <pc:chgData name="CAUKWELL, Jennie (CASTLE MEDICAL GROUP)" userId="9c4861fd-6f5b-42f4-906f-394ec76bebd7" providerId="ADAL" clId="{D731522F-B971-4B1A-A7BA-04B45F5A9674}" dt="2024-08-12T14:39:21.020" v="247" actId="20577"/>
      <pc:docMkLst>
        <pc:docMk/>
      </pc:docMkLst>
      <pc:sldChg chg="modSp">
        <pc:chgData name="CAUKWELL, Jennie (CASTLE MEDICAL GROUP)" userId="9c4861fd-6f5b-42f4-906f-394ec76bebd7" providerId="ADAL" clId="{D731522F-B971-4B1A-A7BA-04B45F5A9674}" dt="2024-08-12T14:39:21.020" v="247" actId="20577"/>
        <pc:sldMkLst>
          <pc:docMk/>
          <pc:sldMk cId="1570577987" sldId="628"/>
        </pc:sldMkLst>
      </pc:sldChg>
    </pc:docChg>
  </pc:docChgLst>
  <pc:docChgLst>
    <pc:chgData name="CAUKWELL, Jennie (CASTLE MEDICAL GROUP)" userId="S::jennie.caukwell@nhs.net::9c4861fd-6f5b-42f4-906f-394ec76bebd7" providerId="AD" clId="Web-{D30EA657-68B0-C86C-BA31-810AA4F73737}"/>
    <pc:docChg chg="addSld modSld">
      <pc:chgData name="CAUKWELL, Jennie (CASTLE MEDICAL GROUP)" userId="S::jennie.caukwell@nhs.net::9c4861fd-6f5b-42f4-906f-394ec76bebd7" providerId="AD" clId="Web-{D30EA657-68B0-C86C-BA31-810AA4F73737}" dt="2024-08-13T09:35:47.443" v="7" actId="1076"/>
      <pc:docMkLst>
        <pc:docMk/>
      </pc:docMkLst>
      <pc:sldChg chg="addSp delSp modSp">
        <pc:chgData name="CAUKWELL, Jennie (CASTLE MEDICAL GROUP)" userId="S::jennie.caukwell@nhs.net::9c4861fd-6f5b-42f4-906f-394ec76bebd7" providerId="AD" clId="Web-{D30EA657-68B0-C86C-BA31-810AA4F73737}" dt="2024-08-13T09:35:47.443" v="7" actId="1076"/>
        <pc:sldMkLst>
          <pc:docMk/>
          <pc:sldMk cId="3285860598" sldId="631"/>
        </pc:sldMkLst>
      </pc:sldChg>
      <pc:sldChg chg="add replId">
        <pc:chgData name="CAUKWELL, Jennie (CASTLE MEDICAL GROUP)" userId="S::jennie.caukwell@nhs.net::9c4861fd-6f5b-42f4-906f-394ec76bebd7" providerId="AD" clId="Web-{D30EA657-68B0-C86C-BA31-810AA4F73737}" dt="2024-08-13T09:34:49.690" v="0"/>
        <pc:sldMkLst>
          <pc:docMk/>
          <pc:sldMk cId="3902201625" sldId="646"/>
        </pc:sldMkLst>
      </pc:sldChg>
    </pc:docChg>
  </pc:docChgLst>
  <pc:docChgLst>
    <pc:chgData name="CAUKWELL, Jennie (CASTLE MEDICAL GROUP)" userId="9c4861fd-6f5b-42f4-906f-394ec76bebd7" providerId="ADAL" clId="{20DE1DB9-6BC3-473E-825B-4897DB859D3F}"/>
    <pc:docChg chg="undo custSel addSld delSld modSld sldOrd">
      <pc:chgData name="CAUKWELL, Jennie (CASTLE MEDICAL GROUP)" userId="9c4861fd-6f5b-42f4-906f-394ec76bebd7" providerId="ADAL" clId="{20DE1DB9-6BC3-473E-825B-4897DB859D3F}" dt="2024-10-07T14:35:58.781" v="2795" actId="1036"/>
      <pc:docMkLst>
        <pc:docMk/>
      </pc:docMkLst>
      <pc:sldChg chg="del">
        <pc:chgData name="CAUKWELL, Jennie (CASTLE MEDICAL GROUP)" userId="9c4861fd-6f5b-42f4-906f-394ec76bebd7" providerId="ADAL" clId="{20DE1DB9-6BC3-473E-825B-4897DB859D3F}" dt="2024-10-07T10:17:56.945" v="1634" actId="47"/>
        <pc:sldMkLst>
          <pc:docMk/>
          <pc:sldMk cId="4057057382" sldId="599"/>
        </pc:sldMkLst>
      </pc:sldChg>
      <pc:sldChg chg="del">
        <pc:chgData name="CAUKWELL, Jennie (CASTLE MEDICAL GROUP)" userId="9c4861fd-6f5b-42f4-906f-394ec76bebd7" providerId="ADAL" clId="{20DE1DB9-6BC3-473E-825B-4897DB859D3F}" dt="2024-10-07T10:18:08.306" v="1642" actId="47"/>
        <pc:sldMkLst>
          <pc:docMk/>
          <pc:sldMk cId="1763665738" sldId="613"/>
        </pc:sldMkLst>
      </pc:sldChg>
      <pc:sldChg chg="del">
        <pc:chgData name="CAUKWELL, Jennie (CASTLE MEDICAL GROUP)" userId="9c4861fd-6f5b-42f4-906f-394ec76bebd7" providerId="ADAL" clId="{20DE1DB9-6BC3-473E-825B-4897DB859D3F}" dt="2024-10-07T10:18:02.938" v="1638" actId="47"/>
        <pc:sldMkLst>
          <pc:docMk/>
          <pc:sldMk cId="542525202" sldId="614"/>
        </pc:sldMkLst>
      </pc:sldChg>
      <pc:sldChg chg="del">
        <pc:chgData name="CAUKWELL, Jennie (CASTLE MEDICAL GROUP)" userId="9c4861fd-6f5b-42f4-906f-394ec76bebd7" providerId="ADAL" clId="{20DE1DB9-6BC3-473E-825B-4897DB859D3F}" dt="2024-10-07T10:17:59.916" v="1636" actId="47"/>
        <pc:sldMkLst>
          <pc:docMk/>
          <pc:sldMk cId="752567830" sldId="615"/>
        </pc:sldMkLst>
      </pc:sldChg>
      <pc:sldChg chg="del">
        <pc:chgData name="CAUKWELL, Jennie (CASTLE MEDICAL GROUP)" userId="9c4861fd-6f5b-42f4-906f-394ec76bebd7" providerId="ADAL" clId="{20DE1DB9-6BC3-473E-825B-4897DB859D3F}" dt="2024-10-07T10:18:00.946" v="1637" actId="47"/>
        <pc:sldMkLst>
          <pc:docMk/>
          <pc:sldMk cId="350824278" sldId="616"/>
        </pc:sldMkLst>
      </pc:sldChg>
      <pc:sldChg chg="del">
        <pc:chgData name="CAUKWELL, Jennie (CASTLE MEDICAL GROUP)" userId="9c4861fd-6f5b-42f4-906f-394ec76bebd7" providerId="ADAL" clId="{20DE1DB9-6BC3-473E-825B-4897DB859D3F}" dt="2024-10-07T10:18:04.297" v="1639" actId="47"/>
        <pc:sldMkLst>
          <pc:docMk/>
          <pc:sldMk cId="1863583593" sldId="619"/>
        </pc:sldMkLst>
      </pc:sldChg>
      <pc:sldChg chg="del">
        <pc:chgData name="CAUKWELL, Jennie (CASTLE MEDICAL GROUP)" userId="9c4861fd-6f5b-42f4-906f-394ec76bebd7" providerId="ADAL" clId="{20DE1DB9-6BC3-473E-825B-4897DB859D3F}" dt="2024-10-07T10:18:05.428" v="1640" actId="47"/>
        <pc:sldMkLst>
          <pc:docMk/>
          <pc:sldMk cId="390683672" sldId="620"/>
        </pc:sldMkLst>
      </pc:sldChg>
      <pc:sldChg chg="del">
        <pc:chgData name="CAUKWELL, Jennie (CASTLE MEDICAL GROUP)" userId="9c4861fd-6f5b-42f4-906f-394ec76bebd7" providerId="ADAL" clId="{20DE1DB9-6BC3-473E-825B-4897DB859D3F}" dt="2024-10-07T10:27:37.925" v="1894"/>
        <pc:sldMkLst>
          <pc:docMk/>
          <pc:sldMk cId="3754687029" sldId="620"/>
        </pc:sldMkLst>
      </pc:sldChg>
      <pc:sldChg chg="del">
        <pc:chgData name="CAUKWELL, Jennie (CASTLE MEDICAL GROUP)" userId="9c4861fd-6f5b-42f4-906f-394ec76bebd7" providerId="ADAL" clId="{20DE1DB9-6BC3-473E-825B-4897DB859D3F}" dt="2024-10-07T10:18:07.385" v="1641" actId="47"/>
        <pc:sldMkLst>
          <pc:docMk/>
          <pc:sldMk cId="2785945028" sldId="621"/>
        </pc:sldMkLst>
      </pc:sldChg>
      <pc:sldChg chg="del">
        <pc:chgData name="CAUKWELL, Jennie (CASTLE MEDICAL GROUP)" userId="9c4861fd-6f5b-42f4-906f-394ec76bebd7" providerId="ADAL" clId="{20DE1DB9-6BC3-473E-825B-4897DB859D3F}" dt="2024-10-07T10:18:23.504" v="1643" actId="47"/>
        <pc:sldMkLst>
          <pc:docMk/>
          <pc:sldMk cId="1228137994" sldId="623"/>
        </pc:sldMkLst>
      </pc:sldChg>
      <pc:sldChg chg="modSp mod">
        <pc:chgData name="CAUKWELL, Jennie (CASTLE MEDICAL GROUP)" userId="9c4861fd-6f5b-42f4-906f-394ec76bebd7" providerId="ADAL" clId="{20DE1DB9-6BC3-473E-825B-4897DB859D3F}" dt="2024-10-07T10:21:24.139" v="1676" actId="207"/>
        <pc:sldMkLst>
          <pc:docMk/>
          <pc:sldMk cId="2998400583" sldId="625"/>
        </pc:sldMkLst>
      </pc:sldChg>
      <pc:sldChg chg="del">
        <pc:chgData name="CAUKWELL, Jennie (CASTLE MEDICAL GROUP)" userId="9c4861fd-6f5b-42f4-906f-394ec76bebd7" providerId="ADAL" clId="{20DE1DB9-6BC3-473E-825B-4897DB859D3F}" dt="2024-10-02T10:09:39.887" v="1550" actId="47"/>
        <pc:sldMkLst>
          <pc:docMk/>
          <pc:sldMk cId="1750101143" sldId="626"/>
        </pc:sldMkLst>
      </pc:sldChg>
      <pc:sldChg chg="del">
        <pc:chgData name="CAUKWELL, Jennie (CASTLE MEDICAL GROUP)" userId="9c4861fd-6f5b-42f4-906f-394ec76bebd7" providerId="ADAL" clId="{20DE1DB9-6BC3-473E-825B-4897DB859D3F}" dt="2024-10-07T10:18:26.104" v="1646" actId="47"/>
        <pc:sldMkLst>
          <pc:docMk/>
          <pc:sldMk cId="4262704421" sldId="627"/>
        </pc:sldMkLst>
      </pc:sldChg>
      <pc:sldChg chg="del">
        <pc:chgData name="CAUKWELL, Jennie (CASTLE MEDICAL GROUP)" userId="9c4861fd-6f5b-42f4-906f-394ec76bebd7" providerId="ADAL" clId="{20DE1DB9-6BC3-473E-825B-4897DB859D3F}" dt="2024-10-07T10:21:43.671" v="1679" actId="47"/>
        <pc:sldMkLst>
          <pc:docMk/>
          <pc:sldMk cId="1570577987" sldId="628"/>
        </pc:sldMkLst>
      </pc:sldChg>
      <pc:sldChg chg="del">
        <pc:chgData name="CAUKWELL, Jennie (CASTLE MEDICAL GROUP)" userId="9c4861fd-6f5b-42f4-906f-394ec76bebd7" providerId="ADAL" clId="{20DE1DB9-6BC3-473E-825B-4897DB859D3F}" dt="2024-10-02T10:09:14.081" v="1549" actId="47"/>
        <pc:sldMkLst>
          <pc:docMk/>
          <pc:sldMk cId="3285860598" sldId="631"/>
        </pc:sldMkLst>
      </pc:sldChg>
      <pc:sldChg chg="addSp delSp modSp mod">
        <pc:chgData name="CAUKWELL, Jennie (CASTLE MEDICAL GROUP)" userId="9c4861fd-6f5b-42f4-906f-394ec76bebd7" providerId="ADAL" clId="{20DE1DB9-6BC3-473E-825B-4897DB859D3F}" dt="2024-10-02T09:18:38.826" v="421" actId="1076"/>
        <pc:sldMkLst>
          <pc:docMk/>
          <pc:sldMk cId="2136102625" sldId="632"/>
        </pc:sldMkLst>
      </pc:sldChg>
      <pc:sldChg chg="modSp">
        <pc:chgData name="CAUKWELL, Jennie (CASTLE MEDICAL GROUP)" userId="9c4861fd-6f5b-42f4-906f-394ec76bebd7" providerId="ADAL" clId="{20DE1DB9-6BC3-473E-825B-4897DB859D3F}" dt="2024-10-07T10:26:20.007" v="1893" actId="20577"/>
        <pc:sldMkLst>
          <pc:docMk/>
          <pc:sldMk cId="2435843939" sldId="637"/>
        </pc:sldMkLst>
      </pc:sldChg>
      <pc:sldChg chg="addSp delSp modSp mod">
        <pc:chgData name="CAUKWELL, Jennie (CASTLE MEDICAL GROUP)" userId="9c4861fd-6f5b-42f4-906f-394ec76bebd7" providerId="ADAL" clId="{20DE1DB9-6BC3-473E-825B-4897DB859D3F}" dt="2024-10-02T09:37:57.980" v="950" actId="14100"/>
        <pc:sldMkLst>
          <pc:docMk/>
          <pc:sldMk cId="3184398119" sldId="638"/>
        </pc:sldMkLst>
      </pc:sldChg>
      <pc:sldChg chg="del">
        <pc:chgData name="CAUKWELL, Jennie (CASTLE MEDICAL GROUP)" userId="9c4861fd-6f5b-42f4-906f-394ec76bebd7" providerId="ADAL" clId="{20DE1DB9-6BC3-473E-825B-4897DB859D3F}" dt="2024-10-07T10:21:41.637" v="1678" actId="47"/>
        <pc:sldMkLst>
          <pc:docMk/>
          <pc:sldMk cId="2910666704" sldId="640"/>
        </pc:sldMkLst>
      </pc:sldChg>
      <pc:sldChg chg="del">
        <pc:chgData name="CAUKWELL, Jennie (CASTLE MEDICAL GROUP)" userId="9c4861fd-6f5b-42f4-906f-394ec76bebd7" providerId="ADAL" clId="{20DE1DB9-6BC3-473E-825B-4897DB859D3F}" dt="2024-10-07T10:21:38.529" v="1677" actId="47"/>
        <pc:sldMkLst>
          <pc:docMk/>
          <pc:sldMk cId="554548808" sldId="641"/>
        </pc:sldMkLst>
      </pc:sldChg>
      <pc:sldChg chg="del">
        <pc:chgData name="CAUKWELL, Jennie (CASTLE MEDICAL GROUP)" userId="9c4861fd-6f5b-42f4-906f-394ec76bebd7" providerId="ADAL" clId="{20DE1DB9-6BC3-473E-825B-4897DB859D3F}" dt="2024-10-07T10:18:24.662" v="1644" actId="47"/>
        <pc:sldMkLst>
          <pc:docMk/>
          <pc:sldMk cId="2505180470" sldId="643"/>
        </pc:sldMkLst>
      </pc:sldChg>
      <pc:sldChg chg="del">
        <pc:chgData name="CAUKWELL, Jennie (CASTLE MEDICAL GROUP)" userId="9c4861fd-6f5b-42f4-906f-394ec76bebd7" providerId="ADAL" clId="{20DE1DB9-6BC3-473E-825B-4897DB859D3F}" dt="2024-10-07T10:18:25.416" v="1645" actId="47"/>
        <pc:sldMkLst>
          <pc:docMk/>
          <pc:sldMk cId="3510016053" sldId="644"/>
        </pc:sldMkLst>
      </pc:sldChg>
      <pc:sldChg chg="del">
        <pc:chgData name="CAUKWELL, Jennie (CASTLE MEDICAL GROUP)" userId="9c4861fd-6f5b-42f4-906f-394ec76bebd7" providerId="ADAL" clId="{20DE1DB9-6BC3-473E-825B-4897DB859D3F}" dt="2024-10-07T10:17:58.650" v="1635" actId="47"/>
        <pc:sldMkLst>
          <pc:docMk/>
          <pc:sldMk cId="3182545274" sldId="645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7T13:34:17.461" v="2517" actId="14100"/>
        <pc:sldMkLst>
          <pc:docMk/>
          <pc:sldMk cId="1687519074" sldId="647"/>
        </pc:sldMkLst>
      </pc:sldChg>
      <pc:sldChg chg="add del">
        <pc:chgData name="CAUKWELL, Jennie (CASTLE MEDICAL GROUP)" userId="9c4861fd-6f5b-42f4-906f-394ec76bebd7" providerId="ADAL" clId="{20DE1DB9-6BC3-473E-825B-4897DB859D3F}" dt="2024-10-02T10:09:52.076" v="1551" actId="47"/>
        <pc:sldMkLst>
          <pc:docMk/>
          <pc:sldMk cId="2349999445" sldId="648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2T09:44:48.939" v="1345" actId="1076"/>
        <pc:sldMkLst>
          <pc:docMk/>
          <pc:sldMk cId="3763140577" sldId="649"/>
        </pc:sldMkLst>
      </pc:sldChg>
      <pc:sldChg chg="delSp modSp add mod">
        <pc:chgData name="CAUKWELL, Jennie (CASTLE MEDICAL GROUP)" userId="9c4861fd-6f5b-42f4-906f-394ec76bebd7" providerId="ADAL" clId="{20DE1DB9-6BC3-473E-825B-4897DB859D3F}" dt="2024-10-02T09:39:24.708" v="965" actId="14100"/>
        <pc:sldMkLst>
          <pc:docMk/>
          <pc:sldMk cId="2002875336" sldId="650"/>
        </pc:sldMkLst>
      </pc:sldChg>
      <pc:sldChg chg="addSp delSp modSp add mod ord">
        <pc:chgData name="CAUKWELL, Jennie (CASTLE MEDICAL GROUP)" userId="9c4861fd-6f5b-42f4-906f-394ec76bebd7" providerId="ADAL" clId="{20DE1DB9-6BC3-473E-825B-4897DB859D3F}" dt="2024-10-07T13:33:47.793" v="2515" actId="14100"/>
        <pc:sldMkLst>
          <pc:docMk/>
          <pc:sldMk cId="3226723064" sldId="674"/>
        </pc:sldMkLst>
      </pc:sldChg>
      <pc:sldChg chg="addSp delSp modSp mod">
        <pc:chgData name="CAUKWELL, Jennie (CASTLE MEDICAL GROUP)" userId="9c4861fd-6f5b-42f4-906f-394ec76bebd7" providerId="ADAL" clId="{20DE1DB9-6BC3-473E-825B-4897DB859D3F}" dt="2024-10-07T13:37:24.586" v="2564" actId="1037"/>
        <pc:sldMkLst>
          <pc:docMk/>
          <pc:sldMk cId="4185836943" sldId="681"/>
        </pc:sldMkLst>
      </pc:sldChg>
      <pc:sldChg chg="add">
        <pc:chgData name="CAUKWELL, Jennie (CASTLE MEDICAL GROUP)" userId="9c4861fd-6f5b-42f4-906f-394ec76bebd7" providerId="ADAL" clId="{20DE1DB9-6BC3-473E-825B-4897DB859D3F}" dt="2024-10-02T09:57:00.450" v="1349" actId="2890"/>
        <pc:sldMkLst>
          <pc:docMk/>
          <pc:sldMk cId="337057617" sldId="682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2T09:58:58.867" v="1429" actId="1076"/>
        <pc:sldMkLst>
          <pc:docMk/>
          <pc:sldMk cId="1208413114" sldId="683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7T09:58:43.938" v="1633" actId="20577"/>
        <pc:sldMkLst>
          <pc:docMk/>
          <pc:sldMk cId="3990786381" sldId="684"/>
        </pc:sldMkLst>
      </pc:sldChg>
      <pc:sldChg chg="add">
        <pc:chgData name="CAUKWELL, Jennie (CASTLE MEDICAL GROUP)" userId="9c4861fd-6f5b-42f4-906f-394ec76bebd7" providerId="ADAL" clId="{20DE1DB9-6BC3-473E-825B-4897DB859D3F}" dt="2024-10-07T12:58:43.043" v="1895" actId="2890"/>
        <pc:sldMkLst>
          <pc:docMk/>
          <pc:sldMk cId="2251280839" sldId="685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7T14:35:58.781" v="2795" actId="1036"/>
        <pc:sldMkLst>
          <pc:docMk/>
          <pc:sldMk cId="1911343074" sldId="686"/>
        </pc:sldMkLst>
      </pc:sldChg>
    </pc:docChg>
  </pc:docChgLst>
  <pc:docChgLst>
    <pc:chgData name="CAUKWELL, Jennie (CASTLE MEDICAL GROUP)" userId="9c4861fd-6f5b-42f4-906f-394ec76bebd7" providerId="ADAL" clId="{64E91008-5429-4CA4-AF77-85C79A7A0E33}"/>
    <pc:docChg chg="modSld">
      <pc:chgData name="CAUKWELL, Jennie (CASTLE MEDICAL GROUP)" userId="9c4861fd-6f5b-42f4-906f-394ec76bebd7" providerId="ADAL" clId="{64E91008-5429-4CA4-AF77-85C79A7A0E33}" dt="2024-04-30T12:14:43.248" v="1136" actId="20577"/>
      <pc:docMkLst>
        <pc:docMk/>
      </pc:docMkLst>
      <pc:sldChg chg="modSp mod">
        <pc:chgData name="CAUKWELL, Jennie (CASTLE MEDICAL GROUP)" userId="9c4861fd-6f5b-42f4-906f-394ec76bebd7" providerId="ADAL" clId="{64E91008-5429-4CA4-AF77-85C79A7A0E33}" dt="2024-04-30T12:14:43.248" v="1136" actId="20577"/>
        <pc:sldMkLst>
          <pc:docMk/>
          <pc:sldMk cId="2435843939" sldId="637"/>
        </pc:sldMkLst>
      </pc:sldChg>
    </pc:docChg>
  </pc:docChgLst>
  <pc:docChgLst>
    <pc:chgData name="CAUKWELL, Jennie (CASTLE MEDICAL GROUP)" userId="S::jennie.caukwell@nhs.net::9c4861fd-6f5b-42f4-906f-394ec76bebd7" providerId="AD" clId="Web-{FE6A0298-0217-1F6C-0946-DF328DC1A2DF}"/>
    <pc:docChg chg="addSld modSld sldOrd">
      <pc:chgData name="CAUKWELL, Jennie (CASTLE MEDICAL GROUP)" userId="S::jennie.caukwell@nhs.net::9c4861fd-6f5b-42f4-906f-394ec76bebd7" providerId="AD" clId="Web-{FE6A0298-0217-1F6C-0946-DF328DC1A2DF}" dt="2024-04-30T10:19:59.978" v="42" actId="20577"/>
      <pc:docMkLst>
        <pc:docMk/>
      </pc:docMkLst>
      <pc:sldChg chg="ord">
        <pc:chgData name="CAUKWELL, Jennie (CASTLE MEDICAL GROUP)" userId="S::jennie.caukwell@nhs.net::9c4861fd-6f5b-42f4-906f-394ec76bebd7" providerId="AD" clId="Web-{FE6A0298-0217-1F6C-0946-DF328DC1A2DF}" dt="2024-04-30T10:09:56.512" v="0"/>
        <pc:sldMkLst>
          <pc:docMk/>
          <pc:sldMk cId="152330532" sldId="629"/>
        </pc:sldMkLst>
      </pc:sldChg>
      <pc:sldChg chg="addSp delSp modSp add replId">
        <pc:chgData name="CAUKWELL, Jennie (CASTLE MEDICAL GROUP)" userId="S::jennie.caukwell@nhs.net::9c4861fd-6f5b-42f4-906f-394ec76bebd7" providerId="AD" clId="Web-{FE6A0298-0217-1F6C-0946-DF328DC1A2DF}" dt="2024-04-30T10:19:59.978" v="42" actId="20577"/>
        <pc:sldMkLst>
          <pc:docMk/>
          <pc:sldMk cId="2435843939" sldId="63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solidFill>
                <a:schemeClr val="bg1"/>
              </a:solidFill>
            </a:rPr>
            <a:t>Salaried GP Offered</a:t>
          </a:r>
        </a:p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solidFill>
                <a:schemeClr val="bg1"/>
              </a:solidFill>
            </a:rPr>
            <a:t>(start date TBC)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>
              <a:solidFill>
                <a:schemeClr val="bg1"/>
              </a:solidFill>
            </a:rPr>
            <a:t>Dr Addison Retiring</a:t>
          </a:r>
        </a:p>
        <a:p>
          <a:pPr>
            <a:lnSpc>
              <a:spcPct val="100000"/>
            </a:lnSpc>
            <a:defRPr cap="all"/>
          </a:pPr>
          <a:r>
            <a:rPr lang="en-GB" sz="1400" cap="none" dirty="0">
              <a:solidFill>
                <a:schemeClr val="bg1"/>
              </a:solidFill>
            </a:rPr>
            <a:t>(partner)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B2B879BD-3840-400C-92BD-B2C2383358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>
              <a:solidFill>
                <a:schemeClr val="bg1"/>
              </a:solidFill>
            </a:rPr>
            <a:t>Dr Foroughi, Dr </a:t>
          </a:r>
          <a:r>
            <a:rPr lang="en-US" sz="1400" cap="none" baseline="0" dirty="0" err="1">
              <a:solidFill>
                <a:schemeClr val="bg1"/>
              </a:solidFill>
            </a:rPr>
            <a:t>Henanouche</a:t>
          </a:r>
          <a:r>
            <a:rPr lang="en-US" sz="1400" cap="none" baseline="0" dirty="0">
              <a:solidFill>
                <a:schemeClr val="bg1"/>
              </a:solidFill>
            </a:rPr>
            <a:t>, Dr Jaiswal joined on placement</a:t>
          </a:r>
        </a:p>
        <a:p>
          <a:pPr>
            <a:lnSpc>
              <a:spcPct val="100000"/>
            </a:lnSpc>
            <a:defRPr cap="all"/>
          </a:pPr>
          <a:r>
            <a:rPr lang="en-US" sz="1400" cap="none" baseline="0" dirty="0">
              <a:solidFill>
                <a:schemeClr val="bg1"/>
              </a:solidFill>
            </a:rPr>
            <a:t>(registrars)</a:t>
          </a:r>
          <a:endParaRPr lang="en-US" sz="1400" dirty="0">
            <a:solidFill>
              <a:schemeClr val="bg1"/>
            </a:solidFill>
          </a:endParaRPr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endParaRPr lang="en-US" sz="1400"/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 sz="1400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0" presStyleCnt="3"/>
      <dgm:spPr/>
    </dgm:pt>
    <dgm:pt modelId="{A36E6659-4669-43D3-B474-540C025E0C56}" type="pres">
      <dgm:prSet presAssocID="{E2936F2D-1241-4638-BB30-192171AC05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0" presStyleCnt="3">
        <dgm:presLayoutVars>
          <dgm:chMax val="1"/>
          <dgm:chPref val="1"/>
        </dgm:presLayoutVars>
      </dgm:prSet>
      <dgm:spPr/>
    </dgm:pt>
    <dgm:pt modelId="{8F250172-9754-4A57-A278-F6975F056A36}" type="pres">
      <dgm:prSet presAssocID="{67F6CB57-9EAB-48CB-8F5A-53DDD5B6EEE9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1" presStyleCnt="3"/>
      <dgm:spPr/>
    </dgm:pt>
    <dgm:pt modelId="{B4732633-A4F3-4F4B-AD2D-97FB7B21572D}" type="pres">
      <dgm:prSet presAssocID="{062CC33B-74A5-4AF7-B00F-9DF77CFC6D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1" presStyleCnt="3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60750DAD-F5C9-49BF-9AF5-29D65319E5C1}" type="pres">
      <dgm:prSet presAssocID="{B2B879BD-3840-400C-92BD-B2C2383358D7}" presName="compNode" presStyleCnt="0"/>
      <dgm:spPr/>
    </dgm:pt>
    <dgm:pt modelId="{21C3F34A-2608-4BC3-A9EA-66E39D6B85C5}" type="pres">
      <dgm:prSet presAssocID="{B2B879BD-3840-400C-92BD-B2C2383358D7}" presName="iconBgRect" presStyleLbl="bgShp" presStyleIdx="2" presStyleCnt="3"/>
      <dgm:spPr/>
    </dgm:pt>
    <dgm:pt modelId="{00CD6A3A-CCAA-425C-A164-D64BF3CAA48F}" type="pres">
      <dgm:prSet presAssocID="{B2B879BD-3840-400C-92BD-B2C2383358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951691-6F11-4955-BB68-82BFB101BB2B}" type="pres">
      <dgm:prSet presAssocID="{B2B879BD-3840-400C-92BD-B2C2383358D7}" presName="spaceRect" presStyleCnt="0"/>
      <dgm:spPr/>
    </dgm:pt>
    <dgm:pt modelId="{771CC39E-65D9-4408-9BB6-BB8216C86C77}" type="pres">
      <dgm:prSet presAssocID="{B2B879BD-3840-400C-92BD-B2C2383358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9FD0B06-0245-4AA2-A20A-F745B9053A26}" type="presOf" srcId="{062CC33B-74A5-4AF7-B00F-9DF77CFC6D18}" destId="{2AF65AB6-E72E-406D-BA8A-84234F16905E}" srcOrd="0" destOrd="0" presId="urn:microsoft.com/office/officeart/2018/5/layout/IconCircleLabelList"/>
    <dgm:cxn modelId="{EA9A1E10-7B13-47D3-8596-234383DD4E30}" srcId="{15509919-36B5-4162-8899-417A9F93473B}" destId="{E2936F2D-1241-4638-BB30-192171AC0545}" srcOrd="0" destOrd="0" parTransId="{64DB7B22-7789-431A-93D7-43CC317E88D7}" sibTransId="{67F6CB57-9EAB-48CB-8F5A-53DDD5B6EEE9}"/>
    <dgm:cxn modelId="{0937F174-B3F0-49EE-A51C-55BA409D9892}" type="presOf" srcId="{B2B879BD-3840-400C-92BD-B2C2383358D7}" destId="{771CC39E-65D9-4408-9BB6-BB8216C86C77}" srcOrd="0" destOrd="0" presId="urn:microsoft.com/office/officeart/2018/5/layout/IconCircleLabelList"/>
    <dgm:cxn modelId="{CDD79757-A285-4623-90E1-26061E33526B}" type="presOf" srcId="{E2936F2D-1241-4638-BB30-192171AC0545}" destId="{7EA540EB-4CE9-4988-8934-E4E2852C5A0B}" srcOrd="0" destOrd="0" presId="urn:microsoft.com/office/officeart/2018/5/layout/IconCircleLabelList"/>
    <dgm:cxn modelId="{1C41229F-C9AD-45C1-9FCD-002786A1B9CC}" srcId="{15509919-36B5-4162-8899-417A9F93473B}" destId="{062CC33B-74A5-4AF7-B00F-9DF77CFC6D18}" srcOrd="1" destOrd="0" parTransId="{297A6A16-D14B-4ED1-83A7-FF947A9B52ED}" sibTransId="{DE371884-F5F1-43E0-84E4-910BE284F222}"/>
    <dgm:cxn modelId="{42CDCACA-F394-4044-BBF6-522A0005ABCB}" srcId="{15509919-36B5-4162-8899-417A9F93473B}" destId="{B2B879BD-3840-400C-92BD-B2C2383358D7}" srcOrd="2" destOrd="0" parTransId="{09440D86-F3E6-4A3C-9E78-1AFC56348641}" sibTransId="{FBAA44FF-54DE-45C8-9FAC-512C40277233}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1B20F0A2-2EE0-41E2-8818-067BBD18BABD}" type="presParOf" srcId="{646ECFE3-E723-44CE-9B88-A7B9C0C3A301}" destId="{8778CC7D-CAA3-4FAB-8072-97601E450823}" srcOrd="0" destOrd="0" presId="urn:microsoft.com/office/officeart/2018/5/layout/IconCircleLabelList"/>
    <dgm:cxn modelId="{1720E33D-8777-401E-A73A-E16323154D56}" type="presParOf" srcId="{8778CC7D-CAA3-4FAB-8072-97601E450823}" destId="{E949F50F-99C5-4B3E-8F68-A0B087255238}" srcOrd="0" destOrd="0" presId="urn:microsoft.com/office/officeart/2018/5/layout/IconCircleLabelList"/>
    <dgm:cxn modelId="{0A47870D-20F2-4194-A466-2943AC6D2958}" type="presParOf" srcId="{8778CC7D-CAA3-4FAB-8072-97601E450823}" destId="{A36E6659-4669-43D3-B474-540C025E0C56}" srcOrd="1" destOrd="0" presId="urn:microsoft.com/office/officeart/2018/5/layout/IconCircleLabelList"/>
    <dgm:cxn modelId="{769613B7-C1AE-4DD9-A45C-787EAC93128F}" type="presParOf" srcId="{8778CC7D-CAA3-4FAB-8072-97601E450823}" destId="{7B0EF0C9-48BB-434D-B20C-A0BCDA59A00B}" srcOrd="2" destOrd="0" presId="urn:microsoft.com/office/officeart/2018/5/layout/IconCircleLabelList"/>
    <dgm:cxn modelId="{932D8240-9DF5-49BA-B37C-AFAB68B6820B}" type="presParOf" srcId="{8778CC7D-CAA3-4FAB-8072-97601E450823}" destId="{7EA540EB-4CE9-4988-8934-E4E2852C5A0B}" srcOrd="3" destOrd="0" presId="urn:microsoft.com/office/officeart/2018/5/layout/IconCircleLabelList"/>
    <dgm:cxn modelId="{16A5201D-C280-42C6-9686-56A2A322D8A4}" type="presParOf" srcId="{646ECFE3-E723-44CE-9B88-A7B9C0C3A301}" destId="{8F250172-9754-4A57-A278-F6975F056A36}" srcOrd="1" destOrd="0" presId="urn:microsoft.com/office/officeart/2018/5/layout/IconCircleLabelList"/>
    <dgm:cxn modelId="{64D5FEED-16E2-46E5-B363-D7DE18008CD7}" type="presParOf" srcId="{646ECFE3-E723-44CE-9B88-A7B9C0C3A301}" destId="{8EF3F493-743E-420B-BD98-5919016816B5}" srcOrd="2" destOrd="0" presId="urn:microsoft.com/office/officeart/2018/5/layout/IconCircleLabelList"/>
    <dgm:cxn modelId="{74F4DBAD-09E8-4861-9520-89CCB258BABA}" type="presParOf" srcId="{8EF3F493-743E-420B-BD98-5919016816B5}" destId="{6A1A4E47-8735-4536-B903-131D2BEEBB92}" srcOrd="0" destOrd="0" presId="urn:microsoft.com/office/officeart/2018/5/layout/IconCircleLabelList"/>
    <dgm:cxn modelId="{C7C55351-3796-40A0-A56F-F1A8FC580EF2}" type="presParOf" srcId="{8EF3F493-743E-420B-BD98-5919016816B5}" destId="{B4732633-A4F3-4F4B-AD2D-97FB7B21572D}" srcOrd="1" destOrd="0" presId="urn:microsoft.com/office/officeart/2018/5/layout/IconCircleLabelList"/>
    <dgm:cxn modelId="{86ED07B6-AC76-4AB6-9F24-615CDCB542D4}" type="presParOf" srcId="{8EF3F493-743E-420B-BD98-5919016816B5}" destId="{09AEF3E1-0E5A-4712-877D-7B714F4BE602}" srcOrd="2" destOrd="0" presId="urn:microsoft.com/office/officeart/2018/5/layout/IconCircleLabelList"/>
    <dgm:cxn modelId="{A6F71426-2CDF-49B2-ACE6-A7E3FDCA6C6D}" type="presParOf" srcId="{8EF3F493-743E-420B-BD98-5919016816B5}" destId="{2AF65AB6-E72E-406D-BA8A-84234F16905E}" srcOrd="3" destOrd="0" presId="urn:microsoft.com/office/officeart/2018/5/layout/IconCircleLabelList"/>
    <dgm:cxn modelId="{C1FA6B1D-4234-4B41-8CE2-9AD25AFBE37D}" type="presParOf" srcId="{646ECFE3-E723-44CE-9B88-A7B9C0C3A301}" destId="{35847727-AD12-4695-ABC3-CD45B3A465DA}" srcOrd="3" destOrd="0" presId="urn:microsoft.com/office/officeart/2018/5/layout/IconCircleLabelList"/>
    <dgm:cxn modelId="{409FBD0D-97FC-414B-B239-D4782BC5C798}" type="presParOf" srcId="{646ECFE3-E723-44CE-9B88-A7B9C0C3A301}" destId="{60750DAD-F5C9-49BF-9AF5-29D65319E5C1}" srcOrd="4" destOrd="0" presId="urn:microsoft.com/office/officeart/2018/5/layout/IconCircleLabelList"/>
    <dgm:cxn modelId="{77170136-376E-4009-A045-5AB539F2F752}" type="presParOf" srcId="{60750DAD-F5C9-49BF-9AF5-29D65319E5C1}" destId="{21C3F34A-2608-4BC3-A9EA-66E39D6B85C5}" srcOrd="0" destOrd="0" presId="urn:microsoft.com/office/officeart/2018/5/layout/IconCircleLabelList"/>
    <dgm:cxn modelId="{55389A22-3C1D-40F0-9291-2C412C32F601}" type="presParOf" srcId="{60750DAD-F5C9-49BF-9AF5-29D65319E5C1}" destId="{00CD6A3A-CCAA-425C-A164-D64BF3CAA48F}" srcOrd="1" destOrd="0" presId="urn:microsoft.com/office/officeart/2018/5/layout/IconCircleLabelList"/>
    <dgm:cxn modelId="{918CC561-3F01-41E8-9782-3084B0EBAC2A}" type="presParOf" srcId="{60750DAD-F5C9-49BF-9AF5-29D65319E5C1}" destId="{40951691-6F11-4955-BB68-82BFB101BB2B}" srcOrd="2" destOrd="0" presId="urn:microsoft.com/office/officeart/2018/5/layout/IconCircleLabelList"/>
    <dgm:cxn modelId="{E78C748F-0D34-49BB-AB53-E9C089C1400D}" type="presParOf" srcId="{60750DAD-F5C9-49BF-9AF5-29D65319E5C1}" destId="{771CC39E-65D9-4408-9BB6-BB8216C86C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1A5C25-7784-43CA-910E-E5D6AD440FBB}" type="doc">
      <dgm:prSet loTypeId="urn:microsoft.com/office/officeart/2005/8/layout/matrix3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3F31EDC-DB7F-4464-A577-BFD50E51C1A4}">
      <dgm:prSet phldrT="[Text]"/>
      <dgm:spPr/>
      <dgm:t>
        <a:bodyPr/>
        <a:lstStyle/>
        <a:p>
          <a:r>
            <a:rPr lang="en-GB" dirty="0"/>
            <a:t>Prescribing ends 1</a:t>
          </a:r>
          <a:r>
            <a:rPr lang="en-GB" baseline="30000" dirty="0"/>
            <a:t>st</a:t>
          </a:r>
          <a:r>
            <a:rPr lang="en-GB" dirty="0"/>
            <a:t> Feb 2025</a:t>
          </a:r>
        </a:p>
      </dgm:t>
    </dgm:pt>
    <dgm:pt modelId="{EEA252DC-3F55-44CF-AFBF-8B6674D9F7C9}" type="parTrans" cxnId="{5DED1C44-5947-4AC9-9746-C182B6DB7BC0}">
      <dgm:prSet/>
      <dgm:spPr/>
      <dgm:t>
        <a:bodyPr/>
        <a:lstStyle/>
        <a:p>
          <a:endParaRPr lang="en-GB"/>
        </a:p>
      </dgm:t>
    </dgm:pt>
    <dgm:pt modelId="{9C236619-96A4-4E17-8F49-ADCA1507E339}" type="sibTrans" cxnId="{5DED1C44-5947-4AC9-9746-C182B6DB7BC0}">
      <dgm:prSet/>
      <dgm:spPr/>
      <dgm:t>
        <a:bodyPr/>
        <a:lstStyle/>
        <a:p>
          <a:endParaRPr lang="en-GB"/>
        </a:p>
      </dgm:t>
    </dgm:pt>
    <dgm:pt modelId="{DC82FABD-A9EB-42DA-A2FA-30CBF8D42672}">
      <dgm:prSet phldrT="[Text]"/>
      <dgm:spPr/>
      <dgm:t>
        <a:bodyPr/>
        <a:lstStyle/>
        <a:p>
          <a:r>
            <a:rPr lang="en-GB" dirty="0"/>
            <a:t>Decision made by the ICB</a:t>
          </a:r>
        </a:p>
      </dgm:t>
    </dgm:pt>
    <dgm:pt modelId="{6A059FC3-E823-4760-88B8-66F8058DD56A}" type="parTrans" cxnId="{507D0245-F4F7-4BFC-8956-D21C10812514}">
      <dgm:prSet/>
      <dgm:spPr/>
      <dgm:t>
        <a:bodyPr/>
        <a:lstStyle/>
        <a:p>
          <a:endParaRPr lang="en-GB"/>
        </a:p>
      </dgm:t>
    </dgm:pt>
    <dgm:pt modelId="{57450826-1A56-4A91-B55E-FCEE50976894}" type="sibTrans" cxnId="{507D0245-F4F7-4BFC-8956-D21C10812514}">
      <dgm:prSet/>
      <dgm:spPr/>
      <dgm:t>
        <a:bodyPr/>
        <a:lstStyle/>
        <a:p>
          <a:endParaRPr lang="en-GB"/>
        </a:p>
      </dgm:t>
    </dgm:pt>
    <dgm:pt modelId="{223AB4CD-2A2A-4F1A-9310-12B4A9E98BB9}">
      <dgm:prSet phldrT="[Text]"/>
      <dgm:spPr/>
      <dgm:t>
        <a:bodyPr/>
        <a:lstStyle/>
        <a:p>
          <a:r>
            <a:rPr lang="en-GB" dirty="0"/>
            <a:t>Contacted those effected</a:t>
          </a:r>
        </a:p>
      </dgm:t>
    </dgm:pt>
    <dgm:pt modelId="{C3622FA9-35B0-46FE-A1D0-5B72449B44E0}" type="parTrans" cxnId="{03A1521C-CAD1-410A-85BE-23EF54F640F5}">
      <dgm:prSet/>
      <dgm:spPr/>
      <dgm:t>
        <a:bodyPr/>
        <a:lstStyle/>
        <a:p>
          <a:endParaRPr lang="en-GB"/>
        </a:p>
      </dgm:t>
    </dgm:pt>
    <dgm:pt modelId="{6BA72B3B-CEBC-4400-AB02-D1E4DABCB127}" type="sibTrans" cxnId="{03A1521C-CAD1-410A-85BE-23EF54F640F5}">
      <dgm:prSet/>
      <dgm:spPr/>
      <dgm:t>
        <a:bodyPr/>
        <a:lstStyle/>
        <a:p>
          <a:endParaRPr lang="en-GB"/>
        </a:p>
      </dgm:t>
    </dgm:pt>
    <dgm:pt modelId="{097C91F0-68AC-4923-84DC-5AB5B28FC006}">
      <dgm:prSet phldrT="[Text]"/>
      <dgm:spPr/>
      <dgm:t>
        <a:bodyPr/>
        <a:lstStyle/>
        <a:p>
          <a:r>
            <a:rPr lang="en-GB" dirty="0"/>
            <a:t>Signposted to information from ICB</a:t>
          </a:r>
        </a:p>
      </dgm:t>
    </dgm:pt>
    <dgm:pt modelId="{08E5EB68-3223-465A-8FC2-A184DF6DA7F6}" type="parTrans" cxnId="{43282683-DFC4-4186-A2FB-C6F0FA71F374}">
      <dgm:prSet/>
      <dgm:spPr/>
      <dgm:t>
        <a:bodyPr/>
        <a:lstStyle/>
        <a:p>
          <a:endParaRPr lang="en-GB"/>
        </a:p>
      </dgm:t>
    </dgm:pt>
    <dgm:pt modelId="{89F36279-A9B7-4DEE-A635-BB67939512C8}" type="sibTrans" cxnId="{43282683-DFC4-4186-A2FB-C6F0FA71F374}">
      <dgm:prSet/>
      <dgm:spPr/>
      <dgm:t>
        <a:bodyPr/>
        <a:lstStyle/>
        <a:p>
          <a:endParaRPr lang="en-GB"/>
        </a:p>
      </dgm:t>
    </dgm:pt>
    <dgm:pt modelId="{6FCC0DAC-0E1A-4C8A-97C6-CF4A970A7C6B}" type="pres">
      <dgm:prSet presAssocID="{0F1A5C25-7784-43CA-910E-E5D6AD440FBB}" presName="matrix" presStyleCnt="0">
        <dgm:presLayoutVars>
          <dgm:chMax val="1"/>
          <dgm:dir/>
          <dgm:resizeHandles val="exact"/>
        </dgm:presLayoutVars>
      </dgm:prSet>
      <dgm:spPr/>
    </dgm:pt>
    <dgm:pt modelId="{A795E37F-602A-402E-BCEE-5BC0CA2771E1}" type="pres">
      <dgm:prSet presAssocID="{0F1A5C25-7784-43CA-910E-E5D6AD440FBB}" presName="diamond" presStyleLbl="bgShp" presStyleIdx="0" presStyleCnt="1"/>
      <dgm:spPr/>
    </dgm:pt>
    <dgm:pt modelId="{AED0FB1A-4740-461C-BB3A-296728797D00}" type="pres">
      <dgm:prSet presAssocID="{0F1A5C25-7784-43CA-910E-E5D6AD440FB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9847468-F8CA-4AB4-9A16-9F103A270A15}" type="pres">
      <dgm:prSet presAssocID="{0F1A5C25-7784-43CA-910E-E5D6AD440FB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F2DA12-0DB7-4E3A-8D3F-A5779C3B9EC8}" type="pres">
      <dgm:prSet presAssocID="{0F1A5C25-7784-43CA-910E-E5D6AD440FB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B901DF-08A0-4B0C-97A2-AAB557B27030}" type="pres">
      <dgm:prSet presAssocID="{0F1A5C25-7784-43CA-910E-E5D6AD440FB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9E45117-79E3-4BBE-9905-DB3132908FAB}" type="presOf" srcId="{DC82FABD-A9EB-42DA-A2FA-30CBF8D42672}" destId="{AED0FB1A-4740-461C-BB3A-296728797D00}" srcOrd="0" destOrd="0" presId="urn:microsoft.com/office/officeart/2005/8/layout/matrix3"/>
    <dgm:cxn modelId="{03A1521C-CAD1-410A-85BE-23EF54F640F5}" srcId="{0F1A5C25-7784-43CA-910E-E5D6AD440FBB}" destId="{223AB4CD-2A2A-4F1A-9310-12B4A9E98BB9}" srcOrd="2" destOrd="0" parTransId="{C3622FA9-35B0-46FE-A1D0-5B72449B44E0}" sibTransId="{6BA72B3B-CEBC-4400-AB02-D1E4DABCB127}"/>
    <dgm:cxn modelId="{5DED1C44-5947-4AC9-9746-C182B6DB7BC0}" srcId="{0F1A5C25-7784-43CA-910E-E5D6AD440FBB}" destId="{D3F31EDC-DB7F-4464-A577-BFD50E51C1A4}" srcOrd="1" destOrd="0" parTransId="{EEA252DC-3F55-44CF-AFBF-8B6674D9F7C9}" sibTransId="{9C236619-96A4-4E17-8F49-ADCA1507E339}"/>
    <dgm:cxn modelId="{507D0245-F4F7-4BFC-8956-D21C10812514}" srcId="{0F1A5C25-7784-43CA-910E-E5D6AD440FBB}" destId="{DC82FABD-A9EB-42DA-A2FA-30CBF8D42672}" srcOrd="0" destOrd="0" parTransId="{6A059FC3-E823-4760-88B8-66F8058DD56A}" sibTransId="{57450826-1A56-4A91-B55E-FCEE50976894}"/>
    <dgm:cxn modelId="{8D32944A-CEDE-42D0-B832-8F72C5657175}" type="presOf" srcId="{D3F31EDC-DB7F-4464-A577-BFD50E51C1A4}" destId="{29847468-F8CA-4AB4-9A16-9F103A270A15}" srcOrd="0" destOrd="0" presId="urn:microsoft.com/office/officeart/2005/8/layout/matrix3"/>
    <dgm:cxn modelId="{587A5053-16A9-4896-8C96-C0868B857BF0}" type="presOf" srcId="{097C91F0-68AC-4923-84DC-5AB5B28FC006}" destId="{76B901DF-08A0-4B0C-97A2-AAB557B27030}" srcOrd="0" destOrd="0" presId="urn:microsoft.com/office/officeart/2005/8/layout/matrix3"/>
    <dgm:cxn modelId="{43282683-DFC4-4186-A2FB-C6F0FA71F374}" srcId="{0F1A5C25-7784-43CA-910E-E5D6AD440FBB}" destId="{097C91F0-68AC-4923-84DC-5AB5B28FC006}" srcOrd="3" destOrd="0" parTransId="{08E5EB68-3223-465A-8FC2-A184DF6DA7F6}" sibTransId="{89F36279-A9B7-4DEE-A635-BB67939512C8}"/>
    <dgm:cxn modelId="{188595AD-CCDF-4970-8649-C3A6298C5852}" type="presOf" srcId="{223AB4CD-2A2A-4F1A-9310-12B4A9E98BB9}" destId="{CEF2DA12-0DB7-4E3A-8D3F-A5779C3B9EC8}" srcOrd="0" destOrd="0" presId="urn:microsoft.com/office/officeart/2005/8/layout/matrix3"/>
    <dgm:cxn modelId="{834694B1-D6D1-40AD-8F19-B1560184F048}" type="presOf" srcId="{0F1A5C25-7784-43CA-910E-E5D6AD440FBB}" destId="{6FCC0DAC-0E1A-4C8A-97C6-CF4A970A7C6B}" srcOrd="0" destOrd="0" presId="urn:microsoft.com/office/officeart/2005/8/layout/matrix3"/>
    <dgm:cxn modelId="{7BA6E274-1B4F-47C6-AEC3-A8B336FEC12D}" type="presParOf" srcId="{6FCC0DAC-0E1A-4C8A-97C6-CF4A970A7C6B}" destId="{A795E37F-602A-402E-BCEE-5BC0CA2771E1}" srcOrd="0" destOrd="0" presId="urn:microsoft.com/office/officeart/2005/8/layout/matrix3"/>
    <dgm:cxn modelId="{1012174F-93CA-46E4-8491-383252A28B38}" type="presParOf" srcId="{6FCC0DAC-0E1A-4C8A-97C6-CF4A970A7C6B}" destId="{AED0FB1A-4740-461C-BB3A-296728797D00}" srcOrd="1" destOrd="0" presId="urn:microsoft.com/office/officeart/2005/8/layout/matrix3"/>
    <dgm:cxn modelId="{EDBC6C26-214D-408F-B8CE-68B3E1A10CE1}" type="presParOf" srcId="{6FCC0DAC-0E1A-4C8A-97C6-CF4A970A7C6B}" destId="{29847468-F8CA-4AB4-9A16-9F103A270A15}" srcOrd="2" destOrd="0" presId="urn:microsoft.com/office/officeart/2005/8/layout/matrix3"/>
    <dgm:cxn modelId="{43636F80-A128-409C-B175-357579BFA74F}" type="presParOf" srcId="{6FCC0DAC-0E1A-4C8A-97C6-CF4A970A7C6B}" destId="{CEF2DA12-0DB7-4E3A-8D3F-A5779C3B9EC8}" srcOrd="3" destOrd="0" presId="urn:microsoft.com/office/officeart/2005/8/layout/matrix3"/>
    <dgm:cxn modelId="{612DEF50-6074-4EE6-A03D-1D8A4B225E90}" type="presParOf" srcId="{6FCC0DAC-0E1A-4C8A-97C6-CF4A970A7C6B}" destId="{76B901DF-08A0-4B0C-97A2-AAB557B270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15F6D2-1A9B-4CAB-90D2-2540BAB91A09}" type="doc">
      <dgm:prSet loTypeId="urn:microsoft.com/office/officeart/2005/8/layout/hProcess9" loCatId="process" qsTypeId="urn:microsoft.com/office/officeart/2005/8/quickstyle/3d6" qsCatId="3D" csTypeId="urn:microsoft.com/office/officeart/2005/8/colors/colorful4" csCatId="colorful" phldr="1"/>
      <dgm:spPr/>
    </dgm:pt>
    <dgm:pt modelId="{FAD1D54E-5D2C-4B20-A803-C46F817C503D}">
      <dgm:prSet phldrT="[Text]"/>
      <dgm:spPr/>
      <dgm:t>
        <a:bodyPr/>
        <a:lstStyle/>
        <a:p>
          <a:r>
            <a:rPr lang="en-GB" dirty="0"/>
            <a:t>Process Change for Burton</a:t>
          </a:r>
        </a:p>
      </dgm:t>
    </dgm:pt>
    <dgm:pt modelId="{9BDEDF57-F6A8-4FDF-B7BA-ECA2AA6201A2}" type="parTrans" cxnId="{4F7A0BFC-3424-4F69-A131-2FB2060FE14F}">
      <dgm:prSet/>
      <dgm:spPr/>
      <dgm:t>
        <a:bodyPr/>
        <a:lstStyle/>
        <a:p>
          <a:endParaRPr lang="en-GB"/>
        </a:p>
      </dgm:t>
    </dgm:pt>
    <dgm:pt modelId="{B8C0A1E1-BC60-472D-9127-EDF586311111}" type="sibTrans" cxnId="{4F7A0BFC-3424-4F69-A131-2FB2060FE14F}">
      <dgm:prSet/>
      <dgm:spPr/>
      <dgm:t>
        <a:bodyPr/>
        <a:lstStyle/>
        <a:p>
          <a:endParaRPr lang="en-GB"/>
        </a:p>
      </dgm:t>
    </dgm:pt>
    <dgm:pt modelId="{811C6CB0-DD45-4D87-BB24-3EBB5EC1FB08}">
      <dgm:prSet phldrT="[Text]"/>
      <dgm:spPr/>
      <dgm:t>
        <a:bodyPr/>
        <a:lstStyle/>
        <a:p>
          <a:r>
            <a:rPr lang="en-GB" dirty="0"/>
            <a:t>Move away from paper handwritten forms</a:t>
          </a:r>
        </a:p>
      </dgm:t>
    </dgm:pt>
    <dgm:pt modelId="{DABAC33F-A3B7-45EF-AE15-038683F8D995}" type="parTrans" cxnId="{107B7D81-92F8-4AFF-AE0A-3738EBEFECB3}">
      <dgm:prSet/>
      <dgm:spPr/>
      <dgm:t>
        <a:bodyPr/>
        <a:lstStyle/>
        <a:p>
          <a:endParaRPr lang="en-GB"/>
        </a:p>
      </dgm:t>
    </dgm:pt>
    <dgm:pt modelId="{9BB798A3-DB3E-41C2-B786-03C45246E365}" type="sibTrans" cxnId="{107B7D81-92F8-4AFF-AE0A-3738EBEFECB3}">
      <dgm:prSet/>
      <dgm:spPr/>
      <dgm:t>
        <a:bodyPr/>
        <a:lstStyle/>
        <a:p>
          <a:endParaRPr lang="en-GB"/>
        </a:p>
      </dgm:t>
    </dgm:pt>
    <dgm:pt modelId="{0889D91A-266E-45D5-9DF5-9439DE960FD3}">
      <dgm:prSet phldrT="[Text]"/>
      <dgm:spPr/>
      <dgm:t>
        <a:bodyPr/>
        <a:lstStyle/>
        <a:p>
          <a:r>
            <a:rPr lang="en-GB" dirty="0"/>
            <a:t>Request electronically via ICE</a:t>
          </a:r>
        </a:p>
      </dgm:t>
    </dgm:pt>
    <dgm:pt modelId="{AB3485ED-911B-4147-BEE4-8822958B16A7}" type="parTrans" cxnId="{B9A858EE-BF55-4F8E-814A-AA5104035FDC}">
      <dgm:prSet/>
      <dgm:spPr/>
      <dgm:t>
        <a:bodyPr/>
        <a:lstStyle/>
        <a:p>
          <a:endParaRPr lang="en-GB"/>
        </a:p>
      </dgm:t>
    </dgm:pt>
    <dgm:pt modelId="{6891B443-8F26-4B04-8726-13E4B0991B20}" type="sibTrans" cxnId="{B9A858EE-BF55-4F8E-814A-AA5104035FDC}">
      <dgm:prSet/>
      <dgm:spPr/>
      <dgm:t>
        <a:bodyPr/>
        <a:lstStyle/>
        <a:p>
          <a:endParaRPr lang="en-GB"/>
        </a:p>
      </dgm:t>
    </dgm:pt>
    <dgm:pt modelId="{3664C8C3-6317-4A64-B996-8204639AD295}">
      <dgm:prSet/>
      <dgm:spPr/>
      <dgm:t>
        <a:bodyPr/>
        <a:lstStyle/>
        <a:p>
          <a:r>
            <a:rPr lang="en-GB" dirty="0"/>
            <a:t>Print the request out from ICE</a:t>
          </a:r>
        </a:p>
      </dgm:t>
    </dgm:pt>
    <dgm:pt modelId="{E3E120B2-F407-4D43-A30C-29F414943068}" type="parTrans" cxnId="{BA81E75F-FE51-4222-B6FF-D8818746C5A9}">
      <dgm:prSet/>
      <dgm:spPr/>
      <dgm:t>
        <a:bodyPr/>
        <a:lstStyle/>
        <a:p>
          <a:endParaRPr lang="en-GB"/>
        </a:p>
      </dgm:t>
    </dgm:pt>
    <dgm:pt modelId="{8EB3AF14-9AEF-4707-8D52-AEB63D0A0FB7}" type="sibTrans" cxnId="{BA81E75F-FE51-4222-B6FF-D8818746C5A9}">
      <dgm:prSet/>
      <dgm:spPr/>
      <dgm:t>
        <a:bodyPr/>
        <a:lstStyle/>
        <a:p>
          <a:endParaRPr lang="en-GB"/>
        </a:p>
      </dgm:t>
    </dgm:pt>
    <dgm:pt modelId="{2E865E24-6674-4FF2-986C-426E3111E951}" type="pres">
      <dgm:prSet presAssocID="{7515F6D2-1A9B-4CAB-90D2-2540BAB91A09}" presName="CompostProcess" presStyleCnt="0">
        <dgm:presLayoutVars>
          <dgm:dir/>
          <dgm:resizeHandles val="exact"/>
        </dgm:presLayoutVars>
      </dgm:prSet>
      <dgm:spPr/>
    </dgm:pt>
    <dgm:pt modelId="{7DFDA9D6-7A4C-4215-BEF5-C032C8B4CC03}" type="pres">
      <dgm:prSet presAssocID="{7515F6D2-1A9B-4CAB-90D2-2540BAB91A09}" presName="arrow" presStyleLbl="bgShp" presStyleIdx="0" presStyleCnt="1"/>
      <dgm:spPr/>
    </dgm:pt>
    <dgm:pt modelId="{DE1188CD-21E8-4D57-AB03-9F6B346AF8B0}" type="pres">
      <dgm:prSet presAssocID="{7515F6D2-1A9B-4CAB-90D2-2540BAB91A09}" presName="linearProcess" presStyleCnt="0"/>
      <dgm:spPr/>
    </dgm:pt>
    <dgm:pt modelId="{8E84CE0D-5014-47FC-B1E0-94029ECFEBDF}" type="pres">
      <dgm:prSet presAssocID="{FAD1D54E-5D2C-4B20-A803-C46F817C503D}" presName="textNode" presStyleLbl="node1" presStyleIdx="0" presStyleCnt="4">
        <dgm:presLayoutVars>
          <dgm:bulletEnabled val="1"/>
        </dgm:presLayoutVars>
      </dgm:prSet>
      <dgm:spPr/>
    </dgm:pt>
    <dgm:pt modelId="{875F4551-F552-444B-AE75-347242D24F9C}" type="pres">
      <dgm:prSet presAssocID="{B8C0A1E1-BC60-472D-9127-EDF586311111}" presName="sibTrans" presStyleCnt="0"/>
      <dgm:spPr/>
    </dgm:pt>
    <dgm:pt modelId="{0C502DB7-3FE9-4A40-AAB8-55564114EAD2}" type="pres">
      <dgm:prSet presAssocID="{811C6CB0-DD45-4D87-BB24-3EBB5EC1FB08}" presName="textNode" presStyleLbl="node1" presStyleIdx="1" presStyleCnt="4" custLinFactNeighborY="0">
        <dgm:presLayoutVars>
          <dgm:bulletEnabled val="1"/>
        </dgm:presLayoutVars>
      </dgm:prSet>
      <dgm:spPr/>
    </dgm:pt>
    <dgm:pt modelId="{B6E9DECE-F230-490F-9A38-79C6D361AC51}" type="pres">
      <dgm:prSet presAssocID="{9BB798A3-DB3E-41C2-B786-03C45246E365}" presName="sibTrans" presStyleCnt="0"/>
      <dgm:spPr/>
    </dgm:pt>
    <dgm:pt modelId="{E399A72E-499C-4C17-9E6D-8A214CC7C463}" type="pres">
      <dgm:prSet presAssocID="{0889D91A-266E-45D5-9DF5-9439DE960FD3}" presName="textNode" presStyleLbl="node1" presStyleIdx="2" presStyleCnt="4">
        <dgm:presLayoutVars>
          <dgm:bulletEnabled val="1"/>
        </dgm:presLayoutVars>
      </dgm:prSet>
      <dgm:spPr/>
    </dgm:pt>
    <dgm:pt modelId="{3688ADBA-4D9A-448E-91E5-57A351A48914}" type="pres">
      <dgm:prSet presAssocID="{6891B443-8F26-4B04-8726-13E4B0991B20}" presName="sibTrans" presStyleCnt="0"/>
      <dgm:spPr/>
    </dgm:pt>
    <dgm:pt modelId="{ADA2A83C-E66F-4936-B451-944E16FD5E92}" type="pres">
      <dgm:prSet presAssocID="{3664C8C3-6317-4A64-B996-8204639AD29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EAE4D03-1E80-415E-9878-640E9BF01002}" type="presOf" srcId="{0889D91A-266E-45D5-9DF5-9439DE960FD3}" destId="{E399A72E-499C-4C17-9E6D-8A214CC7C463}" srcOrd="0" destOrd="0" presId="urn:microsoft.com/office/officeart/2005/8/layout/hProcess9"/>
    <dgm:cxn modelId="{6DC75931-0230-4605-87B2-071B0568BC0C}" type="presOf" srcId="{FAD1D54E-5D2C-4B20-A803-C46F817C503D}" destId="{8E84CE0D-5014-47FC-B1E0-94029ECFEBDF}" srcOrd="0" destOrd="0" presId="urn:microsoft.com/office/officeart/2005/8/layout/hProcess9"/>
    <dgm:cxn modelId="{16F57832-20A4-455A-8861-6B8BDC8890B4}" type="presOf" srcId="{811C6CB0-DD45-4D87-BB24-3EBB5EC1FB08}" destId="{0C502DB7-3FE9-4A40-AAB8-55564114EAD2}" srcOrd="0" destOrd="0" presId="urn:microsoft.com/office/officeart/2005/8/layout/hProcess9"/>
    <dgm:cxn modelId="{BA81E75F-FE51-4222-B6FF-D8818746C5A9}" srcId="{7515F6D2-1A9B-4CAB-90D2-2540BAB91A09}" destId="{3664C8C3-6317-4A64-B996-8204639AD295}" srcOrd="3" destOrd="0" parTransId="{E3E120B2-F407-4D43-A30C-29F414943068}" sibTransId="{8EB3AF14-9AEF-4707-8D52-AEB63D0A0FB7}"/>
    <dgm:cxn modelId="{D4EDBC41-5C3D-4EFD-BB81-883E950B7DC0}" type="presOf" srcId="{7515F6D2-1A9B-4CAB-90D2-2540BAB91A09}" destId="{2E865E24-6674-4FF2-986C-426E3111E951}" srcOrd="0" destOrd="0" presId="urn:microsoft.com/office/officeart/2005/8/layout/hProcess9"/>
    <dgm:cxn modelId="{D95D106D-488B-4E1C-B7F7-F8EFCCC32D1F}" type="presOf" srcId="{3664C8C3-6317-4A64-B996-8204639AD295}" destId="{ADA2A83C-E66F-4936-B451-944E16FD5E92}" srcOrd="0" destOrd="0" presId="urn:microsoft.com/office/officeart/2005/8/layout/hProcess9"/>
    <dgm:cxn modelId="{107B7D81-92F8-4AFF-AE0A-3738EBEFECB3}" srcId="{7515F6D2-1A9B-4CAB-90D2-2540BAB91A09}" destId="{811C6CB0-DD45-4D87-BB24-3EBB5EC1FB08}" srcOrd="1" destOrd="0" parTransId="{DABAC33F-A3B7-45EF-AE15-038683F8D995}" sibTransId="{9BB798A3-DB3E-41C2-B786-03C45246E365}"/>
    <dgm:cxn modelId="{B9A858EE-BF55-4F8E-814A-AA5104035FDC}" srcId="{7515F6D2-1A9B-4CAB-90D2-2540BAB91A09}" destId="{0889D91A-266E-45D5-9DF5-9439DE960FD3}" srcOrd="2" destOrd="0" parTransId="{AB3485ED-911B-4147-BEE4-8822958B16A7}" sibTransId="{6891B443-8F26-4B04-8726-13E4B0991B20}"/>
    <dgm:cxn modelId="{4F7A0BFC-3424-4F69-A131-2FB2060FE14F}" srcId="{7515F6D2-1A9B-4CAB-90D2-2540BAB91A09}" destId="{FAD1D54E-5D2C-4B20-A803-C46F817C503D}" srcOrd="0" destOrd="0" parTransId="{9BDEDF57-F6A8-4FDF-B7BA-ECA2AA6201A2}" sibTransId="{B8C0A1E1-BC60-472D-9127-EDF586311111}"/>
    <dgm:cxn modelId="{D48F7BE6-B04D-4183-88D6-41C4F0D8586D}" type="presParOf" srcId="{2E865E24-6674-4FF2-986C-426E3111E951}" destId="{7DFDA9D6-7A4C-4215-BEF5-C032C8B4CC03}" srcOrd="0" destOrd="0" presId="urn:microsoft.com/office/officeart/2005/8/layout/hProcess9"/>
    <dgm:cxn modelId="{CB9ADAA7-1DFD-4AEB-A6A8-724D9515E1F7}" type="presParOf" srcId="{2E865E24-6674-4FF2-986C-426E3111E951}" destId="{DE1188CD-21E8-4D57-AB03-9F6B346AF8B0}" srcOrd="1" destOrd="0" presId="urn:microsoft.com/office/officeart/2005/8/layout/hProcess9"/>
    <dgm:cxn modelId="{0174A68E-D578-4B17-8EEF-2A17B60D4821}" type="presParOf" srcId="{DE1188CD-21E8-4D57-AB03-9F6B346AF8B0}" destId="{8E84CE0D-5014-47FC-B1E0-94029ECFEBDF}" srcOrd="0" destOrd="0" presId="urn:microsoft.com/office/officeart/2005/8/layout/hProcess9"/>
    <dgm:cxn modelId="{74BBC6D7-1F6C-441A-BBF6-9218A2AD9B92}" type="presParOf" srcId="{DE1188CD-21E8-4D57-AB03-9F6B346AF8B0}" destId="{875F4551-F552-444B-AE75-347242D24F9C}" srcOrd="1" destOrd="0" presId="urn:microsoft.com/office/officeart/2005/8/layout/hProcess9"/>
    <dgm:cxn modelId="{65E843BA-C778-4A96-8D39-7838C8ED1621}" type="presParOf" srcId="{DE1188CD-21E8-4D57-AB03-9F6B346AF8B0}" destId="{0C502DB7-3FE9-4A40-AAB8-55564114EAD2}" srcOrd="2" destOrd="0" presId="urn:microsoft.com/office/officeart/2005/8/layout/hProcess9"/>
    <dgm:cxn modelId="{F961C942-AC38-4D81-B785-A256F38D3813}" type="presParOf" srcId="{DE1188CD-21E8-4D57-AB03-9F6B346AF8B0}" destId="{B6E9DECE-F230-490F-9A38-79C6D361AC51}" srcOrd="3" destOrd="0" presId="urn:microsoft.com/office/officeart/2005/8/layout/hProcess9"/>
    <dgm:cxn modelId="{47ED3B36-0307-4BEF-BC60-D1B335A8058F}" type="presParOf" srcId="{DE1188CD-21E8-4D57-AB03-9F6B346AF8B0}" destId="{E399A72E-499C-4C17-9E6D-8A214CC7C463}" srcOrd="4" destOrd="0" presId="urn:microsoft.com/office/officeart/2005/8/layout/hProcess9"/>
    <dgm:cxn modelId="{FE9E4D01-4F25-477F-BDFA-B27E02710BC4}" type="presParOf" srcId="{DE1188CD-21E8-4D57-AB03-9F6B346AF8B0}" destId="{3688ADBA-4D9A-448E-91E5-57A351A48914}" srcOrd="5" destOrd="0" presId="urn:microsoft.com/office/officeart/2005/8/layout/hProcess9"/>
    <dgm:cxn modelId="{C3463B07-53CE-4003-BAE1-60A8C9BB9176}" type="presParOf" srcId="{DE1188CD-21E8-4D57-AB03-9F6B346AF8B0}" destId="{ADA2A83C-E66F-4936-B451-944E16FD5E9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 custT="1"/>
      <dgm:spPr>
        <a:xfrm>
          <a:off x="1873864" y="473666"/>
          <a:ext cx="4348414" cy="4348414"/>
        </a:xfrm>
      </dgm:spPr>
      <dgm:t>
        <a:bodyPr/>
        <a:lstStyle/>
        <a:p>
          <a:pPr>
            <a:buNone/>
          </a:pPr>
          <a:r>
            <a:rPr lang="en-GB" sz="2000" dirty="0">
              <a:latin typeface="Calibri" panose="020F0502020204030204"/>
              <a:ea typeface="+mn-ea"/>
              <a:cs typeface="+mn-cs"/>
            </a:rPr>
            <a:t>Bloods taken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 sz="2000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 sz="2000"/>
        </a:p>
      </dgm:t>
    </dgm:pt>
    <dgm:pt modelId="{8A58BFE1-EF42-48E8-8CFE-515B59D87EFE}">
      <dgm:prSet phldrT="[Text]" custT="1"/>
      <dgm:spPr>
        <a:xfrm>
          <a:off x="1793108" y="512491"/>
          <a:ext cx="4348414" cy="4348414"/>
        </a:xfrm>
      </dgm:spPr>
      <dgm:t>
        <a:bodyPr/>
        <a:lstStyle/>
        <a:p>
          <a:pPr>
            <a:buNone/>
          </a:pPr>
          <a:r>
            <a:rPr lang="en-GB" sz="2000" dirty="0">
              <a:latin typeface="Calibri" panose="020F0502020204030204"/>
              <a:ea typeface="+mn-ea"/>
              <a:cs typeface="+mn-cs"/>
            </a:rPr>
            <a:t>Target advice based on questionnaire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 sz="2000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 sz="2000"/>
        </a:p>
      </dgm:t>
    </dgm:pt>
    <dgm:pt modelId="{A0E7C0BD-BDE1-44E6-A6E3-B2CF14C123A9}">
      <dgm:prSet custT="1"/>
      <dgm:spPr>
        <a:xfrm>
          <a:off x="1712352" y="473666"/>
          <a:ext cx="4348414" cy="4348414"/>
        </a:xfrm>
      </dgm:spPr>
      <dgm:t>
        <a:bodyPr/>
        <a:lstStyle/>
        <a:p>
          <a:pPr>
            <a:buNone/>
          </a:pPr>
          <a:r>
            <a:rPr lang="en-GB" sz="2000" dirty="0">
              <a:latin typeface="Calibri" panose="020F0502020204030204"/>
              <a:ea typeface="+mn-ea"/>
              <a:cs typeface="+mn-cs"/>
            </a:rPr>
            <a:t>Send link to advice leaflet</a:t>
          </a:r>
        </a:p>
      </dgm:t>
    </dgm:pt>
    <dgm:pt modelId="{2AB226F4-231C-4525-8B8E-09093F757253}" type="parTrans" cxnId="{7B7AABED-A461-406E-A59D-104C53298A5C}">
      <dgm:prSet/>
      <dgm:spPr/>
      <dgm:t>
        <a:bodyPr/>
        <a:lstStyle/>
        <a:p>
          <a:endParaRPr lang="en-GB" sz="2000"/>
        </a:p>
      </dgm:t>
    </dgm:pt>
    <dgm:pt modelId="{4216F379-E693-491A-9663-771D42314833}" type="sibTrans" cxnId="{7B7AABED-A461-406E-A59D-104C53298A5C}">
      <dgm:prSet/>
      <dgm:spPr/>
      <dgm:t>
        <a:bodyPr/>
        <a:lstStyle/>
        <a:p>
          <a:endParaRPr lang="en-GB" sz="2000"/>
        </a:p>
      </dgm:t>
    </dgm:pt>
    <dgm:pt modelId="{984BFA07-86B4-49CA-80C2-FC824B5C67BE}">
      <dgm:prSet custT="1"/>
      <dgm:spPr>
        <a:xfrm>
          <a:off x="1838145" y="315777"/>
          <a:ext cx="4348414" cy="4348414"/>
        </a:xfrm>
      </dgm:spPr>
      <dgm:t>
        <a:bodyPr/>
        <a:lstStyle/>
        <a:p>
          <a:pPr>
            <a:buNone/>
          </a:pPr>
          <a:r>
            <a:rPr lang="en-GB" sz="2000" dirty="0">
              <a:latin typeface="Calibri" panose="020F0502020204030204"/>
              <a:ea typeface="+mn-ea"/>
              <a:cs typeface="+mn-cs"/>
            </a:rPr>
            <a:t>Send out questionnaire</a:t>
          </a:r>
        </a:p>
      </dgm:t>
    </dgm:pt>
    <dgm:pt modelId="{5FF9A6BB-008F-4A5F-9CC9-348B72D246AB}" type="parTrans" cxnId="{A3DE019C-85B5-41CF-B848-90BB5D831050}">
      <dgm:prSet/>
      <dgm:spPr/>
      <dgm:t>
        <a:bodyPr/>
        <a:lstStyle/>
        <a:p>
          <a:endParaRPr lang="en-GB" sz="2000"/>
        </a:p>
      </dgm:t>
    </dgm:pt>
    <dgm:pt modelId="{B4B7A47B-2609-4A50-9237-BD6B840B00F9}" type="sibTrans" cxnId="{A3DE019C-85B5-41CF-B848-90BB5D831050}">
      <dgm:prSet/>
      <dgm:spPr/>
      <dgm:t>
        <a:bodyPr/>
        <a:lstStyle/>
        <a:p>
          <a:endParaRPr lang="en-GB" sz="2000"/>
        </a:p>
      </dgm:t>
    </dgm:pt>
    <dgm:pt modelId="{01CFC9C2-CDD4-40B3-B981-F162C4F3DD88}">
      <dgm:prSet custT="1"/>
      <dgm:spPr>
        <a:xfrm>
          <a:off x="1894054" y="385662"/>
          <a:ext cx="4348414" cy="4348414"/>
        </a:xfrm>
      </dgm:spPr>
      <dgm:t>
        <a:bodyPr/>
        <a:lstStyle/>
        <a:p>
          <a:pPr>
            <a:buNone/>
          </a:pPr>
          <a:r>
            <a:rPr lang="en-GB" sz="2000" dirty="0">
              <a:latin typeface="Calibri" panose="020F0502020204030204"/>
              <a:ea typeface="+mn-ea"/>
              <a:cs typeface="+mn-cs"/>
            </a:rPr>
            <a:t>Once back send link to book appt</a:t>
          </a:r>
        </a:p>
      </dgm:t>
    </dgm:pt>
    <dgm:pt modelId="{44FF657E-0D4A-4E23-92EF-93927BDB9415}" type="parTrans" cxnId="{762C6BA1-31F0-4283-8B8C-43C9213E4CD2}">
      <dgm:prSet/>
      <dgm:spPr/>
      <dgm:t>
        <a:bodyPr/>
        <a:lstStyle/>
        <a:p>
          <a:endParaRPr lang="en-GB" sz="2000"/>
        </a:p>
      </dgm:t>
    </dgm:pt>
    <dgm:pt modelId="{4813D619-6552-43F1-985B-74D2178AAAA5}" type="sibTrans" cxnId="{762C6BA1-31F0-4283-8B8C-43C9213E4CD2}">
      <dgm:prSet/>
      <dgm:spPr/>
      <dgm:t>
        <a:bodyPr/>
        <a:lstStyle/>
        <a:p>
          <a:endParaRPr lang="en-GB" sz="2000"/>
        </a:p>
      </dgm:t>
    </dgm:pt>
    <dgm:pt modelId="{D4ABFE58-25EF-48D5-9699-9DDC3CED24A4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CEAA24A3-106E-4655-A9F8-D60698D6310B}" type="pres">
      <dgm:prSet presAssocID="{63A365DA-1A72-4387-9A21-2EC33BC6B9D6}" presName="wedge1" presStyleLbl="node1" presStyleIdx="0" presStyleCnt="5"/>
      <dgm:spPr/>
    </dgm:pt>
    <dgm:pt modelId="{1F9D1327-1A9C-4A94-AD61-2672CC4E85AB}" type="pres">
      <dgm:prSet presAssocID="{63A365DA-1A72-4387-9A21-2EC33BC6B9D6}" presName="dummy1a" presStyleCnt="0"/>
      <dgm:spPr/>
    </dgm:pt>
    <dgm:pt modelId="{A082B150-1D78-4961-BE2F-01E6ADF8B48C}" type="pres">
      <dgm:prSet presAssocID="{63A365DA-1A72-4387-9A21-2EC33BC6B9D6}" presName="dummy1b" presStyleCnt="0"/>
      <dgm:spPr/>
    </dgm:pt>
    <dgm:pt modelId="{43BEBCCE-4EC4-4160-9B88-ACFF7B8CD644}" type="pres">
      <dgm:prSet presAssocID="{63A365DA-1A72-4387-9A21-2EC33BC6B9D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8D17DFA-BB13-47FD-9A25-8749B0FBF152}" type="pres">
      <dgm:prSet presAssocID="{63A365DA-1A72-4387-9A21-2EC33BC6B9D6}" presName="wedge2" presStyleLbl="node1" presStyleIdx="1" presStyleCnt="5"/>
      <dgm:spPr/>
    </dgm:pt>
    <dgm:pt modelId="{B2045F0D-3F09-48C6-AADC-54FE879AA247}" type="pres">
      <dgm:prSet presAssocID="{63A365DA-1A72-4387-9A21-2EC33BC6B9D6}" presName="dummy2a" presStyleCnt="0"/>
      <dgm:spPr/>
    </dgm:pt>
    <dgm:pt modelId="{B20D4279-1420-42CB-8DC6-369C57B4572C}" type="pres">
      <dgm:prSet presAssocID="{63A365DA-1A72-4387-9A21-2EC33BC6B9D6}" presName="dummy2b" presStyleCnt="0"/>
      <dgm:spPr/>
    </dgm:pt>
    <dgm:pt modelId="{23AE0D7A-6826-4EAA-8E41-38A14F094720}" type="pres">
      <dgm:prSet presAssocID="{63A365DA-1A72-4387-9A21-2EC33BC6B9D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F5819BC-161E-4CD7-937E-F6DE39276F6A}" type="pres">
      <dgm:prSet presAssocID="{63A365DA-1A72-4387-9A21-2EC33BC6B9D6}" presName="wedge3" presStyleLbl="node1" presStyleIdx="2" presStyleCnt="5"/>
      <dgm:spPr/>
    </dgm:pt>
    <dgm:pt modelId="{6B4AE644-BC2C-4226-A359-7606301C2AC9}" type="pres">
      <dgm:prSet presAssocID="{63A365DA-1A72-4387-9A21-2EC33BC6B9D6}" presName="dummy3a" presStyleCnt="0"/>
      <dgm:spPr/>
    </dgm:pt>
    <dgm:pt modelId="{B33B38CD-59CC-4EFA-A228-F8C2070EF215}" type="pres">
      <dgm:prSet presAssocID="{63A365DA-1A72-4387-9A21-2EC33BC6B9D6}" presName="dummy3b" presStyleCnt="0"/>
      <dgm:spPr/>
    </dgm:pt>
    <dgm:pt modelId="{6C06F603-3539-4071-8ED1-35DFCD68E71B}" type="pres">
      <dgm:prSet presAssocID="{63A365DA-1A72-4387-9A21-2EC33BC6B9D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55F99FE-19CD-423A-89D9-098C8B283F13}" type="pres">
      <dgm:prSet presAssocID="{63A365DA-1A72-4387-9A21-2EC33BC6B9D6}" presName="wedge4" presStyleLbl="node1" presStyleIdx="3" presStyleCnt="5"/>
      <dgm:spPr/>
    </dgm:pt>
    <dgm:pt modelId="{DB16E4A2-BFB7-4D0A-A4A6-A0F40CC3FB00}" type="pres">
      <dgm:prSet presAssocID="{63A365DA-1A72-4387-9A21-2EC33BC6B9D6}" presName="dummy4a" presStyleCnt="0"/>
      <dgm:spPr/>
    </dgm:pt>
    <dgm:pt modelId="{C453B3CC-D683-4586-8B18-E2AF21C9203B}" type="pres">
      <dgm:prSet presAssocID="{63A365DA-1A72-4387-9A21-2EC33BC6B9D6}" presName="dummy4b" presStyleCnt="0"/>
      <dgm:spPr/>
    </dgm:pt>
    <dgm:pt modelId="{D8406564-117A-4EF6-8870-6D3BA393A3BB}" type="pres">
      <dgm:prSet presAssocID="{63A365DA-1A72-4387-9A21-2EC33BC6B9D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8618A8E-0E83-43BE-867B-4871D971C6BC}" type="pres">
      <dgm:prSet presAssocID="{63A365DA-1A72-4387-9A21-2EC33BC6B9D6}" presName="wedge5" presStyleLbl="node1" presStyleIdx="4" presStyleCnt="5"/>
      <dgm:spPr/>
    </dgm:pt>
    <dgm:pt modelId="{A79FDED5-4265-4463-BB5C-A66946129D64}" type="pres">
      <dgm:prSet presAssocID="{63A365DA-1A72-4387-9A21-2EC33BC6B9D6}" presName="dummy5a" presStyleCnt="0"/>
      <dgm:spPr/>
    </dgm:pt>
    <dgm:pt modelId="{42BD61C8-2D09-4B9A-868F-ADAD3296E9A8}" type="pres">
      <dgm:prSet presAssocID="{63A365DA-1A72-4387-9A21-2EC33BC6B9D6}" presName="dummy5b" presStyleCnt="0"/>
      <dgm:spPr/>
    </dgm:pt>
    <dgm:pt modelId="{AF4B2666-818D-43C0-A45B-26D0B839BE14}" type="pres">
      <dgm:prSet presAssocID="{63A365DA-1A72-4387-9A21-2EC33BC6B9D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3D5EF251-3B5F-4F2B-A71C-3E6E296D42D1}" type="pres">
      <dgm:prSet presAssocID="{B4B7A47B-2609-4A50-9237-BD6B840B00F9}" presName="arrowWedge1" presStyleLbl="fgSibTrans2D1" presStyleIdx="0" presStyleCnt="5"/>
      <dgm:spPr/>
    </dgm:pt>
    <dgm:pt modelId="{90600AA5-AD84-4FF4-8CAB-49035123DE71}" type="pres">
      <dgm:prSet presAssocID="{4813D619-6552-43F1-985B-74D2178AAAA5}" presName="arrowWedge2" presStyleLbl="fgSibTrans2D1" presStyleIdx="1" presStyleCnt="5"/>
      <dgm:spPr/>
    </dgm:pt>
    <dgm:pt modelId="{1BE577D1-58CD-4413-973F-935F495E6957}" type="pres">
      <dgm:prSet presAssocID="{75FF5756-45AB-4417-B7F5-DA3877B15317}" presName="arrowWedge3" presStyleLbl="fgSibTrans2D1" presStyleIdx="2" presStyleCnt="5"/>
      <dgm:spPr/>
    </dgm:pt>
    <dgm:pt modelId="{D8FFA309-8D52-42EF-B489-5DA3B1566635}" type="pres">
      <dgm:prSet presAssocID="{918878D0-8484-4EB2-9913-C2C419FA72FE}" presName="arrowWedge4" presStyleLbl="fgSibTrans2D1" presStyleIdx="3" presStyleCnt="5"/>
      <dgm:spPr/>
    </dgm:pt>
    <dgm:pt modelId="{8348FB8D-46BC-4429-BAE5-62D75144782D}" type="pres">
      <dgm:prSet presAssocID="{4216F379-E693-491A-9663-771D42314833}" presName="arrowWedge5" presStyleLbl="fgSibTrans2D1" presStyleIdx="4" presStyleCnt="5"/>
      <dgm:spPr/>
    </dgm:pt>
  </dgm:ptLst>
  <dgm:cxnLst>
    <dgm:cxn modelId="{5050DC27-90A0-44FD-906F-F6078E3F83B1}" type="presOf" srcId="{01CFC9C2-CDD4-40B3-B981-F162C4F3DD88}" destId="{E8D17DFA-BB13-47FD-9A25-8749B0FBF152}" srcOrd="0" destOrd="0" presId="urn:microsoft.com/office/officeart/2005/8/layout/cycle8"/>
    <dgm:cxn modelId="{0FA7F230-73BE-4B3D-B915-90306BCEAABB}" type="presOf" srcId="{A0E7C0BD-BDE1-44E6-A6E3-B2CF14C123A9}" destId="{AF4B2666-818D-43C0-A45B-26D0B839BE14}" srcOrd="1" destOrd="0" presId="urn:microsoft.com/office/officeart/2005/8/layout/cycle8"/>
    <dgm:cxn modelId="{7A8ECC33-F8C2-437A-AFA6-82B86D080843}" srcId="{63A365DA-1A72-4387-9A21-2EC33BC6B9D6}" destId="{8A58BFE1-EF42-48E8-8CFE-515B59D87EFE}" srcOrd="3" destOrd="0" parTransId="{7525C614-8697-4F64-9511-F9EFA76E1253}" sibTransId="{918878D0-8484-4EB2-9913-C2C419FA72FE}"/>
    <dgm:cxn modelId="{7E7F9E39-C739-468C-AC1A-A2F430D66F9A}" type="presOf" srcId="{8A58BFE1-EF42-48E8-8CFE-515B59D87EFE}" destId="{D55F99FE-19CD-423A-89D9-098C8B283F13}" srcOrd="0" destOrd="0" presId="urn:microsoft.com/office/officeart/2005/8/layout/cycle8"/>
    <dgm:cxn modelId="{5DBE6B60-AF32-4D0D-936C-DB590B06A358}" srcId="{63A365DA-1A72-4387-9A21-2EC33BC6B9D6}" destId="{CCF88D34-3C8A-4F2C-8BA8-216E0B755E46}" srcOrd="2" destOrd="0" parTransId="{CC9F0022-2576-45F6-A407-682CAA677235}" sibTransId="{75FF5756-45AB-4417-B7F5-DA3877B15317}"/>
    <dgm:cxn modelId="{994F1068-1EA7-4011-80FC-A30E34BBB678}" type="presOf" srcId="{01CFC9C2-CDD4-40B3-B981-F162C4F3DD88}" destId="{23AE0D7A-6826-4EAA-8E41-38A14F094720}" srcOrd="1" destOrd="0" presId="urn:microsoft.com/office/officeart/2005/8/layout/cycle8"/>
    <dgm:cxn modelId="{1472B84E-3D70-4F81-AB84-A40DFC9AE41B}" type="presOf" srcId="{984BFA07-86B4-49CA-80C2-FC824B5C67BE}" destId="{43BEBCCE-4EC4-4160-9B88-ACFF7B8CD644}" srcOrd="1" destOrd="0" presId="urn:microsoft.com/office/officeart/2005/8/layout/cycle8"/>
    <dgm:cxn modelId="{5DD82374-FF97-4352-B4F1-4039164BD03A}" type="presOf" srcId="{984BFA07-86B4-49CA-80C2-FC824B5C67BE}" destId="{CEAA24A3-106E-4655-A9F8-D60698D6310B}" srcOrd="0" destOrd="0" presId="urn:microsoft.com/office/officeart/2005/8/layout/cycle8"/>
    <dgm:cxn modelId="{2581065A-D7DC-4C29-9D31-FD4CCEC41A6B}" type="presOf" srcId="{CCF88D34-3C8A-4F2C-8BA8-216E0B755E46}" destId="{9F5819BC-161E-4CD7-937E-F6DE39276F6A}" srcOrd="0" destOrd="0" presId="urn:microsoft.com/office/officeart/2005/8/layout/cycle8"/>
    <dgm:cxn modelId="{A595167A-B518-470C-871C-1C5CD39F9D39}" type="presOf" srcId="{8A58BFE1-EF42-48E8-8CFE-515B59D87EFE}" destId="{D8406564-117A-4EF6-8870-6D3BA393A3BB}" srcOrd="1" destOrd="0" presId="urn:microsoft.com/office/officeart/2005/8/layout/cycle8"/>
    <dgm:cxn modelId="{DA53C37B-3BEB-44B7-8544-3B038D43C72F}" type="presOf" srcId="{63A365DA-1A72-4387-9A21-2EC33BC6B9D6}" destId="{D4ABFE58-25EF-48D5-9699-9DDC3CED24A4}" srcOrd="0" destOrd="0" presId="urn:microsoft.com/office/officeart/2005/8/layout/cycle8"/>
    <dgm:cxn modelId="{A3DE019C-85B5-41CF-B848-90BB5D831050}" srcId="{63A365DA-1A72-4387-9A21-2EC33BC6B9D6}" destId="{984BFA07-86B4-49CA-80C2-FC824B5C67BE}" srcOrd="0" destOrd="0" parTransId="{5FF9A6BB-008F-4A5F-9CC9-348B72D246AB}" sibTransId="{B4B7A47B-2609-4A50-9237-BD6B840B00F9}"/>
    <dgm:cxn modelId="{762C6BA1-31F0-4283-8B8C-43C9213E4CD2}" srcId="{63A365DA-1A72-4387-9A21-2EC33BC6B9D6}" destId="{01CFC9C2-CDD4-40B3-B981-F162C4F3DD88}" srcOrd="1" destOrd="0" parTransId="{44FF657E-0D4A-4E23-92EF-93927BDB9415}" sibTransId="{4813D619-6552-43F1-985B-74D2178AAAA5}"/>
    <dgm:cxn modelId="{E02289C8-DCF0-43B9-A97F-1713C676FD86}" type="presOf" srcId="{CCF88D34-3C8A-4F2C-8BA8-216E0B755E46}" destId="{6C06F603-3539-4071-8ED1-35DFCD68E71B}" srcOrd="1" destOrd="0" presId="urn:microsoft.com/office/officeart/2005/8/layout/cycle8"/>
    <dgm:cxn modelId="{93939BE3-4038-4268-9B4C-8253B15CDBA1}" type="presOf" srcId="{A0E7C0BD-BDE1-44E6-A6E3-B2CF14C123A9}" destId="{F8618A8E-0E83-43BE-867B-4871D971C6BC}" srcOrd="0" destOrd="0" presId="urn:microsoft.com/office/officeart/2005/8/layout/cycle8"/>
    <dgm:cxn modelId="{7B7AABED-A461-406E-A59D-104C53298A5C}" srcId="{63A365DA-1A72-4387-9A21-2EC33BC6B9D6}" destId="{A0E7C0BD-BDE1-44E6-A6E3-B2CF14C123A9}" srcOrd="4" destOrd="0" parTransId="{2AB226F4-231C-4525-8B8E-09093F757253}" sibTransId="{4216F379-E693-491A-9663-771D42314833}"/>
    <dgm:cxn modelId="{0E67F125-AAE5-4E72-AFAF-F48982D01E10}" type="presParOf" srcId="{D4ABFE58-25EF-48D5-9699-9DDC3CED24A4}" destId="{CEAA24A3-106E-4655-A9F8-D60698D6310B}" srcOrd="0" destOrd="0" presId="urn:microsoft.com/office/officeart/2005/8/layout/cycle8"/>
    <dgm:cxn modelId="{A929DA4E-AE41-4CC0-8742-C0CC235F2E5E}" type="presParOf" srcId="{D4ABFE58-25EF-48D5-9699-9DDC3CED24A4}" destId="{1F9D1327-1A9C-4A94-AD61-2672CC4E85AB}" srcOrd="1" destOrd="0" presId="urn:microsoft.com/office/officeart/2005/8/layout/cycle8"/>
    <dgm:cxn modelId="{4B5D800F-8B23-4DC9-A7BF-F3B8C6CDC81B}" type="presParOf" srcId="{D4ABFE58-25EF-48D5-9699-9DDC3CED24A4}" destId="{A082B150-1D78-4961-BE2F-01E6ADF8B48C}" srcOrd="2" destOrd="0" presId="urn:microsoft.com/office/officeart/2005/8/layout/cycle8"/>
    <dgm:cxn modelId="{50F94489-3DC1-46B2-B2E8-CD7975F171DA}" type="presParOf" srcId="{D4ABFE58-25EF-48D5-9699-9DDC3CED24A4}" destId="{43BEBCCE-4EC4-4160-9B88-ACFF7B8CD644}" srcOrd="3" destOrd="0" presId="urn:microsoft.com/office/officeart/2005/8/layout/cycle8"/>
    <dgm:cxn modelId="{B82CDB4A-04FF-491F-8866-121D1D531F18}" type="presParOf" srcId="{D4ABFE58-25EF-48D5-9699-9DDC3CED24A4}" destId="{E8D17DFA-BB13-47FD-9A25-8749B0FBF152}" srcOrd="4" destOrd="0" presId="urn:microsoft.com/office/officeart/2005/8/layout/cycle8"/>
    <dgm:cxn modelId="{D2321D5B-E243-438F-A908-2EFDFD0D31D4}" type="presParOf" srcId="{D4ABFE58-25EF-48D5-9699-9DDC3CED24A4}" destId="{B2045F0D-3F09-48C6-AADC-54FE879AA247}" srcOrd="5" destOrd="0" presId="urn:microsoft.com/office/officeart/2005/8/layout/cycle8"/>
    <dgm:cxn modelId="{0E876A54-9992-4D0C-B483-06A3641FD030}" type="presParOf" srcId="{D4ABFE58-25EF-48D5-9699-9DDC3CED24A4}" destId="{B20D4279-1420-42CB-8DC6-369C57B4572C}" srcOrd="6" destOrd="0" presId="urn:microsoft.com/office/officeart/2005/8/layout/cycle8"/>
    <dgm:cxn modelId="{90664560-A7C6-4B02-A562-DEBD826563C4}" type="presParOf" srcId="{D4ABFE58-25EF-48D5-9699-9DDC3CED24A4}" destId="{23AE0D7A-6826-4EAA-8E41-38A14F094720}" srcOrd="7" destOrd="0" presId="urn:microsoft.com/office/officeart/2005/8/layout/cycle8"/>
    <dgm:cxn modelId="{56F8E881-5D0A-4926-9CBB-EFFF3AF90E7A}" type="presParOf" srcId="{D4ABFE58-25EF-48D5-9699-9DDC3CED24A4}" destId="{9F5819BC-161E-4CD7-937E-F6DE39276F6A}" srcOrd="8" destOrd="0" presId="urn:microsoft.com/office/officeart/2005/8/layout/cycle8"/>
    <dgm:cxn modelId="{657D7FDD-AB62-4838-8210-23BB047FB125}" type="presParOf" srcId="{D4ABFE58-25EF-48D5-9699-9DDC3CED24A4}" destId="{6B4AE644-BC2C-4226-A359-7606301C2AC9}" srcOrd="9" destOrd="0" presId="urn:microsoft.com/office/officeart/2005/8/layout/cycle8"/>
    <dgm:cxn modelId="{28CC57D0-9887-4512-8C02-C6602BFB55BA}" type="presParOf" srcId="{D4ABFE58-25EF-48D5-9699-9DDC3CED24A4}" destId="{B33B38CD-59CC-4EFA-A228-F8C2070EF215}" srcOrd="10" destOrd="0" presId="urn:microsoft.com/office/officeart/2005/8/layout/cycle8"/>
    <dgm:cxn modelId="{A7D6191F-25DD-48A2-8332-9C1B22830851}" type="presParOf" srcId="{D4ABFE58-25EF-48D5-9699-9DDC3CED24A4}" destId="{6C06F603-3539-4071-8ED1-35DFCD68E71B}" srcOrd="11" destOrd="0" presId="urn:microsoft.com/office/officeart/2005/8/layout/cycle8"/>
    <dgm:cxn modelId="{B0D9D2FC-B5B9-4513-A053-6482180A86DE}" type="presParOf" srcId="{D4ABFE58-25EF-48D5-9699-9DDC3CED24A4}" destId="{D55F99FE-19CD-423A-89D9-098C8B283F13}" srcOrd="12" destOrd="0" presId="urn:microsoft.com/office/officeart/2005/8/layout/cycle8"/>
    <dgm:cxn modelId="{A898D497-1449-482B-A1CE-4164F1BD36E2}" type="presParOf" srcId="{D4ABFE58-25EF-48D5-9699-9DDC3CED24A4}" destId="{DB16E4A2-BFB7-4D0A-A4A6-A0F40CC3FB00}" srcOrd="13" destOrd="0" presId="urn:microsoft.com/office/officeart/2005/8/layout/cycle8"/>
    <dgm:cxn modelId="{7194CE19-5A62-4972-849F-C75463F8A910}" type="presParOf" srcId="{D4ABFE58-25EF-48D5-9699-9DDC3CED24A4}" destId="{C453B3CC-D683-4586-8B18-E2AF21C9203B}" srcOrd="14" destOrd="0" presId="urn:microsoft.com/office/officeart/2005/8/layout/cycle8"/>
    <dgm:cxn modelId="{153D8EE1-081D-47EB-960F-2DB6EF9E0546}" type="presParOf" srcId="{D4ABFE58-25EF-48D5-9699-9DDC3CED24A4}" destId="{D8406564-117A-4EF6-8870-6D3BA393A3BB}" srcOrd="15" destOrd="0" presId="urn:microsoft.com/office/officeart/2005/8/layout/cycle8"/>
    <dgm:cxn modelId="{27722C2A-B6C6-4EA2-93FB-BD1E537328F8}" type="presParOf" srcId="{D4ABFE58-25EF-48D5-9699-9DDC3CED24A4}" destId="{F8618A8E-0E83-43BE-867B-4871D971C6BC}" srcOrd="16" destOrd="0" presId="urn:microsoft.com/office/officeart/2005/8/layout/cycle8"/>
    <dgm:cxn modelId="{C9298759-771D-434D-B1C7-1C0DE95B54BF}" type="presParOf" srcId="{D4ABFE58-25EF-48D5-9699-9DDC3CED24A4}" destId="{A79FDED5-4265-4463-BB5C-A66946129D64}" srcOrd="17" destOrd="0" presId="urn:microsoft.com/office/officeart/2005/8/layout/cycle8"/>
    <dgm:cxn modelId="{E9075947-4AC9-43A4-982C-F82855103EBB}" type="presParOf" srcId="{D4ABFE58-25EF-48D5-9699-9DDC3CED24A4}" destId="{42BD61C8-2D09-4B9A-868F-ADAD3296E9A8}" srcOrd="18" destOrd="0" presId="urn:microsoft.com/office/officeart/2005/8/layout/cycle8"/>
    <dgm:cxn modelId="{DE630661-D7AA-4496-85FA-4879F5E0625A}" type="presParOf" srcId="{D4ABFE58-25EF-48D5-9699-9DDC3CED24A4}" destId="{AF4B2666-818D-43C0-A45B-26D0B839BE14}" srcOrd="19" destOrd="0" presId="urn:microsoft.com/office/officeart/2005/8/layout/cycle8"/>
    <dgm:cxn modelId="{CEEA7A8B-3EBF-40D9-96E6-FD9B938991FD}" type="presParOf" srcId="{D4ABFE58-25EF-48D5-9699-9DDC3CED24A4}" destId="{3D5EF251-3B5F-4F2B-A71C-3E6E296D42D1}" srcOrd="20" destOrd="0" presId="urn:microsoft.com/office/officeart/2005/8/layout/cycle8"/>
    <dgm:cxn modelId="{12D09E37-17FE-4940-BF87-E6DDC1BF4239}" type="presParOf" srcId="{D4ABFE58-25EF-48D5-9699-9DDC3CED24A4}" destId="{90600AA5-AD84-4FF4-8CAB-49035123DE71}" srcOrd="21" destOrd="0" presId="urn:microsoft.com/office/officeart/2005/8/layout/cycle8"/>
    <dgm:cxn modelId="{C4E2EE5E-BC94-4332-9DAB-A374C95EC74B}" type="presParOf" srcId="{D4ABFE58-25EF-48D5-9699-9DDC3CED24A4}" destId="{1BE577D1-58CD-4413-973F-935F495E6957}" srcOrd="22" destOrd="0" presId="urn:microsoft.com/office/officeart/2005/8/layout/cycle8"/>
    <dgm:cxn modelId="{D96B6D50-FB13-4280-8693-3FAB3C53971A}" type="presParOf" srcId="{D4ABFE58-25EF-48D5-9699-9DDC3CED24A4}" destId="{D8FFA309-8D52-42EF-B489-5DA3B1566635}" srcOrd="23" destOrd="0" presId="urn:microsoft.com/office/officeart/2005/8/layout/cycle8"/>
    <dgm:cxn modelId="{65958873-D30D-433E-9801-2F7560734D07}" type="presParOf" srcId="{D4ABFE58-25EF-48D5-9699-9DDC3CED24A4}" destId="{8348FB8D-46BC-4429-BAE5-62D75144782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EA84CC-A088-4BA4-B533-F56052946662}" type="doc">
      <dgm:prSet loTypeId="urn:microsoft.com/office/officeart/2005/8/layout/equation1" loCatId="process" qsTypeId="urn:microsoft.com/office/officeart/2005/8/quickstyle/3d2" qsCatId="3D" csTypeId="urn:microsoft.com/office/officeart/2005/8/colors/accent3_4" csCatId="accent3" phldr="1"/>
      <dgm:spPr/>
    </dgm:pt>
    <dgm:pt modelId="{03CFDE14-533C-47E4-9D86-A35BD26886D5}">
      <dgm:prSet phldrT="[Text]"/>
      <dgm:spPr/>
      <dgm:t>
        <a:bodyPr/>
        <a:lstStyle/>
        <a:p>
          <a:r>
            <a:rPr lang="en-GB" dirty="0"/>
            <a:t>Xmas Jumpers Days</a:t>
          </a:r>
        </a:p>
      </dgm:t>
    </dgm:pt>
    <dgm:pt modelId="{B583ECBB-3444-4B7F-A27C-DDE572623723}" type="parTrans" cxnId="{A579C83E-E928-4DF9-93EB-B8A8E9EC7B63}">
      <dgm:prSet/>
      <dgm:spPr/>
      <dgm:t>
        <a:bodyPr/>
        <a:lstStyle/>
        <a:p>
          <a:endParaRPr lang="en-GB"/>
        </a:p>
      </dgm:t>
    </dgm:pt>
    <dgm:pt modelId="{FCD4B868-B878-4F79-ADE5-02B140AF9541}" type="sibTrans" cxnId="{A579C83E-E928-4DF9-93EB-B8A8E9EC7B63}">
      <dgm:prSet/>
      <dgm:spPr/>
      <dgm:t>
        <a:bodyPr/>
        <a:lstStyle/>
        <a:p>
          <a:endParaRPr lang="en-GB"/>
        </a:p>
      </dgm:t>
    </dgm:pt>
    <dgm:pt modelId="{6738F6F7-B376-45E0-BCC6-4DA2C3703D1B}">
      <dgm:prSet phldrT="[Text]"/>
      <dgm:spPr/>
      <dgm:t>
        <a:bodyPr/>
        <a:lstStyle/>
        <a:p>
          <a:r>
            <a:rPr lang="en-GB" dirty="0"/>
            <a:t>During December</a:t>
          </a:r>
        </a:p>
      </dgm:t>
    </dgm:pt>
    <dgm:pt modelId="{5A9DA338-C3EC-4B85-95FB-6AAA95A6586F}" type="parTrans" cxnId="{491B4595-66B2-4593-BFC4-6FFF48EFE60E}">
      <dgm:prSet/>
      <dgm:spPr/>
      <dgm:t>
        <a:bodyPr/>
        <a:lstStyle/>
        <a:p>
          <a:endParaRPr lang="en-GB"/>
        </a:p>
      </dgm:t>
    </dgm:pt>
    <dgm:pt modelId="{6EEF16B0-A8EA-4F93-96F3-A0C0F6841709}" type="sibTrans" cxnId="{491B4595-66B2-4593-BFC4-6FFF48EFE60E}">
      <dgm:prSet/>
      <dgm:spPr/>
      <dgm:t>
        <a:bodyPr/>
        <a:lstStyle/>
        <a:p>
          <a:endParaRPr lang="en-GB"/>
        </a:p>
      </dgm:t>
    </dgm:pt>
    <dgm:pt modelId="{E1969A26-308E-4854-927A-D74759590D68}">
      <dgm:prSet phldrT="[Text]"/>
      <dgm:spPr/>
      <dgm:t>
        <a:bodyPr/>
        <a:lstStyle/>
        <a:p>
          <a:r>
            <a:rPr lang="en-GB" dirty="0"/>
            <a:t>£80</a:t>
          </a:r>
        </a:p>
      </dgm:t>
    </dgm:pt>
    <dgm:pt modelId="{AF204515-BBC5-4F5C-ABCE-27035C85EE0D}" type="parTrans" cxnId="{4E3C28AC-138A-407E-B6CF-65FA77B20DD1}">
      <dgm:prSet/>
      <dgm:spPr/>
      <dgm:t>
        <a:bodyPr/>
        <a:lstStyle/>
        <a:p>
          <a:endParaRPr lang="en-GB"/>
        </a:p>
      </dgm:t>
    </dgm:pt>
    <dgm:pt modelId="{0B35F3CE-25E0-4CAA-B731-48CD094A69DA}" type="sibTrans" cxnId="{4E3C28AC-138A-407E-B6CF-65FA77B20DD1}">
      <dgm:prSet/>
      <dgm:spPr/>
      <dgm:t>
        <a:bodyPr/>
        <a:lstStyle/>
        <a:p>
          <a:endParaRPr lang="en-GB"/>
        </a:p>
      </dgm:t>
    </dgm:pt>
    <dgm:pt modelId="{C0E25003-313C-45E3-BA14-0F9256B9C359}" type="pres">
      <dgm:prSet presAssocID="{FDEA84CC-A088-4BA4-B533-F56052946662}" presName="linearFlow" presStyleCnt="0">
        <dgm:presLayoutVars>
          <dgm:dir/>
          <dgm:resizeHandles val="exact"/>
        </dgm:presLayoutVars>
      </dgm:prSet>
      <dgm:spPr/>
    </dgm:pt>
    <dgm:pt modelId="{90432FC1-E00B-4173-863B-F4CC22293EEA}" type="pres">
      <dgm:prSet presAssocID="{03CFDE14-533C-47E4-9D86-A35BD26886D5}" presName="node" presStyleLbl="node1" presStyleIdx="0" presStyleCnt="3">
        <dgm:presLayoutVars>
          <dgm:bulletEnabled val="1"/>
        </dgm:presLayoutVars>
      </dgm:prSet>
      <dgm:spPr/>
    </dgm:pt>
    <dgm:pt modelId="{0FB4ABA0-AA31-4B50-B593-B63983E13F08}" type="pres">
      <dgm:prSet presAssocID="{FCD4B868-B878-4F79-ADE5-02B140AF9541}" presName="spacerL" presStyleCnt="0"/>
      <dgm:spPr/>
    </dgm:pt>
    <dgm:pt modelId="{BCEE2A3D-04BC-4277-A757-9EB77C01EA39}" type="pres">
      <dgm:prSet presAssocID="{FCD4B868-B878-4F79-ADE5-02B140AF9541}" presName="sibTrans" presStyleLbl="sibTrans2D1" presStyleIdx="0" presStyleCnt="2"/>
      <dgm:spPr/>
    </dgm:pt>
    <dgm:pt modelId="{757FD726-9122-4171-BFBC-894CBA77EF77}" type="pres">
      <dgm:prSet presAssocID="{FCD4B868-B878-4F79-ADE5-02B140AF9541}" presName="spacerR" presStyleCnt="0"/>
      <dgm:spPr/>
    </dgm:pt>
    <dgm:pt modelId="{8648DF7E-6D92-4581-8F75-2D87B7913A10}" type="pres">
      <dgm:prSet presAssocID="{6738F6F7-B376-45E0-BCC6-4DA2C3703D1B}" presName="node" presStyleLbl="node1" presStyleIdx="1" presStyleCnt="3">
        <dgm:presLayoutVars>
          <dgm:bulletEnabled val="1"/>
        </dgm:presLayoutVars>
      </dgm:prSet>
      <dgm:spPr/>
    </dgm:pt>
    <dgm:pt modelId="{62C35D1B-0A90-4593-A199-113A3365C694}" type="pres">
      <dgm:prSet presAssocID="{6EEF16B0-A8EA-4F93-96F3-A0C0F6841709}" presName="spacerL" presStyleCnt="0"/>
      <dgm:spPr/>
    </dgm:pt>
    <dgm:pt modelId="{52D5B1A7-89B6-43EB-A872-34E0B953E4E1}" type="pres">
      <dgm:prSet presAssocID="{6EEF16B0-A8EA-4F93-96F3-A0C0F6841709}" presName="sibTrans" presStyleLbl="sibTrans2D1" presStyleIdx="1" presStyleCnt="2"/>
      <dgm:spPr/>
    </dgm:pt>
    <dgm:pt modelId="{25A43ECC-777C-41DD-80F4-2A4659E5D68C}" type="pres">
      <dgm:prSet presAssocID="{6EEF16B0-A8EA-4F93-96F3-A0C0F6841709}" presName="spacerR" presStyleCnt="0"/>
      <dgm:spPr/>
    </dgm:pt>
    <dgm:pt modelId="{D18B0D03-9504-4AFD-B61B-D7CD7991EB03}" type="pres">
      <dgm:prSet presAssocID="{E1969A26-308E-4854-927A-D74759590D68}" presName="node" presStyleLbl="node1" presStyleIdx="2" presStyleCnt="3">
        <dgm:presLayoutVars>
          <dgm:bulletEnabled val="1"/>
        </dgm:presLayoutVars>
      </dgm:prSet>
      <dgm:spPr/>
    </dgm:pt>
  </dgm:ptLst>
  <dgm:cxnLst>
    <dgm:cxn modelId="{A74ED22A-AB5C-42EF-873E-6AFBFD469682}" type="presOf" srcId="{03CFDE14-533C-47E4-9D86-A35BD26886D5}" destId="{90432FC1-E00B-4173-863B-F4CC22293EEA}" srcOrd="0" destOrd="0" presId="urn:microsoft.com/office/officeart/2005/8/layout/equation1"/>
    <dgm:cxn modelId="{A579C83E-E928-4DF9-93EB-B8A8E9EC7B63}" srcId="{FDEA84CC-A088-4BA4-B533-F56052946662}" destId="{03CFDE14-533C-47E4-9D86-A35BD26886D5}" srcOrd="0" destOrd="0" parTransId="{B583ECBB-3444-4B7F-A27C-DDE572623723}" sibTransId="{FCD4B868-B878-4F79-ADE5-02B140AF9541}"/>
    <dgm:cxn modelId="{B469D442-D6A6-462A-A702-8D21ADD5642F}" type="presOf" srcId="{FDEA84CC-A088-4BA4-B533-F56052946662}" destId="{C0E25003-313C-45E3-BA14-0F9256B9C359}" srcOrd="0" destOrd="0" presId="urn:microsoft.com/office/officeart/2005/8/layout/equation1"/>
    <dgm:cxn modelId="{CA54DC62-A68D-40ED-886C-085E5726C980}" type="presOf" srcId="{E1969A26-308E-4854-927A-D74759590D68}" destId="{D18B0D03-9504-4AFD-B61B-D7CD7991EB03}" srcOrd="0" destOrd="0" presId="urn:microsoft.com/office/officeart/2005/8/layout/equation1"/>
    <dgm:cxn modelId="{491B4595-66B2-4593-BFC4-6FFF48EFE60E}" srcId="{FDEA84CC-A088-4BA4-B533-F56052946662}" destId="{6738F6F7-B376-45E0-BCC6-4DA2C3703D1B}" srcOrd="1" destOrd="0" parTransId="{5A9DA338-C3EC-4B85-95FB-6AAA95A6586F}" sibTransId="{6EEF16B0-A8EA-4F93-96F3-A0C0F6841709}"/>
    <dgm:cxn modelId="{4E3C28AC-138A-407E-B6CF-65FA77B20DD1}" srcId="{FDEA84CC-A088-4BA4-B533-F56052946662}" destId="{E1969A26-308E-4854-927A-D74759590D68}" srcOrd="2" destOrd="0" parTransId="{AF204515-BBC5-4F5C-ABCE-27035C85EE0D}" sibTransId="{0B35F3CE-25E0-4CAA-B731-48CD094A69DA}"/>
    <dgm:cxn modelId="{2251AAB2-460D-4A43-ABBF-81998AD8CCE6}" type="presOf" srcId="{6738F6F7-B376-45E0-BCC6-4DA2C3703D1B}" destId="{8648DF7E-6D92-4581-8F75-2D87B7913A10}" srcOrd="0" destOrd="0" presId="urn:microsoft.com/office/officeart/2005/8/layout/equation1"/>
    <dgm:cxn modelId="{7EF89EE3-C761-4B6D-994E-B902F16A07E9}" type="presOf" srcId="{6EEF16B0-A8EA-4F93-96F3-A0C0F6841709}" destId="{52D5B1A7-89B6-43EB-A872-34E0B953E4E1}" srcOrd="0" destOrd="0" presId="urn:microsoft.com/office/officeart/2005/8/layout/equation1"/>
    <dgm:cxn modelId="{5A0FC3FD-BC60-43EE-857A-52C85EA35929}" type="presOf" srcId="{FCD4B868-B878-4F79-ADE5-02B140AF9541}" destId="{BCEE2A3D-04BC-4277-A757-9EB77C01EA39}" srcOrd="0" destOrd="0" presId="urn:microsoft.com/office/officeart/2005/8/layout/equation1"/>
    <dgm:cxn modelId="{BB14BC01-A7B5-4144-AFB2-86E2F7D0B856}" type="presParOf" srcId="{C0E25003-313C-45E3-BA14-0F9256B9C359}" destId="{90432FC1-E00B-4173-863B-F4CC22293EEA}" srcOrd="0" destOrd="0" presId="urn:microsoft.com/office/officeart/2005/8/layout/equation1"/>
    <dgm:cxn modelId="{EB3466F2-AAFF-422C-AB9C-C21CAB88336D}" type="presParOf" srcId="{C0E25003-313C-45E3-BA14-0F9256B9C359}" destId="{0FB4ABA0-AA31-4B50-B593-B63983E13F08}" srcOrd="1" destOrd="0" presId="urn:microsoft.com/office/officeart/2005/8/layout/equation1"/>
    <dgm:cxn modelId="{252EF53D-32D6-4A15-8A4E-F92378F8D4F2}" type="presParOf" srcId="{C0E25003-313C-45E3-BA14-0F9256B9C359}" destId="{BCEE2A3D-04BC-4277-A757-9EB77C01EA39}" srcOrd="2" destOrd="0" presId="urn:microsoft.com/office/officeart/2005/8/layout/equation1"/>
    <dgm:cxn modelId="{51F72FC5-5217-4AEA-A398-6E01675DBCAE}" type="presParOf" srcId="{C0E25003-313C-45E3-BA14-0F9256B9C359}" destId="{757FD726-9122-4171-BFBC-894CBA77EF77}" srcOrd="3" destOrd="0" presId="urn:microsoft.com/office/officeart/2005/8/layout/equation1"/>
    <dgm:cxn modelId="{20B7FB04-283B-4D9D-B75F-B9E15CF8A194}" type="presParOf" srcId="{C0E25003-313C-45E3-BA14-0F9256B9C359}" destId="{8648DF7E-6D92-4581-8F75-2D87B7913A10}" srcOrd="4" destOrd="0" presId="urn:microsoft.com/office/officeart/2005/8/layout/equation1"/>
    <dgm:cxn modelId="{97667810-2EAD-44B6-89F4-49C1EBA0DC9C}" type="presParOf" srcId="{C0E25003-313C-45E3-BA14-0F9256B9C359}" destId="{62C35D1B-0A90-4593-A199-113A3365C694}" srcOrd="5" destOrd="0" presId="urn:microsoft.com/office/officeart/2005/8/layout/equation1"/>
    <dgm:cxn modelId="{57F27AEB-5570-48B8-8E57-15293A5C0B77}" type="presParOf" srcId="{C0E25003-313C-45E3-BA14-0F9256B9C359}" destId="{52D5B1A7-89B6-43EB-A872-34E0B953E4E1}" srcOrd="6" destOrd="0" presId="urn:microsoft.com/office/officeart/2005/8/layout/equation1"/>
    <dgm:cxn modelId="{8A497D6D-460E-4CCA-B0BC-9C8C91C20C41}" type="presParOf" srcId="{C0E25003-313C-45E3-BA14-0F9256B9C359}" destId="{25A43ECC-777C-41DD-80F4-2A4659E5D68C}" srcOrd="7" destOrd="0" presId="urn:microsoft.com/office/officeart/2005/8/layout/equation1"/>
    <dgm:cxn modelId="{1EF84F91-1FB1-435A-BA8C-2309F26E9155}" type="presParOf" srcId="{C0E25003-313C-45E3-BA14-0F9256B9C359}" destId="{D18B0D03-9504-4AFD-B61B-D7CD7991EB0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0745EE-EBE4-4D70-BFF2-F516838A779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7E472D6-D04E-4EAA-ABA8-F605DF929D9C}">
      <dgm:prSet/>
      <dgm:spPr/>
      <dgm:t>
        <a:bodyPr/>
        <a:lstStyle/>
        <a:p>
          <a:r>
            <a:rPr lang="en-GB" dirty="0"/>
            <a:t>ICB</a:t>
          </a:r>
        </a:p>
        <a:p>
          <a:r>
            <a:rPr lang="en-GB" dirty="0"/>
            <a:t>Integrated Commissioning Board</a:t>
          </a:r>
        </a:p>
      </dgm:t>
    </dgm:pt>
    <dgm:pt modelId="{250101D1-2892-47C3-BC8A-A3DA0BF768D1}" type="parTrans" cxnId="{008FD71B-6EA8-4362-A539-E2064E51857F}">
      <dgm:prSet/>
      <dgm:spPr/>
      <dgm:t>
        <a:bodyPr/>
        <a:lstStyle/>
        <a:p>
          <a:endParaRPr lang="en-GB"/>
        </a:p>
      </dgm:t>
    </dgm:pt>
    <dgm:pt modelId="{7718CD28-E927-433A-A236-2D6E2E4A7ED6}" type="sibTrans" cxnId="{008FD71B-6EA8-4362-A539-E2064E51857F}">
      <dgm:prSet/>
      <dgm:spPr/>
      <dgm:t>
        <a:bodyPr/>
        <a:lstStyle/>
        <a:p>
          <a:endParaRPr lang="en-GB"/>
        </a:p>
      </dgm:t>
    </dgm:pt>
    <dgm:pt modelId="{4F94AE65-851D-4DB7-A4BB-F154F798D8BB}">
      <dgm:prSet/>
      <dgm:spPr/>
      <dgm:t>
        <a:bodyPr/>
        <a:lstStyle/>
        <a:p>
          <a:r>
            <a:rPr lang="en-GB" dirty="0"/>
            <a:t>ICE </a:t>
          </a:r>
        </a:p>
        <a:p>
          <a:r>
            <a:rPr lang="en-GB" dirty="0"/>
            <a:t>Integrated Clinical Environment</a:t>
          </a:r>
        </a:p>
      </dgm:t>
    </dgm:pt>
    <dgm:pt modelId="{91DF77B6-2F2B-4C29-A2E9-AB319A75E2CA}" type="parTrans" cxnId="{43E21670-1668-4766-A619-F02671EAD91F}">
      <dgm:prSet/>
      <dgm:spPr/>
      <dgm:t>
        <a:bodyPr/>
        <a:lstStyle/>
        <a:p>
          <a:endParaRPr lang="en-GB"/>
        </a:p>
      </dgm:t>
    </dgm:pt>
    <dgm:pt modelId="{336800AD-0F5A-49AE-8460-2FBCEFBAF910}" type="sibTrans" cxnId="{43E21670-1668-4766-A619-F02671EAD91F}">
      <dgm:prSet/>
      <dgm:spPr/>
      <dgm:t>
        <a:bodyPr/>
        <a:lstStyle/>
        <a:p>
          <a:endParaRPr lang="en-GB"/>
        </a:p>
      </dgm:t>
    </dgm:pt>
    <dgm:pt modelId="{0D8376EB-089F-4247-B686-C3B77149E4E0}" type="pres">
      <dgm:prSet presAssocID="{580745EE-EBE4-4D70-BFF2-F516838A779D}" presName="diagram" presStyleCnt="0">
        <dgm:presLayoutVars>
          <dgm:dir/>
          <dgm:resizeHandles val="exact"/>
        </dgm:presLayoutVars>
      </dgm:prSet>
      <dgm:spPr/>
    </dgm:pt>
    <dgm:pt modelId="{8412E19E-53E4-4117-9F61-F593A6DB7FFF}" type="pres">
      <dgm:prSet presAssocID="{D7E472D6-D04E-4EAA-ABA8-F605DF929D9C}" presName="node" presStyleLbl="node1" presStyleIdx="0" presStyleCnt="2">
        <dgm:presLayoutVars>
          <dgm:bulletEnabled val="1"/>
        </dgm:presLayoutVars>
      </dgm:prSet>
      <dgm:spPr/>
    </dgm:pt>
    <dgm:pt modelId="{DFAAF56D-F738-47C4-B43B-FC2A6FD167E0}" type="pres">
      <dgm:prSet presAssocID="{7718CD28-E927-433A-A236-2D6E2E4A7ED6}" presName="sibTrans" presStyleCnt="0"/>
      <dgm:spPr/>
    </dgm:pt>
    <dgm:pt modelId="{2191E987-EEDF-4E82-AF11-5EAACE7F13E5}" type="pres">
      <dgm:prSet presAssocID="{4F94AE65-851D-4DB7-A4BB-F154F798D8BB}" presName="node" presStyleLbl="node1" presStyleIdx="1" presStyleCnt="2">
        <dgm:presLayoutVars>
          <dgm:bulletEnabled val="1"/>
        </dgm:presLayoutVars>
      </dgm:prSet>
      <dgm:spPr/>
    </dgm:pt>
  </dgm:ptLst>
  <dgm:cxnLst>
    <dgm:cxn modelId="{4651A705-F4E5-4109-96D9-8232E8E2A033}" type="presOf" srcId="{D7E472D6-D04E-4EAA-ABA8-F605DF929D9C}" destId="{8412E19E-53E4-4117-9F61-F593A6DB7FFF}" srcOrd="0" destOrd="0" presId="urn:microsoft.com/office/officeart/2005/8/layout/default"/>
    <dgm:cxn modelId="{008FD71B-6EA8-4362-A539-E2064E51857F}" srcId="{580745EE-EBE4-4D70-BFF2-F516838A779D}" destId="{D7E472D6-D04E-4EAA-ABA8-F605DF929D9C}" srcOrd="0" destOrd="0" parTransId="{250101D1-2892-47C3-BC8A-A3DA0BF768D1}" sibTransId="{7718CD28-E927-433A-A236-2D6E2E4A7ED6}"/>
    <dgm:cxn modelId="{43E21670-1668-4766-A619-F02671EAD91F}" srcId="{580745EE-EBE4-4D70-BFF2-F516838A779D}" destId="{4F94AE65-851D-4DB7-A4BB-F154F798D8BB}" srcOrd="1" destOrd="0" parTransId="{91DF77B6-2F2B-4C29-A2E9-AB319A75E2CA}" sibTransId="{336800AD-0F5A-49AE-8460-2FBCEFBAF910}"/>
    <dgm:cxn modelId="{895EC1BA-9AD9-4769-80D3-9C3BF1011CBC}" type="presOf" srcId="{580745EE-EBE4-4D70-BFF2-F516838A779D}" destId="{0D8376EB-089F-4247-B686-C3B77149E4E0}" srcOrd="0" destOrd="0" presId="urn:microsoft.com/office/officeart/2005/8/layout/default"/>
    <dgm:cxn modelId="{76898FC7-B608-4845-879F-78EF7F00AFD0}" type="presOf" srcId="{4F94AE65-851D-4DB7-A4BB-F154F798D8BB}" destId="{2191E987-EEDF-4E82-AF11-5EAACE7F13E5}" srcOrd="0" destOrd="0" presId="urn:microsoft.com/office/officeart/2005/8/layout/default"/>
    <dgm:cxn modelId="{16ECF685-B906-4BA9-9C0E-D8B6A956CB1D}" type="presParOf" srcId="{0D8376EB-089F-4247-B686-C3B77149E4E0}" destId="{8412E19E-53E4-4117-9F61-F593A6DB7FFF}" srcOrd="0" destOrd="0" presId="urn:microsoft.com/office/officeart/2005/8/layout/default"/>
    <dgm:cxn modelId="{F015E923-A7E7-4B4F-BAAC-2089E309454B}" type="presParOf" srcId="{0D8376EB-089F-4247-B686-C3B77149E4E0}" destId="{DFAAF56D-F738-47C4-B43B-FC2A6FD167E0}" srcOrd="1" destOrd="0" presId="urn:microsoft.com/office/officeart/2005/8/layout/default"/>
    <dgm:cxn modelId="{12F11650-5184-4A02-8F98-52168516DD44}" type="presParOf" srcId="{0D8376EB-089F-4247-B686-C3B77149E4E0}" destId="{2191E987-EEDF-4E82-AF11-5EAACE7F13E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571E8-6497-452D-8826-29ABDC750E9C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E5BD780-EA34-4C92-958D-49D3B9E9A1D8}">
      <dgm:prSet phldrT="[Text]" custT="1"/>
      <dgm:spPr/>
      <dgm:t>
        <a:bodyPr/>
        <a:lstStyle/>
        <a:p>
          <a:r>
            <a:rPr lang="en-GB" sz="1200"/>
            <a:t>Senior/Managing Partner</a:t>
          </a:r>
        </a:p>
      </dgm:t>
    </dgm:pt>
    <dgm:pt modelId="{D195DE28-4FE5-4AB7-98DA-6579D8491828}" type="parTrans" cxnId="{91DF9BB4-615E-45AA-8014-E5ABA09B9167}">
      <dgm:prSet/>
      <dgm:spPr/>
      <dgm:t>
        <a:bodyPr/>
        <a:lstStyle/>
        <a:p>
          <a:endParaRPr lang="en-GB" sz="1200"/>
        </a:p>
      </dgm:t>
    </dgm:pt>
    <dgm:pt modelId="{30CCFF1E-0852-4BE7-9E2A-177EA1D4147B}" type="sibTrans" cxnId="{91DF9BB4-615E-45AA-8014-E5ABA09B9167}">
      <dgm:prSet/>
      <dgm:spPr/>
      <dgm:t>
        <a:bodyPr/>
        <a:lstStyle/>
        <a:p>
          <a:endParaRPr lang="en-GB" sz="1200"/>
        </a:p>
      </dgm:t>
    </dgm:pt>
    <dgm:pt modelId="{447F342F-2291-497E-A846-80620A14283E}">
      <dgm:prSet phldrT="[Text]" custT="1"/>
      <dgm:spPr/>
      <dgm:t>
        <a:bodyPr/>
        <a:lstStyle/>
        <a:p>
          <a:r>
            <a:rPr lang="en-GB" sz="1200"/>
            <a:t>Clinical Director</a:t>
          </a:r>
        </a:p>
      </dgm:t>
    </dgm:pt>
    <dgm:pt modelId="{EB925206-E09B-4E5F-9520-C0C0BB5ECC80}" type="parTrans" cxnId="{E21E7F1F-284F-4AC1-9CBF-5247036E3FDD}">
      <dgm:prSet/>
      <dgm:spPr/>
      <dgm:t>
        <a:bodyPr/>
        <a:lstStyle/>
        <a:p>
          <a:endParaRPr lang="en-GB" sz="1200"/>
        </a:p>
      </dgm:t>
    </dgm:pt>
    <dgm:pt modelId="{88204A1F-8483-404E-8856-DF8F7B657F50}" type="sibTrans" cxnId="{E21E7F1F-284F-4AC1-9CBF-5247036E3FDD}">
      <dgm:prSet/>
      <dgm:spPr/>
      <dgm:t>
        <a:bodyPr/>
        <a:lstStyle/>
        <a:p>
          <a:endParaRPr lang="en-GB" sz="1200"/>
        </a:p>
      </dgm:t>
    </dgm:pt>
    <dgm:pt modelId="{7DC9A9D9-1EC3-464E-A326-258AF954346A}">
      <dgm:prSet phldrT="[Text]" custT="1"/>
      <dgm:spPr/>
      <dgm:t>
        <a:bodyPr/>
        <a:lstStyle/>
        <a:p>
          <a:r>
            <a:rPr lang="en-GB" sz="1200"/>
            <a:t>CQC Registered Manager</a:t>
          </a:r>
        </a:p>
      </dgm:t>
    </dgm:pt>
    <dgm:pt modelId="{E42ADBD3-8471-44B9-A740-A7E82543E51C}" type="parTrans" cxnId="{0E1AE6ED-AB2D-4812-ABC1-FB23A95274D5}">
      <dgm:prSet/>
      <dgm:spPr/>
      <dgm:t>
        <a:bodyPr/>
        <a:lstStyle/>
        <a:p>
          <a:endParaRPr lang="en-GB" sz="1200"/>
        </a:p>
      </dgm:t>
    </dgm:pt>
    <dgm:pt modelId="{41FDD140-BE4D-4A54-B0F1-D64EC414CEE1}" type="sibTrans" cxnId="{0E1AE6ED-AB2D-4812-ABC1-FB23A95274D5}">
      <dgm:prSet/>
      <dgm:spPr/>
      <dgm:t>
        <a:bodyPr/>
        <a:lstStyle/>
        <a:p>
          <a:endParaRPr lang="en-GB" sz="1200"/>
        </a:p>
      </dgm:t>
    </dgm:pt>
    <dgm:pt modelId="{03C5980F-3FDB-495E-A4DA-808C8C950666}">
      <dgm:prSet phldrT="[Text]" custT="1"/>
      <dgm:spPr/>
      <dgm:t>
        <a:bodyPr/>
        <a:lstStyle/>
        <a:p>
          <a:r>
            <a:rPr lang="en-GB" sz="1200"/>
            <a:t>Caldicott Guardian</a:t>
          </a:r>
        </a:p>
      </dgm:t>
    </dgm:pt>
    <dgm:pt modelId="{00EA48D6-412A-45C5-8D3B-9EDF7A95D345}" type="parTrans" cxnId="{6C095A0C-E09A-4761-9FE3-A068773D88A3}">
      <dgm:prSet/>
      <dgm:spPr/>
      <dgm:t>
        <a:bodyPr/>
        <a:lstStyle/>
        <a:p>
          <a:endParaRPr lang="en-GB" sz="1200"/>
        </a:p>
      </dgm:t>
    </dgm:pt>
    <dgm:pt modelId="{CDEB990A-1FAB-4570-B957-A746B8E202AC}" type="sibTrans" cxnId="{6C095A0C-E09A-4761-9FE3-A068773D88A3}">
      <dgm:prSet/>
      <dgm:spPr/>
      <dgm:t>
        <a:bodyPr/>
        <a:lstStyle/>
        <a:p>
          <a:endParaRPr lang="en-GB" sz="1200"/>
        </a:p>
      </dgm:t>
    </dgm:pt>
    <dgm:pt modelId="{7F289FFA-D9EB-49A2-A68E-6BA91A3795AE}">
      <dgm:prSet phldrT="[Text]" custT="1"/>
      <dgm:spPr/>
      <dgm:t>
        <a:bodyPr/>
        <a:lstStyle/>
        <a:p>
          <a:r>
            <a:rPr lang="en-GB" sz="1200"/>
            <a:t>Governance</a:t>
          </a:r>
        </a:p>
      </dgm:t>
    </dgm:pt>
    <dgm:pt modelId="{4414927B-FAE5-4832-9D92-0BE8D06DAC16}" type="parTrans" cxnId="{7834D705-1455-4A95-94F9-1649A6C8C9BF}">
      <dgm:prSet/>
      <dgm:spPr/>
      <dgm:t>
        <a:bodyPr/>
        <a:lstStyle/>
        <a:p>
          <a:endParaRPr lang="en-GB" sz="1200"/>
        </a:p>
      </dgm:t>
    </dgm:pt>
    <dgm:pt modelId="{9A5B547C-FB32-4264-B6DB-B26D2D6FE70E}" type="sibTrans" cxnId="{7834D705-1455-4A95-94F9-1649A6C8C9BF}">
      <dgm:prSet/>
      <dgm:spPr/>
      <dgm:t>
        <a:bodyPr/>
        <a:lstStyle/>
        <a:p>
          <a:endParaRPr lang="en-GB" sz="1200"/>
        </a:p>
      </dgm:t>
    </dgm:pt>
    <dgm:pt modelId="{BD990179-F54A-4264-A352-221B30A09B6F}">
      <dgm:prSet phldrT="[Text]" custT="1"/>
      <dgm:spPr/>
      <dgm:t>
        <a:bodyPr/>
        <a:lstStyle/>
        <a:p>
          <a:r>
            <a:rPr lang="en-GB" sz="1200"/>
            <a:t>Safeguarding</a:t>
          </a:r>
        </a:p>
      </dgm:t>
    </dgm:pt>
    <dgm:pt modelId="{8B1C2106-B006-4A68-9874-EFB8EDBCC939}" type="parTrans" cxnId="{694D2FF7-B6C6-4173-98A3-16E5D8E6B77B}">
      <dgm:prSet/>
      <dgm:spPr/>
      <dgm:t>
        <a:bodyPr/>
        <a:lstStyle/>
        <a:p>
          <a:endParaRPr lang="en-GB" sz="1200"/>
        </a:p>
      </dgm:t>
    </dgm:pt>
    <dgm:pt modelId="{5EE95C44-3A63-4F32-AD2E-ADBED821FD0F}" type="sibTrans" cxnId="{694D2FF7-B6C6-4173-98A3-16E5D8E6B77B}">
      <dgm:prSet/>
      <dgm:spPr/>
      <dgm:t>
        <a:bodyPr/>
        <a:lstStyle/>
        <a:p>
          <a:endParaRPr lang="en-GB" sz="1200"/>
        </a:p>
      </dgm:t>
    </dgm:pt>
    <dgm:pt modelId="{8BD6A92E-B91C-4B8E-9A73-2326BA41E265}">
      <dgm:prSet custT="1"/>
      <dgm:spPr/>
      <dgm:t>
        <a:bodyPr/>
        <a:lstStyle/>
        <a:p>
          <a:r>
            <a:rPr lang="en-GB" sz="1200"/>
            <a:t>Dr Theivendran (adults)</a:t>
          </a:r>
        </a:p>
      </dgm:t>
    </dgm:pt>
    <dgm:pt modelId="{8F18E779-69AE-4DCF-AF67-2FB0A7653234}" type="parTrans" cxnId="{DD576549-75A2-4679-BA8D-A916DE916E41}">
      <dgm:prSet/>
      <dgm:spPr/>
      <dgm:t>
        <a:bodyPr/>
        <a:lstStyle/>
        <a:p>
          <a:endParaRPr lang="en-GB" sz="1200"/>
        </a:p>
      </dgm:t>
    </dgm:pt>
    <dgm:pt modelId="{997FE2B5-2EE4-4E45-A06A-09C253EC2712}" type="sibTrans" cxnId="{DD576549-75A2-4679-BA8D-A916DE916E41}">
      <dgm:prSet/>
      <dgm:spPr/>
      <dgm:t>
        <a:bodyPr/>
        <a:lstStyle/>
        <a:p>
          <a:endParaRPr lang="en-GB" sz="1200"/>
        </a:p>
      </dgm:t>
    </dgm:pt>
    <dgm:pt modelId="{A77D71B0-5384-4B71-9C65-60E496DC80A7}">
      <dgm:prSet custT="1"/>
      <dgm:spPr/>
      <dgm:t>
        <a:bodyPr/>
        <a:lstStyle/>
        <a:p>
          <a:r>
            <a:rPr lang="en-GB" sz="1200"/>
            <a:t>Dr Shivram      (children)</a:t>
          </a:r>
        </a:p>
      </dgm:t>
    </dgm:pt>
    <dgm:pt modelId="{C94BB74C-FA5A-447D-B0E9-E3AC860B0BC2}" type="parTrans" cxnId="{6A2E447A-FFCD-4039-A76E-4E8BCC74680B}">
      <dgm:prSet/>
      <dgm:spPr/>
      <dgm:t>
        <a:bodyPr/>
        <a:lstStyle/>
        <a:p>
          <a:endParaRPr lang="en-GB" sz="1200"/>
        </a:p>
      </dgm:t>
    </dgm:pt>
    <dgm:pt modelId="{098E5D6F-5E2A-4D69-897E-B888B500667F}" type="sibTrans" cxnId="{6A2E447A-FFCD-4039-A76E-4E8BCC74680B}">
      <dgm:prSet/>
      <dgm:spPr/>
      <dgm:t>
        <a:bodyPr/>
        <a:lstStyle/>
        <a:p>
          <a:endParaRPr lang="en-GB" sz="1200"/>
        </a:p>
      </dgm:t>
    </dgm:pt>
    <dgm:pt modelId="{BB418090-E2CD-49E0-8941-FBFBF891158E}">
      <dgm:prSet custT="1"/>
      <dgm:spPr/>
      <dgm:t>
        <a:bodyPr/>
        <a:lstStyle/>
        <a:p>
          <a:r>
            <a:rPr lang="en-GB" sz="1200"/>
            <a:t>Dr Krishnamurthy</a:t>
          </a:r>
        </a:p>
      </dgm:t>
    </dgm:pt>
    <dgm:pt modelId="{81C2292E-44C0-4B05-8342-B331E5600E97}" type="parTrans" cxnId="{0123E883-802C-4AA6-AF69-974BF9C9AE72}">
      <dgm:prSet/>
      <dgm:spPr/>
      <dgm:t>
        <a:bodyPr/>
        <a:lstStyle/>
        <a:p>
          <a:endParaRPr lang="en-GB" sz="1200"/>
        </a:p>
      </dgm:t>
    </dgm:pt>
    <dgm:pt modelId="{236898A5-7CF3-4737-BA5C-DE7C2D209BD2}" type="sibTrans" cxnId="{0123E883-802C-4AA6-AF69-974BF9C9AE72}">
      <dgm:prSet/>
      <dgm:spPr/>
      <dgm:t>
        <a:bodyPr/>
        <a:lstStyle/>
        <a:p>
          <a:endParaRPr lang="en-GB" sz="1200"/>
        </a:p>
      </dgm:t>
    </dgm:pt>
    <dgm:pt modelId="{43698603-A900-4838-8359-27AA6AB614A0}">
      <dgm:prSet custT="1"/>
      <dgm:spPr/>
      <dgm:t>
        <a:bodyPr/>
        <a:lstStyle/>
        <a:p>
          <a:r>
            <a:rPr lang="en-GB" sz="1200"/>
            <a:t>Dr Krishnamurthy</a:t>
          </a:r>
        </a:p>
      </dgm:t>
    </dgm:pt>
    <dgm:pt modelId="{D5EC8C40-3A76-474A-86B3-47AB2D192806}" type="parTrans" cxnId="{23A0D472-669C-4666-A52C-F235DF32995E}">
      <dgm:prSet/>
      <dgm:spPr/>
      <dgm:t>
        <a:bodyPr/>
        <a:lstStyle/>
        <a:p>
          <a:endParaRPr lang="en-GB" sz="1200"/>
        </a:p>
      </dgm:t>
    </dgm:pt>
    <dgm:pt modelId="{334494CE-174C-4051-BACA-5009CB14D6A3}" type="sibTrans" cxnId="{23A0D472-669C-4666-A52C-F235DF32995E}">
      <dgm:prSet/>
      <dgm:spPr/>
      <dgm:t>
        <a:bodyPr/>
        <a:lstStyle/>
        <a:p>
          <a:endParaRPr lang="en-GB" sz="1200"/>
        </a:p>
      </dgm:t>
    </dgm:pt>
    <dgm:pt modelId="{190D7C6E-4740-420E-B347-642DE7D8BB56}">
      <dgm:prSet custT="1"/>
      <dgm:spPr/>
      <dgm:t>
        <a:bodyPr/>
        <a:lstStyle/>
        <a:p>
          <a:r>
            <a:rPr lang="en-GB" sz="1200"/>
            <a:t>Dr Jarram</a:t>
          </a:r>
        </a:p>
      </dgm:t>
    </dgm:pt>
    <dgm:pt modelId="{2E041CB6-B997-4FAD-BD6E-B7E9E127D52E}" type="parTrans" cxnId="{7C21392B-878E-48AF-B249-509AF389A992}">
      <dgm:prSet/>
      <dgm:spPr/>
      <dgm:t>
        <a:bodyPr/>
        <a:lstStyle/>
        <a:p>
          <a:endParaRPr lang="en-GB" sz="1200"/>
        </a:p>
      </dgm:t>
    </dgm:pt>
    <dgm:pt modelId="{760B3DA2-F28D-4F9F-B96A-6CFF1D308EF9}" type="sibTrans" cxnId="{7C21392B-878E-48AF-B249-509AF389A992}">
      <dgm:prSet/>
      <dgm:spPr/>
      <dgm:t>
        <a:bodyPr/>
        <a:lstStyle/>
        <a:p>
          <a:endParaRPr lang="en-GB" sz="1200"/>
        </a:p>
      </dgm:t>
    </dgm:pt>
    <dgm:pt modelId="{FFC4D6A0-4AF3-4E4F-AEEB-8A73B0694E9F}">
      <dgm:prSet custT="1"/>
      <dgm:spPr/>
      <dgm:t>
        <a:bodyPr/>
        <a:lstStyle/>
        <a:p>
          <a:r>
            <a:rPr lang="en-GB" sz="1200"/>
            <a:t>Jennie Caukwell       (PM rep)</a:t>
          </a:r>
        </a:p>
      </dgm:t>
    </dgm:pt>
    <dgm:pt modelId="{BCC099CE-F2A4-4451-A395-CE72ABF15625}" type="parTrans" cxnId="{6DB59FC3-9496-4AF8-8C21-B361D2EA272B}">
      <dgm:prSet/>
      <dgm:spPr/>
      <dgm:t>
        <a:bodyPr/>
        <a:lstStyle/>
        <a:p>
          <a:endParaRPr lang="en-GB" sz="1200"/>
        </a:p>
      </dgm:t>
    </dgm:pt>
    <dgm:pt modelId="{67F72AD9-9CB5-484D-87AF-B46407899F65}" type="sibTrans" cxnId="{6DB59FC3-9496-4AF8-8C21-B361D2EA272B}">
      <dgm:prSet/>
      <dgm:spPr/>
      <dgm:t>
        <a:bodyPr/>
        <a:lstStyle/>
        <a:p>
          <a:endParaRPr lang="en-GB" sz="1200"/>
        </a:p>
      </dgm:t>
    </dgm:pt>
    <dgm:pt modelId="{C9B34553-584C-4AD0-89E6-90B13A4B03A5}">
      <dgm:prSet custT="1"/>
      <dgm:spPr/>
      <dgm:t>
        <a:bodyPr/>
        <a:lstStyle/>
        <a:p>
          <a:r>
            <a:rPr lang="en-GB" sz="1200"/>
            <a:t>Dr Krishnamurthy</a:t>
          </a:r>
        </a:p>
      </dgm:t>
    </dgm:pt>
    <dgm:pt modelId="{4A3E2945-4702-4F14-9B70-D214470DE2FB}" type="parTrans" cxnId="{F8F62F74-DFC3-43EB-A271-01B0EC62EABA}">
      <dgm:prSet/>
      <dgm:spPr/>
      <dgm:t>
        <a:bodyPr/>
        <a:lstStyle/>
        <a:p>
          <a:endParaRPr lang="en-GB" sz="1200"/>
        </a:p>
      </dgm:t>
    </dgm:pt>
    <dgm:pt modelId="{D5D15775-BDE6-4F63-B4A4-6902F3B0FAD5}" type="sibTrans" cxnId="{F8F62F74-DFC3-43EB-A271-01B0EC62EABA}">
      <dgm:prSet/>
      <dgm:spPr/>
      <dgm:t>
        <a:bodyPr/>
        <a:lstStyle/>
        <a:p>
          <a:endParaRPr lang="en-GB" sz="1200"/>
        </a:p>
      </dgm:t>
    </dgm:pt>
    <dgm:pt modelId="{D3CB10E1-7C2A-4AA2-A04D-CCE9B11257E5}">
      <dgm:prSet custT="1"/>
      <dgm:spPr/>
      <dgm:t>
        <a:bodyPr/>
        <a:lstStyle/>
        <a:p>
          <a:r>
            <a:rPr lang="en-GB" sz="1200"/>
            <a:t>Dr Krishnamurthy</a:t>
          </a:r>
        </a:p>
      </dgm:t>
    </dgm:pt>
    <dgm:pt modelId="{25FC1BD8-3FA9-4799-B748-03942549EC0B}" type="parTrans" cxnId="{A37316D7-FC11-4004-8408-7F9D45007547}">
      <dgm:prSet/>
      <dgm:spPr/>
      <dgm:t>
        <a:bodyPr/>
        <a:lstStyle/>
        <a:p>
          <a:endParaRPr lang="en-GB" sz="1200"/>
        </a:p>
      </dgm:t>
    </dgm:pt>
    <dgm:pt modelId="{EFC5E984-540E-4F13-B4E6-4FDB9D76B80E}" type="sibTrans" cxnId="{A37316D7-FC11-4004-8408-7F9D45007547}">
      <dgm:prSet/>
      <dgm:spPr/>
      <dgm:t>
        <a:bodyPr/>
        <a:lstStyle/>
        <a:p>
          <a:endParaRPr lang="en-GB" sz="1200"/>
        </a:p>
      </dgm:t>
    </dgm:pt>
    <dgm:pt modelId="{E000FDE4-984C-4934-91CF-E1CEDD513645}">
      <dgm:prSet custT="1"/>
      <dgm:spPr/>
      <dgm:t>
        <a:bodyPr/>
        <a:lstStyle/>
        <a:p>
          <a:r>
            <a:rPr lang="en-GB" sz="1200"/>
            <a:t>Jennie Caukwell</a:t>
          </a:r>
        </a:p>
      </dgm:t>
    </dgm:pt>
    <dgm:pt modelId="{BFBBA24F-C756-41BD-ABF0-5F1BD63BECD8}" type="parTrans" cxnId="{9322624B-5585-4CCD-8799-FC5B3E5CD825}">
      <dgm:prSet/>
      <dgm:spPr/>
      <dgm:t>
        <a:bodyPr/>
        <a:lstStyle/>
        <a:p>
          <a:endParaRPr lang="en-GB" sz="1200"/>
        </a:p>
      </dgm:t>
    </dgm:pt>
    <dgm:pt modelId="{485DFBCE-B099-4F3B-BB31-89C22F46484E}" type="sibTrans" cxnId="{9322624B-5585-4CCD-8799-FC5B3E5CD825}">
      <dgm:prSet/>
      <dgm:spPr/>
      <dgm:t>
        <a:bodyPr/>
        <a:lstStyle/>
        <a:p>
          <a:endParaRPr lang="en-GB" sz="1200"/>
        </a:p>
      </dgm:t>
    </dgm:pt>
    <dgm:pt modelId="{91A7258E-1DCA-4426-8627-25DBBB53E338}">
      <dgm:prSet custT="1"/>
      <dgm:spPr/>
      <dgm:t>
        <a:bodyPr/>
        <a:lstStyle/>
        <a:p>
          <a:r>
            <a:rPr lang="en-GB" sz="1200"/>
            <a:t>Jennie Caukwell (oversight)</a:t>
          </a:r>
        </a:p>
      </dgm:t>
    </dgm:pt>
    <dgm:pt modelId="{29092A9C-B86A-4800-B736-36170538D2DE}" type="parTrans" cxnId="{3F97BD34-0949-4A80-AC74-312FA4F63C22}">
      <dgm:prSet/>
      <dgm:spPr/>
      <dgm:t>
        <a:bodyPr/>
        <a:lstStyle/>
        <a:p>
          <a:endParaRPr lang="en-GB" sz="1200"/>
        </a:p>
      </dgm:t>
    </dgm:pt>
    <dgm:pt modelId="{9BF5AB12-69FF-44B2-9120-7DB4C74AEE2A}" type="sibTrans" cxnId="{3F97BD34-0949-4A80-AC74-312FA4F63C22}">
      <dgm:prSet/>
      <dgm:spPr/>
      <dgm:t>
        <a:bodyPr/>
        <a:lstStyle/>
        <a:p>
          <a:endParaRPr lang="en-GB" sz="1200"/>
        </a:p>
      </dgm:t>
    </dgm:pt>
    <dgm:pt modelId="{2A8CD430-253A-44C8-91F5-EBFA346BE4AD}" type="pres">
      <dgm:prSet presAssocID="{1AA571E8-6497-452D-8826-29ABDC750E9C}" presName="Name0" presStyleCnt="0">
        <dgm:presLayoutVars>
          <dgm:dir/>
          <dgm:animLvl val="lvl"/>
          <dgm:resizeHandles val="exact"/>
        </dgm:presLayoutVars>
      </dgm:prSet>
      <dgm:spPr/>
    </dgm:pt>
    <dgm:pt modelId="{1B4F8791-F899-425B-B515-514716ADE420}" type="pres">
      <dgm:prSet presAssocID="{1E5BD780-EA34-4C92-958D-49D3B9E9A1D8}" presName="vertFlow" presStyleCnt="0"/>
      <dgm:spPr/>
    </dgm:pt>
    <dgm:pt modelId="{E51DA77B-1B81-40AB-88D9-0FF46C625E74}" type="pres">
      <dgm:prSet presAssocID="{1E5BD780-EA34-4C92-958D-49D3B9E9A1D8}" presName="header" presStyleLbl="node1" presStyleIdx="0" presStyleCnt="6"/>
      <dgm:spPr/>
    </dgm:pt>
    <dgm:pt modelId="{D44BF4A8-600C-4B24-98D9-3A1800C4715A}" type="pres">
      <dgm:prSet presAssocID="{4A3E2945-4702-4F14-9B70-D214470DE2FB}" presName="parTrans" presStyleLbl="sibTrans2D1" presStyleIdx="0" presStyleCnt="10"/>
      <dgm:spPr/>
    </dgm:pt>
    <dgm:pt modelId="{41B74681-9654-4A1C-B602-07A8CAB2B4DF}" type="pres">
      <dgm:prSet presAssocID="{C9B34553-584C-4AD0-89E6-90B13A4B03A5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E4A08B47-B054-484F-912A-EC5AD955F7F9}" type="pres">
      <dgm:prSet presAssocID="{1E5BD780-EA34-4C92-958D-49D3B9E9A1D8}" presName="hSp" presStyleCnt="0"/>
      <dgm:spPr/>
    </dgm:pt>
    <dgm:pt modelId="{F4B7C136-E15C-4F1D-9998-D2D442340DFB}" type="pres">
      <dgm:prSet presAssocID="{7DC9A9D9-1EC3-464E-A326-258AF954346A}" presName="vertFlow" presStyleCnt="0"/>
      <dgm:spPr/>
    </dgm:pt>
    <dgm:pt modelId="{E11A19BB-1AC0-4BB5-89D7-EC2896B6D799}" type="pres">
      <dgm:prSet presAssocID="{7DC9A9D9-1EC3-464E-A326-258AF954346A}" presName="header" presStyleLbl="node1" presStyleIdx="1" presStyleCnt="6"/>
      <dgm:spPr/>
    </dgm:pt>
    <dgm:pt modelId="{215DC29F-6D9A-4174-BD56-CFED1D653C4B}" type="pres">
      <dgm:prSet presAssocID="{81C2292E-44C0-4B05-8342-B331E5600E97}" presName="parTrans" presStyleLbl="sibTrans2D1" presStyleIdx="1" presStyleCnt="10"/>
      <dgm:spPr/>
    </dgm:pt>
    <dgm:pt modelId="{35D28F8D-5FFD-44B0-A16B-02542867DFB1}" type="pres">
      <dgm:prSet presAssocID="{BB418090-E2CD-49E0-8941-FBFBF891158E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F462B15A-CC26-4421-8400-AF29E10FBBB9}" type="pres">
      <dgm:prSet presAssocID="{236898A5-7CF3-4737-BA5C-DE7C2D209BD2}" presName="sibTrans" presStyleLbl="sibTrans2D1" presStyleIdx="2" presStyleCnt="10"/>
      <dgm:spPr/>
    </dgm:pt>
    <dgm:pt modelId="{7B786D4D-FA6D-4CBC-86BE-7DAB89A0E38A}" type="pres">
      <dgm:prSet presAssocID="{91A7258E-1DCA-4426-8627-25DBBB53E338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AA0633DC-1F68-4D6B-806E-3BEEFC335418}" type="pres">
      <dgm:prSet presAssocID="{7DC9A9D9-1EC3-464E-A326-258AF954346A}" presName="hSp" presStyleCnt="0"/>
      <dgm:spPr/>
    </dgm:pt>
    <dgm:pt modelId="{8C3140D4-C466-4BEB-90B8-462A6A14744A}" type="pres">
      <dgm:prSet presAssocID="{447F342F-2291-497E-A846-80620A14283E}" presName="vertFlow" presStyleCnt="0"/>
      <dgm:spPr/>
    </dgm:pt>
    <dgm:pt modelId="{FAF42CA6-5674-4FEA-83C4-976D8E1BA544}" type="pres">
      <dgm:prSet presAssocID="{447F342F-2291-497E-A846-80620A14283E}" presName="header" presStyleLbl="node1" presStyleIdx="2" presStyleCnt="6"/>
      <dgm:spPr/>
    </dgm:pt>
    <dgm:pt modelId="{A36ADDC6-823B-45F8-89F8-AFDBD64C8BB7}" type="pres">
      <dgm:prSet presAssocID="{2E041CB6-B997-4FAD-BD6E-B7E9E127D52E}" presName="parTrans" presStyleLbl="sibTrans2D1" presStyleIdx="3" presStyleCnt="10"/>
      <dgm:spPr/>
    </dgm:pt>
    <dgm:pt modelId="{C42AE718-0803-4789-917B-E70FB291DB91}" type="pres">
      <dgm:prSet presAssocID="{190D7C6E-4740-420E-B347-642DE7D8BB56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37225066-59C2-40FC-BD9B-D96E5BCE5B45}" type="pres">
      <dgm:prSet presAssocID="{760B3DA2-F28D-4F9F-B96A-6CFF1D308EF9}" presName="sibTrans" presStyleLbl="sibTrans2D1" presStyleIdx="4" presStyleCnt="10"/>
      <dgm:spPr/>
    </dgm:pt>
    <dgm:pt modelId="{EEB9CBD9-68FE-40B5-A312-1BFA51954745}" type="pres">
      <dgm:prSet presAssocID="{FFC4D6A0-4AF3-4E4F-AEEB-8A73B0694E9F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0BDA9D42-54A2-4588-B25A-E8DA21E18293}" type="pres">
      <dgm:prSet presAssocID="{447F342F-2291-497E-A846-80620A14283E}" presName="hSp" presStyleCnt="0"/>
      <dgm:spPr/>
    </dgm:pt>
    <dgm:pt modelId="{6E20051B-09D4-4412-9F0B-85BBFA6B7D30}" type="pres">
      <dgm:prSet presAssocID="{03C5980F-3FDB-495E-A4DA-808C8C950666}" presName="vertFlow" presStyleCnt="0"/>
      <dgm:spPr/>
    </dgm:pt>
    <dgm:pt modelId="{40A6A4DE-AA94-4758-830B-ED9C8364EC43}" type="pres">
      <dgm:prSet presAssocID="{03C5980F-3FDB-495E-A4DA-808C8C950666}" presName="header" presStyleLbl="node1" presStyleIdx="3" presStyleCnt="6"/>
      <dgm:spPr/>
    </dgm:pt>
    <dgm:pt modelId="{516B6808-37A7-47D4-A9B1-C02E45F757E5}" type="pres">
      <dgm:prSet presAssocID="{D5EC8C40-3A76-474A-86B3-47AB2D192806}" presName="parTrans" presStyleLbl="sibTrans2D1" presStyleIdx="5" presStyleCnt="10"/>
      <dgm:spPr/>
    </dgm:pt>
    <dgm:pt modelId="{431DA590-4DCB-47C4-8D1B-A2A02CDAECDB}" type="pres">
      <dgm:prSet presAssocID="{43698603-A900-4838-8359-27AA6AB614A0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E60CF9E0-B74A-4879-B565-37A2CEFC19B7}" type="pres">
      <dgm:prSet presAssocID="{03C5980F-3FDB-495E-A4DA-808C8C950666}" presName="hSp" presStyleCnt="0"/>
      <dgm:spPr/>
    </dgm:pt>
    <dgm:pt modelId="{132AB95F-A2A0-465F-B5FB-B8961D526C9E}" type="pres">
      <dgm:prSet presAssocID="{7F289FFA-D9EB-49A2-A68E-6BA91A3795AE}" presName="vertFlow" presStyleCnt="0"/>
      <dgm:spPr/>
    </dgm:pt>
    <dgm:pt modelId="{92394256-6A14-4FF4-9360-96761D8BA6D9}" type="pres">
      <dgm:prSet presAssocID="{7F289FFA-D9EB-49A2-A68E-6BA91A3795AE}" presName="header" presStyleLbl="node1" presStyleIdx="4" presStyleCnt="6"/>
      <dgm:spPr/>
    </dgm:pt>
    <dgm:pt modelId="{6FBC95D3-496E-4234-8AE7-280F4AD6827D}" type="pres">
      <dgm:prSet presAssocID="{25FC1BD8-3FA9-4799-B748-03942549EC0B}" presName="parTrans" presStyleLbl="sibTrans2D1" presStyleIdx="6" presStyleCnt="10"/>
      <dgm:spPr/>
    </dgm:pt>
    <dgm:pt modelId="{587210EB-B076-40BE-A22F-086E8AD90281}" type="pres">
      <dgm:prSet presAssocID="{D3CB10E1-7C2A-4AA2-A04D-CCE9B11257E5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058ACB84-3E90-4CD1-A770-D02860DEFD66}" type="pres">
      <dgm:prSet presAssocID="{EFC5E984-540E-4F13-B4E6-4FDB9D76B80E}" presName="sibTrans" presStyleLbl="sibTrans2D1" presStyleIdx="7" presStyleCnt="10"/>
      <dgm:spPr/>
    </dgm:pt>
    <dgm:pt modelId="{A8A69150-503F-418C-BB37-1D5A7403DE86}" type="pres">
      <dgm:prSet presAssocID="{E000FDE4-984C-4934-91CF-E1CEDD513645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6E5112C0-21CC-4F7C-A000-78A1152ACD2E}" type="pres">
      <dgm:prSet presAssocID="{7F289FFA-D9EB-49A2-A68E-6BA91A3795AE}" presName="hSp" presStyleCnt="0"/>
      <dgm:spPr/>
    </dgm:pt>
    <dgm:pt modelId="{4958FD14-29A9-4F4E-A63D-330DBCCAA612}" type="pres">
      <dgm:prSet presAssocID="{BD990179-F54A-4264-A352-221B30A09B6F}" presName="vertFlow" presStyleCnt="0"/>
      <dgm:spPr/>
    </dgm:pt>
    <dgm:pt modelId="{F453DC5B-0570-48AC-8057-3FF9DE07D9B8}" type="pres">
      <dgm:prSet presAssocID="{BD990179-F54A-4264-A352-221B30A09B6F}" presName="header" presStyleLbl="node1" presStyleIdx="5" presStyleCnt="6"/>
      <dgm:spPr/>
    </dgm:pt>
    <dgm:pt modelId="{D0A4C7F1-7A90-4EDD-BC3A-0166194D37F6}" type="pres">
      <dgm:prSet presAssocID="{8F18E779-69AE-4DCF-AF67-2FB0A7653234}" presName="parTrans" presStyleLbl="sibTrans2D1" presStyleIdx="8" presStyleCnt="10"/>
      <dgm:spPr/>
    </dgm:pt>
    <dgm:pt modelId="{1026AD3E-71BE-480A-84C9-571B486D64B4}" type="pres">
      <dgm:prSet presAssocID="{8BD6A92E-B91C-4B8E-9A73-2326BA41E265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FE5A36CF-0D38-4B2F-AFFA-3119575BEE2D}" type="pres">
      <dgm:prSet presAssocID="{997FE2B5-2EE4-4E45-A06A-09C253EC2712}" presName="sibTrans" presStyleLbl="sibTrans2D1" presStyleIdx="9" presStyleCnt="10"/>
      <dgm:spPr/>
    </dgm:pt>
    <dgm:pt modelId="{ECE30FAC-DD73-4356-98A2-2E5E7A52B4FA}" type="pres">
      <dgm:prSet presAssocID="{A77D71B0-5384-4B71-9C65-60E496DC80A7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7834D705-1455-4A95-94F9-1649A6C8C9BF}" srcId="{1AA571E8-6497-452D-8826-29ABDC750E9C}" destId="{7F289FFA-D9EB-49A2-A68E-6BA91A3795AE}" srcOrd="4" destOrd="0" parTransId="{4414927B-FAE5-4832-9D92-0BE8D06DAC16}" sibTransId="{9A5B547C-FB32-4264-B6DB-B26D2D6FE70E}"/>
    <dgm:cxn modelId="{80E8B708-660D-4E95-865A-A8BAAD254E5F}" type="presOf" srcId="{8F18E779-69AE-4DCF-AF67-2FB0A7653234}" destId="{D0A4C7F1-7A90-4EDD-BC3A-0166194D37F6}" srcOrd="0" destOrd="0" presId="urn:microsoft.com/office/officeart/2005/8/layout/lProcess1"/>
    <dgm:cxn modelId="{1186F30A-4300-477F-AB0B-25863E0131C5}" type="presOf" srcId="{7DC9A9D9-1EC3-464E-A326-258AF954346A}" destId="{E11A19BB-1AC0-4BB5-89D7-EC2896B6D799}" srcOrd="0" destOrd="0" presId="urn:microsoft.com/office/officeart/2005/8/layout/lProcess1"/>
    <dgm:cxn modelId="{6C095A0C-E09A-4761-9FE3-A068773D88A3}" srcId="{1AA571E8-6497-452D-8826-29ABDC750E9C}" destId="{03C5980F-3FDB-495E-A4DA-808C8C950666}" srcOrd="3" destOrd="0" parTransId="{00EA48D6-412A-45C5-8D3B-9EDF7A95D345}" sibTransId="{CDEB990A-1FAB-4570-B957-A746B8E202AC}"/>
    <dgm:cxn modelId="{C9E4250F-DB3B-46B1-9F12-BF99F7B69660}" type="presOf" srcId="{D3CB10E1-7C2A-4AA2-A04D-CCE9B11257E5}" destId="{587210EB-B076-40BE-A22F-086E8AD90281}" srcOrd="0" destOrd="0" presId="urn:microsoft.com/office/officeart/2005/8/layout/lProcess1"/>
    <dgm:cxn modelId="{E21E7F1F-284F-4AC1-9CBF-5247036E3FDD}" srcId="{1AA571E8-6497-452D-8826-29ABDC750E9C}" destId="{447F342F-2291-497E-A846-80620A14283E}" srcOrd="2" destOrd="0" parTransId="{EB925206-E09B-4E5F-9520-C0C0BB5ECC80}" sibTransId="{88204A1F-8483-404E-8856-DF8F7B657F50}"/>
    <dgm:cxn modelId="{42E81D25-EA35-4846-8779-17D196E6B2C3}" type="presOf" srcId="{25FC1BD8-3FA9-4799-B748-03942549EC0B}" destId="{6FBC95D3-496E-4234-8AE7-280F4AD6827D}" srcOrd="0" destOrd="0" presId="urn:microsoft.com/office/officeart/2005/8/layout/lProcess1"/>
    <dgm:cxn modelId="{15006727-415B-4CA3-81E6-666FF9F2F0D9}" type="presOf" srcId="{BB418090-E2CD-49E0-8941-FBFBF891158E}" destId="{35D28F8D-5FFD-44B0-A16B-02542867DFB1}" srcOrd="0" destOrd="0" presId="urn:microsoft.com/office/officeart/2005/8/layout/lProcess1"/>
    <dgm:cxn modelId="{2DF14F27-1492-43EE-8E10-FC935A911BF2}" type="presOf" srcId="{BD990179-F54A-4264-A352-221B30A09B6F}" destId="{F453DC5B-0570-48AC-8057-3FF9DE07D9B8}" srcOrd="0" destOrd="0" presId="urn:microsoft.com/office/officeart/2005/8/layout/lProcess1"/>
    <dgm:cxn modelId="{253ABA27-814F-4ACF-88A3-BAC006E01BCB}" type="presOf" srcId="{236898A5-7CF3-4737-BA5C-DE7C2D209BD2}" destId="{F462B15A-CC26-4421-8400-AF29E10FBBB9}" srcOrd="0" destOrd="0" presId="urn:microsoft.com/office/officeart/2005/8/layout/lProcess1"/>
    <dgm:cxn modelId="{67480D2A-AB3A-451D-9C6C-AD54FF739D9A}" type="presOf" srcId="{1AA571E8-6497-452D-8826-29ABDC750E9C}" destId="{2A8CD430-253A-44C8-91F5-EBFA346BE4AD}" srcOrd="0" destOrd="0" presId="urn:microsoft.com/office/officeart/2005/8/layout/lProcess1"/>
    <dgm:cxn modelId="{7C21392B-878E-48AF-B249-509AF389A992}" srcId="{447F342F-2291-497E-A846-80620A14283E}" destId="{190D7C6E-4740-420E-B347-642DE7D8BB56}" srcOrd="0" destOrd="0" parTransId="{2E041CB6-B997-4FAD-BD6E-B7E9E127D52E}" sibTransId="{760B3DA2-F28D-4F9F-B96A-6CFF1D308EF9}"/>
    <dgm:cxn modelId="{3F97BD34-0949-4A80-AC74-312FA4F63C22}" srcId="{7DC9A9D9-1EC3-464E-A326-258AF954346A}" destId="{91A7258E-1DCA-4426-8627-25DBBB53E338}" srcOrd="1" destOrd="0" parTransId="{29092A9C-B86A-4800-B736-36170538D2DE}" sibTransId="{9BF5AB12-69FF-44B2-9120-7DB4C74AEE2A}"/>
    <dgm:cxn modelId="{462D4035-9BD8-4EFA-9263-76EC1F45631F}" type="presOf" srcId="{997FE2B5-2EE4-4E45-A06A-09C253EC2712}" destId="{FE5A36CF-0D38-4B2F-AFFA-3119575BEE2D}" srcOrd="0" destOrd="0" presId="urn:microsoft.com/office/officeart/2005/8/layout/lProcess1"/>
    <dgm:cxn modelId="{2E9B565C-BCB8-40BC-8F24-1FC8A89B76C8}" type="presOf" srcId="{81C2292E-44C0-4B05-8342-B331E5600E97}" destId="{215DC29F-6D9A-4174-BD56-CFED1D653C4B}" srcOrd="0" destOrd="0" presId="urn:microsoft.com/office/officeart/2005/8/layout/lProcess1"/>
    <dgm:cxn modelId="{DA9AAD61-40C2-4DA4-862C-CDFF5D7E6F42}" type="presOf" srcId="{190D7C6E-4740-420E-B347-642DE7D8BB56}" destId="{C42AE718-0803-4789-917B-E70FB291DB91}" srcOrd="0" destOrd="0" presId="urn:microsoft.com/office/officeart/2005/8/layout/lProcess1"/>
    <dgm:cxn modelId="{3AB92C64-7058-498F-83E4-BB2393446BC5}" type="presOf" srcId="{447F342F-2291-497E-A846-80620A14283E}" destId="{FAF42CA6-5674-4FEA-83C4-976D8E1BA544}" srcOrd="0" destOrd="0" presId="urn:microsoft.com/office/officeart/2005/8/layout/lProcess1"/>
    <dgm:cxn modelId="{DD576549-75A2-4679-BA8D-A916DE916E41}" srcId="{BD990179-F54A-4264-A352-221B30A09B6F}" destId="{8BD6A92E-B91C-4B8E-9A73-2326BA41E265}" srcOrd="0" destOrd="0" parTransId="{8F18E779-69AE-4DCF-AF67-2FB0A7653234}" sibTransId="{997FE2B5-2EE4-4E45-A06A-09C253EC2712}"/>
    <dgm:cxn modelId="{9322624B-5585-4CCD-8799-FC5B3E5CD825}" srcId="{7F289FFA-D9EB-49A2-A68E-6BA91A3795AE}" destId="{E000FDE4-984C-4934-91CF-E1CEDD513645}" srcOrd="1" destOrd="0" parTransId="{BFBBA24F-C756-41BD-ABF0-5F1BD63BECD8}" sibTransId="{485DFBCE-B099-4F3B-BB31-89C22F46484E}"/>
    <dgm:cxn modelId="{94C1E250-0B1D-40DA-A52F-5E97A51562B2}" type="presOf" srcId="{D5EC8C40-3A76-474A-86B3-47AB2D192806}" destId="{516B6808-37A7-47D4-A9B1-C02E45F757E5}" srcOrd="0" destOrd="0" presId="urn:microsoft.com/office/officeart/2005/8/layout/lProcess1"/>
    <dgm:cxn modelId="{23A0D472-669C-4666-A52C-F235DF32995E}" srcId="{03C5980F-3FDB-495E-A4DA-808C8C950666}" destId="{43698603-A900-4838-8359-27AA6AB614A0}" srcOrd="0" destOrd="0" parTransId="{D5EC8C40-3A76-474A-86B3-47AB2D192806}" sibTransId="{334494CE-174C-4051-BACA-5009CB14D6A3}"/>
    <dgm:cxn modelId="{F8F62F74-DFC3-43EB-A271-01B0EC62EABA}" srcId="{1E5BD780-EA34-4C92-958D-49D3B9E9A1D8}" destId="{C9B34553-584C-4AD0-89E6-90B13A4B03A5}" srcOrd="0" destOrd="0" parTransId="{4A3E2945-4702-4F14-9B70-D214470DE2FB}" sibTransId="{D5D15775-BDE6-4F63-B4A4-6902F3B0FAD5}"/>
    <dgm:cxn modelId="{44D05A79-9F99-4054-93B7-D1916FB9B56F}" type="presOf" srcId="{760B3DA2-F28D-4F9F-B96A-6CFF1D308EF9}" destId="{37225066-59C2-40FC-BD9B-D96E5BCE5B45}" srcOrd="0" destOrd="0" presId="urn:microsoft.com/office/officeart/2005/8/layout/lProcess1"/>
    <dgm:cxn modelId="{41F0325A-7B6B-45E5-BBE2-5DF153CE28A1}" type="presOf" srcId="{E000FDE4-984C-4934-91CF-E1CEDD513645}" destId="{A8A69150-503F-418C-BB37-1D5A7403DE86}" srcOrd="0" destOrd="0" presId="urn:microsoft.com/office/officeart/2005/8/layout/lProcess1"/>
    <dgm:cxn modelId="{6A2E447A-FFCD-4039-A76E-4E8BCC74680B}" srcId="{BD990179-F54A-4264-A352-221B30A09B6F}" destId="{A77D71B0-5384-4B71-9C65-60E496DC80A7}" srcOrd="1" destOrd="0" parTransId="{C94BB74C-FA5A-447D-B0E9-E3AC860B0BC2}" sibTransId="{098E5D6F-5E2A-4D69-897E-B888B500667F}"/>
    <dgm:cxn modelId="{0123E883-802C-4AA6-AF69-974BF9C9AE72}" srcId="{7DC9A9D9-1EC3-464E-A326-258AF954346A}" destId="{BB418090-E2CD-49E0-8941-FBFBF891158E}" srcOrd="0" destOrd="0" parTransId="{81C2292E-44C0-4B05-8342-B331E5600E97}" sibTransId="{236898A5-7CF3-4737-BA5C-DE7C2D209BD2}"/>
    <dgm:cxn modelId="{59050D84-B351-4E7C-A0F4-A7945BE8864B}" type="presOf" srcId="{EFC5E984-540E-4F13-B4E6-4FDB9D76B80E}" destId="{058ACB84-3E90-4CD1-A770-D02860DEFD66}" srcOrd="0" destOrd="0" presId="urn:microsoft.com/office/officeart/2005/8/layout/lProcess1"/>
    <dgm:cxn modelId="{AFA74B88-943E-4B22-9E45-4AF92A5D49FF}" type="presOf" srcId="{43698603-A900-4838-8359-27AA6AB614A0}" destId="{431DA590-4DCB-47C4-8D1B-A2A02CDAECDB}" srcOrd="0" destOrd="0" presId="urn:microsoft.com/office/officeart/2005/8/layout/lProcess1"/>
    <dgm:cxn modelId="{D99D2694-20E4-4EA8-97F0-F38E0709CF9F}" type="presOf" srcId="{03C5980F-3FDB-495E-A4DA-808C8C950666}" destId="{40A6A4DE-AA94-4758-830B-ED9C8364EC43}" srcOrd="0" destOrd="0" presId="urn:microsoft.com/office/officeart/2005/8/layout/lProcess1"/>
    <dgm:cxn modelId="{A4D12F94-7117-4E70-907C-DB9D66E5E1C4}" type="presOf" srcId="{2E041CB6-B997-4FAD-BD6E-B7E9E127D52E}" destId="{A36ADDC6-823B-45F8-89F8-AFDBD64C8BB7}" srcOrd="0" destOrd="0" presId="urn:microsoft.com/office/officeart/2005/8/layout/lProcess1"/>
    <dgm:cxn modelId="{80D411A3-E617-4202-B1E2-F4DA66E701F7}" type="presOf" srcId="{A77D71B0-5384-4B71-9C65-60E496DC80A7}" destId="{ECE30FAC-DD73-4356-98A2-2E5E7A52B4FA}" srcOrd="0" destOrd="0" presId="urn:microsoft.com/office/officeart/2005/8/layout/lProcess1"/>
    <dgm:cxn modelId="{45191DA4-227D-4D80-A705-1497AD236335}" type="presOf" srcId="{FFC4D6A0-4AF3-4E4F-AEEB-8A73B0694E9F}" destId="{EEB9CBD9-68FE-40B5-A312-1BFA51954745}" srcOrd="0" destOrd="0" presId="urn:microsoft.com/office/officeart/2005/8/layout/lProcess1"/>
    <dgm:cxn modelId="{707BF2AD-41A3-4154-8232-EF26BD85DD24}" type="presOf" srcId="{7F289FFA-D9EB-49A2-A68E-6BA91A3795AE}" destId="{92394256-6A14-4FF4-9360-96761D8BA6D9}" srcOrd="0" destOrd="0" presId="urn:microsoft.com/office/officeart/2005/8/layout/lProcess1"/>
    <dgm:cxn modelId="{91DF9BB4-615E-45AA-8014-E5ABA09B9167}" srcId="{1AA571E8-6497-452D-8826-29ABDC750E9C}" destId="{1E5BD780-EA34-4C92-958D-49D3B9E9A1D8}" srcOrd="0" destOrd="0" parTransId="{D195DE28-4FE5-4AB7-98DA-6579D8491828}" sibTransId="{30CCFF1E-0852-4BE7-9E2A-177EA1D4147B}"/>
    <dgm:cxn modelId="{F57BA7B8-FD06-4097-8D18-4AD5FBA9C970}" type="presOf" srcId="{8BD6A92E-B91C-4B8E-9A73-2326BA41E265}" destId="{1026AD3E-71BE-480A-84C9-571B486D64B4}" srcOrd="0" destOrd="0" presId="urn:microsoft.com/office/officeart/2005/8/layout/lProcess1"/>
    <dgm:cxn modelId="{6DB59FC3-9496-4AF8-8C21-B361D2EA272B}" srcId="{447F342F-2291-497E-A846-80620A14283E}" destId="{FFC4D6A0-4AF3-4E4F-AEEB-8A73B0694E9F}" srcOrd="1" destOrd="0" parTransId="{BCC099CE-F2A4-4451-A395-CE72ABF15625}" sibTransId="{67F72AD9-9CB5-484D-87AF-B46407899F65}"/>
    <dgm:cxn modelId="{A37316D7-FC11-4004-8408-7F9D45007547}" srcId="{7F289FFA-D9EB-49A2-A68E-6BA91A3795AE}" destId="{D3CB10E1-7C2A-4AA2-A04D-CCE9B11257E5}" srcOrd="0" destOrd="0" parTransId="{25FC1BD8-3FA9-4799-B748-03942549EC0B}" sibTransId="{EFC5E984-540E-4F13-B4E6-4FDB9D76B80E}"/>
    <dgm:cxn modelId="{3D1DA9E1-0CF4-43A6-9489-4D9BD84176FA}" type="presOf" srcId="{4A3E2945-4702-4F14-9B70-D214470DE2FB}" destId="{D44BF4A8-600C-4B24-98D9-3A1800C4715A}" srcOrd="0" destOrd="0" presId="urn:microsoft.com/office/officeart/2005/8/layout/lProcess1"/>
    <dgm:cxn modelId="{FCB980E2-4EF7-458E-9CF8-49E24BAE725D}" type="presOf" srcId="{C9B34553-584C-4AD0-89E6-90B13A4B03A5}" destId="{41B74681-9654-4A1C-B602-07A8CAB2B4DF}" srcOrd="0" destOrd="0" presId="urn:microsoft.com/office/officeart/2005/8/layout/lProcess1"/>
    <dgm:cxn modelId="{0E1AE6ED-AB2D-4812-ABC1-FB23A95274D5}" srcId="{1AA571E8-6497-452D-8826-29ABDC750E9C}" destId="{7DC9A9D9-1EC3-464E-A326-258AF954346A}" srcOrd="1" destOrd="0" parTransId="{E42ADBD3-8471-44B9-A740-A7E82543E51C}" sibTransId="{41FDD140-BE4D-4A54-B0F1-D64EC414CEE1}"/>
    <dgm:cxn modelId="{C29A41F5-7076-4F8F-BC8B-03787439B931}" type="presOf" srcId="{91A7258E-1DCA-4426-8627-25DBBB53E338}" destId="{7B786D4D-FA6D-4CBC-86BE-7DAB89A0E38A}" srcOrd="0" destOrd="0" presId="urn:microsoft.com/office/officeart/2005/8/layout/lProcess1"/>
    <dgm:cxn modelId="{694D2FF7-B6C6-4173-98A3-16E5D8E6B77B}" srcId="{1AA571E8-6497-452D-8826-29ABDC750E9C}" destId="{BD990179-F54A-4264-A352-221B30A09B6F}" srcOrd="5" destOrd="0" parTransId="{8B1C2106-B006-4A68-9874-EFB8EDBCC939}" sibTransId="{5EE95C44-3A63-4F32-AD2E-ADBED821FD0F}"/>
    <dgm:cxn modelId="{12C128FB-1884-4230-8FA8-9ADD785AD9B1}" type="presOf" srcId="{1E5BD780-EA34-4C92-958D-49D3B9E9A1D8}" destId="{E51DA77B-1B81-40AB-88D9-0FF46C625E74}" srcOrd="0" destOrd="0" presId="urn:microsoft.com/office/officeart/2005/8/layout/lProcess1"/>
    <dgm:cxn modelId="{36DC76E3-9F77-4E8F-912E-A53384C613C2}" type="presParOf" srcId="{2A8CD430-253A-44C8-91F5-EBFA346BE4AD}" destId="{1B4F8791-F899-425B-B515-514716ADE420}" srcOrd="0" destOrd="0" presId="urn:microsoft.com/office/officeart/2005/8/layout/lProcess1"/>
    <dgm:cxn modelId="{0732EA41-74E0-4C0E-9E86-9DBBB212819F}" type="presParOf" srcId="{1B4F8791-F899-425B-B515-514716ADE420}" destId="{E51DA77B-1B81-40AB-88D9-0FF46C625E74}" srcOrd="0" destOrd="0" presId="urn:microsoft.com/office/officeart/2005/8/layout/lProcess1"/>
    <dgm:cxn modelId="{1E3BB0AF-07EE-456D-8B21-34BFD90BD157}" type="presParOf" srcId="{1B4F8791-F899-425B-B515-514716ADE420}" destId="{D44BF4A8-600C-4B24-98D9-3A1800C4715A}" srcOrd="1" destOrd="0" presId="urn:microsoft.com/office/officeart/2005/8/layout/lProcess1"/>
    <dgm:cxn modelId="{8A9A3D82-9554-49DB-A57C-72585ECEFCAD}" type="presParOf" srcId="{1B4F8791-F899-425B-B515-514716ADE420}" destId="{41B74681-9654-4A1C-B602-07A8CAB2B4DF}" srcOrd="2" destOrd="0" presId="urn:microsoft.com/office/officeart/2005/8/layout/lProcess1"/>
    <dgm:cxn modelId="{39EEBC4A-F2F0-4AB9-84DD-2E81507FAFDD}" type="presParOf" srcId="{2A8CD430-253A-44C8-91F5-EBFA346BE4AD}" destId="{E4A08B47-B054-484F-912A-EC5AD955F7F9}" srcOrd="1" destOrd="0" presId="urn:microsoft.com/office/officeart/2005/8/layout/lProcess1"/>
    <dgm:cxn modelId="{8BCD8894-1A9A-462F-A102-F1F15F378FAB}" type="presParOf" srcId="{2A8CD430-253A-44C8-91F5-EBFA346BE4AD}" destId="{F4B7C136-E15C-4F1D-9998-D2D442340DFB}" srcOrd="2" destOrd="0" presId="urn:microsoft.com/office/officeart/2005/8/layout/lProcess1"/>
    <dgm:cxn modelId="{790F6447-E24D-43A5-B2E8-7DE250BB1195}" type="presParOf" srcId="{F4B7C136-E15C-4F1D-9998-D2D442340DFB}" destId="{E11A19BB-1AC0-4BB5-89D7-EC2896B6D799}" srcOrd="0" destOrd="0" presId="urn:microsoft.com/office/officeart/2005/8/layout/lProcess1"/>
    <dgm:cxn modelId="{2EADCFFC-7F8D-4AF6-B6AB-DAC8434522BE}" type="presParOf" srcId="{F4B7C136-E15C-4F1D-9998-D2D442340DFB}" destId="{215DC29F-6D9A-4174-BD56-CFED1D653C4B}" srcOrd="1" destOrd="0" presId="urn:microsoft.com/office/officeart/2005/8/layout/lProcess1"/>
    <dgm:cxn modelId="{FB9820B7-ED1E-4B97-BBE6-23CF1EE077E9}" type="presParOf" srcId="{F4B7C136-E15C-4F1D-9998-D2D442340DFB}" destId="{35D28F8D-5FFD-44B0-A16B-02542867DFB1}" srcOrd="2" destOrd="0" presId="urn:microsoft.com/office/officeart/2005/8/layout/lProcess1"/>
    <dgm:cxn modelId="{92960E36-4E34-49AE-BEFC-92B8454CBC61}" type="presParOf" srcId="{F4B7C136-E15C-4F1D-9998-D2D442340DFB}" destId="{F462B15A-CC26-4421-8400-AF29E10FBBB9}" srcOrd="3" destOrd="0" presId="urn:microsoft.com/office/officeart/2005/8/layout/lProcess1"/>
    <dgm:cxn modelId="{2A37FE6D-D545-4FAE-9D33-D134A3843FF6}" type="presParOf" srcId="{F4B7C136-E15C-4F1D-9998-D2D442340DFB}" destId="{7B786D4D-FA6D-4CBC-86BE-7DAB89A0E38A}" srcOrd="4" destOrd="0" presId="urn:microsoft.com/office/officeart/2005/8/layout/lProcess1"/>
    <dgm:cxn modelId="{71D676DF-F9EE-4EE9-A5FC-A266DBDC2C25}" type="presParOf" srcId="{2A8CD430-253A-44C8-91F5-EBFA346BE4AD}" destId="{AA0633DC-1F68-4D6B-806E-3BEEFC335418}" srcOrd="3" destOrd="0" presId="urn:microsoft.com/office/officeart/2005/8/layout/lProcess1"/>
    <dgm:cxn modelId="{D6ABDB77-9DE2-4F11-B639-DB9115FE11AC}" type="presParOf" srcId="{2A8CD430-253A-44C8-91F5-EBFA346BE4AD}" destId="{8C3140D4-C466-4BEB-90B8-462A6A14744A}" srcOrd="4" destOrd="0" presId="urn:microsoft.com/office/officeart/2005/8/layout/lProcess1"/>
    <dgm:cxn modelId="{590D5196-572E-41CF-B3AD-A0848EFA2F9A}" type="presParOf" srcId="{8C3140D4-C466-4BEB-90B8-462A6A14744A}" destId="{FAF42CA6-5674-4FEA-83C4-976D8E1BA544}" srcOrd="0" destOrd="0" presId="urn:microsoft.com/office/officeart/2005/8/layout/lProcess1"/>
    <dgm:cxn modelId="{E1635C54-1843-42D9-BB33-4FDAF03F738B}" type="presParOf" srcId="{8C3140D4-C466-4BEB-90B8-462A6A14744A}" destId="{A36ADDC6-823B-45F8-89F8-AFDBD64C8BB7}" srcOrd="1" destOrd="0" presId="urn:microsoft.com/office/officeart/2005/8/layout/lProcess1"/>
    <dgm:cxn modelId="{AC42F3B5-8F3F-4863-B762-3972F24AF2D2}" type="presParOf" srcId="{8C3140D4-C466-4BEB-90B8-462A6A14744A}" destId="{C42AE718-0803-4789-917B-E70FB291DB91}" srcOrd="2" destOrd="0" presId="urn:microsoft.com/office/officeart/2005/8/layout/lProcess1"/>
    <dgm:cxn modelId="{1BD376AE-FAAC-4122-8A85-883864BFACBE}" type="presParOf" srcId="{8C3140D4-C466-4BEB-90B8-462A6A14744A}" destId="{37225066-59C2-40FC-BD9B-D96E5BCE5B45}" srcOrd="3" destOrd="0" presId="urn:microsoft.com/office/officeart/2005/8/layout/lProcess1"/>
    <dgm:cxn modelId="{92866F05-0A73-4121-BA6D-43EFFDD8CAB1}" type="presParOf" srcId="{8C3140D4-C466-4BEB-90B8-462A6A14744A}" destId="{EEB9CBD9-68FE-40B5-A312-1BFA51954745}" srcOrd="4" destOrd="0" presId="urn:microsoft.com/office/officeart/2005/8/layout/lProcess1"/>
    <dgm:cxn modelId="{4FE33EF6-8FA8-4125-8607-47AF81278BCF}" type="presParOf" srcId="{2A8CD430-253A-44C8-91F5-EBFA346BE4AD}" destId="{0BDA9D42-54A2-4588-B25A-E8DA21E18293}" srcOrd="5" destOrd="0" presId="urn:microsoft.com/office/officeart/2005/8/layout/lProcess1"/>
    <dgm:cxn modelId="{85927A92-168D-49C8-AD22-E64577EEA66F}" type="presParOf" srcId="{2A8CD430-253A-44C8-91F5-EBFA346BE4AD}" destId="{6E20051B-09D4-4412-9F0B-85BBFA6B7D30}" srcOrd="6" destOrd="0" presId="urn:microsoft.com/office/officeart/2005/8/layout/lProcess1"/>
    <dgm:cxn modelId="{57303BCE-429B-499F-A867-CBC83A06C853}" type="presParOf" srcId="{6E20051B-09D4-4412-9F0B-85BBFA6B7D30}" destId="{40A6A4DE-AA94-4758-830B-ED9C8364EC43}" srcOrd="0" destOrd="0" presId="urn:microsoft.com/office/officeart/2005/8/layout/lProcess1"/>
    <dgm:cxn modelId="{5BE322A8-C8D0-45CE-9B72-ED9BE69B69AD}" type="presParOf" srcId="{6E20051B-09D4-4412-9F0B-85BBFA6B7D30}" destId="{516B6808-37A7-47D4-A9B1-C02E45F757E5}" srcOrd="1" destOrd="0" presId="urn:microsoft.com/office/officeart/2005/8/layout/lProcess1"/>
    <dgm:cxn modelId="{83338A7F-266C-457E-BFCB-8D895C94867F}" type="presParOf" srcId="{6E20051B-09D4-4412-9F0B-85BBFA6B7D30}" destId="{431DA590-4DCB-47C4-8D1B-A2A02CDAECDB}" srcOrd="2" destOrd="0" presId="urn:microsoft.com/office/officeart/2005/8/layout/lProcess1"/>
    <dgm:cxn modelId="{E2D75723-5CF0-44ED-9055-1E2D604284EE}" type="presParOf" srcId="{2A8CD430-253A-44C8-91F5-EBFA346BE4AD}" destId="{E60CF9E0-B74A-4879-B565-37A2CEFC19B7}" srcOrd="7" destOrd="0" presId="urn:microsoft.com/office/officeart/2005/8/layout/lProcess1"/>
    <dgm:cxn modelId="{2C5BD75F-EF22-45B7-9DDA-330804402E1A}" type="presParOf" srcId="{2A8CD430-253A-44C8-91F5-EBFA346BE4AD}" destId="{132AB95F-A2A0-465F-B5FB-B8961D526C9E}" srcOrd="8" destOrd="0" presId="urn:microsoft.com/office/officeart/2005/8/layout/lProcess1"/>
    <dgm:cxn modelId="{BED84950-6872-4B06-9D01-C3407256A529}" type="presParOf" srcId="{132AB95F-A2A0-465F-B5FB-B8961D526C9E}" destId="{92394256-6A14-4FF4-9360-96761D8BA6D9}" srcOrd="0" destOrd="0" presId="urn:microsoft.com/office/officeart/2005/8/layout/lProcess1"/>
    <dgm:cxn modelId="{F8A67321-4249-458A-A36F-980806950944}" type="presParOf" srcId="{132AB95F-A2A0-465F-B5FB-B8961D526C9E}" destId="{6FBC95D3-496E-4234-8AE7-280F4AD6827D}" srcOrd="1" destOrd="0" presId="urn:microsoft.com/office/officeart/2005/8/layout/lProcess1"/>
    <dgm:cxn modelId="{69BB735C-821B-4DAC-A56B-C8831B18E9CE}" type="presParOf" srcId="{132AB95F-A2A0-465F-B5FB-B8961D526C9E}" destId="{587210EB-B076-40BE-A22F-086E8AD90281}" srcOrd="2" destOrd="0" presId="urn:microsoft.com/office/officeart/2005/8/layout/lProcess1"/>
    <dgm:cxn modelId="{4A349DB1-22CA-4D46-8BEE-AD9FACE4D60D}" type="presParOf" srcId="{132AB95F-A2A0-465F-B5FB-B8961D526C9E}" destId="{058ACB84-3E90-4CD1-A770-D02860DEFD66}" srcOrd="3" destOrd="0" presId="urn:microsoft.com/office/officeart/2005/8/layout/lProcess1"/>
    <dgm:cxn modelId="{23071B4C-31DF-46ED-BD9A-6A6B39FEC043}" type="presParOf" srcId="{132AB95F-A2A0-465F-B5FB-B8961D526C9E}" destId="{A8A69150-503F-418C-BB37-1D5A7403DE86}" srcOrd="4" destOrd="0" presId="urn:microsoft.com/office/officeart/2005/8/layout/lProcess1"/>
    <dgm:cxn modelId="{CF7EDA9C-26F1-4B4B-BC89-2687C29A9725}" type="presParOf" srcId="{2A8CD430-253A-44C8-91F5-EBFA346BE4AD}" destId="{6E5112C0-21CC-4F7C-A000-78A1152ACD2E}" srcOrd="9" destOrd="0" presId="urn:microsoft.com/office/officeart/2005/8/layout/lProcess1"/>
    <dgm:cxn modelId="{D128A70C-B23F-4B17-802B-AF400F9A6427}" type="presParOf" srcId="{2A8CD430-253A-44C8-91F5-EBFA346BE4AD}" destId="{4958FD14-29A9-4F4E-A63D-330DBCCAA612}" srcOrd="10" destOrd="0" presId="urn:microsoft.com/office/officeart/2005/8/layout/lProcess1"/>
    <dgm:cxn modelId="{9598819E-83BC-4377-9326-8D17A231BA60}" type="presParOf" srcId="{4958FD14-29A9-4F4E-A63D-330DBCCAA612}" destId="{F453DC5B-0570-48AC-8057-3FF9DE07D9B8}" srcOrd="0" destOrd="0" presId="urn:microsoft.com/office/officeart/2005/8/layout/lProcess1"/>
    <dgm:cxn modelId="{CF841B3A-F743-46A7-BB03-39A63DD651A3}" type="presParOf" srcId="{4958FD14-29A9-4F4E-A63D-330DBCCAA612}" destId="{D0A4C7F1-7A90-4EDD-BC3A-0166194D37F6}" srcOrd="1" destOrd="0" presId="urn:microsoft.com/office/officeart/2005/8/layout/lProcess1"/>
    <dgm:cxn modelId="{48428600-A628-4920-9CCF-BA17121A32D5}" type="presParOf" srcId="{4958FD14-29A9-4F4E-A63D-330DBCCAA612}" destId="{1026AD3E-71BE-480A-84C9-571B486D64B4}" srcOrd="2" destOrd="0" presId="urn:microsoft.com/office/officeart/2005/8/layout/lProcess1"/>
    <dgm:cxn modelId="{77D68825-64D2-423D-9E72-8D5E140CE684}" type="presParOf" srcId="{4958FD14-29A9-4F4E-A63D-330DBCCAA612}" destId="{FE5A36CF-0D38-4B2F-AFFA-3119575BEE2D}" srcOrd="3" destOrd="0" presId="urn:microsoft.com/office/officeart/2005/8/layout/lProcess1"/>
    <dgm:cxn modelId="{F6EE0B0D-3162-4589-8650-F3643401FA8D}" type="presParOf" srcId="{4958FD14-29A9-4F4E-A63D-330DBCCAA612}" destId="{ECE30FAC-DD73-4356-98A2-2E5E7A52B4F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571E8-6497-452D-8826-29ABDC750E9C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E5BD780-EA34-4C92-958D-49D3B9E9A1D8}">
      <dgm:prSet phldrT="[Text]" custT="1"/>
      <dgm:spPr>
        <a:xfrm>
          <a:off x="3303" y="1643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Premises</a:t>
          </a:r>
        </a:p>
      </dgm:t>
    </dgm:pt>
    <dgm:pt modelId="{D195DE28-4FE5-4AB7-98DA-6579D8491828}" type="parTrans" cxnId="{91DF9BB4-615E-45AA-8014-E5ABA09B9167}">
      <dgm:prSet/>
      <dgm:spPr/>
      <dgm:t>
        <a:bodyPr/>
        <a:lstStyle/>
        <a:p>
          <a:endParaRPr lang="en-GB" sz="1200"/>
        </a:p>
      </dgm:t>
    </dgm:pt>
    <dgm:pt modelId="{30CCFF1E-0852-4BE7-9E2A-177EA1D4147B}" type="sibTrans" cxnId="{91DF9BB4-615E-45AA-8014-E5ABA09B9167}">
      <dgm:prSet/>
      <dgm:spPr/>
      <dgm:t>
        <a:bodyPr/>
        <a:lstStyle/>
        <a:p>
          <a:endParaRPr lang="en-GB" sz="1200"/>
        </a:p>
      </dgm:t>
    </dgm:pt>
    <dgm:pt modelId="{447F342F-2291-497E-A846-80620A14283E}">
      <dgm:prSet phldrT="[Text]" custT="1"/>
      <dgm:spPr>
        <a:xfrm>
          <a:off x="2995638" y="1643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hueOff val="1646865"/>
            <a:satOff val="9885"/>
            <a:lumOff val="753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Practice Strategy</a:t>
          </a:r>
        </a:p>
      </dgm:t>
    </dgm:pt>
    <dgm:pt modelId="{EB925206-E09B-4E5F-9520-C0C0BB5ECC80}" type="parTrans" cxnId="{E21E7F1F-284F-4AC1-9CBF-5247036E3FDD}">
      <dgm:prSet/>
      <dgm:spPr/>
      <dgm:t>
        <a:bodyPr/>
        <a:lstStyle/>
        <a:p>
          <a:endParaRPr lang="en-GB" sz="1200"/>
        </a:p>
      </dgm:t>
    </dgm:pt>
    <dgm:pt modelId="{88204A1F-8483-404E-8856-DF8F7B657F50}" type="sibTrans" cxnId="{E21E7F1F-284F-4AC1-9CBF-5247036E3FDD}">
      <dgm:prSet/>
      <dgm:spPr/>
      <dgm:t>
        <a:bodyPr/>
        <a:lstStyle/>
        <a:p>
          <a:endParaRPr lang="en-GB" sz="1200"/>
        </a:p>
      </dgm:t>
    </dgm:pt>
    <dgm:pt modelId="{7DC9A9D9-1EC3-464E-A326-258AF954346A}">
      <dgm:prSet phldrT="[Text]" custT="1"/>
      <dgm:spPr>
        <a:xfrm>
          <a:off x="1499471" y="1643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hueOff val="823433"/>
            <a:satOff val="4942"/>
            <a:lumOff val="3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Information Technology</a:t>
          </a:r>
        </a:p>
      </dgm:t>
    </dgm:pt>
    <dgm:pt modelId="{E42ADBD3-8471-44B9-A740-A7E82543E51C}" type="parTrans" cxnId="{0E1AE6ED-AB2D-4812-ABC1-FB23A95274D5}">
      <dgm:prSet/>
      <dgm:spPr/>
      <dgm:t>
        <a:bodyPr/>
        <a:lstStyle/>
        <a:p>
          <a:endParaRPr lang="en-GB" sz="1200"/>
        </a:p>
      </dgm:t>
    </dgm:pt>
    <dgm:pt modelId="{41FDD140-BE4D-4A54-B0F1-D64EC414CEE1}" type="sibTrans" cxnId="{0E1AE6ED-AB2D-4812-ABC1-FB23A95274D5}">
      <dgm:prSet/>
      <dgm:spPr/>
      <dgm:t>
        <a:bodyPr/>
        <a:lstStyle/>
        <a:p>
          <a:endParaRPr lang="en-GB" sz="1200"/>
        </a:p>
      </dgm:t>
    </dgm:pt>
    <dgm:pt modelId="{03C5980F-3FDB-495E-A4DA-808C8C950666}">
      <dgm:prSet phldrT="[Text]" custT="1"/>
      <dgm:spPr>
        <a:xfrm>
          <a:off x="4491805" y="1643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hueOff val="2470298"/>
            <a:satOff val="14827"/>
            <a:lumOff val="1129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Anticoagulation</a:t>
          </a:r>
        </a:p>
      </dgm:t>
    </dgm:pt>
    <dgm:pt modelId="{00EA48D6-412A-45C5-8D3B-9EDF7A95D345}" type="parTrans" cxnId="{6C095A0C-E09A-4761-9FE3-A068773D88A3}">
      <dgm:prSet/>
      <dgm:spPr/>
      <dgm:t>
        <a:bodyPr/>
        <a:lstStyle/>
        <a:p>
          <a:endParaRPr lang="en-GB" sz="1200"/>
        </a:p>
      </dgm:t>
    </dgm:pt>
    <dgm:pt modelId="{CDEB990A-1FAB-4570-B957-A746B8E202AC}" type="sibTrans" cxnId="{6C095A0C-E09A-4761-9FE3-A068773D88A3}">
      <dgm:prSet/>
      <dgm:spPr/>
      <dgm:t>
        <a:bodyPr/>
        <a:lstStyle/>
        <a:p>
          <a:endParaRPr lang="en-GB" sz="1200"/>
        </a:p>
      </dgm:t>
    </dgm:pt>
    <dgm:pt modelId="{84834E1C-F267-437E-9D95-1024F56B2076}">
      <dgm:prSet phldrT="[Text]" custT="1"/>
      <dgm:spPr>
        <a:xfrm>
          <a:off x="7484139" y="1643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Complaints</a:t>
          </a:r>
        </a:p>
      </dgm:t>
    </dgm:pt>
    <dgm:pt modelId="{9AE17F6F-11A6-4AA9-985A-DE711F02D28E}" type="parTrans" cxnId="{D4131AF9-F5EF-437E-89A2-981E8B1C4B05}">
      <dgm:prSet/>
      <dgm:spPr/>
      <dgm:t>
        <a:bodyPr/>
        <a:lstStyle/>
        <a:p>
          <a:endParaRPr lang="en-GB" sz="1200"/>
        </a:p>
      </dgm:t>
    </dgm:pt>
    <dgm:pt modelId="{CFFEAC10-AE00-428E-A3F3-AC40A1C4F0B1}" type="sibTrans" cxnId="{D4131AF9-F5EF-437E-89A2-981E8B1C4B05}">
      <dgm:prSet/>
      <dgm:spPr/>
      <dgm:t>
        <a:bodyPr/>
        <a:lstStyle/>
        <a:p>
          <a:endParaRPr lang="en-GB" sz="1200"/>
        </a:p>
      </dgm:t>
    </dgm:pt>
    <dgm:pt modelId="{1808ECFF-24D0-4676-9B24-2867C81287F5}">
      <dgm:prSet custT="1"/>
      <dgm:spPr>
        <a:xfrm>
          <a:off x="7484139" y="444587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4212629"/>
            <a:satOff val="37254"/>
            <a:lumOff val="4413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4212629"/>
              <a:satOff val="37254"/>
              <a:lumOff val="441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Shivram</a:t>
          </a:r>
        </a:p>
      </dgm:t>
    </dgm:pt>
    <dgm:pt modelId="{AE93E66D-93BF-4A95-A2EA-390F73CC576B}" type="parTrans" cxnId="{BBB60F32-7040-4301-8939-8E6AA4F1C20C}">
      <dgm:prSet/>
      <dgm:spPr>
        <a:xfrm rot="5400000">
          <a:off x="8111644" y="358459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3430969"/>
            <a:satOff val="20593"/>
            <a:lumOff val="1568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86150521-20FF-43C5-99DF-8F557210689F}" type="sibTrans" cxnId="{BBB60F32-7040-4301-8939-8E6AA4F1C20C}">
      <dgm:prSet/>
      <dgm:spPr>
        <a:xfrm rot="5400000">
          <a:off x="8111644" y="801403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3659701"/>
            <a:satOff val="21966"/>
            <a:lumOff val="1673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C17D1D38-BEA3-488B-B048-A1F92D9057D6}">
      <dgm:prSet custT="1"/>
      <dgm:spPr>
        <a:xfrm>
          <a:off x="7484139" y="887531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4493471"/>
            <a:satOff val="39738"/>
            <a:lumOff val="4707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4493471"/>
              <a:satOff val="39738"/>
              <a:lumOff val="470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Jarram</a:t>
          </a:r>
        </a:p>
      </dgm:t>
    </dgm:pt>
    <dgm:pt modelId="{6DF0BBFB-004A-44AA-8492-6548722B31C4}" type="parTrans" cxnId="{2C4DE6F5-FEAF-4DE0-9E7B-F501254377D3}">
      <dgm:prSet/>
      <dgm:spPr/>
      <dgm:t>
        <a:bodyPr/>
        <a:lstStyle/>
        <a:p>
          <a:endParaRPr lang="en-GB" sz="1200"/>
        </a:p>
      </dgm:t>
    </dgm:pt>
    <dgm:pt modelId="{638160B9-6BA4-4486-87CB-801B01D1693F}" type="sibTrans" cxnId="{2C4DE6F5-FEAF-4DE0-9E7B-F501254377D3}">
      <dgm:prSet/>
      <dgm:spPr>
        <a:xfrm rot="5400000">
          <a:off x="8111644" y="1244347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3888432"/>
            <a:satOff val="23339"/>
            <a:lumOff val="17779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BB418090-E2CD-49E0-8941-FBFBF891158E}">
      <dgm:prSet custT="1"/>
      <dgm:spPr>
        <a:xfrm>
          <a:off x="1499471" y="444587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1123368"/>
            <a:satOff val="9934"/>
            <a:lumOff val="1177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1123368"/>
              <a:satOff val="9934"/>
              <a:lumOff val="117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Theivendran</a:t>
          </a:r>
        </a:p>
      </dgm:t>
    </dgm:pt>
    <dgm:pt modelId="{81C2292E-44C0-4B05-8342-B331E5600E97}" type="parTrans" cxnId="{0123E883-802C-4AA6-AF69-974BF9C9AE72}">
      <dgm:prSet/>
      <dgm:spPr>
        <a:xfrm rot="5400000">
          <a:off x="2126975" y="358459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914925"/>
            <a:satOff val="5492"/>
            <a:lumOff val="418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236898A5-7CF3-4737-BA5C-DE7C2D209BD2}" type="sibTrans" cxnId="{0123E883-802C-4AA6-AF69-974BF9C9AE72}">
      <dgm:prSet/>
      <dgm:spPr>
        <a:xfrm rot="5400000">
          <a:off x="2126975" y="801403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1143657"/>
            <a:satOff val="6864"/>
            <a:lumOff val="5229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43698603-A900-4838-8359-27AA6AB614A0}">
      <dgm:prSet custT="1"/>
      <dgm:spPr>
        <a:xfrm>
          <a:off x="4491805" y="444587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808420"/>
            <a:satOff val="24836"/>
            <a:lumOff val="2942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808420"/>
              <a:satOff val="24836"/>
              <a:lumOff val="294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Shivram</a:t>
          </a:r>
        </a:p>
      </dgm:t>
    </dgm:pt>
    <dgm:pt modelId="{D5EC8C40-3A76-474A-86B3-47AB2D192806}" type="parTrans" cxnId="{23A0D472-669C-4666-A52C-F235DF32995E}">
      <dgm:prSet/>
      <dgm:spPr>
        <a:xfrm rot="5400000">
          <a:off x="5119309" y="358459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2287313"/>
            <a:satOff val="13729"/>
            <a:lumOff val="1045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334494CE-174C-4051-BACA-5009CB14D6A3}" type="sibTrans" cxnId="{23A0D472-669C-4666-A52C-F235DF32995E}">
      <dgm:prSet/>
      <dgm:spPr>
        <a:xfrm rot="5400000">
          <a:off x="5119309" y="801403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2516044"/>
            <a:satOff val="15102"/>
            <a:lumOff val="1150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190D7C6E-4740-420E-B347-642DE7D8BB56}">
      <dgm:prSet custT="1"/>
      <dgm:spPr>
        <a:xfrm>
          <a:off x="2995638" y="444587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246736"/>
            <a:satOff val="19869"/>
            <a:lumOff val="2353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246736"/>
              <a:satOff val="19869"/>
              <a:lumOff val="235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Krishnamurthy</a:t>
          </a:r>
        </a:p>
      </dgm:t>
    </dgm:pt>
    <dgm:pt modelId="{2E041CB6-B997-4FAD-BD6E-B7E9E127D52E}" type="parTrans" cxnId="{7C21392B-878E-48AF-B249-509AF389A992}">
      <dgm:prSet/>
      <dgm:spPr>
        <a:xfrm rot="5400000">
          <a:off x="3623142" y="358459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1829850"/>
            <a:satOff val="10983"/>
            <a:lumOff val="836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760B3DA2-F28D-4F9F-B96A-6CFF1D308EF9}" type="sibTrans" cxnId="{7C21392B-878E-48AF-B249-509AF389A992}">
      <dgm:prSet/>
      <dgm:spPr>
        <a:xfrm rot="5400000">
          <a:off x="3623142" y="801403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2058582"/>
            <a:satOff val="12356"/>
            <a:lumOff val="941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FFC4D6A0-4AF3-4E4F-AEEB-8A73B0694E9F}">
      <dgm:prSet custT="1"/>
      <dgm:spPr>
        <a:xfrm>
          <a:off x="2995638" y="887531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527578"/>
            <a:satOff val="22352"/>
            <a:lumOff val="2648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527578"/>
              <a:satOff val="22352"/>
              <a:lumOff val="264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Jennie Caukwell</a:t>
          </a:r>
        </a:p>
      </dgm:t>
    </dgm:pt>
    <dgm:pt modelId="{BCC099CE-F2A4-4451-A395-CE72ABF15625}" type="parTrans" cxnId="{6DB59FC3-9496-4AF8-8C21-B361D2EA272B}">
      <dgm:prSet/>
      <dgm:spPr/>
      <dgm:t>
        <a:bodyPr/>
        <a:lstStyle/>
        <a:p>
          <a:endParaRPr lang="en-GB" sz="1200"/>
        </a:p>
      </dgm:t>
    </dgm:pt>
    <dgm:pt modelId="{67F72AD9-9CB5-484D-87AF-B46407899F65}" type="sibTrans" cxnId="{6DB59FC3-9496-4AF8-8C21-B361D2EA272B}">
      <dgm:prSet/>
      <dgm:spPr/>
      <dgm:t>
        <a:bodyPr/>
        <a:lstStyle/>
        <a:p>
          <a:endParaRPr lang="en-GB" sz="1200"/>
        </a:p>
      </dgm:t>
    </dgm:pt>
    <dgm:pt modelId="{C9B34553-584C-4AD0-89E6-90B13A4B03A5}">
      <dgm:prSet custT="1"/>
      <dgm:spPr>
        <a:xfrm>
          <a:off x="3303" y="444587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Jennie Caukwell</a:t>
          </a:r>
        </a:p>
      </dgm:t>
    </dgm:pt>
    <dgm:pt modelId="{4A3E2945-4702-4F14-9B70-D214470DE2FB}" type="parTrans" cxnId="{F8F62F74-DFC3-43EB-A271-01B0EC62EABA}">
      <dgm:prSet/>
      <dgm:spPr>
        <a:xfrm rot="5400000">
          <a:off x="630808" y="358459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D5D15775-BDE6-4F63-B4A4-6902F3B0FAD5}" type="sibTrans" cxnId="{F8F62F74-DFC3-43EB-A271-01B0EC62EABA}">
      <dgm:prSet/>
      <dgm:spPr>
        <a:xfrm rot="5400000">
          <a:off x="630808" y="801403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228731"/>
            <a:satOff val="1373"/>
            <a:lumOff val="104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91A7258E-1DCA-4426-8627-25DBBB53E338}">
      <dgm:prSet custT="1"/>
      <dgm:spPr>
        <a:xfrm>
          <a:off x="1499471" y="887531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1404210"/>
            <a:satOff val="12418"/>
            <a:lumOff val="1471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1404210"/>
              <a:satOff val="12418"/>
              <a:lumOff val="147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Jennie Caukwell</a:t>
          </a:r>
        </a:p>
      </dgm:t>
    </dgm:pt>
    <dgm:pt modelId="{29092A9C-B86A-4800-B736-36170538D2DE}" type="parTrans" cxnId="{3F97BD34-0949-4A80-AC74-312FA4F63C22}">
      <dgm:prSet/>
      <dgm:spPr/>
      <dgm:t>
        <a:bodyPr/>
        <a:lstStyle/>
        <a:p>
          <a:endParaRPr lang="en-GB" sz="1200"/>
        </a:p>
      </dgm:t>
    </dgm:pt>
    <dgm:pt modelId="{9BF5AB12-69FF-44B2-9120-7DB4C74AEE2A}" type="sibTrans" cxnId="{3F97BD34-0949-4A80-AC74-312FA4F63C22}">
      <dgm:prSet/>
      <dgm:spPr>
        <a:xfrm rot="5400000">
          <a:off x="2126975" y="1244347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1372388"/>
            <a:satOff val="8237"/>
            <a:lumOff val="627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F276C969-4D52-4F75-A83F-FE7E877583A8}">
      <dgm:prSet custT="1"/>
      <dgm:spPr>
        <a:xfrm>
          <a:off x="3303" y="887531"/>
          <a:ext cx="1312427" cy="328106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80842"/>
            <a:satOff val="2484"/>
            <a:lumOff val="294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80842"/>
              <a:satOff val="2484"/>
              <a:lumOff val="29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Jarram</a:t>
          </a:r>
        </a:p>
      </dgm:t>
    </dgm:pt>
    <dgm:pt modelId="{D7CFAE7C-90AE-4E1D-88AB-41FE7D43E713}" type="parTrans" cxnId="{01354E4E-CF80-443F-8606-D999E368B798}">
      <dgm:prSet/>
      <dgm:spPr/>
      <dgm:t>
        <a:bodyPr/>
        <a:lstStyle/>
        <a:p>
          <a:endParaRPr lang="en-GB" sz="1200"/>
        </a:p>
      </dgm:t>
    </dgm:pt>
    <dgm:pt modelId="{E166AA37-3BC9-45AF-9AA8-55FE77B6A8E9}" type="sibTrans" cxnId="{01354E4E-CF80-443F-8606-D999E368B798}">
      <dgm:prSet/>
      <dgm:spPr>
        <a:xfrm rot="5400000">
          <a:off x="630808" y="1244347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457463"/>
            <a:satOff val="2746"/>
            <a:lumOff val="209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sz="1200"/>
        </a:p>
      </dgm:t>
    </dgm:pt>
    <dgm:pt modelId="{2A8CD430-253A-44C8-91F5-EBFA346BE4AD}" type="pres">
      <dgm:prSet presAssocID="{1AA571E8-6497-452D-8826-29ABDC750E9C}" presName="Name0" presStyleCnt="0">
        <dgm:presLayoutVars>
          <dgm:dir/>
          <dgm:animLvl val="lvl"/>
          <dgm:resizeHandles val="exact"/>
        </dgm:presLayoutVars>
      </dgm:prSet>
      <dgm:spPr/>
    </dgm:pt>
    <dgm:pt modelId="{1B4F8791-F899-425B-B515-514716ADE420}" type="pres">
      <dgm:prSet presAssocID="{1E5BD780-EA34-4C92-958D-49D3B9E9A1D8}" presName="vertFlow" presStyleCnt="0"/>
      <dgm:spPr/>
    </dgm:pt>
    <dgm:pt modelId="{E51DA77B-1B81-40AB-88D9-0FF46C625E74}" type="pres">
      <dgm:prSet presAssocID="{1E5BD780-EA34-4C92-958D-49D3B9E9A1D8}" presName="header" presStyleLbl="node1" presStyleIdx="0" presStyleCnt="5"/>
      <dgm:spPr/>
    </dgm:pt>
    <dgm:pt modelId="{D44BF4A8-600C-4B24-98D9-3A1800C4715A}" type="pres">
      <dgm:prSet presAssocID="{4A3E2945-4702-4F14-9B70-D214470DE2FB}" presName="parTrans" presStyleLbl="sibTrans2D1" presStyleIdx="0" presStyleCnt="9"/>
      <dgm:spPr/>
    </dgm:pt>
    <dgm:pt modelId="{41B74681-9654-4A1C-B602-07A8CAB2B4DF}" type="pres">
      <dgm:prSet presAssocID="{C9B34553-584C-4AD0-89E6-90B13A4B03A5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DD861BFD-49A2-4864-A759-6C364645BA6F}" type="pres">
      <dgm:prSet presAssocID="{D5D15775-BDE6-4F63-B4A4-6902F3B0FAD5}" presName="sibTrans" presStyleLbl="sibTrans2D1" presStyleIdx="1" presStyleCnt="9"/>
      <dgm:spPr/>
    </dgm:pt>
    <dgm:pt modelId="{11FE844E-ABBC-4F09-8D9F-2AEA6DF7C7D6}" type="pres">
      <dgm:prSet presAssocID="{F276C969-4D52-4F75-A83F-FE7E877583A8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E4A08B47-B054-484F-912A-EC5AD955F7F9}" type="pres">
      <dgm:prSet presAssocID="{1E5BD780-EA34-4C92-958D-49D3B9E9A1D8}" presName="hSp" presStyleCnt="0"/>
      <dgm:spPr/>
    </dgm:pt>
    <dgm:pt modelId="{F4B7C136-E15C-4F1D-9998-D2D442340DFB}" type="pres">
      <dgm:prSet presAssocID="{7DC9A9D9-1EC3-464E-A326-258AF954346A}" presName="vertFlow" presStyleCnt="0"/>
      <dgm:spPr/>
    </dgm:pt>
    <dgm:pt modelId="{E11A19BB-1AC0-4BB5-89D7-EC2896B6D799}" type="pres">
      <dgm:prSet presAssocID="{7DC9A9D9-1EC3-464E-A326-258AF954346A}" presName="header" presStyleLbl="node1" presStyleIdx="1" presStyleCnt="5"/>
      <dgm:spPr/>
    </dgm:pt>
    <dgm:pt modelId="{215DC29F-6D9A-4174-BD56-CFED1D653C4B}" type="pres">
      <dgm:prSet presAssocID="{81C2292E-44C0-4B05-8342-B331E5600E97}" presName="parTrans" presStyleLbl="sibTrans2D1" presStyleIdx="2" presStyleCnt="9"/>
      <dgm:spPr/>
    </dgm:pt>
    <dgm:pt modelId="{35D28F8D-5FFD-44B0-A16B-02542867DFB1}" type="pres">
      <dgm:prSet presAssocID="{BB418090-E2CD-49E0-8941-FBFBF891158E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F462B15A-CC26-4421-8400-AF29E10FBBB9}" type="pres">
      <dgm:prSet presAssocID="{236898A5-7CF3-4737-BA5C-DE7C2D209BD2}" presName="sibTrans" presStyleLbl="sibTrans2D1" presStyleIdx="3" presStyleCnt="9"/>
      <dgm:spPr/>
    </dgm:pt>
    <dgm:pt modelId="{7B786D4D-FA6D-4CBC-86BE-7DAB89A0E38A}" type="pres">
      <dgm:prSet presAssocID="{91A7258E-1DCA-4426-8627-25DBBB53E338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AA0633DC-1F68-4D6B-806E-3BEEFC335418}" type="pres">
      <dgm:prSet presAssocID="{7DC9A9D9-1EC3-464E-A326-258AF954346A}" presName="hSp" presStyleCnt="0"/>
      <dgm:spPr/>
    </dgm:pt>
    <dgm:pt modelId="{8C3140D4-C466-4BEB-90B8-462A6A14744A}" type="pres">
      <dgm:prSet presAssocID="{447F342F-2291-497E-A846-80620A14283E}" presName="vertFlow" presStyleCnt="0"/>
      <dgm:spPr/>
    </dgm:pt>
    <dgm:pt modelId="{FAF42CA6-5674-4FEA-83C4-976D8E1BA544}" type="pres">
      <dgm:prSet presAssocID="{447F342F-2291-497E-A846-80620A14283E}" presName="header" presStyleLbl="node1" presStyleIdx="2" presStyleCnt="5"/>
      <dgm:spPr/>
    </dgm:pt>
    <dgm:pt modelId="{A36ADDC6-823B-45F8-89F8-AFDBD64C8BB7}" type="pres">
      <dgm:prSet presAssocID="{2E041CB6-B997-4FAD-BD6E-B7E9E127D52E}" presName="parTrans" presStyleLbl="sibTrans2D1" presStyleIdx="4" presStyleCnt="9"/>
      <dgm:spPr/>
    </dgm:pt>
    <dgm:pt modelId="{C42AE718-0803-4789-917B-E70FB291DB91}" type="pres">
      <dgm:prSet presAssocID="{190D7C6E-4740-420E-B347-642DE7D8BB56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37225066-59C2-40FC-BD9B-D96E5BCE5B45}" type="pres">
      <dgm:prSet presAssocID="{760B3DA2-F28D-4F9F-B96A-6CFF1D308EF9}" presName="sibTrans" presStyleLbl="sibTrans2D1" presStyleIdx="5" presStyleCnt="9"/>
      <dgm:spPr/>
    </dgm:pt>
    <dgm:pt modelId="{EEB9CBD9-68FE-40B5-A312-1BFA51954745}" type="pres">
      <dgm:prSet presAssocID="{FFC4D6A0-4AF3-4E4F-AEEB-8A73B0694E9F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0BDA9D42-54A2-4588-B25A-E8DA21E18293}" type="pres">
      <dgm:prSet presAssocID="{447F342F-2291-497E-A846-80620A14283E}" presName="hSp" presStyleCnt="0"/>
      <dgm:spPr/>
    </dgm:pt>
    <dgm:pt modelId="{6E20051B-09D4-4412-9F0B-85BBFA6B7D30}" type="pres">
      <dgm:prSet presAssocID="{03C5980F-3FDB-495E-A4DA-808C8C950666}" presName="vertFlow" presStyleCnt="0"/>
      <dgm:spPr/>
    </dgm:pt>
    <dgm:pt modelId="{40A6A4DE-AA94-4758-830B-ED9C8364EC43}" type="pres">
      <dgm:prSet presAssocID="{03C5980F-3FDB-495E-A4DA-808C8C950666}" presName="header" presStyleLbl="node1" presStyleIdx="3" presStyleCnt="5"/>
      <dgm:spPr/>
    </dgm:pt>
    <dgm:pt modelId="{516B6808-37A7-47D4-A9B1-C02E45F757E5}" type="pres">
      <dgm:prSet presAssocID="{D5EC8C40-3A76-474A-86B3-47AB2D192806}" presName="parTrans" presStyleLbl="sibTrans2D1" presStyleIdx="6" presStyleCnt="9"/>
      <dgm:spPr/>
    </dgm:pt>
    <dgm:pt modelId="{431DA590-4DCB-47C4-8D1B-A2A02CDAECDB}" type="pres">
      <dgm:prSet presAssocID="{43698603-A900-4838-8359-27AA6AB614A0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E60CF9E0-B74A-4879-B565-37A2CEFC19B7}" type="pres">
      <dgm:prSet presAssocID="{03C5980F-3FDB-495E-A4DA-808C8C950666}" presName="hSp" presStyleCnt="0"/>
      <dgm:spPr/>
    </dgm:pt>
    <dgm:pt modelId="{2A8BC698-9EF4-40AE-A79F-30745D158C13}" type="pres">
      <dgm:prSet presAssocID="{84834E1C-F267-437E-9D95-1024F56B2076}" presName="vertFlow" presStyleCnt="0"/>
      <dgm:spPr/>
    </dgm:pt>
    <dgm:pt modelId="{B3FDF3BE-093F-4E64-840F-B0B35D33032F}" type="pres">
      <dgm:prSet presAssocID="{84834E1C-F267-437E-9D95-1024F56B2076}" presName="header" presStyleLbl="node1" presStyleIdx="4" presStyleCnt="5"/>
      <dgm:spPr/>
    </dgm:pt>
    <dgm:pt modelId="{5D292327-03E6-45D4-96B6-8D2AEADA5802}" type="pres">
      <dgm:prSet presAssocID="{AE93E66D-93BF-4A95-A2EA-390F73CC576B}" presName="parTrans" presStyleLbl="sibTrans2D1" presStyleIdx="7" presStyleCnt="9"/>
      <dgm:spPr/>
    </dgm:pt>
    <dgm:pt modelId="{2E5EAF9D-F5F8-46E4-A644-8368D7D40BD4}" type="pres">
      <dgm:prSet presAssocID="{1808ECFF-24D0-4676-9B24-2867C81287F5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B664EB77-D831-46EB-873C-B494180C9610}" type="pres">
      <dgm:prSet presAssocID="{86150521-20FF-43C5-99DF-8F557210689F}" presName="sibTrans" presStyleLbl="sibTrans2D1" presStyleIdx="8" presStyleCnt="9"/>
      <dgm:spPr/>
    </dgm:pt>
    <dgm:pt modelId="{839695C8-A530-4B8F-A20B-0F8337479F38}" type="pres">
      <dgm:prSet presAssocID="{C17D1D38-BEA3-488B-B048-A1F92D9057D6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1186F30A-4300-477F-AB0B-25863E0131C5}" type="presOf" srcId="{7DC9A9D9-1EC3-464E-A326-258AF954346A}" destId="{E11A19BB-1AC0-4BB5-89D7-EC2896B6D799}" srcOrd="0" destOrd="0" presId="urn:microsoft.com/office/officeart/2005/8/layout/lProcess1"/>
    <dgm:cxn modelId="{6C095A0C-E09A-4761-9FE3-A068773D88A3}" srcId="{1AA571E8-6497-452D-8826-29ABDC750E9C}" destId="{03C5980F-3FDB-495E-A4DA-808C8C950666}" srcOrd="3" destOrd="0" parTransId="{00EA48D6-412A-45C5-8D3B-9EDF7A95D345}" sibTransId="{CDEB990A-1FAB-4570-B957-A746B8E202AC}"/>
    <dgm:cxn modelId="{E21E7F1F-284F-4AC1-9CBF-5247036E3FDD}" srcId="{1AA571E8-6497-452D-8826-29ABDC750E9C}" destId="{447F342F-2291-497E-A846-80620A14283E}" srcOrd="2" destOrd="0" parTransId="{EB925206-E09B-4E5F-9520-C0C0BB5ECC80}" sibTransId="{88204A1F-8483-404E-8856-DF8F7B657F50}"/>
    <dgm:cxn modelId="{58343621-08D1-4A77-94C1-0F13BCDD1D6B}" type="presOf" srcId="{AE93E66D-93BF-4A95-A2EA-390F73CC576B}" destId="{5D292327-03E6-45D4-96B6-8D2AEADA5802}" srcOrd="0" destOrd="0" presId="urn:microsoft.com/office/officeart/2005/8/layout/lProcess1"/>
    <dgm:cxn modelId="{15006727-415B-4CA3-81E6-666FF9F2F0D9}" type="presOf" srcId="{BB418090-E2CD-49E0-8941-FBFBF891158E}" destId="{35D28F8D-5FFD-44B0-A16B-02542867DFB1}" srcOrd="0" destOrd="0" presId="urn:microsoft.com/office/officeart/2005/8/layout/lProcess1"/>
    <dgm:cxn modelId="{253ABA27-814F-4ACF-88A3-BAC006E01BCB}" type="presOf" srcId="{236898A5-7CF3-4737-BA5C-DE7C2D209BD2}" destId="{F462B15A-CC26-4421-8400-AF29E10FBBB9}" srcOrd="0" destOrd="0" presId="urn:microsoft.com/office/officeart/2005/8/layout/lProcess1"/>
    <dgm:cxn modelId="{67480D2A-AB3A-451D-9C6C-AD54FF739D9A}" type="presOf" srcId="{1AA571E8-6497-452D-8826-29ABDC750E9C}" destId="{2A8CD430-253A-44C8-91F5-EBFA346BE4AD}" srcOrd="0" destOrd="0" presId="urn:microsoft.com/office/officeart/2005/8/layout/lProcess1"/>
    <dgm:cxn modelId="{7C21392B-878E-48AF-B249-509AF389A992}" srcId="{447F342F-2291-497E-A846-80620A14283E}" destId="{190D7C6E-4740-420E-B347-642DE7D8BB56}" srcOrd="0" destOrd="0" parTransId="{2E041CB6-B997-4FAD-BD6E-B7E9E127D52E}" sibTransId="{760B3DA2-F28D-4F9F-B96A-6CFF1D308EF9}"/>
    <dgm:cxn modelId="{BBB60F32-7040-4301-8939-8E6AA4F1C20C}" srcId="{84834E1C-F267-437E-9D95-1024F56B2076}" destId="{1808ECFF-24D0-4676-9B24-2867C81287F5}" srcOrd="0" destOrd="0" parTransId="{AE93E66D-93BF-4A95-A2EA-390F73CC576B}" sibTransId="{86150521-20FF-43C5-99DF-8F557210689F}"/>
    <dgm:cxn modelId="{3F97BD34-0949-4A80-AC74-312FA4F63C22}" srcId="{7DC9A9D9-1EC3-464E-A326-258AF954346A}" destId="{91A7258E-1DCA-4426-8627-25DBBB53E338}" srcOrd="1" destOrd="0" parTransId="{29092A9C-B86A-4800-B736-36170538D2DE}" sibTransId="{9BF5AB12-69FF-44B2-9120-7DB4C74AEE2A}"/>
    <dgm:cxn modelId="{2E9B565C-BCB8-40BC-8F24-1FC8A89B76C8}" type="presOf" srcId="{81C2292E-44C0-4B05-8342-B331E5600E97}" destId="{215DC29F-6D9A-4174-BD56-CFED1D653C4B}" srcOrd="0" destOrd="0" presId="urn:microsoft.com/office/officeart/2005/8/layout/lProcess1"/>
    <dgm:cxn modelId="{DA9AAD61-40C2-4DA4-862C-CDFF5D7E6F42}" type="presOf" srcId="{190D7C6E-4740-420E-B347-642DE7D8BB56}" destId="{C42AE718-0803-4789-917B-E70FB291DB91}" srcOrd="0" destOrd="0" presId="urn:microsoft.com/office/officeart/2005/8/layout/lProcess1"/>
    <dgm:cxn modelId="{3AB92C64-7058-498F-83E4-BB2393446BC5}" type="presOf" srcId="{447F342F-2291-497E-A846-80620A14283E}" destId="{FAF42CA6-5674-4FEA-83C4-976D8E1BA544}" srcOrd="0" destOrd="0" presId="urn:microsoft.com/office/officeart/2005/8/layout/lProcess1"/>
    <dgm:cxn modelId="{B6DA8665-0588-4A9F-A78E-4A9CE2D1A895}" type="presOf" srcId="{86150521-20FF-43C5-99DF-8F557210689F}" destId="{B664EB77-D831-46EB-873C-B494180C9610}" srcOrd="0" destOrd="0" presId="urn:microsoft.com/office/officeart/2005/8/layout/lProcess1"/>
    <dgm:cxn modelId="{01354E4E-CF80-443F-8606-D999E368B798}" srcId="{1E5BD780-EA34-4C92-958D-49D3B9E9A1D8}" destId="{F276C969-4D52-4F75-A83F-FE7E877583A8}" srcOrd="1" destOrd="0" parTransId="{D7CFAE7C-90AE-4E1D-88AB-41FE7D43E713}" sibTransId="{E166AA37-3BC9-45AF-9AA8-55FE77B6A8E9}"/>
    <dgm:cxn modelId="{94C1E250-0B1D-40DA-A52F-5E97A51562B2}" type="presOf" srcId="{D5EC8C40-3A76-474A-86B3-47AB2D192806}" destId="{516B6808-37A7-47D4-A9B1-C02E45F757E5}" srcOrd="0" destOrd="0" presId="urn:microsoft.com/office/officeart/2005/8/layout/lProcess1"/>
    <dgm:cxn modelId="{9779BD71-5856-4211-B521-AB64C6663A12}" type="presOf" srcId="{D5D15775-BDE6-4F63-B4A4-6902F3B0FAD5}" destId="{DD861BFD-49A2-4864-A759-6C364645BA6F}" srcOrd="0" destOrd="0" presId="urn:microsoft.com/office/officeart/2005/8/layout/lProcess1"/>
    <dgm:cxn modelId="{23A0D472-669C-4666-A52C-F235DF32995E}" srcId="{03C5980F-3FDB-495E-A4DA-808C8C950666}" destId="{43698603-A900-4838-8359-27AA6AB614A0}" srcOrd="0" destOrd="0" parTransId="{D5EC8C40-3A76-474A-86B3-47AB2D192806}" sibTransId="{334494CE-174C-4051-BACA-5009CB14D6A3}"/>
    <dgm:cxn modelId="{F8F62F74-DFC3-43EB-A271-01B0EC62EABA}" srcId="{1E5BD780-EA34-4C92-958D-49D3B9E9A1D8}" destId="{C9B34553-584C-4AD0-89E6-90B13A4B03A5}" srcOrd="0" destOrd="0" parTransId="{4A3E2945-4702-4F14-9B70-D214470DE2FB}" sibTransId="{D5D15775-BDE6-4F63-B4A4-6902F3B0FAD5}"/>
    <dgm:cxn modelId="{E664E178-2029-4FB0-9F79-831D272CE3CC}" type="presOf" srcId="{F276C969-4D52-4F75-A83F-FE7E877583A8}" destId="{11FE844E-ABBC-4F09-8D9F-2AEA6DF7C7D6}" srcOrd="0" destOrd="0" presId="urn:microsoft.com/office/officeart/2005/8/layout/lProcess1"/>
    <dgm:cxn modelId="{44D05A79-9F99-4054-93B7-D1916FB9B56F}" type="presOf" srcId="{760B3DA2-F28D-4F9F-B96A-6CFF1D308EF9}" destId="{37225066-59C2-40FC-BD9B-D96E5BCE5B45}" srcOrd="0" destOrd="0" presId="urn:microsoft.com/office/officeart/2005/8/layout/lProcess1"/>
    <dgm:cxn modelId="{0123E883-802C-4AA6-AF69-974BF9C9AE72}" srcId="{7DC9A9D9-1EC3-464E-A326-258AF954346A}" destId="{BB418090-E2CD-49E0-8941-FBFBF891158E}" srcOrd="0" destOrd="0" parTransId="{81C2292E-44C0-4B05-8342-B331E5600E97}" sibTransId="{236898A5-7CF3-4737-BA5C-DE7C2D209BD2}"/>
    <dgm:cxn modelId="{AFA74B88-943E-4B22-9E45-4AF92A5D49FF}" type="presOf" srcId="{43698603-A900-4838-8359-27AA6AB614A0}" destId="{431DA590-4DCB-47C4-8D1B-A2A02CDAECDB}" srcOrd="0" destOrd="0" presId="urn:microsoft.com/office/officeart/2005/8/layout/lProcess1"/>
    <dgm:cxn modelId="{B93A028E-AC66-4315-AE9D-59C5392F3538}" type="presOf" srcId="{1808ECFF-24D0-4676-9B24-2867C81287F5}" destId="{2E5EAF9D-F5F8-46E4-A644-8368D7D40BD4}" srcOrd="0" destOrd="0" presId="urn:microsoft.com/office/officeart/2005/8/layout/lProcess1"/>
    <dgm:cxn modelId="{D99D2694-20E4-4EA8-97F0-F38E0709CF9F}" type="presOf" srcId="{03C5980F-3FDB-495E-A4DA-808C8C950666}" destId="{40A6A4DE-AA94-4758-830B-ED9C8364EC43}" srcOrd="0" destOrd="0" presId="urn:microsoft.com/office/officeart/2005/8/layout/lProcess1"/>
    <dgm:cxn modelId="{A4D12F94-7117-4E70-907C-DB9D66E5E1C4}" type="presOf" srcId="{2E041CB6-B997-4FAD-BD6E-B7E9E127D52E}" destId="{A36ADDC6-823B-45F8-89F8-AFDBD64C8BB7}" srcOrd="0" destOrd="0" presId="urn:microsoft.com/office/officeart/2005/8/layout/lProcess1"/>
    <dgm:cxn modelId="{45191DA4-227D-4D80-A705-1497AD236335}" type="presOf" srcId="{FFC4D6A0-4AF3-4E4F-AEEB-8A73B0694E9F}" destId="{EEB9CBD9-68FE-40B5-A312-1BFA51954745}" srcOrd="0" destOrd="0" presId="urn:microsoft.com/office/officeart/2005/8/layout/lProcess1"/>
    <dgm:cxn modelId="{91DF9BB4-615E-45AA-8014-E5ABA09B9167}" srcId="{1AA571E8-6497-452D-8826-29ABDC750E9C}" destId="{1E5BD780-EA34-4C92-958D-49D3B9E9A1D8}" srcOrd="0" destOrd="0" parTransId="{D195DE28-4FE5-4AB7-98DA-6579D8491828}" sibTransId="{30CCFF1E-0852-4BE7-9E2A-177EA1D4147B}"/>
    <dgm:cxn modelId="{6DB59FC3-9496-4AF8-8C21-B361D2EA272B}" srcId="{447F342F-2291-497E-A846-80620A14283E}" destId="{FFC4D6A0-4AF3-4E4F-AEEB-8A73B0694E9F}" srcOrd="1" destOrd="0" parTransId="{BCC099CE-F2A4-4451-A395-CE72ABF15625}" sibTransId="{67F72AD9-9CB5-484D-87AF-B46407899F65}"/>
    <dgm:cxn modelId="{548BF1DA-FB82-4F16-A774-D40432BDA9BD}" type="presOf" srcId="{84834E1C-F267-437E-9D95-1024F56B2076}" destId="{B3FDF3BE-093F-4E64-840F-B0B35D33032F}" srcOrd="0" destOrd="0" presId="urn:microsoft.com/office/officeart/2005/8/layout/lProcess1"/>
    <dgm:cxn modelId="{3D1DA9E1-0CF4-43A6-9489-4D9BD84176FA}" type="presOf" srcId="{4A3E2945-4702-4F14-9B70-D214470DE2FB}" destId="{D44BF4A8-600C-4B24-98D9-3A1800C4715A}" srcOrd="0" destOrd="0" presId="urn:microsoft.com/office/officeart/2005/8/layout/lProcess1"/>
    <dgm:cxn modelId="{FCB980E2-4EF7-458E-9CF8-49E24BAE725D}" type="presOf" srcId="{C9B34553-584C-4AD0-89E6-90B13A4B03A5}" destId="{41B74681-9654-4A1C-B602-07A8CAB2B4DF}" srcOrd="0" destOrd="0" presId="urn:microsoft.com/office/officeart/2005/8/layout/lProcess1"/>
    <dgm:cxn modelId="{943478E7-630D-47A6-83CD-E615384F43E3}" type="presOf" srcId="{C17D1D38-BEA3-488B-B048-A1F92D9057D6}" destId="{839695C8-A530-4B8F-A20B-0F8337479F38}" srcOrd="0" destOrd="0" presId="urn:microsoft.com/office/officeart/2005/8/layout/lProcess1"/>
    <dgm:cxn modelId="{0E1AE6ED-AB2D-4812-ABC1-FB23A95274D5}" srcId="{1AA571E8-6497-452D-8826-29ABDC750E9C}" destId="{7DC9A9D9-1EC3-464E-A326-258AF954346A}" srcOrd="1" destOrd="0" parTransId="{E42ADBD3-8471-44B9-A740-A7E82543E51C}" sibTransId="{41FDD140-BE4D-4A54-B0F1-D64EC414CEE1}"/>
    <dgm:cxn modelId="{C29A41F5-7076-4F8F-BC8B-03787439B931}" type="presOf" srcId="{91A7258E-1DCA-4426-8627-25DBBB53E338}" destId="{7B786D4D-FA6D-4CBC-86BE-7DAB89A0E38A}" srcOrd="0" destOrd="0" presId="urn:microsoft.com/office/officeart/2005/8/layout/lProcess1"/>
    <dgm:cxn modelId="{2C4DE6F5-FEAF-4DE0-9E7B-F501254377D3}" srcId="{84834E1C-F267-437E-9D95-1024F56B2076}" destId="{C17D1D38-BEA3-488B-B048-A1F92D9057D6}" srcOrd="1" destOrd="0" parTransId="{6DF0BBFB-004A-44AA-8492-6548722B31C4}" sibTransId="{638160B9-6BA4-4486-87CB-801B01D1693F}"/>
    <dgm:cxn modelId="{D4131AF9-F5EF-437E-89A2-981E8B1C4B05}" srcId="{1AA571E8-6497-452D-8826-29ABDC750E9C}" destId="{84834E1C-F267-437E-9D95-1024F56B2076}" srcOrd="4" destOrd="0" parTransId="{9AE17F6F-11A6-4AA9-985A-DE711F02D28E}" sibTransId="{CFFEAC10-AE00-428E-A3F3-AC40A1C4F0B1}"/>
    <dgm:cxn modelId="{12C128FB-1884-4230-8FA8-9ADD785AD9B1}" type="presOf" srcId="{1E5BD780-EA34-4C92-958D-49D3B9E9A1D8}" destId="{E51DA77B-1B81-40AB-88D9-0FF46C625E74}" srcOrd="0" destOrd="0" presId="urn:microsoft.com/office/officeart/2005/8/layout/lProcess1"/>
    <dgm:cxn modelId="{36DC76E3-9F77-4E8F-912E-A53384C613C2}" type="presParOf" srcId="{2A8CD430-253A-44C8-91F5-EBFA346BE4AD}" destId="{1B4F8791-F899-425B-B515-514716ADE420}" srcOrd="0" destOrd="0" presId="urn:microsoft.com/office/officeart/2005/8/layout/lProcess1"/>
    <dgm:cxn modelId="{0732EA41-74E0-4C0E-9E86-9DBBB212819F}" type="presParOf" srcId="{1B4F8791-F899-425B-B515-514716ADE420}" destId="{E51DA77B-1B81-40AB-88D9-0FF46C625E74}" srcOrd="0" destOrd="0" presId="urn:microsoft.com/office/officeart/2005/8/layout/lProcess1"/>
    <dgm:cxn modelId="{1E3BB0AF-07EE-456D-8B21-34BFD90BD157}" type="presParOf" srcId="{1B4F8791-F899-425B-B515-514716ADE420}" destId="{D44BF4A8-600C-4B24-98D9-3A1800C4715A}" srcOrd="1" destOrd="0" presId="urn:microsoft.com/office/officeart/2005/8/layout/lProcess1"/>
    <dgm:cxn modelId="{8A9A3D82-9554-49DB-A57C-72585ECEFCAD}" type="presParOf" srcId="{1B4F8791-F899-425B-B515-514716ADE420}" destId="{41B74681-9654-4A1C-B602-07A8CAB2B4DF}" srcOrd="2" destOrd="0" presId="urn:microsoft.com/office/officeart/2005/8/layout/lProcess1"/>
    <dgm:cxn modelId="{7256519D-8BCE-44F4-B0A6-08249AF97DF5}" type="presParOf" srcId="{1B4F8791-F899-425B-B515-514716ADE420}" destId="{DD861BFD-49A2-4864-A759-6C364645BA6F}" srcOrd="3" destOrd="0" presId="urn:microsoft.com/office/officeart/2005/8/layout/lProcess1"/>
    <dgm:cxn modelId="{E31BE513-0F3F-457D-ADF1-2F8C7D06BC01}" type="presParOf" srcId="{1B4F8791-F899-425B-B515-514716ADE420}" destId="{11FE844E-ABBC-4F09-8D9F-2AEA6DF7C7D6}" srcOrd="4" destOrd="0" presId="urn:microsoft.com/office/officeart/2005/8/layout/lProcess1"/>
    <dgm:cxn modelId="{39EEBC4A-F2F0-4AB9-84DD-2E81507FAFDD}" type="presParOf" srcId="{2A8CD430-253A-44C8-91F5-EBFA346BE4AD}" destId="{E4A08B47-B054-484F-912A-EC5AD955F7F9}" srcOrd="1" destOrd="0" presId="urn:microsoft.com/office/officeart/2005/8/layout/lProcess1"/>
    <dgm:cxn modelId="{8BCD8894-1A9A-462F-A102-F1F15F378FAB}" type="presParOf" srcId="{2A8CD430-253A-44C8-91F5-EBFA346BE4AD}" destId="{F4B7C136-E15C-4F1D-9998-D2D442340DFB}" srcOrd="2" destOrd="0" presId="urn:microsoft.com/office/officeart/2005/8/layout/lProcess1"/>
    <dgm:cxn modelId="{790F6447-E24D-43A5-B2E8-7DE250BB1195}" type="presParOf" srcId="{F4B7C136-E15C-4F1D-9998-D2D442340DFB}" destId="{E11A19BB-1AC0-4BB5-89D7-EC2896B6D799}" srcOrd="0" destOrd="0" presId="urn:microsoft.com/office/officeart/2005/8/layout/lProcess1"/>
    <dgm:cxn modelId="{2EADCFFC-7F8D-4AF6-B6AB-DAC8434522BE}" type="presParOf" srcId="{F4B7C136-E15C-4F1D-9998-D2D442340DFB}" destId="{215DC29F-6D9A-4174-BD56-CFED1D653C4B}" srcOrd="1" destOrd="0" presId="urn:microsoft.com/office/officeart/2005/8/layout/lProcess1"/>
    <dgm:cxn modelId="{FB9820B7-ED1E-4B97-BBE6-23CF1EE077E9}" type="presParOf" srcId="{F4B7C136-E15C-4F1D-9998-D2D442340DFB}" destId="{35D28F8D-5FFD-44B0-A16B-02542867DFB1}" srcOrd="2" destOrd="0" presId="urn:microsoft.com/office/officeart/2005/8/layout/lProcess1"/>
    <dgm:cxn modelId="{92960E36-4E34-49AE-BEFC-92B8454CBC61}" type="presParOf" srcId="{F4B7C136-E15C-4F1D-9998-D2D442340DFB}" destId="{F462B15A-CC26-4421-8400-AF29E10FBBB9}" srcOrd="3" destOrd="0" presId="urn:microsoft.com/office/officeart/2005/8/layout/lProcess1"/>
    <dgm:cxn modelId="{2A37FE6D-D545-4FAE-9D33-D134A3843FF6}" type="presParOf" srcId="{F4B7C136-E15C-4F1D-9998-D2D442340DFB}" destId="{7B786D4D-FA6D-4CBC-86BE-7DAB89A0E38A}" srcOrd="4" destOrd="0" presId="urn:microsoft.com/office/officeart/2005/8/layout/lProcess1"/>
    <dgm:cxn modelId="{71D676DF-F9EE-4EE9-A5FC-A266DBDC2C25}" type="presParOf" srcId="{2A8CD430-253A-44C8-91F5-EBFA346BE4AD}" destId="{AA0633DC-1F68-4D6B-806E-3BEEFC335418}" srcOrd="3" destOrd="0" presId="urn:microsoft.com/office/officeart/2005/8/layout/lProcess1"/>
    <dgm:cxn modelId="{D6ABDB77-9DE2-4F11-B639-DB9115FE11AC}" type="presParOf" srcId="{2A8CD430-253A-44C8-91F5-EBFA346BE4AD}" destId="{8C3140D4-C466-4BEB-90B8-462A6A14744A}" srcOrd="4" destOrd="0" presId="urn:microsoft.com/office/officeart/2005/8/layout/lProcess1"/>
    <dgm:cxn modelId="{590D5196-572E-41CF-B3AD-A0848EFA2F9A}" type="presParOf" srcId="{8C3140D4-C466-4BEB-90B8-462A6A14744A}" destId="{FAF42CA6-5674-4FEA-83C4-976D8E1BA544}" srcOrd="0" destOrd="0" presId="urn:microsoft.com/office/officeart/2005/8/layout/lProcess1"/>
    <dgm:cxn modelId="{E1635C54-1843-42D9-BB33-4FDAF03F738B}" type="presParOf" srcId="{8C3140D4-C466-4BEB-90B8-462A6A14744A}" destId="{A36ADDC6-823B-45F8-89F8-AFDBD64C8BB7}" srcOrd="1" destOrd="0" presId="urn:microsoft.com/office/officeart/2005/8/layout/lProcess1"/>
    <dgm:cxn modelId="{AC42F3B5-8F3F-4863-B762-3972F24AF2D2}" type="presParOf" srcId="{8C3140D4-C466-4BEB-90B8-462A6A14744A}" destId="{C42AE718-0803-4789-917B-E70FB291DB91}" srcOrd="2" destOrd="0" presId="urn:microsoft.com/office/officeart/2005/8/layout/lProcess1"/>
    <dgm:cxn modelId="{1BD376AE-FAAC-4122-8A85-883864BFACBE}" type="presParOf" srcId="{8C3140D4-C466-4BEB-90B8-462A6A14744A}" destId="{37225066-59C2-40FC-BD9B-D96E5BCE5B45}" srcOrd="3" destOrd="0" presId="urn:microsoft.com/office/officeart/2005/8/layout/lProcess1"/>
    <dgm:cxn modelId="{92866F05-0A73-4121-BA6D-43EFFDD8CAB1}" type="presParOf" srcId="{8C3140D4-C466-4BEB-90B8-462A6A14744A}" destId="{EEB9CBD9-68FE-40B5-A312-1BFA51954745}" srcOrd="4" destOrd="0" presId="urn:microsoft.com/office/officeart/2005/8/layout/lProcess1"/>
    <dgm:cxn modelId="{4FE33EF6-8FA8-4125-8607-47AF81278BCF}" type="presParOf" srcId="{2A8CD430-253A-44C8-91F5-EBFA346BE4AD}" destId="{0BDA9D42-54A2-4588-B25A-E8DA21E18293}" srcOrd="5" destOrd="0" presId="urn:microsoft.com/office/officeart/2005/8/layout/lProcess1"/>
    <dgm:cxn modelId="{85927A92-168D-49C8-AD22-E64577EEA66F}" type="presParOf" srcId="{2A8CD430-253A-44C8-91F5-EBFA346BE4AD}" destId="{6E20051B-09D4-4412-9F0B-85BBFA6B7D30}" srcOrd="6" destOrd="0" presId="urn:microsoft.com/office/officeart/2005/8/layout/lProcess1"/>
    <dgm:cxn modelId="{57303BCE-429B-499F-A867-CBC83A06C853}" type="presParOf" srcId="{6E20051B-09D4-4412-9F0B-85BBFA6B7D30}" destId="{40A6A4DE-AA94-4758-830B-ED9C8364EC43}" srcOrd="0" destOrd="0" presId="urn:microsoft.com/office/officeart/2005/8/layout/lProcess1"/>
    <dgm:cxn modelId="{5BE322A8-C8D0-45CE-9B72-ED9BE69B69AD}" type="presParOf" srcId="{6E20051B-09D4-4412-9F0B-85BBFA6B7D30}" destId="{516B6808-37A7-47D4-A9B1-C02E45F757E5}" srcOrd="1" destOrd="0" presId="urn:microsoft.com/office/officeart/2005/8/layout/lProcess1"/>
    <dgm:cxn modelId="{83338A7F-266C-457E-BFCB-8D895C94867F}" type="presParOf" srcId="{6E20051B-09D4-4412-9F0B-85BBFA6B7D30}" destId="{431DA590-4DCB-47C4-8D1B-A2A02CDAECDB}" srcOrd="2" destOrd="0" presId="urn:microsoft.com/office/officeart/2005/8/layout/lProcess1"/>
    <dgm:cxn modelId="{E2D75723-5CF0-44ED-9055-1E2D604284EE}" type="presParOf" srcId="{2A8CD430-253A-44C8-91F5-EBFA346BE4AD}" destId="{E60CF9E0-B74A-4879-B565-37A2CEFC19B7}" srcOrd="7" destOrd="0" presId="urn:microsoft.com/office/officeart/2005/8/layout/lProcess1"/>
    <dgm:cxn modelId="{899572A3-99C3-4922-ADA7-515EC7DB775F}" type="presParOf" srcId="{2A8CD430-253A-44C8-91F5-EBFA346BE4AD}" destId="{2A8BC698-9EF4-40AE-A79F-30745D158C13}" srcOrd="8" destOrd="0" presId="urn:microsoft.com/office/officeart/2005/8/layout/lProcess1"/>
    <dgm:cxn modelId="{514448F2-2557-430C-9A72-EE0A331A90EE}" type="presParOf" srcId="{2A8BC698-9EF4-40AE-A79F-30745D158C13}" destId="{B3FDF3BE-093F-4E64-840F-B0B35D33032F}" srcOrd="0" destOrd="0" presId="urn:microsoft.com/office/officeart/2005/8/layout/lProcess1"/>
    <dgm:cxn modelId="{431288FC-BAAB-46E4-BF21-E06C2B643AAF}" type="presParOf" srcId="{2A8BC698-9EF4-40AE-A79F-30745D158C13}" destId="{5D292327-03E6-45D4-96B6-8D2AEADA5802}" srcOrd="1" destOrd="0" presId="urn:microsoft.com/office/officeart/2005/8/layout/lProcess1"/>
    <dgm:cxn modelId="{9C74C0C7-6858-4233-B5EB-7F5663B0B20A}" type="presParOf" srcId="{2A8BC698-9EF4-40AE-A79F-30745D158C13}" destId="{2E5EAF9D-F5F8-46E4-A644-8368D7D40BD4}" srcOrd="2" destOrd="0" presId="urn:microsoft.com/office/officeart/2005/8/layout/lProcess1"/>
    <dgm:cxn modelId="{135AF1AF-96F4-4DA1-8CB3-89FA2E37CBDC}" type="presParOf" srcId="{2A8BC698-9EF4-40AE-A79F-30745D158C13}" destId="{B664EB77-D831-46EB-873C-B494180C9610}" srcOrd="3" destOrd="0" presId="urn:microsoft.com/office/officeart/2005/8/layout/lProcess1"/>
    <dgm:cxn modelId="{F78F5E54-3446-453D-A5D1-2C9E6BFEA9A2}" type="presParOf" srcId="{2A8BC698-9EF4-40AE-A79F-30745D158C13}" destId="{839695C8-A530-4B8F-A20B-0F8337479F3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AD0F7-E7D6-4282-829C-E8FE84F31D1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4B56CCB-D436-4C6A-A31B-BD152CB835CC}">
      <dgm:prSet phldrT="[Text]"/>
      <dgm:spPr/>
      <dgm:t>
        <a:bodyPr/>
        <a:lstStyle/>
        <a:p>
          <a:r>
            <a:rPr lang="en-GB" dirty="0"/>
            <a:t>Staff allocated to support</a:t>
          </a:r>
        </a:p>
      </dgm:t>
    </dgm:pt>
    <dgm:pt modelId="{B9B61022-B171-4A9C-9A1B-E67BF3130CE0}" type="parTrans" cxnId="{69317FBB-2790-422A-AB29-EF6299E24AD6}">
      <dgm:prSet/>
      <dgm:spPr/>
      <dgm:t>
        <a:bodyPr/>
        <a:lstStyle/>
        <a:p>
          <a:endParaRPr lang="en-GB"/>
        </a:p>
      </dgm:t>
    </dgm:pt>
    <dgm:pt modelId="{D66CCF55-72F3-4F4D-AD4E-27319513C800}" type="sibTrans" cxnId="{69317FBB-2790-422A-AB29-EF6299E24AD6}">
      <dgm:prSet/>
      <dgm:spPr/>
      <dgm:t>
        <a:bodyPr/>
        <a:lstStyle/>
        <a:p>
          <a:endParaRPr lang="en-GB"/>
        </a:p>
      </dgm:t>
    </dgm:pt>
    <dgm:pt modelId="{5BDE0BD3-03AA-4CC8-B842-DB269940A221}">
      <dgm:prSet/>
      <dgm:spPr/>
      <dgm:t>
        <a:bodyPr/>
        <a:lstStyle/>
        <a:p>
          <a:r>
            <a:rPr lang="en-GB" dirty="0"/>
            <a:t>Day to day</a:t>
          </a:r>
        </a:p>
      </dgm:t>
    </dgm:pt>
    <dgm:pt modelId="{16A40AF8-C87B-49BD-95C0-AED2F7A99BD5}" type="parTrans" cxnId="{A5E6141F-2D00-449C-AC2C-22B53FE2371C}">
      <dgm:prSet/>
      <dgm:spPr/>
      <dgm:t>
        <a:bodyPr/>
        <a:lstStyle/>
        <a:p>
          <a:endParaRPr lang="en-GB"/>
        </a:p>
      </dgm:t>
    </dgm:pt>
    <dgm:pt modelId="{80D33525-49DE-44FA-A22F-A9C16090974A}" type="sibTrans" cxnId="{A5E6141F-2D00-449C-AC2C-22B53FE2371C}">
      <dgm:prSet/>
      <dgm:spPr/>
      <dgm:t>
        <a:bodyPr/>
        <a:lstStyle/>
        <a:p>
          <a:endParaRPr lang="en-GB"/>
        </a:p>
      </dgm:t>
    </dgm:pt>
    <dgm:pt modelId="{480ABCA1-167B-46AA-A9CE-D4D6659F51E8}">
      <dgm:prSet/>
      <dgm:spPr/>
      <dgm:t>
        <a:bodyPr/>
        <a:lstStyle/>
        <a:p>
          <a:r>
            <a:rPr lang="en-GB" dirty="0"/>
            <a:t>Coordination</a:t>
          </a:r>
        </a:p>
      </dgm:t>
    </dgm:pt>
    <dgm:pt modelId="{0AB0D9CB-CB4F-41FA-8058-BC1086561970}" type="parTrans" cxnId="{C72DBAB1-6403-4897-9D91-7707D88C686E}">
      <dgm:prSet/>
      <dgm:spPr/>
      <dgm:t>
        <a:bodyPr/>
        <a:lstStyle/>
        <a:p>
          <a:endParaRPr lang="en-GB"/>
        </a:p>
      </dgm:t>
    </dgm:pt>
    <dgm:pt modelId="{61833D5E-5F53-47A1-88A8-DBF8D73F74AB}" type="sibTrans" cxnId="{C72DBAB1-6403-4897-9D91-7707D88C686E}">
      <dgm:prSet/>
      <dgm:spPr/>
      <dgm:t>
        <a:bodyPr/>
        <a:lstStyle/>
        <a:p>
          <a:endParaRPr lang="en-GB"/>
        </a:p>
      </dgm:t>
    </dgm:pt>
    <dgm:pt modelId="{7C2E2966-1ABF-4B5C-BA3C-5E1241E2E097}">
      <dgm:prSet/>
      <dgm:spPr/>
      <dgm:t>
        <a:bodyPr/>
        <a:lstStyle/>
        <a:p>
          <a:r>
            <a:rPr lang="en-GB" dirty="0"/>
            <a:t>Patient list changes being finalised</a:t>
          </a:r>
        </a:p>
      </dgm:t>
    </dgm:pt>
    <dgm:pt modelId="{A2C1A1FF-1B93-46F0-869B-6F281EA81A5A}" type="parTrans" cxnId="{AB6E5B9D-6390-42F2-A821-FBDFD1724530}">
      <dgm:prSet/>
      <dgm:spPr/>
      <dgm:t>
        <a:bodyPr/>
        <a:lstStyle/>
        <a:p>
          <a:endParaRPr lang="en-GB"/>
        </a:p>
      </dgm:t>
    </dgm:pt>
    <dgm:pt modelId="{FBB5FB05-67D9-4CA3-82B3-362F57C64705}" type="sibTrans" cxnId="{AB6E5B9D-6390-42F2-A821-FBDFD1724530}">
      <dgm:prSet/>
      <dgm:spPr/>
      <dgm:t>
        <a:bodyPr/>
        <a:lstStyle/>
        <a:p>
          <a:endParaRPr lang="en-GB"/>
        </a:p>
      </dgm:t>
    </dgm:pt>
    <dgm:pt modelId="{0B699745-8E93-4D47-B314-AB8F730651C7}" type="pres">
      <dgm:prSet presAssocID="{72FAD0F7-E7D6-4282-829C-E8FE84F31D1A}" presName="CompostProcess" presStyleCnt="0">
        <dgm:presLayoutVars>
          <dgm:dir/>
          <dgm:resizeHandles val="exact"/>
        </dgm:presLayoutVars>
      </dgm:prSet>
      <dgm:spPr/>
    </dgm:pt>
    <dgm:pt modelId="{F987A94A-CF1E-4B85-BA54-DE8DA0820F84}" type="pres">
      <dgm:prSet presAssocID="{72FAD0F7-E7D6-4282-829C-E8FE84F31D1A}" presName="arrow" presStyleLbl="bgShp" presStyleIdx="0" presStyleCnt="1"/>
      <dgm:spPr/>
    </dgm:pt>
    <dgm:pt modelId="{A747A979-40D3-41DC-8C41-BB5FE29581A1}" type="pres">
      <dgm:prSet presAssocID="{72FAD0F7-E7D6-4282-829C-E8FE84F31D1A}" presName="linearProcess" presStyleCnt="0"/>
      <dgm:spPr/>
    </dgm:pt>
    <dgm:pt modelId="{68714F25-545F-4C1E-8920-8CB9000634F9}" type="pres">
      <dgm:prSet presAssocID="{34B56CCB-D436-4C6A-A31B-BD152CB835CC}" presName="textNode" presStyleLbl="node1" presStyleIdx="0" presStyleCnt="4">
        <dgm:presLayoutVars>
          <dgm:bulletEnabled val="1"/>
        </dgm:presLayoutVars>
      </dgm:prSet>
      <dgm:spPr/>
    </dgm:pt>
    <dgm:pt modelId="{CA7C5746-752E-43CE-BF8C-017D8D658300}" type="pres">
      <dgm:prSet presAssocID="{D66CCF55-72F3-4F4D-AD4E-27319513C800}" presName="sibTrans" presStyleCnt="0"/>
      <dgm:spPr/>
    </dgm:pt>
    <dgm:pt modelId="{AC2D7FF2-841F-4776-99D6-B17A97F386B1}" type="pres">
      <dgm:prSet presAssocID="{5BDE0BD3-03AA-4CC8-B842-DB269940A221}" presName="textNode" presStyleLbl="node1" presStyleIdx="1" presStyleCnt="4">
        <dgm:presLayoutVars>
          <dgm:bulletEnabled val="1"/>
        </dgm:presLayoutVars>
      </dgm:prSet>
      <dgm:spPr/>
    </dgm:pt>
    <dgm:pt modelId="{D8976BAD-78F4-48DA-9E56-445FDA4D5526}" type="pres">
      <dgm:prSet presAssocID="{80D33525-49DE-44FA-A22F-A9C16090974A}" presName="sibTrans" presStyleCnt="0"/>
      <dgm:spPr/>
    </dgm:pt>
    <dgm:pt modelId="{511DA0C3-9BB7-4D96-B592-91B65E520686}" type="pres">
      <dgm:prSet presAssocID="{480ABCA1-167B-46AA-A9CE-D4D6659F51E8}" presName="textNode" presStyleLbl="node1" presStyleIdx="2" presStyleCnt="4">
        <dgm:presLayoutVars>
          <dgm:bulletEnabled val="1"/>
        </dgm:presLayoutVars>
      </dgm:prSet>
      <dgm:spPr/>
    </dgm:pt>
    <dgm:pt modelId="{6F67D2E3-39C5-49B0-A7CC-CCA1F4F3700C}" type="pres">
      <dgm:prSet presAssocID="{61833D5E-5F53-47A1-88A8-DBF8D73F74AB}" presName="sibTrans" presStyleCnt="0"/>
      <dgm:spPr/>
    </dgm:pt>
    <dgm:pt modelId="{C866FA8C-E501-4E0F-8304-BE1DEC8607CC}" type="pres">
      <dgm:prSet presAssocID="{7C2E2966-1ABF-4B5C-BA3C-5E1241E2E09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5E6141F-2D00-449C-AC2C-22B53FE2371C}" srcId="{72FAD0F7-E7D6-4282-829C-E8FE84F31D1A}" destId="{5BDE0BD3-03AA-4CC8-B842-DB269940A221}" srcOrd="1" destOrd="0" parTransId="{16A40AF8-C87B-49BD-95C0-AED2F7A99BD5}" sibTransId="{80D33525-49DE-44FA-A22F-A9C16090974A}"/>
    <dgm:cxn modelId="{A02AE666-8BCB-4171-831B-D89674DB08C0}" type="presOf" srcId="{7C2E2966-1ABF-4B5C-BA3C-5E1241E2E097}" destId="{C866FA8C-E501-4E0F-8304-BE1DEC8607CC}" srcOrd="0" destOrd="0" presId="urn:microsoft.com/office/officeart/2005/8/layout/hProcess9"/>
    <dgm:cxn modelId="{450AD36E-1EF0-4E07-BF2C-E9FEEF8CA6DF}" type="presOf" srcId="{5BDE0BD3-03AA-4CC8-B842-DB269940A221}" destId="{AC2D7FF2-841F-4776-99D6-B17A97F386B1}" srcOrd="0" destOrd="0" presId="urn:microsoft.com/office/officeart/2005/8/layout/hProcess9"/>
    <dgm:cxn modelId="{AB6E5B9D-6390-42F2-A821-FBDFD1724530}" srcId="{72FAD0F7-E7D6-4282-829C-E8FE84F31D1A}" destId="{7C2E2966-1ABF-4B5C-BA3C-5E1241E2E097}" srcOrd="3" destOrd="0" parTransId="{A2C1A1FF-1B93-46F0-869B-6F281EA81A5A}" sibTransId="{FBB5FB05-67D9-4CA3-82B3-362F57C64705}"/>
    <dgm:cxn modelId="{C72DBAB1-6403-4897-9D91-7707D88C686E}" srcId="{72FAD0F7-E7D6-4282-829C-E8FE84F31D1A}" destId="{480ABCA1-167B-46AA-A9CE-D4D6659F51E8}" srcOrd="2" destOrd="0" parTransId="{0AB0D9CB-CB4F-41FA-8058-BC1086561970}" sibTransId="{61833D5E-5F53-47A1-88A8-DBF8D73F74AB}"/>
    <dgm:cxn modelId="{FF284EB3-E44C-444C-B496-17C60BA3D05E}" type="presOf" srcId="{34B56CCB-D436-4C6A-A31B-BD152CB835CC}" destId="{68714F25-545F-4C1E-8920-8CB9000634F9}" srcOrd="0" destOrd="0" presId="urn:microsoft.com/office/officeart/2005/8/layout/hProcess9"/>
    <dgm:cxn modelId="{69317FBB-2790-422A-AB29-EF6299E24AD6}" srcId="{72FAD0F7-E7D6-4282-829C-E8FE84F31D1A}" destId="{34B56CCB-D436-4C6A-A31B-BD152CB835CC}" srcOrd="0" destOrd="0" parTransId="{B9B61022-B171-4A9C-9A1B-E67BF3130CE0}" sibTransId="{D66CCF55-72F3-4F4D-AD4E-27319513C800}"/>
    <dgm:cxn modelId="{385294E5-6C97-43B0-ABE8-86E6664C547C}" type="presOf" srcId="{72FAD0F7-E7D6-4282-829C-E8FE84F31D1A}" destId="{0B699745-8E93-4D47-B314-AB8F730651C7}" srcOrd="0" destOrd="0" presId="urn:microsoft.com/office/officeart/2005/8/layout/hProcess9"/>
    <dgm:cxn modelId="{941E7CEA-9260-4EB3-AC35-8C03B419EE9F}" type="presOf" srcId="{480ABCA1-167B-46AA-A9CE-D4D6659F51E8}" destId="{511DA0C3-9BB7-4D96-B592-91B65E520686}" srcOrd="0" destOrd="0" presId="urn:microsoft.com/office/officeart/2005/8/layout/hProcess9"/>
    <dgm:cxn modelId="{8BACBFA9-F309-4963-B913-71BAFC15D536}" type="presParOf" srcId="{0B699745-8E93-4D47-B314-AB8F730651C7}" destId="{F987A94A-CF1E-4B85-BA54-DE8DA0820F84}" srcOrd="0" destOrd="0" presId="urn:microsoft.com/office/officeart/2005/8/layout/hProcess9"/>
    <dgm:cxn modelId="{B1A99ECB-A61A-4FED-A0D5-0A151CD3ECE8}" type="presParOf" srcId="{0B699745-8E93-4D47-B314-AB8F730651C7}" destId="{A747A979-40D3-41DC-8C41-BB5FE29581A1}" srcOrd="1" destOrd="0" presId="urn:microsoft.com/office/officeart/2005/8/layout/hProcess9"/>
    <dgm:cxn modelId="{C749B4C2-CC90-4F62-88E1-EE5C24992032}" type="presParOf" srcId="{A747A979-40D3-41DC-8C41-BB5FE29581A1}" destId="{68714F25-545F-4C1E-8920-8CB9000634F9}" srcOrd="0" destOrd="0" presId="urn:microsoft.com/office/officeart/2005/8/layout/hProcess9"/>
    <dgm:cxn modelId="{4931BC38-C1A8-4D19-9CD3-6A6B6FBD2B39}" type="presParOf" srcId="{A747A979-40D3-41DC-8C41-BB5FE29581A1}" destId="{CA7C5746-752E-43CE-BF8C-017D8D658300}" srcOrd="1" destOrd="0" presId="urn:microsoft.com/office/officeart/2005/8/layout/hProcess9"/>
    <dgm:cxn modelId="{2A935221-CFCA-4F4C-842F-BB6B9DB27DAC}" type="presParOf" srcId="{A747A979-40D3-41DC-8C41-BB5FE29581A1}" destId="{AC2D7FF2-841F-4776-99D6-B17A97F386B1}" srcOrd="2" destOrd="0" presId="urn:microsoft.com/office/officeart/2005/8/layout/hProcess9"/>
    <dgm:cxn modelId="{04077D68-3F1B-481F-9778-98F354F2440A}" type="presParOf" srcId="{A747A979-40D3-41DC-8C41-BB5FE29581A1}" destId="{D8976BAD-78F4-48DA-9E56-445FDA4D5526}" srcOrd="3" destOrd="0" presId="urn:microsoft.com/office/officeart/2005/8/layout/hProcess9"/>
    <dgm:cxn modelId="{C5A6EA11-D159-40A6-BD61-6823D8B57565}" type="presParOf" srcId="{A747A979-40D3-41DC-8C41-BB5FE29581A1}" destId="{511DA0C3-9BB7-4D96-B592-91B65E520686}" srcOrd="4" destOrd="0" presId="urn:microsoft.com/office/officeart/2005/8/layout/hProcess9"/>
    <dgm:cxn modelId="{E885E7DC-C293-43DA-9FD6-DE502AA7F9CF}" type="presParOf" srcId="{A747A979-40D3-41DC-8C41-BB5FE29581A1}" destId="{6F67D2E3-39C5-49B0-A7CC-CCA1F4F3700C}" srcOrd="5" destOrd="0" presId="urn:microsoft.com/office/officeart/2005/8/layout/hProcess9"/>
    <dgm:cxn modelId="{A07C5E99-E3EB-4AAE-9759-92270FD7D06B}" type="presParOf" srcId="{A747A979-40D3-41DC-8C41-BB5FE29581A1}" destId="{C866FA8C-E501-4E0F-8304-BE1DEC8607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E0480-8DD0-4467-8FE4-FA90ED34328E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063308A-0F0C-4963-A097-F766AE517906}">
      <dgm:prSet phldrT="[Text]"/>
      <dgm:spPr/>
      <dgm:t>
        <a:bodyPr/>
        <a:lstStyle/>
        <a:p>
          <a:r>
            <a:rPr lang="en-GB" dirty="0"/>
            <a:t>Unable to hear how we communicate</a:t>
          </a:r>
        </a:p>
      </dgm:t>
    </dgm:pt>
    <dgm:pt modelId="{E478DBAD-8D23-4D7D-BF96-275F804F54D6}" type="parTrans" cxnId="{7B5A17FC-7912-4F7D-8FD6-101C25607265}">
      <dgm:prSet/>
      <dgm:spPr/>
      <dgm:t>
        <a:bodyPr/>
        <a:lstStyle/>
        <a:p>
          <a:endParaRPr lang="en-GB"/>
        </a:p>
      </dgm:t>
    </dgm:pt>
    <dgm:pt modelId="{7459F030-CE63-45C1-B3C2-75BF34119D01}" type="sibTrans" cxnId="{7B5A17FC-7912-4F7D-8FD6-101C25607265}">
      <dgm:prSet/>
      <dgm:spPr/>
      <dgm:t>
        <a:bodyPr/>
        <a:lstStyle/>
        <a:p>
          <a:endParaRPr lang="en-GB"/>
        </a:p>
      </dgm:t>
    </dgm:pt>
    <dgm:pt modelId="{06EDE215-203C-4BE0-8A6C-870C9F4D8A01}">
      <dgm:prSet phldrT="[Text]"/>
      <dgm:spPr/>
      <dgm:t>
        <a:bodyPr/>
        <a:lstStyle/>
        <a:p>
          <a:r>
            <a:rPr lang="en-GB" dirty="0"/>
            <a:t>Visual impairment, how we guide</a:t>
          </a:r>
        </a:p>
      </dgm:t>
    </dgm:pt>
    <dgm:pt modelId="{2A4FB9AD-A291-49B0-A6A4-5A6092CA39DD}" type="parTrans" cxnId="{4EABCA90-B379-4CEC-82E0-8D2DA8DD4D71}">
      <dgm:prSet/>
      <dgm:spPr/>
      <dgm:t>
        <a:bodyPr/>
        <a:lstStyle/>
        <a:p>
          <a:endParaRPr lang="en-GB"/>
        </a:p>
      </dgm:t>
    </dgm:pt>
    <dgm:pt modelId="{2E5329FB-3E13-4D18-99B8-0BD8DC4F884D}" type="sibTrans" cxnId="{4EABCA90-B379-4CEC-82E0-8D2DA8DD4D71}">
      <dgm:prSet/>
      <dgm:spPr/>
      <dgm:t>
        <a:bodyPr/>
        <a:lstStyle/>
        <a:p>
          <a:endParaRPr lang="en-GB"/>
        </a:p>
      </dgm:t>
    </dgm:pt>
    <dgm:pt modelId="{9CED2D5F-7905-4788-984A-4D1FA886FC35}">
      <dgm:prSet phldrT="[Text]"/>
      <dgm:spPr/>
      <dgm:t>
        <a:bodyPr/>
        <a:lstStyle/>
        <a:p>
          <a:r>
            <a:rPr lang="en-GB" dirty="0"/>
            <a:t>Unable to navigate stairs, shown to assembly point</a:t>
          </a:r>
        </a:p>
      </dgm:t>
    </dgm:pt>
    <dgm:pt modelId="{D647F996-0F7E-40A3-A05A-22A9B653EB44}" type="parTrans" cxnId="{AD1E9D4C-5A7A-4CB6-8960-BD96BDA69C95}">
      <dgm:prSet/>
      <dgm:spPr/>
      <dgm:t>
        <a:bodyPr/>
        <a:lstStyle/>
        <a:p>
          <a:endParaRPr lang="en-GB"/>
        </a:p>
      </dgm:t>
    </dgm:pt>
    <dgm:pt modelId="{9A2A4BEE-77C5-4B6F-9164-F5A421C5BEB4}" type="sibTrans" cxnId="{AD1E9D4C-5A7A-4CB6-8960-BD96BDA69C95}">
      <dgm:prSet/>
      <dgm:spPr/>
      <dgm:t>
        <a:bodyPr/>
        <a:lstStyle/>
        <a:p>
          <a:endParaRPr lang="en-GB"/>
        </a:p>
      </dgm:t>
    </dgm:pt>
    <dgm:pt modelId="{310D6A5D-727E-40A0-BA02-5F56123778C9}">
      <dgm:prSet/>
      <dgm:spPr/>
      <dgm:t>
        <a:bodyPr/>
        <a:lstStyle/>
        <a:p>
          <a:r>
            <a:rPr lang="en-GB" dirty="0"/>
            <a:t>PEEP</a:t>
          </a:r>
        </a:p>
      </dgm:t>
    </dgm:pt>
    <dgm:pt modelId="{3E644757-1156-48E9-B5E9-3BD473110D87}" type="parTrans" cxnId="{8BD59629-8D6A-4F5C-A0AE-51CE4F24A758}">
      <dgm:prSet/>
      <dgm:spPr/>
      <dgm:t>
        <a:bodyPr/>
        <a:lstStyle/>
        <a:p>
          <a:endParaRPr lang="en-GB"/>
        </a:p>
      </dgm:t>
    </dgm:pt>
    <dgm:pt modelId="{DDE439C8-24BB-40CE-ABA0-AA6241A128FE}" type="sibTrans" cxnId="{8BD59629-8D6A-4F5C-A0AE-51CE4F24A758}">
      <dgm:prSet/>
      <dgm:spPr/>
      <dgm:t>
        <a:bodyPr/>
        <a:lstStyle/>
        <a:p>
          <a:endParaRPr lang="en-GB"/>
        </a:p>
      </dgm:t>
    </dgm:pt>
    <dgm:pt modelId="{C1AC80EE-F688-469A-906E-DDA2BB15E6D6}">
      <dgm:prSet/>
      <dgm:spPr/>
      <dgm:t>
        <a:bodyPr/>
        <a:lstStyle/>
        <a:p>
          <a:r>
            <a:rPr lang="en-GB" dirty="0"/>
            <a:t>Mental impairment how we will accompany you</a:t>
          </a:r>
        </a:p>
      </dgm:t>
    </dgm:pt>
    <dgm:pt modelId="{EDD1A6FC-F3A3-4B69-8C67-B3F0AF40FDC9}" type="parTrans" cxnId="{49C8C0E9-0CE7-40BD-A2F1-A7440C0679E4}">
      <dgm:prSet/>
      <dgm:spPr/>
      <dgm:t>
        <a:bodyPr/>
        <a:lstStyle/>
        <a:p>
          <a:endParaRPr lang="en-GB"/>
        </a:p>
      </dgm:t>
    </dgm:pt>
    <dgm:pt modelId="{C4A551D1-E50E-4A51-9302-8CA0B7AB8A32}" type="sibTrans" cxnId="{49C8C0E9-0CE7-40BD-A2F1-A7440C0679E4}">
      <dgm:prSet/>
      <dgm:spPr/>
      <dgm:t>
        <a:bodyPr/>
        <a:lstStyle/>
        <a:p>
          <a:endParaRPr lang="en-GB"/>
        </a:p>
      </dgm:t>
    </dgm:pt>
    <dgm:pt modelId="{179E1008-8F4C-401C-877E-887DCCC0BB93}" type="pres">
      <dgm:prSet presAssocID="{D79E0480-8DD0-4467-8FE4-FA90ED34328E}" presName="linearFlow" presStyleCnt="0">
        <dgm:presLayoutVars>
          <dgm:resizeHandles val="exact"/>
        </dgm:presLayoutVars>
      </dgm:prSet>
      <dgm:spPr/>
    </dgm:pt>
    <dgm:pt modelId="{E57E3DAE-801D-476D-9BE0-F865310FADF9}" type="pres">
      <dgm:prSet presAssocID="{310D6A5D-727E-40A0-BA02-5F56123778C9}" presName="node" presStyleLbl="node1" presStyleIdx="0" presStyleCnt="5">
        <dgm:presLayoutVars>
          <dgm:bulletEnabled val="1"/>
        </dgm:presLayoutVars>
      </dgm:prSet>
      <dgm:spPr/>
    </dgm:pt>
    <dgm:pt modelId="{67949941-3DE0-4948-9049-84585E6C21EF}" type="pres">
      <dgm:prSet presAssocID="{DDE439C8-24BB-40CE-ABA0-AA6241A128FE}" presName="sibTrans" presStyleLbl="sibTrans2D1" presStyleIdx="0" presStyleCnt="4"/>
      <dgm:spPr/>
    </dgm:pt>
    <dgm:pt modelId="{69E0FF24-77C2-4EE5-ABEB-384A47E6A655}" type="pres">
      <dgm:prSet presAssocID="{DDE439C8-24BB-40CE-ABA0-AA6241A128FE}" presName="connectorText" presStyleLbl="sibTrans2D1" presStyleIdx="0" presStyleCnt="4"/>
      <dgm:spPr/>
    </dgm:pt>
    <dgm:pt modelId="{7339B76D-F12D-46F9-9EDD-54FBCEDB94E6}" type="pres">
      <dgm:prSet presAssocID="{1063308A-0F0C-4963-A097-F766AE517906}" presName="node" presStyleLbl="node1" presStyleIdx="1" presStyleCnt="5">
        <dgm:presLayoutVars>
          <dgm:bulletEnabled val="1"/>
        </dgm:presLayoutVars>
      </dgm:prSet>
      <dgm:spPr/>
    </dgm:pt>
    <dgm:pt modelId="{7026C18D-2D5F-497D-8708-77715DEC5306}" type="pres">
      <dgm:prSet presAssocID="{7459F030-CE63-45C1-B3C2-75BF34119D01}" presName="sibTrans" presStyleLbl="sibTrans2D1" presStyleIdx="1" presStyleCnt="4"/>
      <dgm:spPr/>
    </dgm:pt>
    <dgm:pt modelId="{687EC59C-BAB9-405C-94ED-D7C53CAF15B8}" type="pres">
      <dgm:prSet presAssocID="{7459F030-CE63-45C1-B3C2-75BF34119D01}" presName="connectorText" presStyleLbl="sibTrans2D1" presStyleIdx="1" presStyleCnt="4"/>
      <dgm:spPr/>
    </dgm:pt>
    <dgm:pt modelId="{FA16D0CC-69FB-48E4-B2E9-905B995CCF7A}" type="pres">
      <dgm:prSet presAssocID="{06EDE215-203C-4BE0-8A6C-870C9F4D8A01}" presName="node" presStyleLbl="node1" presStyleIdx="2" presStyleCnt="5">
        <dgm:presLayoutVars>
          <dgm:bulletEnabled val="1"/>
        </dgm:presLayoutVars>
      </dgm:prSet>
      <dgm:spPr/>
    </dgm:pt>
    <dgm:pt modelId="{E4DD7C96-7E48-453A-9910-69A76DDFACDA}" type="pres">
      <dgm:prSet presAssocID="{2E5329FB-3E13-4D18-99B8-0BD8DC4F884D}" presName="sibTrans" presStyleLbl="sibTrans2D1" presStyleIdx="2" presStyleCnt="4"/>
      <dgm:spPr/>
    </dgm:pt>
    <dgm:pt modelId="{AA519A41-C3D6-4C23-851D-761884F35CCB}" type="pres">
      <dgm:prSet presAssocID="{2E5329FB-3E13-4D18-99B8-0BD8DC4F884D}" presName="connectorText" presStyleLbl="sibTrans2D1" presStyleIdx="2" presStyleCnt="4"/>
      <dgm:spPr/>
    </dgm:pt>
    <dgm:pt modelId="{6D9FAE85-565A-429B-BBA6-A2CFBA93A3B6}" type="pres">
      <dgm:prSet presAssocID="{C1AC80EE-F688-469A-906E-DDA2BB15E6D6}" presName="node" presStyleLbl="node1" presStyleIdx="3" presStyleCnt="5">
        <dgm:presLayoutVars>
          <dgm:bulletEnabled val="1"/>
        </dgm:presLayoutVars>
      </dgm:prSet>
      <dgm:spPr/>
    </dgm:pt>
    <dgm:pt modelId="{8B90CB05-56B9-4CB2-A723-6B80B9AC36D7}" type="pres">
      <dgm:prSet presAssocID="{C4A551D1-E50E-4A51-9302-8CA0B7AB8A32}" presName="sibTrans" presStyleLbl="sibTrans2D1" presStyleIdx="3" presStyleCnt="4"/>
      <dgm:spPr/>
    </dgm:pt>
    <dgm:pt modelId="{D68B14A0-2127-45AA-A1EB-F2D6A2254460}" type="pres">
      <dgm:prSet presAssocID="{C4A551D1-E50E-4A51-9302-8CA0B7AB8A32}" presName="connectorText" presStyleLbl="sibTrans2D1" presStyleIdx="3" presStyleCnt="4"/>
      <dgm:spPr/>
    </dgm:pt>
    <dgm:pt modelId="{1DA06522-D0DC-440F-B8AB-6627DD63B291}" type="pres">
      <dgm:prSet presAssocID="{9CED2D5F-7905-4788-984A-4D1FA886FC35}" presName="node" presStyleLbl="node1" presStyleIdx="4" presStyleCnt="5">
        <dgm:presLayoutVars>
          <dgm:bulletEnabled val="1"/>
        </dgm:presLayoutVars>
      </dgm:prSet>
      <dgm:spPr/>
    </dgm:pt>
  </dgm:ptLst>
  <dgm:cxnLst>
    <dgm:cxn modelId="{E65C2A0A-A989-45B7-9AD6-2982DBBC8776}" type="presOf" srcId="{2E5329FB-3E13-4D18-99B8-0BD8DC4F884D}" destId="{E4DD7C96-7E48-453A-9910-69A76DDFACDA}" srcOrd="0" destOrd="0" presId="urn:microsoft.com/office/officeart/2005/8/layout/process2"/>
    <dgm:cxn modelId="{0DB10E13-C21B-4C26-92DF-CFD1E5758CB8}" type="presOf" srcId="{DDE439C8-24BB-40CE-ABA0-AA6241A128FE}" destId="{67949941-3DE0-4948-9049-84585E6C21EF}" srcOrd="0" destOrd="0" presId="urn:microsoft.com/office/officeart/2005/8/layout/process2"/>
    <dgm:cxn modelId="{C9DAA216-1791-4F29-9101-81A69CD98842}" type="presOf" srcId="{2E5329FB-3E13-4D18-99B8-0BD8DC4F884D}" destId="{AA519A41-C3D6-4C23-851D-761884F35CCB}" srcOrd="1" destOrd="0" presId="urn:microsoft.com/office/officeart/2005/8/layout/process2"/>
    <dgm:cxn modelId="{8AE47420-C7F1-43AD-98FF-950DA27BB2FB}" type="presOf" srcId="{06EDE215-203C-4BE0-8A6C-870C9F4D8A01}" destId="{FA16D0CC-69FB-48E4-B2E9-905B995CCF7A}" srcOrd="0" destOrd="0" presId="urn:microsoft.com/office/officeart/2005/8/layout/process2"/>
    <dgm:cxn modelId="{EED8DF24-C83E-469C-A555-065FF64B4228}" type="presOf" srcId="{310D6A5D-727E-40A0-BA02-5F56123778C9}" destId="{E57E3DAE-801D-476D-9BE0-F865310FADF9}" srcOrd="0" destOrd="0" presId="urn:microsoft.com/office/officeart/2005/8/layout/process2"/>
    <dgm:cxn modelId="{8BD59629-8D6A-4F5C-A0AE-51CE4F24A758}" srcId="{D79E0480-8DD0-4467-8FE4-FA90ED34328E}" destId="{310D6A5D-727E-40A0-BA02-5F56123778C9}" srcOrd="0" destOrd="0" parTransId="{3E644757-1156-48E9-B5E9-3BD473110D87}" sibTransId="{DDE439C8-24BB-40CE-ABA0-AA6241A128FE}"/>
    <dgm:cxn modelId="{8B69B433-E8C0-4723-B9AA-CDD54C4C4EEC}" type="presOf" srcId="{D79E0480-8DD0-4467-8FE4-FA90ED34328E}" destId="{179E1008-8F4C-401C-877E-887DCCC0BB93}" srcOrd="0" destOrd="0" presId="urn:microsoft.com/office/officeart/2005/8/layout/process2"/>
    <dgm:cxn modelId="{E4749D49-CB57-403B-ABBD-631C0C6C053A}" type="presOf" srcId="{C4A551D1-E50E-4A51-9302-8CA0B7AB8A32}" destId="{D68B14A0-2127-45AA-A1EB-F2D6A2254460}" srcOrd="1" destOrd="0" presId="urn:microsoft.com/office/officeart/2005/8/layout/process2"/>
    <dgm:cxn modelId="{AD1E9D4C-5A7A-4CB6-8960-BD96BDA69C95}" srcId="{D79E0480-8DD0-4467-8FE4-FA90ED34328E}" destId="{9CED2D5F-7905-4788-984A-4D1FA886FC35}" srcOrd="4" destOrd="0" parTransId="{D647F996-0F7E-40A3-A05A-22A9B653EB44}" sibTransId="{9A2A4BEE-77C5-4B6F-9164-F5A421C5BEB4}"/>
    <dgm:cxn modelId="{4DA07270-D061-4B3C-8112-D93907C9EE7C}" type="presOf" srcId="{C1AC80EE-F688-469A-906E-DDA2BB15E6D6}" destId="{6D9FAE85-565A-429B-BBA6-A2CFBA93A3B6}" srcOrd="0" destOrd="0" presId="urn:microsoft.com/office/officeart/2005/8/layout/process2"/>
    <dgm:cxn modelId="{4228E055-1029-4137-ADCD-D08DE53AC99C}" type="presOf" srcId="{7459F030-CE63-45C1-B3C2-75BF34119D01}" destId="{7026C18D-2D5F-497D-8708-77715DEC5306}" srcOrd="0" destOrd="0" presId="urn:microsoft.com/office/officeart/2005/8/layout/process2"/>
    <dgm:cxn modelId="{2FC3A886-EACD-42DD-A5F2-E9D5B3D3B9EA}" type="presOf" srcId="{1063308A-0F0C-4963-A097-F766AE517906}" destId="{7339B76D-F12D-46F9-9EDD-54FBCEDB94E6}" srcOrd="0" destOrd="0" presId="urn:microsoft.com/office/officeart/2005/8/layout/process2"/>
    <dgm:cxn modelId="{FEF09987-E4AD-420F-AB9E-D64B06B35B1E}" type="presOf" srcId="{C4A551D1-E50E-4A51-9302-8CA0B7AB8A32}" destId="{8B90CB05-56B9-4CB2-A723-6B80B9AC36D7}" srcOrd="0" destOrd="0" presId="urn:microsoft.com/office/officeart/2005/8/layout/process2"/>
    <dgm:cxn modelId="{4EABCA90-B379-4CEC-82E0-8D2DA8DD4D71}" srcId="{D79E0480-8DD0-4467-8FE4-FA90ED34328E}" destId="{06EDE215-203C-4BE0-8A6C-870C9F4D8A01}" srcOrd="2" destOrd="0" parTransId="{2A4FB9AD-A291-49B0-A6A4-5A6092CA39DD}" sibTransId="{2E5329FB-3E13-4D18-99B8-0BD8DC4F884D}"/>
    <dgm:cxn modelId="{F9853EB1-79AA-469C-B947-BB6FF2CECC22}" type="presOf" srcId="{7459F030-CE63-45C1-B3C2-75BF34119D01}" destId="{687EC59C-BAB9-405C-94ED-D7C53CAF15B8}" srcOrd="1" destOrd="0" presId="urn:microsoft.com/office/officeart/2005/8/layout/process2"/>
    <dgm:cxn modelId="{B0231CC2-6592-4F22-8913-D98D2EE84940}" type="presOf" srcId="{DDE439C8-24BB-40CE-ABA0-AA6241A128FE}" destId="{69E0FF24-77C2-4EE5-ABEB-384A47E6A655}" srcOrd="1" destOrd="0" presId="urn:microsoft.com/office/officeart/2005/8/layout/process2"/>
    <dgm:cxn modelId="{6366C0D8-CC72-4E11-9D0C-A0F61598FC82}" type="presOf" srcId="{9CED2D5F-7905-4788-984A-4D1FA886FC35}" destId="{1DA06522-D0DC-440F-B8AB-6627DD63B291}" srcOrd="0" destOrd="0" presId="urn:microsoft.com/office/officeart/2005/8/layout/process2"/>
    <dgm:cxn modelId="{49C8C0E9-0CE7-40BD-A2F1-A7440C0679E4}" srcId="{D79E0480-8DD0-4467-8FE4-FA90ED34328E}" destId="{C1AC80EE-F688-469A-906E-DDA2BB15E6D6}" srcOrd="3" destOrd="0" parTransId="{EDD1A6FC-F3A3-4B69-8C67-B3F0AF40FDC9}" sibTransId="{C4A551D1-E50E-4A51-9302-8CA0B7AB8A32}"/>
    <dgm:cxn modelId="{7B5A17FC-7912-4F7D-8FD6-101C25607265}" srcId="{D79E0480-8DD0-4467-8FE4-FA90ED34328E}" destId="{1063308A-0F0C-4963-A097-F766AE517906}" srcOrd="1" destOrd="0" parTransId="{E478DBAD-8D23-4D7D-BF96-275F804F54D6}" sibTransId="{7459F030-CE63-45C1-B3C2-75BF34119D01}"/>
    <dgm:cxn modelId="{DC7DDF52-F772-495F-B1FB-BAB586C71689}" type="presParOf" srcId="{179E1008-8F4C-401C-877E-887DCCC0BB93}" destId="{E57E3DAE-801D-476D-9BE0-F865310FADF9}" srcOrd="0" destOrd="0" presId="urn:microsoft.com/office/officeart/2005/8/layout/process2"/>
    <dgm:cxn modelId="{55EB961A-472D-4803-9C27-4C7538B1E1A4}" type="presParOf" srcId="{179E1008-8F4C-401C-877E-887DCCC0BB93}" destId="{67949941-3DE0-4948-9049-84585E6C21EF}" srcOrd="1" destOrd="0" presId="urn:microsoft.com/office/officeart/2005/8/layout/process2"/>
    <dgm:cxn modelId="{CF0692E6-47EF-440C-B609-2393E7CC587B}" type="presParOf" srcId="{67949941-3DE0-4948-9049-84585E6C21EF}" destId="{69E0FF24-77C2-4EE5-ABEB-384A47E6A655}" srcOrd="0" destOrd="0" presId="urn:microsoft.com/office/officeart/2005/8/layout/process2"/>
    <dgm:cxn modelId="{88A33867-41B6-4407-82C0-55DB1569C5FE}" type="presParOf" srcId="{179E1008-8F4C-401C-877E-887DCCC0BB93}" destId="{7339B76D-F12D-46F9-9EDD-54FBCEDB94E6}" srcOrd="2" destOrd="0" presId="urn:microsoft.com/office/officeart/2005/8/layout/process2"/>
    <dgm:cxn modelId="{E955D290-59F8-4F10-9729-4D7A598D10D6}" type="presParOf" srcId="{179E1008-8F4C-401C-877E-887DCCC0BB93}" destId="{7026C18D-2D5F-497D-8708-77715DEC5306}" srcOrd="3" destOrd="0" presId="urn:microsoft.com/office/officeart/2005/8/layout/process2"/>
    <dgm:cxn modelId="{69CCC84C-F4CF-47D1-A18C-1D2EABD3672F}" type="presParOf" srcId="{7026C18D-2D5F-497D-8708-77715DEC5306}" destId="{687EC59C-BAB9-405C-94ED-D7C53CAF15B8}" srcOrd="0" destOrd="0" presId="urn:microsoft.com/office/officeart/2005/8/layout/process2"/>
    <dgm:cxn modelId="{09A61FAE-A9D1-4C8E-97BD-C03EFAB7534F}" type="presParOf" srcId="{179E1008-8F4C-401C-877E-887DCCC0BB93}" destId="{FA16D0CC-69FB-48E4-B2E9-905B995CCF7A}" srcOrd="4" destOrd="0" presId="urn:microsoft.com/office/officeart/2005/8/layout/process2"/>
    <dgm:cxn modelId="{DAFFCEB6-CF20-4B69-B1EA-CB07C968FDD0}" type="presParOf" srcId="{179E1008-8F4C-401C-877E-887DCCC0BB93}" destId="{E4DD7C96-7E48-453A-9910-69A76DDFACDA}" srcOrd="5" destOrd="0" presId="urn:microsoft.com/office/officeart/2005/8/layout/process2"/>
    <dgm:cxn modelId="{804BEB19-C033-4D14-B5E1-9FF0BDB9AD44}" type="presParOf" srcId="{E4DD7C96-7E48-453A-9910-69A76DDFACDA}" destId="{AA519A41-C3D6-4C23-851D-761884F35CCB}" srcOrd="0" destOrd="0" presId="urn:microsoft.com/office/officeart/2005/8/layout/process2"/>
    <dgm:cxn modelId="{0CA88D9A-DE8F-4511-8025-8D70914FDBB0}" type="presParOf" srcId="{179E1008-8F4C-401C-877E-887DCCC0BB93}" destId="{6D9FAE85-565A-429B-BBA6-A2CFBA93A3B6}" srcOrd="6" destOrd="0" presId="urn:microsoft.com/office/officeart/2005/8/layout/process2"/>
    <dgm:cxn modelId="{66C611C5-1B71-4F24-A050-D072EBB34BD4}" type="presParOf" srcId="{179E1008-8F4C-401C-877E-887DCCC0BB93}" destId="{8B90CB05-56B9-4CB2-A723-6B80B9AC36D7}" srcOrd="7" destOrd="0" presId="urn:microsoft.com/office/officeart/2005/8/layout/process2"/>
    <dgm:cxn modelId="{B44F821F-A7DE-4D2A-9BA3-52A19B3C61A0}" type="presParOf" srcId="{8B90CB05-56B9-4CB2-A723-6B80B9AC36D7}" destId="{D68B14A0-2127-45AA-A1EB-F2D6A2254460}" srcOrd="0" destOrd="0" presId="urn:microsoft.com/office/officeart/2005/8/layout/process2"/>
    <dgm:cxn modelId="{916F9050-474A-4D9F-B566-63455CF91B31}" type="presParOf" srcId="{179E1008-8F4C-401C-877E-887DCCC0BB93}" destId="{1DA06522-D0DC-440F-B8AB-6627DD63B29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6B44A2-4A52-4765-8011-B8D8D8CC0CF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</dgm:pt>
    <dgm:pt modelId="{6DF3C7D7-147D-411B-BB7D-CE182649E360}">
      <dgm:prSet phldrT="[Text]"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Inspector visited on 3rd January 2025</a:t>
          </a:r>
          <a:endParaRPr lang="en-GB"/>
        </a:p>
      </dgm:t>
    </dgm:pt>
    <dgm:pt modelId="{103EAEF7-5739-4CBD-AF78-BB06966E8C1E}" type="parTrans" cxnId="{3B2A6B56-54CC-47CF-BA5A-3C7A99DA16EA}">
      <dgm:prSet/>
      <dgm:spPr/>
      <dgm:t>
        <a:bodyPr/>
        <a:lstStyle/>
        <a:p>
          <a:endParaRPr lang="en-GB"/>
        </a:p>
      </dgm:t>
    </dgm:pt>
    <dgm:pt modelId="{472D4E88-4F80-41A3-AEA5-C70C4F909C46}" type="sibTrans" cxnId="{3B2A6B56-54CC-47CF-BA5A-3C7A99DA16EA}">
      <dgm:prSet/>
      <dgm:spPr/>
      <dgm:t>
        <a:bodyPr/>
        <a:lstStyle/>
        <a:p>
          <a:endParaRPr lang="en-GB"/>
        </a:p>
      </dgm:t>
    </dgm:pt>
    <dgm:pt modelId="{441FBDDF-616A-4A93-8C53-52884F9BDE99}">
      <dgm:prSet phldrT="[Text]"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No complaints</a:t>
          </a:r>
          <a:endParaRPr lang="en-GB"/>
        </a:p>
      </dgm:t>
    </dgm:pt>
    <dgm:pt modelId="{322EE801-76FD-48A6-9D12-BE6264973559}" type="parTrans" cxnId="{7EA3EFBF-B53D-4241-B538-CAD791C8A55D}">
      <dgm:prSet/>
      <dgm:spPr/>
      <dgm:t>
        <a:bodyPr/>
        <a:lstStyle/>
        <a:p>
          <a:endParaRPr lang="en-GB"/>
        </a:p>
      </dgm:t>
    </dgm:pt>
    <dgm:pt modelId="{AA029B1F-B650-48BA-9909-F4F799A6BA1C}" type="sibTrans" cxnId="{7EA3EFBF-B53D-4241-B538-CAD791C8A55D}">
      <dgm:prSet/>
      <dgm:spPr/>
      <dgm:t>
        <a:bodyPr/>
        <a:lstStyle/>
        <a:p>
          <a:endParaRPr lang="en-GB"/>
        </a:p>
      </dgm:t>
    </dgm:pt>
    <dgm:pt modelId="{0E9D397A-E59E-41B2-9309-ECB7AA324AE1}">
      <dgm:prSet phldrT="[Text]"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Minor suggestions for improvement</a:t>
          </a:r>
          <a:endParaRPr lang="en-GB"/>
        </a:p>
      </dgm:t>
    </dgm:pt>
    <dgm:pt modelId="{66B29477-ABC4-48F5-A43D-F18C5C99E1BF}" type="parTrans" cxnId="{8E24B939-BADC-44E9-BB29-490CD1FCA8FC}">
      <dgm:prSet/>
      <dgm:spPr/>
      <dgm:t>
        <a:bodyPr/>
        <a:lstStyle/>
        <a:p>
          <a:endParaRPr lang="en-GB"/>
        </a:p>
      </dgm:t>
    </dgm:pt>
    <dgm:pt modelId="{CB1EA52C-14BB-49D2-8E5C-75803FA7F7E4}" type="sibTrans" cxnId="{8E24B939-BADC-44E9-BB29-490CD1FCA8FC}">
      <dgm:prSet/>
      <dgm:spPr/>
      <dgm:t>
        <a:bodyPr/>
        <a:lstStyle/>
        <a:p>
          <a:endParaRPr lang="en-GB"/>
        </a:p>
      </dgm:t>
    </dgm:pt>
    <dgm:pt modelId="{D66015B6-642B-49F9-A863-D78418DD837E}" type="pres">
      <dgm:prSet presAssocID="{BF6B44A2-4A52-4765-8011-B8D8D8CC0CF3}" presName="diagram" presStyleCnt="0">
        <dgm:presLayoutVars>
          <dgm:dir/>
          <dgm:resizeHandles val="exact"/>
        </dgm:presLayoutVars>
      </dgm:prSet>
      <dgm:spPr/>
    </dgm:pt>
    <dgm:pt modelId="{CF56096C-08E6-4BB3-98FD-1AA54A054CF0}" type="pres">
      <dgm:prSet presAssocID="{6DF3C7D7-147D-411B-BB7D-CE182649E360}" presName="node" presStyleLbl="node1" presStyleIdx="0" presStyleCnt="3">
        <dgm:presLayoutVars>
          <dgm:bulletEnabled val="1"/>
        </dgm:presLayoutVars>
      </dgm:prSet>
      <dgm:spPr/>
    </dgm:pt>
    <dgm:pt modelId="{0B5D4E43-2B8C-4509-AD0F-182896D77CA9}" type="pres">
      <dgm:prSet presAssocID="{472D4E88-4F80-41A3-AEA5-C70C4F909C46}" presName="sibTrans" presStyleLbl="sibTrans2D1" presStyleIdx="0" presStyleCnt="2"/>
      <dgm:spPr/>
    </dgm:pt>
    <dgm:pt modelId="{17F6595C-42EC-4825-8BBE-596DEC654189}" type="pres">
      <dgm:prSet presAssocID="{472D4E88-4F80-41A3-AEA5-C70C4F909C46}" presName="connectorText" presStyleLbl="sibTrans2D1" presStyleIdx="0" presStyleCnt="2"/>
      <dgm:spPr/>
    </dgm:pt>
    <dgm:pt modelId="{85269232-9745-45E2-A01F-E163DAA892E7}" type="pres">
      <dgm:prSet presAssocID="{441FBDDF-616A-4A93-8C53-52884F9BDE99}" presName="node" presStyleLbl="node1" presStyleIdx="1" presStyleCnt="3">
        <dgm:presLayoutVars>
          <dgm:bulletEnabled val="1"/>
        </dgm:presLayoutVars>
      </dgm:prSet>
      <dgm:spPr/>
    </dgm:pt>
    <dgm:pt modelId="{5BBB6A7A-E5A4-4571-84A7-D7CEAD188CBD}" type="pres">
      <dgm:prSet presAssocID="{AA029B1F-B650-48BA-9909-F4F799A6BA1C}" presName="sibTrans" presStyleLbl="sibTrans2D1" presStyleIdx="1" presStyleCnt="2"/>
      <dgm:spPr/>
    </dgm:pt>
    <dgm:pt modelId="{7DFD1F68-24BA-4E57-BD2B-5346E142881D}" type="pres">
      <dgm:prSet presAssocID="{AA029B1F-B650-48BA-9909-F4F799A6BA1C}" presName="connectorText" presStyleLbl="sibTrans2D1" presStyleIdx="1" presStyleCnt="2"/>
      <dgm:spPr/>
    </dgm:pt>
    <dgm:pt modelId="{B5B4AFD7-878C-491D-8332-DE09C854C4B1}" type="pres">
      <dgm:prSet presAssocID="{0E9D397A-E59E-41B2-9309-ECB7AA324AE1}" presName="node" presStyleLbl="node1" presStyleIdx="2" presStyleCnt="3">
        <dgm:presLayoutVars>
          <dgm:bulletEnabled val="1"/>
        </dgm:presLayoutVars>
      </dgm:prSet>
      <dgm:spPr/>
    </dgm:pt>
  </dgm:ptLst>
  <dgm:cxnLst>
    <dgm:cxn modelId="{B31D4613-65FA-4753-8297-D7499E79961D}" type="presOf" srcId="{472D4E88-4F80-41A3-AEA5-C70C4F909C46}" destId="{17F6595C-42EC-4825-8BBE-596DEC654189}" srcOrd="1" destOrd="0" presId="urn:microsoft.com/office/officeart/2005/8/layout/process5"/>
    <dgm:cxn modelId="{8E24B939-BADC-44E9-BB29-490CD1FCA8FC}" srcId="{BF6B44A2-4A52-4765-8011-B8D8D8CC0CF3}" destId="{0E9D397A-E59E-41B2-9309-ECB7AA324AE1}" srcOrd="2" destOrd="0" parTransId="{66B29477-ABC4-48F5-A43D-F18C5C99E1BF}" sibTransId="{CB1EA52C-14BB-49D2-8E5C-75803FA7F7E4}"/>
    <dgm:cxn modelId="{C1071A5D-E4E5-4499-8D6B-BE8B27F826CA}" type="presOf" srcId="{0E9D397A-E59E-41B2-9309-ECB7AA324AE1}" destId="{B5B4AFD7-878C-491D-8332-DE09C854C4B1}" srcOrd="0" destOrd="0" presId="urn:microsoft.com/office/officeart/2005/8/layout/process5"/>
    <dgm:cxn modelId="{54490666-95B1-4226-B13B-6B2FD06B31EF}" type="presOf" srcId="{472D4E88-4F80-41A3-AEA5-C70C4F909C46}" destId="{0B5D4E43-2B8C-4509-AD0F-182896D77CA9}" srcOrd="0" destOrd="0" presId="urn:microsoft.com/office/officeart/2005/8/layout/process5"/>
    <dgm:cxn modelId="{3B2A6B56-54CC-47CF-BA5A-3C7A99DA16EA}" srcId="{BF6B44A2-4A52-4765-8011-B8D8D8CC0CF3}" destId="{6DF3C7D7-147D-411B-BB7D-CE182649E360}" srcOrd="0" destOrd="0" parTransId="{103EAEF7-5739-4CBD-AF78-BB06966E8C1E}" sibTransId="{472D4E88-4F80-41A3-AEA5-C70C4F909C46}"/>
    <dgm:cxn modelId="{BCA4157D-6CD9-4AA8-9A43-F8DFA4F1A512}" type="presOf" srcId="{AA029B1F-B650-48BA-9909-F4F799A6BA1C}" destId="{5BBB6A7A-E5A4-4571-84A7-D7CEAD188CBD}" srcOrd="0" destOrd="0" presId="urn:microsoft.com/office/officeart/2005/8/layout/process5"/>
    <dgm:cxn modelId="{1BD16486-1B5E-4182-B091-DC7D4EE5A195}" type="presOf" srcId="{441FBDDF-616A-4A93-8C53-52884F9BDE99}" destId="{85269232-9745-45E2-A01F-E163DAA892E7}" srcOrd="0" destOrd="0" presId="urn:microsoft.com/office/officeart/2005/8/layout/process5"/>
    <dgm:cxn modelId="{FA763F95-BBB4-4401-A138-817C717287DA}" type="presOf" srcId="{6DF3C7D7-147D-411B-BB7D-CE182649E360}" destId="{CF56096C-08E6-4BB3-98FD-1AA54A054CF0}" srcOrd="0" destOrd="0" presId="urn:microsoft.com/office/officeart/2005/8/layout/process5"/>
    <dgm:cxn modelId="{C16BE3B4-F602-4E40-825C-3A143D146408}" type="presOf" srcId="{AA029B1F-B650-48BA-9909-F4F799A6BA1C}" destId="{7DFD1F68-24BA-4E57-BD2B-5346E142881D}" srcOrd="1" destOrd="0" presId="urn:microsoft.com/office/officeart/2005/8/layout/process5"/>
    <dgm:cxn modelId="{7EA3EFBF-B53D-4241-B538-CAD791C8A55D}" srcId="{BF6B44A2-4A52-4765-8011-B8D8D8CC0CF3}" destId="{441FBDDF-616A-4A93-8C53-52884F9BDE99}" srcOrd="1" destOrd="0" parTransId="{322EE801-76FD-48A6-9D12-BE6264973559}" sibTransId="{AA029B1F-B650-48BA-9909-F4F799A6BA1C}"/>
    <dgm:cxn modelId="{92CF87E8-BB4E-4AAE-9E61-529B34E986FF}" type="presOf" srcId="{BF6B44A2-4A52-4765-8011-B8D8D8CC0CF3}" destId="{D66015B6-642B-49F9-A863-D78418DD837E}" srcOrd="0" destOrd="0" presId="urn:microsoft.com/office/officeart/2005/8/layout/process5"/>
    <dgm:cxn modelId="{9C11A697-DB41-4486-84E7-ECE0DCE9912B}" type="presParOf" srcId="{D66015B6-642B-49F9-A863-D78418DD837E}" destId="{CF56096C-08E6-4BB3-98FD-1AA54A054CF0}" srcOrd="0" destOrd="0" presId="urn:microsoft.com/office/officeart/2005/8/layout/process5"/>
    <dgm:cxn modelId="{2BD6E3F7-2908-43C2-BF3C-330BAE9C1B1A}" type="presParOf" srcId="{D66015B6-642B-49F9-A863-D78418DD837E}" destId="{0B5D4E43-2B8C-4509-AD0F-182896D77CA9}" srcOrd="1" destOrd="0" presId="urn:microsoft.com/office/officeart/2005/8/layout/process5"/>
    <dgm:cxn modelId="{43E2666A-83AE-471F-9C6C-31E30BA944B8}" type="presParOf" srcId="{0B5D4E43-2B8C-4509-AD0F-182896D77CA9}" destId="{17F6595C-42EC-4825-8BBE-596DEC654189}" srcOrd="0" destOrd="0" presId="urn:microsoft.com/office/officeart/2005/8/layout/process5"/>
    <dgm:cxn modelId="{DDDDCCA3-01ED-478B-8F68-C243E379B52B}" type="presParOf" srcId="{D66015B6-642B-49F9-A863-D78418DD837E}" destId="{85269232-9745-45E2-A01F-E163DAA892E7}" srcOrd="2" destOrd="0" presId="urn:microsoft.com/office/officeart/2005/8/layout/process5"/>
    <dgm:cxn modelId="{647F05BC-BFD5-49D6-83E2-BC3F5C5D8A55}" type="presParOf" srcId="{D66015B6-642B-49F9-A863-D78418DD837E}" destId="{5BBB6A7A-E5A4-4571-84A7-D7CEAD188CBD}" srcOrd="3" destOrd="0" presId="urn:microsoft.com/office/officeart/2005/8/layout/process5"/>
    <dgm:cxn modelId="{238341F4-878C-4F23-8EFF-350CA356FD75}" type="presParOf" srcId="{5BBB6A7A-E5A4-4571-84A7-D7CEAD188CBD}" destId="{7DFD1F68-24BA-4E57-BD2B-5346E142881D}" srcOrd="0" destOrd="0" presId="urn:microsoft.com/office/officeart/2005/8/layout/process5"/>
    <dgm:cxn modelId="{BB60002F-C5FA-4CAC-8B38-D0A65C5C641C}" type="presParOf" srcId="{D66015B6-642B-49F9-A863-D78418DD837E}" destId="{B5B4AFD7-878C-491D-8332-DE09C854C4B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266CD7-CE18-414D-A422-4B12B6D56E0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B7FCCE9-68B6-47B6-A685-A94CB195FA53}">
      <dgm:prSet phldrT="[Text]"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Fire exit doors</a:t>
          </a:r>
        </a:p>
      </dgm:t>
    </dgm:pt>
    <dgm:pt modelId="{39089D84-9261-4B3D-A3A3-96D01A237324}" type="parTrans" cxnId="{F3A045A3-F50B-4B29-B3BE-510CD119EA3C}">
      <dgm:prSet/>
      <dgm:spPr/>
      <dgm:t>
        <a:bodyPr/>
        <a:lstStyle/>
        <a:p>
          <a:endParaRPr lang="en-GB"/>
        </a:p>
      </dgm:t>
    </dgm:pt>
    <dgm:pt modelId="{4E2A6705-ED0B-432F-A823-E6FC7BD4A000}" type="sibTrans" cxnId="{F3A045A3-F50B-4B29-B3BE-510CD119EA3C}">
      <dgm:prSet/>
      <dgm:spPr/>
      <dgm:t>
        <a:bodyPr/>
        <a:lstStyle/>
        <a:p>
          <a:endParaRPr lang="en-GB"/>
        </a:p>
      </dgm:t>
    </dgm:pt>
    <dgm:pt modelId="{073C12F5-E754-485F-AD69-A1159DE3C30E}">
      <dgm:prSet phldrT="[Text]"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First aid certificates</a:t>
          </a:r>
          <a:endParaRPr lang="en-GB" dirty="0"/>
        </a:p>
      </dgm:t>
    </dgm:pt>
    <dgm:pt modelId="{49357AD7-F229-43AF-886B-1713B9A3126F}" type="parTrans" cxnId="{761EDBCB-62DB-471A-B025-C9C7F1AFC59F}">
      <dgm:prSet/>
      <dgm:spPr/>
      <dgm:t>
        <a:bodyPr/>
        <a:lstStyle/>
        <a:p>
          <a:endParaRPr lang="en-GB"/>
        </a:p>
      </dgm:t>
    </dgm:pt>
    <dgm:pt modelId="{F4E0F58F-0E1D-4F5D-A6E5-D79B6E8F4419}" type="sibTrans" cxnId="{761EDBCB-62DB-471A-B025-C9C7F1AFC59F}">
      <dgm:prSet/>
      <dgm:spPr/>
      <dgm:t>
        <a:bodyPr/>
        <a:lstStyle/>
        <a:p>
          <a:endParaRPr lang="en-GB"/>
        </a:p>
      </dgm:t>
    </dgm:pt>
    <dgm:pt modelId="{2AE8CBD5-994C-4F9F-BC38-D2C38D232D11}">
      <dgm:prSet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PEEP (Personal Emergency Evacuation Plan)</a:t>
          </a:r>
        </a:p>
      </dgm:t>
    </dgm:pt>
    <dgm:pt modelId="{9176996D-CC22-4BBA-9260-E3FDF39BAFB9}" type="parTrans" cxnId="{857E4E9B-C766-40E1-8E72-E3668C00C59D}">
      <dgm:prSet/>
      <dgm:spPr/>
      <dgm:t>
        <a:bodyPr/>
        <a:lstStyle/>
        <a:p>
          <a:endParaRPr lang="en-GB"/>
        </a:p>
      </dgm:t>
    </dgm:pt>
    <dgm:pt modelId="{2BA8F205-30D0-4D80-A888-227B859484ED}" type="sibTrans" cxnId="{857E4E9B-C766-40E1-8E72-E3668C00C59D}">
      <dgm:prSet/>
      <dgm:spPr/>
      <dgm:t>
        <a:bodyPr/>
        <a:lstStyle/>
        <a:p>
          <a:endParaRPr lang="en-GB"/>
        </a:p>
      </dgm:t>
    </dgm:pt>
    <dgm:pt modelId="{8549FEE8-D05A-441A-B835-37A870F3851C}">
      <dgm:prSet/>
      <dgm:spPr/>
      <dgm:t>
        <a:bodyPr/>
        <a:lstStyle/>
        <a:p>
          <a:r>
            <a:rPr lang="en-GB" dirty="0"/>
            <a:t>To check on file</a:t>
          </a:r>
        </a:p>
      </dgm:t>
    </dgm:pt>
    <dgm:pt modelId="{DAC2B7B5-E1CD-41C7-BE8E-829D8A45FED6}" type="parTrans" cxnId="{A47C1B52-AAEC-4FD2-AFAE-72899F1C5CF1}">
      <dgm:prSet/>
      <dgm:spPr/>
      <dgm:t>
        <a:bodyPr/>
        <a:lstStyle/>
        <a:p>
          <a:endParaRPr lang="en-GB"/>
        </a:p>
      </dgm:t>
    </dgm:pt>
    <dgm:pt modelId="{F1B285DC-4706-4B79-B80B-2ABDEF7CBDB3}" type="sibTrans" cxnId="{A47C1B52-AAEC-4FD2-AFAE-72899F1C5CF1}">
      <dgm:prSet/>
      <dgm:spPr/>
      <dgm:t>
        <a:bodyPr/>
        <a:lstStyle/>
        <a:p>
          <a:endParaRPr lang="en-GB"/>
        </a:p>
      </dgm:t>
    </dgm:pt>
    <dgm:pt modelId="{B6AED5FA-FAC0-4C1C-94D4-1DB5B55EE4E9}">
      <dgm:prSet/>
      <dgm:spPr/>
      <dgm:t>
        <a:bodyPr/>
        <a:lstStyle/>
        <a:p>
          <a:r>
            <a:rPr lang="en-GB" dirty="0"/>
            <a:t>To check training is up to date</a:t>
          </a:r>
        </a:p>
      </dgm:t>
    </dgm:pt>
    <dgm:pt modelId="{F6641968-F4B2-43C5-866F-5D2F3D3897B7}" type="parTrans" cxnId="{B99EEE63-85EA-4B54-8CD2-105C3E646DD0}">
      <dgm:prSet/>
      <dgm:spPr/>
      <dgm:t>
        <a:bodyPr/>
        <a:lstStyle/>
        <a:p>
          <a:endParaRPr lang="en-GB"/>
        </a:p>
      </dgm:t>
    </dgm:pt>
    <dgm:pt modelId="{6B9D4E3E-D261-4AF9-B21E-6FFF136BA9FD}" type="sibTrans" cxnId="{B99EEE63-85EA-4B54-8CD2-105C3E646DD0}">
      <dgm:prSet/>
      <dgm:spPr/>
      <dgm:t>
        <a:bodyPr/>
        <a:lstStyle/>
        <a:p>
          <a:endParaRPr lang="en-GB"/>
        </a:p>
      </dgm:t>
    </dgm:pt>
    <dgm:pt modelId="{A2A0339E-9038-43AA-8AB1-0CA8770F3DE0}">
      <dgm:prSet/>
      <dgm:spPr/>
      <dgm:t>
        <a:bodyPr/>
        <a:lstStyle/>
        <a:p>
          <a:r>
            <a:rPr lang="en-GB" dirty="0"/>
            <a:t>Did we have one?</a:t>
          </a:r>
        </a:p>
      </dgm:t>
    </dgm:pt>
    <dgm:pt modelId="{EBADBD17-E1C8-4721-8614-82895EB44693}" type="parTrans" cxnId="{0B5A56F8-42D2-44E4-9FA4-67305BD2E887}">
      <dgm:prSet/>
      <dgm:spPr/>
      <dgm:t>
        <a:bodyPr/>
        <a:lstStyle/>
        <a:p>
          <a:endParaRPr lang="en-GB"/>
        </a:p>
      </dgm:t>
    </dgm:pt>
    <dgm:pt modelId="{A22F2945-1B44-423E-8959-0653E58E9270}" type="sibTrans" cxnId="{0B5A56F8-42D2-44E4-9FA4-67305BD2E887}">
      <dgm:prSet/>
      <dgm:spPr/>
      <dgm:t>
        <a:bodyPr/>
        <a:lstStyle/>
        <a:p>
          <a:endParaRPr lang="en-GB"/>
        </a:p>
      </dgm:t>
    </dgm:pt>
    <dgm:pt modelId="{AB280D95-EA4E-4B96-A97B-B57A71CB9C63}">
      <dgm:prSet/>
      <dgm:spPr/>
      <dgm:t>
        <a:bodyPr/>
        <a:lstStyle/>
        <a:p>
          <a:r>
            <a:rPr lang="en-GB" dirty="0"/>
            <a:t>Things in place, need to put into  a plan</a:t>
          </a:r>
        </a:p>
      </dgm:t>
    </dgm:pt>
    <dgm:pt modelId="{DF5A6D1C-376C-40DE-AA03-4D9127C9A369}" type="parTrans" cxnId="{1CE960F1-2377-49F5-B837-D609595ADD93}">
      <dgm:prSet/>
      <dgm:spPr/>
      <dgm:t>
        <a:bodyPr/>
        <a:lstStyle/>
        <a:p>
          <a:endParaRPr lang="en-GB"/>
        </a:p>
      </dgm:t>
    </dgm:pt>
    <dgm:pt modelId="{74C09BA8-2C25-4F85-B87D-50F6747F8067}" type="sibTrans" cxnId="{1CE960F1-2377-49F5-B837-D609595ADD93}">
      <dgm:prSet/>
      <dgm:spPr/>
      <dgm:t>
        <a:bodyPr/>
        <a:lstStyle/>
        <a:p>
          <a:endParaRPr lang="en-GB"/>
        </a:p>
      </dgm:t>
    </dgm:pt>
    <dgm:pt modelId="{8C5E8E84-262C-43E8-BCF3-F03A8A5504BF}">
      <dgm:prSet/>
      <dgm:spPr/>
      <dgm:t>
        <a:bodyPr/>
        <a:lstStyle/>
        <a:p>
          <a:r>
            <a:rPr lang="en-GB">
              <a:latin typeface="Aptos Display" panose="02110004020202020204"/>
            </a:rPr>
            <a:t>keep clear signs on the outside</a:t>
          </a:r>
          <a:endParaRPr lang="en-GB"/>
        </a:p>
      </dgm:t>
    </dgm:pt>
    <dgm:pt modelId="{19E35F29-C63A-45CB-81A3-3103CE52487C}" type="parTrans" cxnId="{7403F1BE-6103-49DA-AFB0-E1FF0C1048B8}">
      <dgm:prSet/>
      <dgm:spPr/>
      <dgm:t>
        <a:bodyPr/>
        <a:lstStyle/>
        <a:p>
          <a:endParaRPr lang="en-GB"/>
        </a:p>
      </dgm:t>
    </dgm:pt>
    <dgm:pt modelId="{77AE24BB-9924-4E4F-8DEF-7A1838666A90}" type="sibTrans" cxnId="{7403F1BE-6103-49DA-AFB0-E1FF0C1048B8}">
      <dgm:prSet/>
      <dgm:spPr/>
      <dgm:t>
        <a:bodyPr/>
        <a:lstStyle/>
        <a:p>
          <a:endParaRPr lang="en-GB"/>
        </a:p>
      </dgm:t>
    </dgm:pt>
    <dgm:pt modelId="{07AC0B6C-3E6A-46FD-BB3E-937ED7008517}">
      <dgm:prSet/>
      <dgm:spPr/>
      <dgm:t>
        <a:bodyPr/>
        <a:lstStyle/>
        <a:p>
          <a:r>
            <a:rPr lang="en-GB" dirty="0">
              <a:latin typeface="Aptos Display" panose="02110004020202020204"/>
            </a:rPr>
            <a:t>fire exit jams recommended that has a poster saying this is not a fire exit</a:t>
          </a:r>
          <a:endParaRPr lang="en-GB" dirty="0"/>
        </a:p>
      </dgm:t>
    </dgm:pt>
    <dgm:pt modelId="{3C18E205-6E76-4666-A601-1589F525E783}" type="parTrans" cxnId="{891A534D-DDCA-46C9-B0F1-EB671B7E3DB8}">
      <dgm:prSet/>
      <dgm:spPr/>
      <dgm:t>
        <a:bodyPr/>
        <a:lstStyle/>
        <a:p>
          <a:endParaRPr lang="en-GB"/>
        </a:p>
      </dgm:t>
    </dgm:pt>
    <dgm:pt modelId="{0CBE023E-6DDF-45B8-8352-FCAFF8FE8FA3}" type="sibTrans" cxnId="{891A534D-DDCA-46C9-B0F1-EB671B7E3DB8}">
      <dgm:prSet/>
      <dgm:spPr/>
      <dgm:t>
        <a:bodyPr/>
        <a:lstStyle/>
        <a:p>
          <a:endParaRPr lang="en-GB"/>
        </a:p>
      </dgm:t>
    </dgm:pt>
    <dgm:pt modelId="{4D861A7C-5343-481A-9BDD-647D51DC3CF0}" type="pres">
      <dgm:prSet presAssocID="{40266CD7-CE18-414D-A422-4B12B6D56E0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76A0CAB-4D3F-4991-B66F-532F462829ED}" type="pres">
      <dgm:prSet presAssocID="{8B7FCCE9-68B6-47B6-A685-A94CB195FA53}" presName="horFlow" presStyleCnt="0"/>
      <dgm:spPr/>
    </dgm:pt>
    <dgm:pt modelId="{E88B02BD-0937-4EF1-B959-587EF85F1BE7}" type="pres">
      <dgm:prSet presAssocID="{8B7FCCE9-68B6-47B6-A685-A94CB195FA53}" presName="bigChev" presStyleLbl="node1" presStyleIdx="0" presStyleCnt="3"/>
      <dgm:spPr/>
    </dgm:pt>
    <dgm:pt modelId="{93F42374-A8F9-4D24-AE38-2CEC2218CE28}" type="pres">
      <dgm:prSet presAssocID="{19E35F29-C63A-45CB-81A3-3103CE52487C}" presName="parTrans" presStyleCnt="0"/>
      <dgm:spPr/>
    </dgm:pt>
    <dgm:pt modelId="{CE3B5CA5-F8B4-4785-B3DC-9FCA8DE8383B}" type="pres">
      <dgm:prSet presAssocID="{8C5E8E84-262C-43E8-BCF3-F03A8A5504BF}" presName="node" presStyleLbl="alignAccFollowNode1" presStyleIdx="0" presStyleCnt="6">
        <dgm:presLayoutVars>
          <dgm:bulletEnabled val="1"/>
        </dgm:presLayoutVars>
      </dgm:prSet>
      <dgm:spPr/>
    </dgm:pt>
    <dgm:pt modelId="{7D00F8BE-7EE4-452A-802A-9A214800BECC}" type="pres">
      <dgm:prSet presAssocID="{77AE24BB-9924-4E4F-8DEF-7A1838666A90}" presName="sibTrans" presStyleCnt="0"/>
      <dgm:spPr/>
    </dgm:pt>
    <dgm:pt modelId="{46C52B2D-D030-4248-854E-079B6930403D}" type="pres">
      <dgm:prSet presAssocID="{07AC0B6C-3E6A-46FD-BB3E-937ED7008517}" presName="node" presStyleLbl="alignAccFollowNode1" presStyleIdx="1" presStyleCnt="6">
        <dgm:presLayoutVars>
          <dgm:bulletEnabled val="1"/>
        </dgm:presLayoutVars>
      </dgm:prSet>
      <dgm:spPr/>
    </dgm:pt>
    <dgm:pt modelId="{C8437938-326E-4E3A-BFC2-752CF2A5873B}" type="pres">
      <dgm:prSet presAssocID="{8B7FCCE9-68B6-47B6-A685-A94CB195FA53}" presName="vSp" presStyleCnt="0"/>
      <dgm:spPr/>
    </dgm:pt>
    <dgm:pt modelId="{9D3EBB11-3387-476A-AC81-B3EA8E612D3D}" type="pres">
      <dgm:prSet presAssocID="{073C12F5-E754-485F-AD69-A1159DE3C30E}" presName="horFlow" presStyleCnt="0"/>
      <dgm:spPr/>
    </dgm:pt>
    <dgm:pt modelId="{AD7C6DBE-7FCE-444D-98E8-C29746344B43}" type="pres">
      <dgm:prSet presAssocID="{073C12F5-E754-485F-AD69-A1159DE3C30E}" presName="bigChev" presStyleLbl="node1" presStyleIdx="1" presStyleCnt="3"/>
      <dgm:spPr/>
    </dgm:pt>
    <dgm:pt modelId="{5FA63478-2E7E-4817-A08D-B490528403E3}" type="pres">
      <dgm:prSet presAssocID="{DAC2B7B5-E1CD-41C7-BE8E-829D8A45FED6}" presName="parTrans" presStyleCnt="0"/>
      <dgm:spPr/>
    </dgm:pt>
    <dgm:pt modelId="{B8CF2C07-DE27-40EC-B9BD-6576F475CCAF}" type="pres">
      <dgm:prSet presAssocID="{8549FEE8-D05A-441A-B835-37A870F3851C}" presName="node" presStyleLbl="alignAccFollowNode1" presStyleIdx="2" presStyleCnt="6">
        <dgm:presLayoutVars>
          <dgm:bulletEnabled val="1"/>
        </dgm:presLayoutVars>
      </dgm:prSet>
      <dgm:spPr/>
    </dgm:pt>
    <dgm:pt modelId="{41CDED9A-43AC-4D99-A9FF-FD01CDE42BD4}" type="pres">
      <dgm:prSet presAssocID="{F1B285DC-4706-4B79-B80B-2ABDEF7CBDB3}" presName="sibTrans" presStyleCnt="0"/>
      <dgm:spPr/>
    </dgm:pt>
    <dgm:pt modelId="{731D1A94-1307-48DE-A67A-879C8F771632}" type="pres">
      <dgm:prSet presAssocID="{B6AED5FA-FAC0-4C1C-94D4-1DB5B55EE4E9}" presName="node" presStyleLbl="alignAccFollowNode1" presStyleIdx="3" presStyleCnt="6">
        <dgm:presLayoutVars>
          <dgm:bulletEnabled val="1"/>
        </dgm:presLayoutVars>
      </dgm:prSet>
      <dgm:spPr/>
    </dgm:pt>
    <dgm:pt modelId="{367BD93F-C431-45E8-8A79-528158F0C49E}" type="pres">
      <dgm:prSet presAssocID="{073C12F5-E754-485F-AD69-A1159DE3C30E}" presName="vSp" presStyleCnt="0"/>
      <dgm:spPr/>
    </dgm:pt>
    <dgm:pt modelId="{E977ECCA-3D28-4FCC-8C32-7DEB81909CDF}" type="pres">
      <dgm:prSet presAssocID="{2AE8CBD5-994C-4F9F-BC38-D2C38D232D11}" presName="horFlow" presStyleCnt="0"/>
      <dgm:spPr/>
    </dgm:pt>
    <dgm:pt modelId="{19A5BAB3-C8BD-48CB-A5B4-13223FD0653B}" type="pres">
      <dgm:prSet presAssocID="{2AE8CBD5-994C-4F9F-BC38-D2C38D232D11}" presName="bigChev" presStyleLbl="node1" presStyleIdx="2" presStyleCnt="3"/>
      <dgm:spPr/>
    </dgm:pt>
    <dgm:pt modelId="{3D8DF3E3-B1E6-43B0-B663-134D9348BA98}" type="pres">
      <dgm:prSet presAssocID="{EBADBD17-E1C8-4721-8614-82895EB44693}" presName="parTrans" presStyleCnt="0"/>
      <dgm:spPr/>
    </dgm:pt>
    <dgm:pt modelId="{333D0D71-06C1-44C9-AD4E-054700192900}" type="pres">
      <dgm:prSet presAssocID="{A2A0339E-9038-43AA-8AB1-0CA8770F3DE0}" presName="node" presStyleLbl="alignAccFollowNode1" presStyleIdx="4" presStyleCnt="6">
        <dgm:presLayoutVars>
          <dgm:bulletEnabled val="1"/>
        </dgm:presLayoutVars>
      </dgm:prSet>
      <dgm:spPr/>
    </dgm:pt>
    <dgm:pt modelId="{CE522BED-4711-4263-B308-F79FC76525D2}" type="pres">
      <dgm:prSet presAssocID="{A22F2945-1B44-423E-8959-0653E58E9270}" presName="sibTrans" presStyleCnt="0"/>
      <dgm:spPr/>
    </dgm:pt>
    <dgm:pt modelId="{C94221A2-5623-4B16-BAA9-90132408DA5E}" type="pres">
      <dgm:prSet presAssocID="{AB280D95-EA4E-4B96-A97B-B57A71CB9C63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A9EC5A06-AC1A-4BB6-8C85-F2AFD141369A}" type="presOf" srcId="{AB280D95-EA4E-4B96-A97B-B57A71CB9C63}" destId="{C94221A2-5623-4B16-BAA9-90132408DA5E}" srcOrd="0" destOrd="0" presId="urn:microsoft.com/office/officeart/2005/8/layout/lProcess3"/>
    <dgm:cxn modelId="{7EB22320-D333-4670-A35B-0D371EF663FA}" type="presOf" srcId="{07AC0B6C-3E6A-46FD-BB3E-937ED7008517}" destId="{46C52B2D-D030-4248-854E-079B6930403D}" srcOrd="0" destOrd="0" presId="urn:microsoft.com/office/officeart/2005/8/layout/lProcess3"/>
    <dgm:cxn modelId="{2126E12E-5B20-4ECD-8FFD-23443B0EE6DC}" type="presOf" srcId="{40266CD7-CE18-414D-A422-4B12B6D56E0E}" destId="{4D861A7C-5343-481A-9BDD-647D51DC3CF0}" srcOrd="0" destOrd="0" presId="urn:microsoft.com/office/officeart/2005/8/layout/lProcess3"/>
    <dgm:cxn modelId="{A7DF1132-0AAD-4678-B3E6-81F88881364B}" type="presOf" srcId="{073C12F5-E754-485F-AD69-A1159DE3C30E}" destId="{AD7C6DBE-7FCE-444D-98E8-C29746344B43}" srcOrd="0" destOrd="0" presId="urn:microsoft.com/office/officeart/2005/8/layout/lProcess3"/>
    <dgm:cxn modelId="{B99EEE63-85EA-4B54-8CD2-105C3E646DD0}" srcId="{073C12F5-E754-485F-AD69-A1159DE3C30E}" destId="{B6AED5FA-FAC0-4C1C-94D4-1DB5B55EE4E9}" srcOrd="1" destOrd="0" parTransId="{F6641968-F4B2-43C5-866F-5D2F3D3897B7}" sibTransId="{6B9D4E3E-D261-4AF9-B21E-6FFF136BA9FD}"/>
    <dgm:cxn modelId="{891A534D-DDCA-46C9-B0F1-EB671B7E3DB8}" srcId="{8B7FCCE9-68B6-47B6-A685-A94CB195FA53}" destId="{07AC0B6C-3E6A-46FD-BB3E-937ED7008517}" srcOrd="1" destOrd="0" parTransId="{3C18E205-6E76-4666-A601-1589F525E783}" sibTransId="{0CBE023E-6DDF-45B8-8352-FCAFF8FE8FA3}"/>
    <dgm:cxn modelId="{A47C1B52-AAEC-4FD2-AFAE-72899F1C5CF1}" srcId="{073C12F5-E754-485F-AD69-A1159DE3C30E}" destId="{8549FEE8-D05A-441A-B835-37A870F3851C}" srcOrd="0" destOrd="0" parTransId="{DAC2B7B5-E1CD-41C7-BE8E-829D8A45FED6}" sibTransId="{F1B285DC-4706-4B79-B80B-2ABDEF7CBDB3}"/>
    <dgm:cxn modelId="{857E4E9B-C766-40E1-8E72-E3668C00C59D}" srcId="{40266CD7-CE18-414D-A422-4B12B6D56E0E}" destId="{2AE8CBD5-994C-4F9F-BC38-D2C38D232D11}" srcOrd="2" destOrd="0" parTransId="{9176996D-CC22-4BBA-9260-E3FDF39BAFB9}" sibTransId="{2BA8F205-30D0-4D80-A888-227B859484ED}"/>
    <dgm:cxn modelId="{F3A045A3-F50B-4B29-B3BE-510CD119EA3C}" srcId="{40266CD7-CE18-414D-A422-4B12B6D56E0E}" destId="{8B7FCCE9-68B6-47B6-A685-A94CB195FA53}" srcOrd="0" destOrd="0" parTransId="{39089D84-9261-4B3D-A3A3-96D01A237324}" sibTransId="{4E2A6705-ED0B-432F-A823-E6FC7BD4A000}"/>
    <dgm:cxn modelId="{27DD55BC-1F89-4F2C-8593-AC24E2C17BA7}" type="presOf" srcId="{A2A0339E-9038-43AA-8AB1-0CA8770F3DE0}" destId="{333D0D71-06C1-44C9-AD4E-054700192900}" srcOrd="0" destOrd="0" presId="urn:microsoft.com/office/officeart/2005/8/layout/lProcess3"/>
    <dgm:cxn modelId="{7403F1BE-6103-49DA-AFB0-E1FF0C1048B8}" srcId="{8B7FCCE9-68B6-47B6-A685-A94CB195FA53}" destId="{8C5E8E84-262C-43E8-BCF3-F03A8A5504BF}" srcOrd="0" destOrd="0" parTransId="{19E35F29-C63A-45CB-81A3-3103CE52487C}" sibTransId="{77AE24BB-9924-4E4F-8DEF-7A1838666A90}"/>
    <dgm:cxn modelId="{761EDBCB-62DB-471A-B025-C9C7F1AFC59F}" srcId="{40266CD7-CE18-414D-A422-4B12B6D56E0E}" destId="{073C12F5-E754-485F-AD69-A1159DE3C30E}" srcOrd="1" destOrd="0" parTransId="{49357AD7-F229-43AF-886B-1713B9A3126F}" sibTransId="{F4E0F58F-0E1D-4F5D-A6E5-D79B6E8F4419}"/>
    <dgm:cxn modelId="{21CFFECD-BBD0-489C-BD52-970E812E6E3F}" type="presOf" srcId="{8B7FCCE9-68B6-47B6-A685-A94CB195FA53}" destId="{E88B02BD-0937-4EF1-B959-587EF85F1BE7}" srcOrd="0" destOrd="0" presId="urn:microsoft.com/office/officeart/2005/8/layout/lProcess3"/>
    <dgm:cxn modelId="{554833D1-7BCB-4C29-9D57-AD097C966BEA}" type="presOf" srcId="{8C5E8E84-262C-43E8-BCF3-F03A8A5504BF}" destId="{CE3B5CA5-F8B4-4785-B3DC-9FCA8DE8383B}" srcOrd="0" destOrd="0" presId="urn:microsoft.com/office/officeart/2005/8/layout/lProcess3"/>
    <dgm:cxn modelId="{29CE9EDB-5CF7-414D-843B-BBBFEAA9B2CC}" type="presOf" srcId="{B6AED5FA-FAC0-4C1C-94D4-1DB5B55EE4E9}" destId="{731D1A94-1307-48DE-A67A-879C8F771632}" srcOrd="0" destOrd="0" presId="urn:microsoft.com/office/officeart/2005/8/layout/lProcess3"/>
    <dgm:cxn modelId="{377FACDC-C843-4978-9DA6-A21171C75460}" type="presOf" srcId="{2AE8CBD5-994C-4F9F-BC38-D2C38D232D11}" destId="{19A5BAB3-C8BD-48CB-A5B4-13223FD0653B}" srcOrd="0" destOrd="0" presId="urn:microsoft.com/office/officeart/2005/8/layout/lProcess3"/>
    <dgm:cxn modelId="{659044EB-8785-442C-8B65-33BDB1300E1F}" type="presOf" srcId="{8549FEE8-D05A-441A-B835-37A870F3851C}" destId="{B8CF2C07-DE27-40EC-B9BD-6576F475CCAF}" srcOrd="0" destOrd="0" presId="urn:microsoft.com/office/officeart/2005/8/layout/lProcess3"/>
    <dgm:cxn modelId="{1CE960F1-2377-49F5-B837-D609595ADD93}" srcId="{2AE8CBD5-994C-4F9F-BC38-D2C38D232D11}" destId="{AB280D95-EA4E-4B96-A97B-B57A71CB9C63}" srcOrd="1" destOrd="0" parTransId="{DF5A6D1C-376C-40DE-AA03-4D9127C9A369}" sibTransId="{74C09BA8-2C25-4F85-B87D-50F6747F8067}"/>
    <dgm:cxn modelId="{0B5A56F8-42D2-44E4-9FA4-67305BD2E887}" srcId="{2AE8CBD5-994C-4F9F-BC38-D2C38D232D11}" destId="{A2A0339E-9038-43AA-8AB1-0CA8770F3DE0}" srcOrd="0" destOrd="0" parTransId="{EBADBD17-E1C8-4721-8614-82895EB44693}" sibTransId="{A22F2945-1B44-423E-8959-0653E58E9270}"/>
    <dgm:cxn modelId="{9D790171-3A60-4EF2-978A-2EC662104747}" type="presParOf" srcId="{4D861A7C-5343-481A-9BDD-647D51DC3CF0}" destId="{876A0CAB-4D3F-4991-B66F-532F462829ED}" srcOrd="0" destOrd="0" presId="urn:microsoft.com/office/officeart/2005/8/layout/lProcess3"/>
    <dgm:cxn modelId="{45891972-2A1E-4333-BD91-2503AB788FA2}" type="presParOf" srcId="{876A0CAB-4D3F-4991-B66F-532F462829ED}" destId="{E88B02BD-0937-4EF1-B959-587EF85F1BE7}" srcOrd="0" destOrd="0" presId="urn:microsoft.com/office/officeart/2005/8/layout/lProcess3"/>
    <dgm:cxn modelId="{A48AE6B2-BAF5-4AEA-A0EA-8BF029BA7D28}" type="presParOf" srcId="{876A0CAB-4D3F-4991-B66F-532F462829ED}" destId="{93F42374-A8F9-4D24-AE38-2CEC2218CE28}" srcOrd="1" destOrd="0" presId="urn:microsoft.com/office/officeart/2005/8/layout/lProcess3"/>
    <dgm:cxn modelId="{21CD6663-C651-4205-8C22-9D70E9CE26D4}" type="presParOf" srcId="{876A0CAB-4D3F-4991-B66F-532F462829ED}" destId="{CE3B5CA5-F8B4-4785-B3DC-9FCA8DE8383B}" srcOrd="2" destOrd="0" presId="urn:microsoft.com/office/officeart/2005/8/layout/lProcess3"/>
    <dgm:cxn modelId="{02E6888A-304D-4373-A7B2-ABCE41A46460}" type="presParOf" srcId="{876A0CAB-4D3F-4991-B66F-532F462829ED}" destId="{7D00F8BE-7EE4-452A-802A-9A214800BECC}" srcOrd="3" destOrd="0" presId="urn:microsoft.com/office/officeart/2005/8/layout/lProcess3"/>
    <dgm:cxn modelId="{512E0057-1F99-49CC-A6C8-0A685AB3E47F}" type="presParOf" srcId="{876A0CAB-4D3F-4991-B66F-532F462829ED}" destId="{46C52B2D-D030-4248-854E-079B6930403D}" srcOrd="4" destOrd="0" presId="urn:microsoft.com/office/officeart/2005/8/layout/lProcess3"/>
    <dgm:cxn modelId="{3E03A874-4838-40C6-A1C3-94D68D25DE2C}" type="presParOf" srcId="{4D861A7C-5343-481A-9BDD-647D51DC3CF0}" destId="{C8437938-326E-4E3A-BFC2-752CF2A5873B}" srcOrd="1" destOrd="0" presId="urn:microsoft.com/office/officeart/2005/8/layout/lProcess3"/>
    <dgm:cxn modelId="{B36D8BE3-2B9B-47C2-9A1F-DB04B36EAE93}" type="presParOf" srcId="{4D861A7C-5343-481A-9BDD-647D51DC3CF0}" destId="{9D3EBB11-3387-476A-AC81-B3EA8E612D3D}" srcOrd="2" destOrd="0" presId="urn:microsoft.com/office/officeart/2005/8/layout/lProcess3"/>
    <dgm:cxn modelId="{78314EEB-37B7-4FDA-84BA-B7D53D3B9FA7}" type="presParOf" srcId="{9D3EBB11-3387-476A-AC81-B3EA8E612D3D}" destId="{AD7C6DBE-7FCE-444D-98E8-C29746344B43}" srcOrd="0" destOrd="0" presId="urn:microsoft.com/office/officeart/2005/8/layout/lProcess3"/>
    <dgm:cxn modelId="{7EFAF941-8859-459D-B08B-D5D09D13DD19}" type="presParOf" srcId="{9D3EBB11-3387-476A-AC81-B3EA8E612D3D}" destId="{5FA63478-2E7E-4817-A08D-B490528403E3}" srcOrd="1" destOrd="0" presId="urn:microsoft.com/office/officeart/2005/8/layout/lProcess3"/>
    <dgm:cxn modelId="{82E0AD3D-9E38-408C-BF64-49A559F63188}" type="presParOf" srcId="{9D3EBB11-3387-476A-AC81-B3EA8E612D3D}" destId="{B8CF2C07-DE27-40EC-B9BD-6576F475CCAF}" srcOrd="2" destOrd="0" presId="urn:microsoft.com/office/officeart/2005/8/layout/lProcess3"/>
    <dgm:cxn modelId="{FCAB57E3-192C-4AED-B187-7EF8F8726369}" type="presParOf" srcId="{9D3EBB11-3387-476A-AC81-B3EA8E612D3D}" destId="{41CDED9A-43AC-4D99-A9FF-FD01CDE42BD4}" srcOrd="3" destOrd="0" presId="urn:microsoft.com/office/officeart/2005/8/layout/lProcess3"/>
    <dgm:cxn modelId="{EA02983D-B31C-474F-A7D6-A5829E794674}" type="presParOf" srcId="{9D3EBB11-3387-476A-AC81-B3EA8E612D3D}" destId="{731D1A94-1307-48DE-A67A-879C8F771632}" srcOrd="4" destOrd="0" presId="urn:microsoft.com/office/officeart/2005/8/layout/lProcess3"/>
    <dgm:cxn modelId="{7DE93F7D-09C3-4DC2-ABF6-FF8C385D08BE}" type="presParOf" srcId="{4D861A7C-5343-481A-9BDD-647D51DC3CF0}" destId="{367BD93F-C431-45E8-8A79-528158F0C49E}" srcOrd="3" destOrd="0" presId="urn:microsoft.com/office/officeart/2005/8/layout/lProcess3"/>
    <dgm:cxn modelId="{89796581-8D57-41D0-9D77-7558114ECA22}" type="presParOf" srcId="{4D861A7C-5343-481A-9BDD-647D51DC3CF0}" destId="{E977ECCA-3D28-4FCC-8C32-7DEB81909CDF}" srcOrd="4" destOrd="0" presId="urn:microsoft.com/office/officeart/2005/8/layout/lProcess3"/>
    <dgm:cxn modelId="{1B3FB0DB-8C73-409F-B130-F065F8641627}" type="presParOf" srcId="{E977ECCA-3D28-4FCC-8C32-7DEB81909CDF}" destId="{19A5BAB3-C8BD-48CB-A5B4-13223FD0653B}" srcOrd="0" destOrd="0" presId="urn:microsoft.com/office/officeart/2005/8/layout/lProcess3"/>
    <dgm:cxn modelId="{E340DFCA-1896-42F9-8E9B-638FDF24EE8B}" type="presParOf" srcId="{E977ECCA-3D28-4FCC-8C32-7DEB81909CDF}" destId="{3D8DF3E3-B1E6-43B0-B663-134D9348BA98}" srcOrd="1" destOrd="0" presId="urn:microsoft.com/office/officeart/2005/8/layout/lProcess3"/>
    <dgm:cxn modelId="{F25F4F05-2EBE-4231-A81D-868562CA4226}" type="presParOf" srcId="{E977ECCA-3D28-4FCC-8C32-7DEB81909CDF}" destId="{333D0D71-06C1-44C9-AD4E-054700192900}" srcOrd="2" destOrd="0" presId="urn:microsoft.com/office/officeart/2005/8/layout/lProcess3"/>
    <dgm:cxn modelId="{9CA2E51A-9BB0-420B-8F24-23CFF6D84C51}" type="presParOf" srcId="{E977ECCA-3D28-4FCC-8C32-7DEB81909CDF}" destId="{CE522BED-4711-4263-B308-F79FC76525D2}" srcOrd="3" destOrd="0" presId="urn:microsoft.com/office/officeart/2005/8/layout/lProcess3"/>
    <dgm:cxn modelId="{3AD96F64-403B-49C5-B87F-1E455D1C9D33}" type="presParOf" srcId="{E977ECCA-3D28-4FCC-8C32-7DEB81909CDF}" destId="{C94221A2-5623-4B16-BAA9-90132408DA5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A86BD9-281A-4C44-B1C2-5DD4F8EABA8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7EBAB-D0E5-415F-BA99-2D672967E54C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en-GB"/>
            <a:t>The purpose of</a:t>
          </a:r>
          <a:r>
            <a:rPr lang="en-GB">
              <a:latin typeface="Aptos Display" panose="02110004020202020204"/>
            </a:rPr>
            <a:t> the </a:t>
          </a:r>
          <a:r>
            <a:rPr lang="en-GB"/>
            <a:t>Mental Health First Aider Policy</a:t>
          </a:r>
          <a:r>
            <a:rPr lang="en-GB">
              <a:latin typeface="Aptos Display" panose="02110004020202020204"/>
            </a:rPr>
            <a:t> </a:t>
          </a:r>
          <a:r>
            <a:rPr lang="en-GB"/>
            <a:t>is to promote</a:t>
          </a:r>
          <a:r>
            <a:rPr lang="en-GB">
              <a:latin typeface="Aptos Display" panose="02110004020202020204"/>
            </a:rPr>
            <a:t> mental</a:t>
          </a:r>
          <a:r>
            <a:rPr lang="en-GB"/>
            <a:t> </a:t>
          </a:r>
          <a:r>
            <a:rPr lang="en-GB">
              <a:latin typeface="Aptos Display" panose="02110004020202020204"/>
            </a:rPr>
            <a:t>health </a:t>
          </a:r>
          <a:r>
            <a:rPr lang="en-GB"/>
            <a:t>awareness and provide immediate support to staff and patients.</a:t>
          </a:r>
          <a:endParaRPr lang="en-US"/>
        </a:p>
      </dgm:t>
    </dgm:pt>
    <dgm:pt modelId="{855317A9-916E-43DE-A1F6-D4FA10711071}" type="parTrans" cxnId="{76349EC9-21DC-47BE-92D2-03CEF5D16CE4}">
      <dgm:prSet/>
      <dgm:spPr/>
      <dgm:t>
        <a:bodyPr/>
        <a:lstStyle/>
        <a:p>
          <a:endParaRPr lang="en-US"/>
        </a:p>
      </dgm:t>
    </dgm:pt>
    <dgm:pt modelId="{8D4FDC67-3CE6-4A7E-BE5B-39FE22B4C783}" type="sibTrans" cxnId="{76349EC9-21DC-47BE-92D2-03CEF5D16CE4}">
      <dgm:prSet/>
      <dgm:spPr/>
      <dgm:t>
        <a:bodyPr/>
        <a:lstStyle/>
        <a:p>
          <a:endParaRPr lang="en-US"/>
        </a:p>
      </dgm:t>
    </dgm:pt>
    <dgm:pt modelId="{F1674B8E-EB12-493E-B500-FB1B1804B889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en-GB"/>
            <a:t>Our goal is to create a supportive environment where staff can seek help and support from a trained designated </a:t>
          </a:r>
          <a:r>
            <a:rPr lang="en-GB">
              <a:latin typeface="Aptos Display" panose="02110004020202020204"/>
            </a:rPr>
            <a:t>Mental Health</a:t>
          </a:r>
          <a:r>
            <a:rPr lang="en-GB"/>
            <a:t> First Aider (</a:t>
          </a:r>
          <a:r>
            <a:rPr lang="en-GB">
              <a:latin typeface="Aptos Display" panose="02110004020202020204"/>
            </a:rPr>
            <a:t>MHFA</a:t>
          </a:r>
          <a:r>
            <a:rPr lang="en-GB"/>
            <a:t>). </a:t>
          </a:r>
          <a:endParaRPr lang="en-US"/>
        </a:p>
      </dgm:t>
    </dgm:pt>
    <dgm:pt modelId="{835FA53F-B030-48C9-8F55-542CDBFB8CC6}" type="parTrans" cxnId="{B3D82B8B-9E63-4A0C-B0CE-2B070545A103}">
      <dgm:prSet/>
      <dgm:spPr/>
      <dgm:t>
        <a:bodyPr/>
        <a:lstStyle/>
        <a:p>
          <a:endParaRPr lang="en-US"/>
        </a:p>
      </dgm:t>
    </dgm:pt>
    <dgm:pt modelId="{A1462685-900F-416F-A630-83A4D7189A3D}" type="sibTrans" cxnId="{B3D82B8B-9E63-4A0C-B0CE-2B070545A103}">
      <dgm:prSet/>
      <dgm:spPr/>
      <dgm:t>
        <a:bodyPr/>
        <a:lstStyle/>
        <a:p>
          <a:endParaRPr lang="en-US"/>
        </a:p>
      </dgm:t>
    </dgm:pt>
    <dgm:pt modelId="{D0A6757F-3B70-4F59-87DF-F77C278F05A6}" type="pres">
      <dgm:prSet presAssocID="{DCA86BD9-281A-4C44-B1C2-5DD4F8EABA8B}" presName="root" presStyleCnt="0">
        <dgm:presLayoutVars>
          <dgm:dir/>
          <dgm:resizeHandles val="exact"/>
        </dgm:presLayoutVars>
      </dgm:prSet>
      <dgm:spPr/>
    </dgm:pt>
    <dgm:pt modelId="{C443D349-3594-4870-8EDF-57579D369749}" type="pres">
      <dgm:prSet presAssocID="{9A67EBAB-D0E5-415F-BA99-2D672967E54C}" presName="compNode" presStyleCnt="0"/>
      <dgm:spPr/>
    </dgm:pt>
    <dgm:pt modelId="{C6F9F6B8-1194-466E-B387-52295D3D2DC4}" type="pres">
      <dgm:prSet presAssocID="{9A67EBAB-D0E5-415F-BA99-2D672967E54C}" presName="bgRect" presStyleLbl="bgShp" presStyleIdx="0" presStyleCnt="2"/>
      <dgm:spPr/>
    </dgm:pt>
    <dgm:pt modelId="{F7424A28-E253-4444-B7C8-3F1BE5902D2A}" type="pres">
      <dgm:prSet presAssocID="{9A67EBAB-D0E5-415F-BA99-2D672967E54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7BEF0F2-6E45-45C5-B08B-4F909D5F751C}" type="pres">
      <dgm:prSet presAssocID="{9A67EBAB-D0E5-415F-BA99-2D672967E54C}" presName="spaceRect" presStyleCnt="0"/>
      <dgm:spPr/>
    </dgm:pt>
    <dgm:pt modelId="{D49E4167-B088-41E6-AE30-1C0F1175B537}" type="pres">
      <dgm:prSet presAssocID="{9A67EBAB-D0E5-415F-BA99-2D672967E54C}" presName="parTx" presStyleLbl="revTx" presStyleIdx="0" presStyleCnt="2">
        <dgm:presLayoutVars>
          <dgm:chMax val="0"/>
          <dgm:chPref val="0"/>
        </dgm:presLayoutVars>
      </dgm:prSet>
      <dgm:spPr/>
    </dgm:pt>
    <dgm:pt modelId="{7FBA17C8-D090-42D8-9B96-2ED08DC089A7}" type="pres">
      <dgm:prSet presAssocID="{8D4FDC67-3CE6-4A7E-BE5B-39FE22B4C783}" presName="sibTrans" presStyleCnt="0"/>
      <dgm:spPr/>
    </dgm:pt>
    <dgm:pt modelId="{FB4A8F04-77FB-474A-9BC4-3EA9B4DF2FE6}" type="pres">
      <dgm:prSet presAssocID="{F1674B8E-EB12-493E-B500-FB1B1804B889}" presName="compNode" presStyleCnt="0"/>
      <dgm:spPr/>
    </dgm:pt>
    <dgm:pt modelId="{A2F6BD30-53BA-46FC-ACB7-D805F69A908F}" type="pres">
      <dgm:prSet presAssocID="{F1674B8E-EB12-493E-B500-FB1B1804B889}" presName="bgRect" presStyleLbl="bgShp" presStyleIdx="1" presStyleCnt="2"/>
      <dgm:spPr/>
    </dgm:pt>
    <dgm:pt modelId="{7E170726-0E84-4372-8AA1-1824F86BDA74}" type="pres">
      <dgm:prSet presAssocID="{F1674B8E-EB12-493E-B500-FB1B1804B88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DF8DEB2-206E-4C3C-8538-25CF7CAE4D4A}" type="pres">
      <dgm:prSet presAssocID="{F1674B8E-EB12-493E-B500-FB1B1804B889}" presName="spaceRect" presStyleCnt="0"/>
      <dgm:spPr/>
    </dgm:pt>
    <dgm:pt modelId="{311ABA39-CBB2-4A2F-8322-9A6DB70D49AB}" type="pres">
      <dgm:prSet presAssocID="{F1674B8E-EB12-493E-B500-FB1B1804B88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D760856-13CE-4E61-9D1F-7238D9B39DE7}" type="presOf" srcId="{9A67EBAB-D0E5-415F-BA99-2D672967E54C}" destId="{D49E4167-B088-41E6-AE30-1C0F1175B537}" srcOrd="0" destOrd="0" presId="urn:microsoft.com/office/officeart/2018/2/layout/IconVerticalSolidList"/>
    <dgm:cxn modelId="{B3D82B8B-9E63-4A0C-B0CE-2B070545A103}" srcId="{DCA86BD9-281A-4C44-B1C2-5DD4F8EABA8B}" destId="{F1674B8E-EB12-493E-B500-FB1B1804B889}" srcOrd="1" destOrd="0" parTransId="{835FA53F-B030-48C9-8F55-542CDBFB8CC6}" sibTransId="{A1462685-900F-416F-A630-83A4D7189A3D}"/>
    <dgm:cxn modelId="{B0DF0B92-CC84-4536-B630-8A80CC6DA2E5}" type="presOf" srcId="{F1674B8E-EB12-493E-B500-FB1B1804B889}" destId="{311ABA39-CBB2-4A2F-8322-9A6DB70D49AB}" srcOrd="0" destOrd="0" presId="urn:microsoft.com/office/officeart/2018/2/layout/IconVerticalSolidList"/>
    <dgm:cxn modelId="{FE90BBB6-8075-4F60-B7CA-EF1F794347FD}" type="presOf" srcId="{DCA86BD9-281A-4C44-B1C2-5DD4F8EABA8B}" destId="{D0A6757F-3B70-4F59-87DF-F77C278F05A6}" srcOrd="0" destOrd="0" presId="urn:microsoft.com/office/officeart/2018/2/layout/IconVerticalSolidList"/>
    <dgm:cxn modelId="{76349EC9-21DC-47BE-92D2-03CEF5D16CE4}" srcId="{DCA86BD9-281A-4C44-B1C2-5DD4F8EABA8B}" destId="{9A67EBAB-D0E5-415F-BA99-2D672967E54C}" srcOrd="0" destOrd="0" parTransId="{855317A9-916E-43DE-A1F6-D4FA10711071}" sibTransId="{8D4FDC67-3CE6-4A7E-BE5B-39FE22B4C783}"/>
    <dgm:cxn modelId="{7105D878-C217-4817-9A97-9D1631B8B761}" type="presParOf" srcId="{D0A6757F-3B70-4F59-87DF-F77C278F05A6}" destId="{C443D349-3594-4870-8EDF-57579D369749}" srcOrd="0" destOrd="0" presId="urn:microsoft.com/office/officeart/2018/2/layout/IconVerticalSolidList"/>
    <dgm:cxn modelId="{060FE9BE-9D52-4F77-97CC-3690340C85A8}" type="presParOf" srcId="{C443D349-3594-4870-8EDF-57579D369749}" destId="{C6F9F6B8-1194-466E-B387-52295D3D2DC4}" srcOrd="0" destOrd="0" presId="urn:microsoft.com/office/officeart/2018/2/layout/IconVerticalSolidList"/>
    <dgm:cxn modelId="{2CC9A3CA-12BD-492A-86E1-390E828FE5C1}" type="presParOf" srcId="{C443D349-3594-4870-8EDF-57579D369749}" destId="{F7424A28-E253-4444-B7C8-3F1BE5902D2A}" srcOrd="1" destOrd="0" presId="urn:microsoft.com/office/officeart/2018/2/layout/IconVerticalSolidList"/>
    <dgm:cxn modelId="{663CEA0D-D0A9-482F-A399-DA4294CCA93E}" type="presParOf" srcId="{C443D349-3594-4870-8EDF-57579D369749}" destId="{E7BEF0F2-6E45-45C5-B08B-4F909D5F751C}" srcOrd="2" destOrd="0" presId="urn:microsoft.com/office/officeart/2018/2/layout/IconVerticalSolidList"/>
    <dgm:cxn modelId="{CCC7F67B-7E8F-49B3-8994-D52B9E85FCBF}" type="presParOf" srcId="{C443D349-3594-4870-8EDF-57579D369749}" destId="{D49E4167-B088-41E6-AE30-1C0F1175B537}" srcOrd="3" destOrd="0" presId="urn:microsoft.com/office/officeart/2018/2/layout/IconVerticalSolidList"/>
    <dgm:cxn modelId="{5025032D-E7DF-432A-B0B3-69DF9BB9055C}" type="presParOf" srcId="{D0A6757F-3B70-4F59-87DF-F77C278F05A6}" destId="{7FBA17C8-D090-42D8-9B96-2ED08DC089A7}" srcOrd="1" destOrd="0" presId="urn:microsoft.com/office/officeart/2018/2/layout/IconVerticalSolidList"/>
    <dgm:cxn modelId="{771FDB31-15B5-419A-8BD4-A5616E14AE2B}" type="presParOf" srcId="{D0A6757F-3B70-4F59-87DF-F77C278F05A6}" destId="{FB4A8F04-77FB-474A-9BC4-3EA9B4DF2FE6}" srcOrd="2" destOrd="0" presId="urn:microsoft.com/office/officeart/2018/2/layout/IconVerticalSolidList"/>
    <dgm:cxn modelId="{4174AFE8-54C8-43AC-9511-62D36FFB8A8E}" type="presParOf" srcId="{FB4A8F04-77FB-474A-9BC4-3EA9B4DF2FE6}" destId="{A2F6BD30-53BA-46FC-ACB7-D805F69A908F}" srcOrd="0" destOrd="0" presId="urn:microsoft.com/office/officeart/2018/2/layout/IconVerticalSolidList"/>
    <dgm:cxn modelId="{884CB4FC-2616-4C8F-97F3-06E0F166563D}" type="presParOf" srcId="{FB4A8F04-77FB-474A-9BC4-3EA9B4DF2FE6}" destId="{7E170726-0E84-4372-8AA1-1824F86BDA74}" srcOrd="1" destOrd="0" presId="urn:microsoft.com/office/officeart/2018/2/layout/IconVerticalSolidList"/>
    <dgm:cxn modelId="{7579FD08-9B65-4F8E-B0B2-A7C6D2CD6780}" type="presParOf" srcId="{FB4A8F04-77FB-474A-9BC4-3EA9B4DF2FE6}" destId="{DDF8DEB2-206E-4C3C-8538-25CF7CAE4D4A}" srcOrd="2" destOrd="0" presId="urn:microsoft.com/office/officeart/2018/2/layout/IconVerticalSolidList"/>
    <dgm:cxn modelId="{3596BD2F-D443-49B2-A64A-BE43EEEFB4D9}" type="presParOf" srcId="{FB4A8F04-77FB-474A-9BC4-3EA9B4DF2FE6}" destId="{311ABA39-CBB2-4A2F-8322-9A6DB70D49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2C89FC-46BA-4AE5-97A4-D29E40D5B9A1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ED79099-8D74-41E9-9D9E-705DDBDC6663}">
      <dgm:prSet phldrT="[Text]"/>
      <dgm:spPr>
        <a:xfrm>
          <a:off x="29488" y="12175"/>
          <a:ext cx="1510059" cy="780442"/>
        </a:xfrm>
        <a:prstGeom prst="round2SameRect">
          <a:avLst>
            <a:gd name="adj1" fmla="val 16670"/>
            <a:gd name="adj2" fmla="val 0"/>
          </a:avLst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</a:t>
          </a:r>
        </a:p>
      </dgm:t>
    </dgm:pt>
    <dgm:pt modelId="{63F127B5-9636-45D6-A0DC-1ED299EB6995}" type="parTrans" cxnId="{468F5DA3-46D1-4A87-80E9-3F1174FDB14D}">
      <dgm:prSet/>
      <dgm:spPr/>
      <dgm:t>
        <a:bodyPr/>
        <a:lstStyle/>
        <a:p>
          <a:endParaRPr lang="en-GB"/>
        </a:p>
      </dgm:t>
    </dgm:pt>
    <dgm:pt modelId="{3686C641-A9E3-4A1F-9DEA-2136EB46EFAE}" type="sibTrans" cxnId="{468F5DA3-46D1-4A87-80E9-3F1174FDB14D}">
      <dgm:prSet/>
      <dgm:spPr/>
      <dgm:t>
        <a:bodyPr/>
        <a:lstStyle/>
        <a:p>
          <a:endParaRPr lang="en-GB"/>
        </a:p>
      </dgm:t>
    </dgm:pt>
    <dgm:pt modelId="{F660F5C4-916D-4417-9AEC-8BB10C448DDA}">
      <dgm:prSet phldrT="[Text]"/>
      <dgm:spPr>
        <a:xfrm>
          <a:off x="0" y="831639"/>
          <a:ext cx="1510059" cy="780442"/>
        </a:xfrm>
        <a:prstGeom prst="round2SameRect">
          <a:avLst>
            <a:gd name="adj1" fmla="val 16670"/>
            <a:gd name="adj2" fmla="val 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96B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</a:t>
          </a:r>
        </a:p>
      </dgm:t>
    </dgm:pt>
    <dgm:pt modelId="{8776FC79-C5F0-4238-BD66-9B1B84C1EF7F}" type="parTrans" cxnId="{B13AF303-BE54-42DE-B981-1AF2C2D32E89}">
      <dgm:prSet/>
      <dgm:spPr/>
      <dgm:t>
        <a:bodyPr/>
        <a:lstStyle/>
        <a:p>
          <a:endParaRPr lang="en-GB"/>
        </a:p>
      </dgm:t>
    </dgm:pt>
    <dgm:pt modelId="{B10D4917-CA63-4CA7-BA5B-067A56F384A8}" type="sibTrans" cxnId="{B13AF303-BE54-42DE-B981-1AF2C2D32E89}">
      <dgm:prSet/>
      <dgm:spPr/>
      <dgm:t>
        <a:bodyPr/>
        <a:lstStyle/>
        <a:p>
          <a:endParaRPr lang="en-GB"/>
        </a:p>
      </dgm:t>
    </dgm:pt>
    <dgm:pt modelId="{39CE84BC-3E8F-478D-B177-FDEB06070EBD}">
      <dgm:prSet phldrT="[Text]"/>
      <dgm:spPr>
        <a:xfrm>
          <a:off x="0" y="1651104"/>
          <a:ext cx="1510059" cy="780442"/>
        </a:xfrm>
        <a:prstGeom prst="round2SameRect">
          <a:avLst>
            <a:gd name="adj1" fmla="val 16670"/>
            <a:gd name="adj2" fmla="val 0"/>
          </a:avLst>
        </a:prstGeom>
        <a:solidFill>
          <a:srgbClr val="0F9ED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G</a:t>
          </a:r>
        </a:p>
      </dgm:t>
    </dgm:pt>
    <dgm:pt modelId="{05B0B033-DA83-4AC4-A7CA-C306A73958D0}" type="parTrans" cxnId="{8CC3F864-D4AB-479B-ABF6-9884201957F7}">
      <dgm:prSet/>
      <dgm:spPr/>
      <dgm:t>
        <a:bodyPr/>
        <a:lstStyle/>
        <a:p>
          <a:endParaRPr lang="en-GB"/>
        </a:p>
      </dgm:t>
    </dgm:pt>
    <dgm:pt modelId="{56B2DEF1-0E50-48C9-B8F8-0B1151391F9C}" type="sibTrans" cxnId="{8CC3F864-D4AB-479B-ABF6-9884201957F7}">
      <dgm:prSet/>
      <dgm:spPr/>
      <dgm:t>
        <a:bodyPr/>
        <a:lstStyle/>
        <a:p>
          <a:endParaRPr lang="en-GB"/>
        </a:p>
      </dgm:t>
    </dgm:pt>
    <dgm:pt modelId="{B9F274F4-39A9-4195-8178-9ECA683A6BB2}">
      <dgm:prSet phldrT="[Text]"/>
      <dgm:spPr>
        <a:xfrm>
          <a:off x="29488" y="2470569"/>
          <a:ext cx="1510059" cy="780442"/>
        </a:xfrm>
        <a:prstGeom prst="round2SameRect">
          <a:avLst>
            <a:gd name="adj1" fmla="val 16670"/>
            <a:gd name="adj2" fmla="val 0"/>
          </a:avLst>
        </a:prstGeom>
        <a:solidFill>
          <a:srgbClr val="A02B9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A02B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</a:t>
          </a:r>
        </a:p>
      </dgm:t>
    </dgm:pt>
    <dgm:pt modelId="{3E9D91AB-4C4B-4CB7-8BF2-9A3EED2C0E64}" type="parTrans" cxnId="{95D6C840-ED72-4AA2-80ED-F01DD3F64F8B}">
      <dgm:prSet/>
      <dgm:spPr/>
      <dgm:t>
        <a:bodyPr/>
        <a:lstStyle/>
        <a:p>
          <a:endParaRPr lang="en-GB"/>
        </a:p>
      </dgm:t>
    </dgm:pt>
    <dgm:pt modelId="{F6FE627D-9E43-40A1-9F95-0A58BB2C4297}" type="sibTrans" cxnId="{95D6C840-ED72-4AA2-80ED-F01DD3F64F8B}">
      <dgm:prSet/>
      <dgm:spPr/>
      <dgm:t>
        <a:bodyPr/>
        <a:lstStyle/>
        <a:p>
          <a:endParaRPr lang="en-GB"/>
        </a:p>
      </dgm:t>
    </dgm:pt>
    <dgm:pt modelId="{4793F768-5000-44B8-A84F-43762F417F7D}">
      <dgm:prSet phldrT="[Text]"/>
      <dgm:spPr>
        <a:xfrm>
          <a:off x="29488" y="3283557"/>
          <a:ext cx="1510059" cy="780442"/>
        </a:xfrm>
        <a:prstGeom prst="round2SameRect">
          <a:avLst>
            <a:gd name="adj1" fmla="val 16670"/>
            <a:gd name="adj2" fmla="val 0"/>
          </a:avLst>
        </a:prstGeom>
        <a:solidFill>
          <a:srgbClr val="4EA72E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EA72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</a:t>
          </a:r>
        </a:p>
      </dgm:t>
    </dgm:pt>
    <dgm:pt modelId="{FD7B23DB-9B85-4D5F-94FC-F6764F6E365F}" type="parTrans" cxnId="{E61A3EF6-A8AE-48EB-BE10-BFF5074D2B42}">
      <dgm:prSet/>
      <dgm:spPr/>
      <dgm:t>
        <a:bodyPr/>
        <a:lstStyle/>
        <a:p>
          <a:endParaRPr lang="en-GB"/>
        </a:p>
      </dgm:t>
    </dgm:pt>
    <dgm:pt modelId="{462B24F8-68AB-4FB3-8C93-BA20154B63C2}" type="sibTrans" cxnId="{E61A3EF6-A8AE-48EB-BE10-BFF5074D2B42}">
      <dgm:prSet/>
      <dgm:spPr/>
      <dgm:t>
        <a:bodyPr/>
        <a:lstStyle/>
        <a:p>
          <a:endParaRPr lang="en-GB"/>
        </a:p>
      </dgm:t>
    </dgm:pt>
    <dgm:pt modelId="{A622AF43-3394-4EBC-96BC-8937F6DAB77B}">
      <dgm:prSet custT="1"/>
      <dgm:spPr>
        <a:xfrm>
          <a:off x="1845228" y="0"/>
          <a:ext cx="6324661" cy="7804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Approach, Assess Assist</a:t>
          </a:r>
        </a:p>
      </dgm:t>
    </dgm:pt>
    <dgm:pt modelId="{A7BCAA24-6733-4F23-8FBA-2B6C2C4714C6}" type="parTrans" cxnId="{4F262F46-00F0-48EE-BF9B-8A6C226701B6}">
      <dgm:prSet/>
      <dgm:spPr/>
      <dgm:t>
        <a:bodyPr/>
        <a:lstStyle/>
        <a:p>
          <a:endParaRPr lang="en-GB"/>
        </a:p>
      </dgm:t>
    </dgm:pt>
    <dgm:pt modelId="{FA8D19A1-9D18-4B29-9D77-746B7034DB92}" type="sibTrans" cxnId="{4F262F46-00F0-48EE-BF9B-8A6C226701B6}">
      <dgm:prSet/>
      <dgm:spPr/>
      <dgm:t>
        <a:bodyPr/>
        <a:lstStyle/>
        <a:p>
          <a:endParaRPr lang="en-GB"/>
        </a:p>
      </dgm:t>
    </dgm:pt>
    <dgm:pt modelId="{FC855B34-3F32-4703-8712-090322C015A9}">
      <dgm:prSet phldrT="[Text]" custT="1"/>
      <dgm:spPr>
        <a:xfrm>
          <a:off x="1786061" y="819465"/>
          <a:ext cx="6906150" cy="7804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Listen and communicate non judgementally</a:t>
          </a:r>
        </a:p>
      </dgm:t>
    </dgm:pt>
    <dgm:pt modelId="{6D50DB73-1D68-48B5-8A95-0744D6594100}" type="parTrans" cxnId="{59D3A4B3-2F94-4D42-AB3F-813AA4619E23}">
      <dgm:prSet/>
      <dgm:spPr/>
      <dgm:t>
        <a:bodyPr/>
        <a:lstStyle/>
        <a:p>
          <a:endParaRPr lang="en-GB"/>
        </a:p>
      </dgm:t>
    </dgm:pt>
    <dgm:pt modelId="{DB72B1E1-2DA4-4D32-BF2A-2851D1270A97}" type="sibTrans" cxnId="{59D3A4B3-2F94-4D42-AB3F-813AA4619E23}">
      <dgm:prSet/>
      <dgm:spPr/>
      <dgm:t>
        <a:bodyPr/>
        <a:lstStyle/>
        <a:p>
          <a:endParaRPr lang="en-GB"/>
        </a:p>
      </dgm:t>
    </dgm:pt>
    <dgm:pt modelId="{D2629A8E-19DB-45AB-923A-FA84140ED2B1}">
      <dgm:prSet phldrT="[Text]" custT="1"/>
      <dgm:spPr>
        <a:xfrm>
          <a:off x="1798837" y="1657590"/>
          <a:ext cx="6764731" cy="7804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Give support and information</a:t>
          </a:r>
        </a:p>
      </dgm:t>
    </dgm:pt>
    <dgm:pt modelId="{026593F4-7361-42A4-AF31-6D3718E19167}" type="parTrans" cxnId="{1749286E-DC40-4822-8A35-F92547F03C12}">
      <dgm:prSet/>
      <dgm:spPr/>
      <dgm:t>
        <a:bodyPr/>
        <a:lstStyle/>
        <a:p>
          <a:endParaRPr lang="en-GB"/>
        </a:p>
      </dgm:t>
    </dgm:pt>
    <dgm:pt modelId="{DE912A15-AAD9-4E41-B4D1-81149CC8DFBE}" type="sibTrans" cxnId="{1749286E-DC40-4822-8A35-F92547F03C12}">
      <dgm:prSet/>
      <dgm:spPr/>
      <dgm:t>
        <a:bodyPr/>
        <a:lstStyle/>
        <a:p>
          <a:endParaRPr lang="en-GB"/>
        </a:p>
      </dgm:t>
    </dgm:pt>
    <dgm:pt modelId="{DD46A3E2-CDA9-44CD-9A4F-07B86D472719}">
      <dgm:prSet phldrT="[Text]" custT="1"/>
      <dgm:spPr>
        <a:xfrm>
          <a:off x="1845228" y="2467729"/>
          <a:ext cx="6324661" cy="7804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Encourage professional help</a:t>
          </a:r>
        </a:p>
      </dgm:t>
    </dgm:pt>
    <dgm:pt modelId="{E24E6057-08BE-4609-86FF-D24A7F2A8835}" type="parTrans" cxnId="{7F9D69C8-D64B-4BBF-A452-C62C966F448C}">
      <dgm:prSet/>
      <dgm:spPr/>
      <dgm:t>
        <a:bodyPr/>
        <a:lstStyle/>
        <a:p>
          <a:endParaRPr lang="en-GB"/>
        </a:p>
      </dgm:t>
    </dgm:pt>
    <dgm:pt modelId="{7850FD4F-F12F-43B5-B755-BC54C5154A0B}" type="sibTrans" cxnId="{7F9D69C8-D64B-4BBF-A452-C62C966F448C}">
      <dgm:prSet/>
      <dgm:spPr/>
      <dgm:t>
        <a:bodyPr/>
        <a:lstStyle/>
        <a:p>
          <a:endParaRPr lang="en-GB"/>
        </a:p>
      </dgm:t>
    </dgm:pt>
    <dgm:pt modelId="{90578826-5079-43CD-A459-59DAEBA40F96}">
      <dgm:prSet phldrT="[Text]" custT="1"/>
      <dgm:spPr>
        <a:xfrm>
          <a:off x="1845228" y="3283557"/>
          <a:ext cx="6324661" cy="7804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Encourage other supports and self-care</a:t>
          </a:r>
        </a:p>
      </dgm:t>
    </dgm:pt>
    <dgm:pt modelId="{D5BB9AB7-A10E-4FC4-A519-C2BE2C3A47F4}" type="parTrans" cxnId="{5EA752BF-A6E8-419E-B787-A8EF19AD3531}">
      <dgm:prSet/>
      <dgm:spPr/>
      <dgm:t>
        <a:bodyPr/>
        <a:lstStyle/>
        <a:p>
          <a:endParaRPr lang="en-GB"/>
        </a:p>
      </dgm:t>
    </dgm:pt>
    <dgm:pt modelId="{DE7DE733-3CF3-431B-82D9-F76033108CAE}" type="sibTrans" cxnId="{5EA752BF-A6E8-419E-B787-A8EF19AD3531}">
      <dgm:prSet/>
      <dgm:spPr/>
      <dgm:t>
        <a:bodyPr/>
        <a:lstStyle/>
        <a:p>
          <a:endParaRPr lang="en-GB"/>
        </a:p>
      </dgm:t>
    </dgm:pt>
    <dgm:pt modelId="{0A1598EA-2211-4E38-8DA2-1D3AB1AC429E}" type="pres">
      <dgm:prSet presAssocID="{9A2C89FC-46BA-4AE5-97A4-D29E40D5B9A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6382A43-C32C-4F13-8D23-5C6900438282}" type="pres">
      <dgm:prSet presAssocID="{2ED79099-8D74-41E9-9D9E-705DDBDC6663}" presName="composite" presStyleCnt="0"/>
      <dgm:spPr/>
    </dgm:pt>
    <dgm:pt modelId="{478B5DE2-D9AD-4F8A-907F-C31550DF3F38}" type="pres">
      <dgm:prSet presAssocID="{2ED79099-8D74-41E9-9D9E-705DDBDC6663}" presName="FirstChild" presStyleLbl="revTx" presStyleIdx="0" presStyleCnt="5" custLinFactNeighborX="-5960" custLinFactNeighborY="-365">
        <dgm:presLayoutVars>
          <dgm:chMax val="0"/>
          <dgm:chPref val="0"/>
          <dgm:bulletEnabled val="1"/>
        </dgm:presLayoutVars>
      </dgm:prSet>
      <dgm:spPr/>
    </dgm:pt>
    <dgm:pt modelId="{5E045240-EA52-4054-8612-7705F169D627}" type="pres">
      <dgm:prSet presAssocID="{2ED79099-8D74-41E9-9D9E-705DDBDC6663}" presName="Parent" presStyleLbl="alignNode1" presStyleIdx="0" presStyleCnt="5" custScaleX="67954" custLinFactNeighborX="-14696" custLinFactNeighborY="1195">
        <dgm:presLayoutVars>
          <dgm:chMax val="3"/>
          <dgm:chPref val="3"/>
          <dgm:bulletEnabled val="1"/>
        </dgm:presLayoutVars>
      </dgm:prSet>
      <dgm:spPr/>
    </dgm:pt>
    <dgm:pt modelId="{033AA8AB-C948-465A-8933-3A70DDFCBC59}" type="pres">
      <dgm:prSet presAssocID="{2ED79099-8D74-41E9-9D9E-705DDBDC6663}" presName="Accent" presStyleLbl="parChTrans1D1" presStyleIdx="0" presStyleCnt="5"/>
      <dgm:spPr>
        <a:xfrm>
          <a:off x="0" y="783291"/>
          <a:ext cx="8546840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E9CD755-9699-44F6-AEAC-11A099267C82}" type="pres">
      <dgm:prSet presAssocID="{3686C641-A9E3-4A1F-9DEA-2136EB46EFAE}" presName="sibTrans" presStyleCnt="0"/>
      <dgm:spPr/>
    </dgm:pt>
    <dgm:pt modelId="{23A8B5A0-4546-4F51-AB26-F0C50022465E}" type="pres">
      <dgm:prSet presAssocID="{F660F5C4-916D-4417-9AEC-8BB10C448DDA}" presName="composite" presStyleCnt="0"/>
      <dgm:spPr/>
    </dgm:pt>
    <dgm:pt modelId="{5910EBAE-D951-4BB0-9770-07B683BD720D}" type="pres">
      <dgm:prSet presAssocID="{F660F5C4-916D-4417-9AEC-8BB10C448DDA}" presName="FirstChild" presStyleLbl="revTx" presStyleIdx="1" presStyleCnt="5" custScaleX="109194" custLinFactNeighborX="0" custLinFactNeighborY="-365">
        <dgm:presLayoutVars>
          <dgm:chMax val="0"/>
          <dgm:chPref val="0"/>
          <dgm:bulletEnabled val="1"/>
        </dgm:presLayoutVars>
      </dgm:prSet>
      <dgm:spPr/>
    </dgm:pt>
    <dgm:pt modelId="{CFDDF6CB-AF36-49F3-987E-D65076C1202B}" type="pres">
      <dgm:prSet presAssocID="{F660F5C4-916D-4417-9AEC-8BB10C448DDA}" presName="Parent" presStyleLbl="alignNode1" presStyleIdx="1" presStyleCnt="5" custScaleX="67954" custLinFactNeighborX="-14696" custLinFactNeighborY="1195">
        <dgm:presLayoutVars>
          <dgm:chMax val="3"/>
          <dgm:chPref val="3"/>
          <dgm:bulletEnabled val="1"/>
        </dgm:presLayoutVars>
      </dgm:prSet>
      <dgm:spPr/>
    </dgm:pt>
    <dgm:pt modelId="{542EDD09-DCFB-431F-AE43-78D1BA421759}" type="pres">
      <dgm:prSet presAssocID="{F660F5C4-916D-4417-9AEC-8BB10C448DDA}" presName="Accent" presStyleLbl="parChTrans1D1" presStyleIdx="1" presStyleCnt="5"/>
      <dgm:spPr>
        <a:xfrm>
          <a:off x="-145372" y="1602756"/>
          <a:ext cx="8546840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B0E48D0-4093-4F49-A1A8-566E7E12D104}" type="pres">
      <dgm:prSet presAssocID="{B10D4917-CA63-4CA7-BA5B-067A56F384A8}" presName="sibTrans" presStyleCnt="0"/>
      <dgm:spPr/>
    </dgm:pt>
    <dgm:pt modelId="{BA9536AE-9159-4D8B-A59D-556EAAA456D2}" type="pres">
      <dgm:prSet presAssocID="{39CE84BC-3E8F-478D-B177-FDEB06070EBD}" presName="composite" presStyleCnt="0"/>
      <dgm:spPr/>
    </dgm:pt>
    <dgm:pt modelId="{AF53B346-5CC5-44D4-93B0-D0BAAAE870FB}" type="pres">
      <dgm:prSet presAssocID="{39CE84BC-3E8F-478D-B177-FDEB06070EBD}" presName="FirstChild" presStyleLbl="revTx" presStyleIdx="2" presStyleCnt="5" custScaleX="106958" custLinFactNeighborX="-1475" custLinFactNeighborY="2026">
        <dgm:presLayoutVars>
          <dgm:chMax val="0"/>
          <dgm:chPref val="0"/>
          <dgm:bulletEnabled val="1"/>
        </dgm:presLayoutVars>
      </dgm:prSet>
      <dgm:spPr/>
    </dgm:pt>
    <dgm:pt modelId="{7FB01EDF-0B66-4F7D-A767-9560DF201195}" type="pres">
      <dgm:prSet presAssocID="{39CE84BC-3E8F-478D-B177-FDEB06070EBD}" presName="Parent" presStyleLbl="alignNode1" presStyleIdx="2" presStyleCnt="5" custScaleX="67954" custLinFactNeighborX="-14696" custLinFactNeighborY="1195">
        <dgm:presLayoutVars>
          <dgm:chMax val="3"/>
          <dgm:chPref val="3"/>
          <dgm:bulletEnabled val="1"/>
        </dgm:presLayoutVars>
      </dgm:prSet>
      <dgm:spPr/>
    </dgm:pt>
    <dgm:pt modelId="{929B54F4-B5B1-47B7-84C5-F13D87C0F780}" type="pres">
      <dgm:prSet presAssocID="{39CE84BC-3E8F-478D-B177-FDEB06070EBD}" presName="Accent" presStyleLbl="parChTrans1D1" presStyleIdx="2" presStyleCnt="5"/>
      <dgm:spPr>
        <a:xfrm>
          <a:off x="-110017" y="2422221"/>
          <a:ext cx="8546840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1685686-F158-4A65-9A16-0BBF436DFBAC}" type="pres">
      <dgm:prSet presAssocID="{56B2DEF1-0E50-48C9-B8F8-0B1151391F9C}" presName="sibTrans" presStyleCnt="0"/>
      <dgm:spPr/>
    </dgm:pt>
    <dgm:pt modelId="{87B45194-EF72-47B1-91F5-21AFDCC39986}" type="pres">
      <dgm:prSet presAssocID="{B9F274F4-39A9-4195-8178-9ECA683A6BB2}" presName="composite" presStyleCnt="0"/>
      <dgm:spPr/>
    </dgm:pt>
    <dgm:pt modelId="{CAC58778-4BCC-4914-8EC8-0CC466193FCB}" type="pres">
      <dgm:prSet presAssocID="{B9F274F4-39A9-4195-8178-9ECA683A6BB2}" presName="FirstChild" presStyleLbl="revTx" presStyleIdx="3" presStyleCnt="5" custLinFactNeighborX="-5960" custLinFactNeighborY="831">
        <dgm:presLayoutVars>
          <dgm:chMax val="0"/>
          <dgm:chPref val="0"/>
          <dgm:bulletEnabled val="1"/>
        </dgm:presLayoutVars>
      </dgm:prSet>
      <dgm:spPr/>
    </dgm:pt>
    <dgm:pt modelId="{0A3D6C69-B116-4666-943C-69CEFC3315FB}" type="pres">
      <dgm:prSet presAssocID="{B9F274F4-39A9-4195-8178-9ECA683A6BB2}" presName="Parent" presStyleLbl="alignNode1" presStyleIdx="3" presStyleCnt="5" custScaleX="67954" custLinFactNeighborX="-14696" custLinFactNeighborY="1195">
        <dgm:presLayoutVars>
          <dgm:chMax val="3"/>
          <dgm:chPref val="3"/>
          <dgm:bulletEnabled val="1"/>
        </dgm:presLayoutVars>
      </dgm:prSet>
      <dgm:spPr/>
    </dgm:pt>
    <dgm:pt modelId="{47F9F585-C39B-4C90-B988-25FEADC6A51A}" type="pres">
      <dgm:prSet presAssocID="{B9F274F4-39A9-4195-8178-9ECA683A6BB2}" presName="Accent" presStyleLbl="parChTrans1D1" presStyleIdx="3" presStyleCnt="5"/>
      <dgm:spPr>
        <a:xfrm>
          <a:off x="0" y="3241686"/>
          <a:ext cx="8546840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76A988F-D1BA-4D78-A81B-6E58086F8608}" type="pres">
      <dgm:prSet presAssocID="{F6FE627D-9E43-40A1-9F95-0A58BB2C4297}" presName="sibTrans" presStyleCnt="0"/>
      <dgm:spPr/>
    </dgm:pt>
    <dgm:pt modelId="{BAC86310-069E-4880-BD54-69CBBA30B706}" type="pres">
      <dgm:prSet presAssocID="{4793F768-5000-44B8-A84F-43762F417F7D}" presName="composite" presStyleCnt="0"/>
      <dgm:spPr/>
    </dgm:pt>
    <dgm:pt modelId="{ECF31013-ECB2-4154-B49F-788980B2138D}" type="pres">
      <dgm:prSet presAssocID="{4793F768-5000-44B8-A84F-43762F417F7D}" presName="FirstChild" presStyleLbl="revTx" presStyleIdx="4" presStyleCnt="5" custLinFactNeighborX="-5960" custLinFactNeighborY="2026">
        <dgm:presLayoutVars>
          <dgm:chMax val="0"/>
          <dgm:chPref val="0"/>
          <dgm:bulletEnabled val="1"/>
        </dgm:presLayoutVars>
      </dgm:prSet>
      <dgm:spPr/>
    </dgm:pt>
    <dgm:pt modelId="{B9F21914-430D-4296-A8C6-E469FD1B0EE8}" type="pres">
      <dgm:prSet presAssocID="{4793F768-5000-44B8-A84F-43762F417F7D}" presName="Parent" presStyleLbl="alignNode1" presStyleIdx="4" presStyleCnt="5" custScaleX="67954" custLinFactNeighborX="-14696" custLinFactNeighborY="1195">
        <dgm:presLayoutVars>
          <dgm:chMax val="3"/>
          <dgm:chPref val="3"/>
          <dgm:bulletEnabled val="1"/>
        </dgm:presLayoutVars>
      </dgm:prSet>
      <dgm:spPr/>
    </dgm:pt>
    <dgm:pt modelId="{5D2F239A-40DB-40BC-A5C7-6B981156FCD8}" type="pres">
      <dgm:prSet presAssocID="{4793F768-5000-44B8-A84F-43762F417F7D}" presName="Accent" presStyleLbl="parChTrans1D1" presStyleIdx="4" presStyleCnt="5"/>
      <dgm:spPr>
        <a:xfrm>
          <a:off x="0" y="4061151"/>
          <a:ext cx="8546840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B13AF303-BE54-42DE-B981-1AF2C2D32E89}" srcId="{9A2C89FC-46BA-4AE5-97A4-D29E40D5B9A1}" destId="{F660F5C4-916D-4417-9AEC-8BB10C448DDA}" srcOrd="1" destOrd="0" parTransId="{8776FC79-C5F0-4238-BD66-9B1B84C1EF7F}" sibTransId="{B10D4917-CA63-4CA7-BA5B-067A56F384A8}"/>
    <dgm:cxn modelId="{7606C019-3676-4109-A5D3-BF6AA986DAE5}" type="presOf" srcId="{FC855B34-3F32-4703-8712-090322C015A9}" destId="{5910EBAE-D951-4BB0-9770-07B683BD720D}" srcOrd="0" destOrd="0" presId="urn:microsoft.com/office/officeart/2011/layout/TabList"/>
    <dgm:cxn modelId="{A2C2E31E-D32D-4A1C-81DD-30D179E01665}" type="presOf" srcId="{B9F274F4-39A9-4195-8178-9ECA683A6BB2}" destId="{0A3D6C69-B116-4666-943C-69CEFC3315FB}" srcOrd="0" destOrd="0" presId="urn:microsoft.com/office/officeart/2011/layout/TabList"/>
    <dgm:cxn modelId="{40D2F820-6EBC-41A5-80DA-A070CC8DE746}" type="presOf" srcId="{F660F5C4-916D-4417-9AEC-8BB10C448DDA}" destId="{CFDDF6CB-AF36-49F3-987E-D65076C1202B}" srcOrd="0" destOrd="0" presId="urn:microsoft.com/office/officeart/2011/layout/TabList"/>
    <dgm:cxn modelId="{46D9C13B-1BA1-4B42-ADC1-132DBC2796BD}" type="presOf" srcId="{D2629A8E-19DB-45AB-923A-FA84140ED2B1}" destId="{AF53B346-5CC5-44D4-93B0-D0BAAAE870FB}" srcOrd="0" destOrd="0" presId="urn:microsoft.com/office/officeart/2011/layout/TabList"/>
    <dgm:cxn modelId="{95D6C840-ED72-4AA2-80ED-F01DD3F64F8B}" srcId="{9A2C89FC-46BA-4AE5-97A4-D29E40D5B9A1}" destId="{B9F274F4-39A9-4195-8178-9ECA683A6BB2}" srcOrd="3" destOrd="0" parTransId="{3E9D91AB-4C4B-4CB7-8BF2-9A3EED2C0E64}" sibTransId="{F6FE627D-9E43-40A1-9F95-0A58BB2C4297}"/>
    <dgm:cxn modelId="{9BF2555C-AF83-4B5B-AFD4-618847E22AB9}" type="presOf" srcId="{9A2C89FC-46BA-4AE5-97A4-D29E40D5B9A1}" destId="{0A1598EA-2211-4E38-8DA2-1D3AB1AC429E}" srcOrd="0" destOrd="0" presId="urn:microsoft.com/office/officeart/2011/layout/TabList"/>
    <dgm:cxn modelId="{AB40F25E-6D57-4B25-BDE8-4D45C4BD257C}" type="presOf" srcId="{90578826-5079-43CD-A459-59DAEBA40F96}" destId="{ECF31013-ECB2-4154-B49F-788980B2138D}" srcOrd="0" destOrd="0" presId="urn:microsoft.com/office/officeart/2011/layout/TabList"/>
    <dgm:cxn modelId="{8CC3F864-D4AB-479B-ABF6-9884201957F7}" srcId="{9A2C89FC-46BA-4AE5-97A4-D29E40D5B9A1}" destId="{39CE84BC-3E8F-478D-B177-FDEB06070EBD}" srcOrd="2" destOrd="0" parTransId="{05B0B033-DA83-4AC4-A7CA-C306A73958D0}" sibTransId="{56B2DEF1-0E50-48C9-B8F8-0B1151391F9C}"/>
    <dgm:cxn modelId="{4F262F46-00F0-48EE-BF9B-8A6C226701B6}" srcId="{2ED79099-8D74-41E9-9D9E-705DDBDC6663}" destId="{A622AF43-3394-4EBC-96BC-8937F6DAB77B}" srcOrd="0" destOrd="0" parTransId="{A7BCAA24-6733-4F23-8FBA-2B6C2C4714C6}" sibTransId="{FA8D19A1-9D18-4B29-9D77-746B7034DB92}"/>
    <dgm:cxn modelId="{1749286E-DC40-4822-8A35-F92547F03C12}" srcId="{39CE84BC-3E8F-478D-B177-FDEB06070EBD}" destId="{D2629A8E-19DB-45AB-923A-FA84140ED2B1}" srcOrd="0" destOrd="0" parTransId="{026593F4-7361-42A4-AF31-6D3718E19167}" sibTransId="{DE912A15-AAD9-4E41-B4D1-81149CC8DFBE}"/>
    <dgm:cxn modelId="{E41BDE7A-D71D-458F-8244-C18F6A4431C9}" type="presOf" srcId="{39CE84BC-3E8F-478D-B177-FDEB06070EBD}" destId="{7FB01EDF-0B66-4F7D-A767-9560DF201195}" srcOrd="0" destOrd="0" presId="urn:microsoft.com/office/officeart/2011/layout/TabList"/>
    <dgm:cxn modelId="{3F92E080-8D47-4266-B50B-BBFC25ED452F}" type="presOf" srcId="{DD46A3E2-CDA9-44CD-9A4F-07B86D472719}" destId="{CAC58778-4BCC-4914-8EC8-0CC466193FCB}" srcOrd="0" destOrd="0" presId="urn:microsoft.com/office/officeart/2011/layout/TabList"/>
    <dgm:cxn modelId="{468F5DA3-46D1-4A87-80E9-3F1174FDB14D}" srcId="{9A2C89FC-46BA-4AE5-97A4-D29E40D5B9A1}" destId="{2ED79099-8D74-41E9-9D9E-705DDBDC6663}" srcOrd="0" destOrd="0" parTransId="{63F127B5-9636-45D6-A0DC-1ED299EB6995}" sibTransId="{3686C641-A9E3-4A1F-9DEA-2136EB46EFAE}"/>
    <dgm:cxn modelId="{59D3A4B3-2F94-4D42-AB3F-813AA4619E23}" srcId="{F660F5C4-916D-4417-9AEC-8BB10C448DDA}" destId="{FC855B34-3F32-4703-8712-090322C015A9}" srcOrd="0" destOrd="0" parTransId="{6D50DB73-1D68-48B5-8A95-0744D6594100}" sibTransId="{DB72B1E1-2DA4-4D32-BF2A-2851D1270A97}"/>
    <dgm:cxn modelId="{5EA752BF-A6E8-419E-B787-A8EF19AD3531}" srcId="{4793F768-5000-44B8-A84F-43762F417F7D}" destId="{90578826-5079-43CD-A459-59DAEBA40F96}" srcOrd="0" destOrd="0" parTransId="{D5BB9AB7-A10E-4FC4-A519-C2BE2C3A47F4}" sibTransId="{DE7DE733-3CF3-431B-82D9-F76033108CAE}"/>
    <dgm:cxn modelId="{7F9D69C8-D64B-4BBF-A452-C62C966F448C}" srcId="{B9F274F4-39A9-4195-8178-9ECA683A6BB2}" destId="{DD46A3E2-CDA9-44CD-9A4F-07B86D472719}" srcOrd="0" destOrd="0" parTransId="{E24E6057-08BE-4609-86FF-D24A7F2A8835}" sibTransId="{7850FD4F-F12F-43B5-B755-BC54C5154A0B}"/>
    <dgm:cxn modelId="{5E70B6C9-866D-45D8-839F-EEA8751126B0}" type="presOf" srcId="{4793F768-5000-44B8-A84F-43762F417F7D}" destId="{B9F21914-430D-4296-A8C6-E469FD1B0EE8}" srcOrd="0" destOrd="0" presId="urn:microsoft.com/office/officeart/2011/layout/TabList"/>
    <dgm:cxn modelId="{01A9B5F0-400D-4AD2-AF5B-BF40B4237353}" type="presOf" srcId="{A622AF43-3394-4EBC-96BC-8937F6DAB77B}" destId="{478B5DE2-D9AD-4F8A-907F-C31550DF3F38}" srcOrd="0" destOrd="0" presId="urn:microsoft.com/office/officeart/2011/layout/TabList"/>
    <dgm:cxn modelId="{E61A3EF6-A8AE-48EB-BE10-BFF5074D2B42}" srcId="{9A2C89FC-46BA-4AE5-97A4-D29E40D5B9A1}" destId="{4793F768-5000-44B8-A84F-43762F417F7D}" srcOrd="4" destOrd="0" parTransId="{FD7B23DB-9B85-4D5F-94FC-F6764F6E365F}" sibTransId="{462B24F8-68AB-4FB3-8C93-BA20154B63C2}"/>
    <dgm:cxn modelId="{9B3C31FC-F337-4D39-A311-958D793FE8BF}" type="presOf" srcId="{2ED79099-8D74-41E9-9D9E-705DDBDC6663}" destId="{5E045240-EA52-4054-8612-7705F169D627}" srcOrd="0" destOrd="0" presId="urn:microsoft.com/office/officeart/2011/layout/TabList"/>
    <dgm:cxn modelId="{80E7EB96-40AE-4B53-9F1C-EBAC7D8691A9}" type="presParOf" srcId="{0A1598EA-2211-4E38-8DA2-1D3AB1AC429E}" destId="{76382A43-C32C-4F13-8D23-5C6900438282}" srcOrd="0" destOrd="0" presId="urn:microsoft.com/office/officeart/2011/layout/TabList"/>
    <dgm:cxn modelId="{645AED86-D79F-4CEA-89D9-3DCFFA37D90C}" type="presParOf" srcId="{76382A43-C32C-4F13-8D23-5C6900438282}" destId="{478B5DE2-D9AD-4F8A-907F-C31550DF3F38}" srcOrd="0" destOrd="0" presId="urn:microsoft.com/office/officeart/2011/layout/TabList"/>
    <dgm:cxn modelId="{D7B3D12D-4605-4DB2-98B7-2810C69BA053}" type="presParOf" srcId="{76382A43-C32C-4F13-8D23-5C6900438282}" destId="{5E045240-EA52-4054-8612-7705F169D627}" srcOrd="1" destOrd="0" presId="urn:microsoft.com/office/officeart/2011/layout/TabList"/>
    <dgm:cxn modelId="{46C61F31-61EF-4A26-AB8F-8A8F68BC3C87}" type="presParOf" srcId="{76382A43-C32C-4F13-8D23-5C6900438282}" destId="{033AA8AB-C948-465A-8933-3A70DDFCBC59}" srcOrd="2" destOrd="0" presId="urn:microsoft.com/office/officeart/2011/layout/TabList"/>
    <dgm:cxn modelId="{8C538258-3168-4CA0-A435-760130A67807}" type="presParOf" srcId="{0A1598EA-2211-4E38-8DA2-1D3AB1AC429E}" destId="{0E9CD755-9699-44F6-AEAC-11A099267C82}" srcOrd="1" destOrd="0" presId="urn:microsoft.com/office/officeart/2011/layout/TabList"/>
    <dgm:cxn modelId="{F5E95F16-6A2D-4A9E-BA09-6F53955DB5B5}" type="presParOf" srcId="{0A1598EA-2211-4E38-8DA2-1D3AB1AC429E}" destId="{23A8B5A0-4546-4F51-AB26-F0C50022465E}" srcOrd="2" destOrd="0" presId="urn:microsoft.com/office/officeart/2011/layout/TabList"/>
    <dgm:cxn modelId="{3670316B-94C7-4620-99FE-0F0C173B3A4A}" type="presParOf" srcId="{23A8B5A0-4546-4F51-AB26-F0C50022465E}" destId="{5910EBAE-D951-4BB0-9770-07B683BD720D}" srcOrd="0" destOrd="0" presId="urn:microsoft.com/office/officeart/2011/layout/TabList"/>
    <dgm:cxn modelId="{504F11A6-A1BE-426A-B21D-60775922FE97}" type="presParOf" srcId="{23A8B5A0-4546-4F51-AB26-F0C50022465E}" destId="{CFDDF6CB-AF36-49F3-987E-D65076C1202B}" srcOrd="1" destOrd="0" presId="urn:microsoft.com/office/officeart/2011/layout/TabList"/>
    <dgm:cxn modelId="{C7835582-C5C2-499A-B23B-9FA695A5BACF}" type="presParOf" srcId="{23A8B5A0-4546-4F51-AB26-F0C50022465E}" destId="{542EDD09-DCFB-431F-AE43-78D1BA421759}" srcOrd="2" destOrd="0" presId="urn:microsoft.com/office/officeart/2011/layout/TabList"/>
    <dgm:cxn modelId="{CA38748F-B0CC-4CCF-9BC3-5CD6CB880F61}" type="presParOf" srcId="{0A1598EA-2211-4E38-8DA2-1D3AB1AC429E}" destId="{CB0E48D0-4093-4F49-A1A8-566E7E12D104}" srcOrd="3" destOrd="0" presId="urn:microsoft.com/office/officeart/2011/layout/TabList"/>
    <dgm:cxn modelId="{2ED6D0F9-2212-4266-8C6E-CDD9600ED304}" type="presParOf" srcId="{0A1598EA-2211-4E38-8DA2-1D3AB1AC429E}" destId="{BA9536AE-9159-4D8B-A59D-556EAAA456D2}" srcOrd="4" destOrd="0" presId="urn:microsoft.com/office/officeart/2011/layout/TabList"/>
    <dgm:cxn modelId="{6EF785C5-0A62-4E65-ADFA-9E7425CDB40A}" type="presParOf" srcId="{BA9536AE-9159-4D8B-A59D-556EAAA456D2}" destId="{AF53B346-5CC5-44D4-93B0-D0BAAAE870FB}" srcOrd="0" destOrd="0" presId="urn:microsoft.com/office/officeart/2011/layout/TabList"/>
    <dgm:cxn modelId="{733D3434-963F-4D88-949A-2A4FA0AE8026}" type="presParOf" srcId="{BA9536AE-9159-4D8B-A59D-556EAAA456D2}" destId="{7FB01EDF-0B66-4F7D-A767-9560DF201195}" srcOrd="1" destOrd="0" presId="urn:microsoft.com/office/officeart/2011/layout/TabList"/>
    <dgm:cxn modelId="{DD66922E-84F1-45F5-B197-38DFF8300DC5}" type="presParOf" srcId="{BA9536AE-9159-4D8B-A59D-556EAAA456D2}" destId="{929B54F4-B5B1-47B7-84C5-F13D87C0F780}" srcOrd="2" destOrd="0" presId="urn:microsoft.com/office/officeart/2011/layout/TabList"/>
    <dgm:cxn modelId="{59C3B689-BDF4-4A16-9CCE-D334B1054874}" type="presParOf" srcId="{0A1598EA-2211-4E38-8DA2-1D3AB1AC429E}" destId="{11685686-F158-4A65-9A16-0BBF436DFBAC}" srcOrd="5" destOrd="0" presId="urn:microsoft.com/office/officeart/2011/layout/TabList"/>
    <dgm:cxn modelId="{7C595DFB-7F1A-4CDF-8AA6-2AC321D7AFAB}" type="presParOf" srcId="{0A1598EA-2211-4E38-8DA2-1D3AB1AC429E}" destId="{87B45194-EF72-47B1-91F5-21AFDCC39986}" srcOrd="6" destOrd="0" presId="urn:microsoft.com/office/officeart/2011/layout/TabList"/>
    <dgm:cxn modelId="{8D1A7603-BA1B-433C-A81A-1FE195E176DD}" type="presParOf" srcId="{87B45194-EF72-47B1-91F5-21AFDCC39986}" destId="{CAC58778-4BCC-4914-8EC8-0CC466193FCB}" srcOrd="0" destOrd="0" presId="urn:microsoft.com/office/officeart/2011/layout/TabList"/>
    <dgm:cxn modelId="{3BC09BBE-9CF4-4CFE-95C2-4418478B329B}" type="presParOf" srcId="{87B45194-EF72-47B1-91F5-21AFDCC39986}" destId="{0A3D6C69-B116-4666-943C-69CEFC3315FB}" srcOrd="1" destOrd="0" presId="urn:microsoft.com/office/officeart/2011/layout/TabList"/>
    <dgm:cxn modelId="{075B9B10-F845-4873-957E-501AA0BEA655}" type="presParOf" srcId="{87B45194-EF72-47B1-91F5-21AFDCC39986}" destId="{47F9F585-C39B-4C90-B988-25FEADC6A51A}" srcOrd="2" destOrd="0" presId="urn:microsoft.com/office/officeart/2011/layout/TabList"/>
    <dgm:cxn modelId="{CFD65544-E1DF-4F3E-93FF-F74F8024E8D3}" type="presParOf" srcId="{0A1598EA-2211-4E38-8DA2-1D3AB1AC429E}" destId="{376A988F-D1BA-4D78-A81B-6E58086F8608}" srcOrd="7" destOrd="0" presId="urn:microsoft.com/office/officeart/2011/layout/TabList"/>
    <dgm:cxn modelId="{7E362979-02C4-49B7-B050-0DE1374F2DB9}" type="presParOf" srcId="{0A1598EA-2211-4E38-8DA2-1D3AB1AC429E}" destId="{BAC86310-069E-4880-BD54-69CBBA30B706}" srcOrd="8" destOrd="0" presId="urn:microsoft.com/office/officeart/2011/layout/TabList"/>
    <dgm:cxn modelId="{F001DF27-789C-47F2-85A2-621F9FFE08C6}" type="presParOf" srcId="{BAC86310-069E-4880-BD54-69CBBA30B706}" destId="{ECF31013-ECB2-4154-B49F-788980B2138D}" srcOrd="0" destOrd="0" presId="urn:microsoft.com/office/officeart/2011/layout/TabList"/>
    <dgm:cxn modelId="{9C14E780-FF37-48D3-B33A-25B95C1BBF80}" type="presParOf" srcId="{BAC86310-069E-4880-BD54-69CBBA30B706}" destId="{B9F21914-430D-4296-A8C6-E469FD1B0EE8}" srcOrd="1" destOrd="0" presId="urn:microsoft.com/office/officeart/2011/layout/TabList"/>
    <dgm:cxn modelId="{5D0D489F-12EC-4FDE-865A-E2F5CE878021}" type="presParOf" srcId="{BAC86310-069E-4880-BD54-69CBBA30B706}" destId="{5D2F239A-40DB-40BC-A5C7-6B981156FCD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F50F-99C5-4B3E-8F68-A0B087255238}">
      <dsp:nvSpPr>
        <dsp:cNvPr id="0" name=""/>
        <dsp:cNvSpPr/>
      </dsp:nvSpPr>
      <dsp:spPr>
        <a:xfrm>
          <a:off x="551745" y="1114693"/>
          <a:ext cx="1612687" cy="16126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895433" y="1458380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36214" y="3229693"/>
          <a:ext cx="2643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>
              <a:solidFill>
                <a:schemeClr val="bg1"/>
              </a:solidFill>
            </a:rPr>
            <a:t>Dr Addison Retiring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>
              <a:solidFill>
                <a:schemeClr val="bg1"/>
              </a:solidFill>
            </a:rPr>
            <a:t>(partner)</a:t>
          </a:r>
        </a:p>
      </dsp:txBody>
      <dsp:txXfrm>
        <a:off x="36214" y="3229693"/>
        <a:ext cx="2643750" cy="742500"/>
      </dsp:txXfrm>
    </dsp:sp>
    <dsp:sp modelId="{6A1A4E47-8735-4536-B903-131D2BEEBB92}">
      <dsp:nvSpPr>
        <dsp:cNvPr id="0" name=""/>
        <dsp:cNvSpPr/>
      </dsp:nvSpPr>
      <dsp:spPr>
        <a:xfrm>
          <a:off x="3658152" y="1114693"/>
          <a:ext cx="1612687" cy="16126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4001839" y="1458380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3142621" y="3229693"/>
          <a:ext cx="2643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solidFill>
                <a:schemeClr val="bg1"/>
              </a:solidFill>
            </a:rPr>
            <a:t>Salaried GP Offered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solidFill>
                <a:schemeClr val="bg1"/>
              </a:solidFill>
            </a:rPr>
            <a:t>(start date TBC)</a:t>
          </a:r>
        </a:p>
      </dsp:txBody>
      <dsp:txXfrm>
        <a:off x="3142621" y="3229693"/>
        <a:ext cx="2643750" cy="742500"/>
      </dsp:txXfrm>
    </dsp:sp>
    <dsp:sp modelId="{21C3F34A-2608-4BC3-A9EA-66E39D6B85C5}">
      <dsp:nvSpPr>
        <dsp:cNvPr id="0" name=""/>
        <dsp:cNvSpPr/>
      </dsp:nvSpPr>
      <dsp:spPr>
        <a:xfrm>
          <a:off x="6764558" y="1114693"/>
          <a:ext cx="1612687" cy="16126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6A3A-CCAA-425C-A164-D64BF3CAA48F}">
      <dsp:nvSpPr>
        <dsp:cNvPr id="0" name=""/>
        <dsp:cNvSpPr/>
      </dsp:nvSpPr>
      <dsp:spPr>
        <a:xfrm>
          <a:off x="7108246" y="1458380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C39E-65D9-4408-9BB6-BB8216C86C77}">
      <dsp:nvSpPr>
        <dsp:cNvPr id="0" name=""/>
        <dsp:cNvSpPr/>
      </dsp:nvSpPr>
      <dsp:spPr>
        <a:xfrm>
          <a:off x="6249027" y="3229693"/>
          <a:ext cx="26437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solidFill>
                <a:schemeClr val="bg1"/>
              </a:solidFill>
            </a:rPr>
            <a:t>Dr Foroughi, Dr </a:t>
          </a:r>
          <a:r>
            <a:rPr lang="en-US" sz="1400" kern="1200" cap="none" baseline="0" dirty="0" err="1">
              <a:solidFill>
                <a:schemeClr val="bg1"/>
              </a:solidFill>
            </a:rPr>
            <a:t>Henanouche</a:t>
          </a:r>
          <a:r>
            <a:rPr lang="en-US" sz="1400" kern="1200" cap="none" baseline="0" dirty="0">
              <a:solidFill>
                <a:schemeClr val="bg1"/>
              </a:solidFill>
            </a:rPr>
            <a:t>, Dr Jaiswal joined on placement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solidFill>
                <a:schemeClr val="bg1"/>
              </a:solidFill>
            </a:rPr>
            <a:t>(registrars)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249027" y="3229693"/>
        <a:ext cx="2643750" cy="74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5E37F-602A-402E-BCEE-5BC0CA2771E1}">
      <dsp:nvSpPr>
        <dsp:cNvPr id="0" name=""/>
        <dsp:cNvSpPr/>
      </dsp:nvSpPr>
      <dsp:spPr>
        <a:xfrm>
          <a:off x="694808" y="0"/>
          <a:ext cx="4726047" cy="4726047"/>
        </a:xfrm>
        <a:prstGeom prst="diamond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ED0FB1A-4740-461C-BB3A-296728797D00}">
      <dsp:nvSpPr>
        <dsp:cNvPr id="0" name=""/>
        <dsp:cNvSpPr/>
      </dsp:nvSpPr>
      <dsp:spPr>
        <a:xfrm>
          <a:off x="1143783" y="448974"/>
          <a:ext cx="1843158" cy="18431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Decision made by the ICB</a:t>
          </a:r>
        </a:p>
      </dsp:txBody>
      <dsp:txXfrm>
        <a:off x="1233759" y="538950"/>
        <a:ext cx="1663206" cy="1663206"/>
      </dsp:txXfrm>
    </dsp:sp>
    <dsp:sp modelId="{29847468-F8CA-4AB4-9A16-9F103A270A15}">
      <dsp:nvSpPr>
        <dsp:cNvPr id="0" name=""/>
        <dsp:cNvSpPr/>
      </dsp:nvSpPr>
      <dsp:spPr>
        <a:xfrm>
          <a:off x="3128723" y="448974"/>
          <a:ext cx="1843158" cy="1843158"/>
        </a:xfrm>
        <a:prstGeom prst="round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Prescribing ends 1</a:t>
          </a:r>
          <a:r>
            <a:rPr lang="en-GB" sz="2300" kern="1200" baseline="30000" dirty="0"/>
            <a:t>st</a:t>
          </a:r>
          <a:r>
            <a:rPr lang="en-GB" sz="2300" kern="1200" dirty="0"/>
            <a:t> Feb 2025</a:t>
          </a:r>
        </a:p>
      </dsp:txBody>
      <dsp:txXfrm>
        <a:off x="3218699" y="538950"/>
        <a:ext cx="1663206" cy="1663206"/>
      </dsp:txXfrm>
    </dsp:sp>
    <dsp:sp modelId="{CEF2DA12-0DB7-4E3A-8D3F-A5779C3B9EC8}">
      <dsp:nvSpPr>
        <dsp:cNvPr id="0" name=""/>
        <dsp:cNvSpPr/>
      </dsp:nvSpPr>
      <dsp:spPr>
        <a:xfrm>
          <a:off x="1143783" y="2433914"/>
          <a:ext cx="1843158" cy="1843158"/>
        </a:xfrm>
        <a:prstGeom prst="round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Contacted those effected</a:t>
          </a:r>
        </a:p>
      </dsp:txBody>
      <dsp:txXfrm>
        <a:off x="1233759" y="2523890"/>
        <a:ext cx="1663206" cy="1663206"/>
      </dsp:txXfrm>
    </dsp:sp>
    <dsp:sp modelId="{76B901DF-08A0-4B0C-97A2-AAB557B27030}">
      <dsp:nvSpPr>
        <dsp:cNvPr id="0" name=""/>
        <dsp:cNvSpPr/>
      </dsp:nvSpPr>
      <dsp:spPr>
        <a:xfrm>
          <a:off x="3128723" y="2433914"/>
          <a:ext cx="1843158" cy="1843158"/>
        </a:xfrm>
        <a:prstGeom prst="round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Signposted to information from ICB</a:t>
          </a:r>
        </a:p>
      </dsp:txBody>
      <dsp:txXfrm>
        <a:off x="3218699" y="2523890"/>
        <a:ext cx="1663206" cy="1663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DA9D6-7A4C-4215-BEF5-C032C8B4CC03}">
      <dsp:nvSpPr>
        <dsp:cNvPr id="0" name=""/>
        <dsp:cNvSpPr/>
      </dsp:nvSpPr>
      <dsp:spPr>
        <a:xfrm>
          <a:off x="686996" y="0"/>
          <a:ext cx="7785965" cy="426349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CE0D-5014-47FC-B1E0-94029ECFEBDF}">
      <dsp:nvSpPr>
        <dsp:cNvPr id="0" name=""/>
        <dsp:cNvSpPr/>
      </dsp:nvSpPr>
      <dsp:spPr>
        <a:xfrm>
          <a:off x="4584" y="1279047"/>
          <a:ext cx="2205009" cy="1705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Process Change for Burton</a:t>
          </a:r>
        </a:p>
      </dsp:txBody>
      <dsp:txXfrm>
        <a:off x="87835" y="1362298"/>
        <a:ext cx="2038507" cy="1538894"/>
      </dsp:txXfrm>
    </dsp:sp>
    <dsp:sp modelId="{0C502DB7-3FE9-4A40-AAB8-55564114EAD2}">
      <dsp:nvSpPr>
        <dsp:cNvPr id="0" name=""/>
        <dsp:cNvSpPr/>
      </dsp:nvSpPr>
      <dsp:spPr>
        <a:xfrm>
          <a:off x="2319844" y="1279047"/>
          <a:ext cx="2205009" cy="1705396"/>
        </a:xfrm>
        <a:prstGeom prst="roundRect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Move away from paper handwritten forms</a:t>
          </a:r>
        </a:p>
      </dsp:txBody>
      <dsp:txXfrm>
        <a:off x="2403095" y="1362298"/>
        <a:ext cx="2038507" cy="1538894"/>
      </dsp:txXfrm>
    </dsp:sp>
    <dsp:sp modelId="{E399A72E-499C-4C17-9E6D-8A214CC7C463}">
      <dsp:nvSpPr>
        <dsp:cNvPr id="0" name=""/>
        <dsp:cNvSpPr/>
      </dsp:nvSpPr>
      <dsp:spPr>
        <a:xfrm>
          <a:off x="4635104" y="1279047"/>
          <a:ext cx="2205009" cy="1705396"/>
        </a:xfrm>
        <a:prstGeom prst="roundRect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Request electronically via ICE</a:t>
          </a:r>
        </a:p>
      </dsp:txBody>
      <dsp:txXfrm>
        <a:off x="4718355" y="1362298"/>
        <a:ext cx="2038507" cy="1538894"/>
      </dsp:txXfrm>
    </dsp:sp>
    <dsp:sp modelId="{ADA2A83C-E66F-4936-B451-944E16FD5E92}">
      <dsp:nvSpPr>
        <dsp:cNvPr id="0" name=""/>
        <dsp:cNvSpPr/>
      </dsp:nvSpPr>
      <dsp:spPr>
        <a:xfrm>
          <a:off x="6950364" y="1279047"/>
          <a:ext cx="2205009" cy="1705396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Print the request out from ICE</a:t>
          </a:r>
        </a:p>
      </dsp:txBody>
      <dsp:txXfrm>
        <a:off x="7033615" y="1362298"/>
        <a:ext cx="2038507" cy="1538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A24A3-106E-4655-A9F8-D60698D6310B}">
      <dsp:nvSpPr>
        <dsp:cNvPr id="0" name=""/>
        <dsp:cNvSpPr/>
      </dsp:nvSpPr>
      <dsp:spPr>
        <a:xfrm>
          <a:off x="2154945" y="373304"/>
          <a:ext cx="5065845" cy="506584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Send out questionnaire</a:t>
          </a:r>
        </a:p>
      </dsp:txBody>
      <dsp:txXfrm>
        <a:off x="4797627" y="1224848"/>
        <a:ext cx="1628307" cy="1085538"/>
      </dsp:txXfrm>
    </dsp:sp>
    <dsp:sp modelId="{E8D17DFA-BB13-47FD-9A25-8749B0FBF152}">
      <dsp:nvSpPr>
        <dsp:cNvPr id="0" name=""/>
        <dsp:cNvSpPr/>
      </dsp:nvSpPr>
      <dsp:spPr>
        <a:xfrm>
          <a:off x="2198366" y="508393"/>
          <a:ext cx="5065845" cy="506584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Once back send link to book appt</a:t>
          </a:r>
        </a:p>
      </dsp:txBody>
      <dsp:txXfrm>
        <a:off x="5461012" y="2823002"/>
        <a:ext cx="1507692" cy="1206153"/>
      </dsp:txXfrm>
    </dsp:sp>
    <dsp:sp modelId="{9F5819BC-161E-4CD7-937E-F6DE39276F6A}">
      <dsp:nvSpPr>
        <dsp:cNvPr id="0" name=""/>
        <dsp:cNvSpPr/>
      </dsp:nvSpPr>
      <dsp:spPr>
        <a:xfrm>
          <a:off x="2083781" y="591618"/>
          <a:ext cx="5065845" cy="5065845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Bloods taken</a:t>
          </a:r>
        </a:p>
      </dsp:txBody>
      <dsp:txXfrm>
        <a:off x="3893012" y="4149771"/>
        <a:ext cx="1447384" cy="1326768"/>
      </dsp:txXfrm>
    </dsp:sp>
    <dsp:sp modelId="{D55F99FE-19CD-423A-89D9-098C8B283F13}">
      <dsp:nvSpPr>
        <dsp:cNvPr id="0" name=""/>
        <dsp:cNvSpPr/>
      </dsp:nvSpPr>
      <dsp:spPr>
        <a:xfrm>
          <a:off x="1969197" y="508393"/>
          <a:ext cx="5065845" cy="5065845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Target advice based on questionnaire</a:t>
          </a:r>
        </a:p>
      </dsp:txBody>
      <dsp:txXfrm>
        <a:off x="2264704" y="2823002"/>
        <a:ext cx="1507692" cy="1206153"/>
      </dsp:txXfrm>
    </dsp:sp>
    <dsp:sp modelId="{F8618A8E-0E83-43BE-867B-4871D971C6BC}">
      <dsp:nvSpPr>
        <dsp:cNvPr id="0" name=""/>
        <dsp:cNvSpPr/>
      </dsp:nvSpPr>
      <dsp:spPr>
        <a:xfrm>
          <a:off x="2012618" y="373304"/>
          <a:ext cx="5065845" cy="506584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/>
              <a:ea typeface="+mn-ea"/>
              <a:cs typeface="+mn-cs"/>
            </a:rPr>
            <a:t>Send link to advice leaflet</a:t>
          </a:r>
        </a:p>
      </dsp:txBody>
      <dsp:txXfrm>
        <a:off x="2807474" y="1224848"/>
        <a:ext cx="1628307" cy="1085538"/>
      </dsp:txXfrm>
    </dsp:sp>
    <dsp:sp modelId="{3D5EF251-3B5F-4F2B-A71C-3E6E296D42D1}">
      <dsp:nvSpPr>
        <dsp:cNvPr id="0" name=""/>
        <dsp:cNvSpPr/>
      </dsp:nvSpPr>
      <dsp:spPr>
        <a:xfrm>
          <a:off x="1841106" y="59704"/>
          <a:ext cx="5693044" cy="569304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00AA5-AD84-4FF4-8CAB-49035123DE71}">
      <dsp:nvSpPr>
        <dsp:cNvPr id="0" name=""/>
        <dsp:cNvSpPr/>
      </dsp:nvSpPr>
      <dsp:spPr>
        <a:xfrm>
          <a:off x="1885116" y="194749"/>
          <a:ext cx="5693044" cy="569304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577D1-58CD-4413-973F-935F495E6957}">
      <dsp:nvSpPr>
        <dsp:cNvPr id="0" name=""/>
        <dsp:cNvSpPr/>
      </dsp:nvSpPr>
      <dsp:spPr>
        <a:xfrm>
          <a:off x="1770182" y="278228"/>
          <a:ext cx="5693044" cy="569304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FFA309-8D52-42EF-B489-5DA3B1566635}">
      <dsp:nvSpPr>
        <dsp:cNvPr id="0" name=""/>
        <dsp:cNvSpPr/>
      </dsp:nvSpPr>
      <dsp:spPr>
        <a:xfrm>
          <a:off x="1655247" y="194749"/>
          <a:ext cx="5693044" cy="569304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8FB8D-46BC-4429-BAE5-62D75144782D}">
      <dsp:nvSpPr>
        <dsp:cNvPr id="0" name=""/>
        <dsp:cNvSpPr/>
      </dsp:nvSpPr>
      <dsp:spPr>
        <a:xfrm>
          <a:off x="1699257" y="59704"/>
          <a:ext cx="5693044" cy="569304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32FC1-E00B-4173-863B-F4CC22293EEA}">
      <dsp:nvSpPr>
        <dsp:cNvPr id="0" name=""/>
        <dsp:cNvSpPr/>
      </dsp:nvSpPr>
      <dsp:spPr>
        <a:xfrm>
          <a:off x="1446" y="412359"/>
          <a:ext cx="1917662" cy="1917662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Xmas Jumpers Days</a:t>
          </a:r>
        </a:p>
      </dsp:txBody>
      <dsp:txXfrm>
        <a:off x="282281" y="693194"/>
        <a:ext cx="1355992" cy="1355992"/>
      </dsp:txXfrm>
    </dsp:sp>
    <dsp:sp modelId="{BCEE2A3D-04BC-4277-A757-9EB77C01EA39}">
      <dsp:nvSpPr>
        <dsp:cNvPr id="0" name=""/>
        <dsp:cNvSpPr/>
      </dsp:nvSpPr>
      <dsp:spPr>
        <a:xfrm>
          <a:off x="2074823" y="815068"/>
          <a:ext cx="1112244" cy="1112244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222251" y="1240390"/>
        <a:ext cx="817388" cy="261600"/>
      </dsp:txXfrm>
    </dsp:sp>
    <dsp:sp modelId="{8648DF7E-6D92-4581-8F75-2D87B7913A10}">
      <dsp:nvSpPr>
        <dsp:cNvPr id="0" name=""/>
        <dsp:cNvSpPr/>
      </dsp:nvSpPr>
      <dsp:spPr>
        <a:xfrm>
          <a:off x="3342781" y="412359"/>
          <a:ext cx="1917662" cy="1917662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-177661"/>
                <a:satOff val="-38386"/>
                <a:lumOff val="36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177661"/>
                <a:satOff val="-38386"/>
                <a:lumOff val="36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177661"/>
                <a:satOff val="-38386"/>
                <a:lumOff val="36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During December</a:t>
          </a:r>
        </a:p>
      </dsp:txBody>
      <dsp:txXfrm>
        <a:off x="3623616" y="693194"/>
        <a:ext cx="1355992" cy="1355992"/>
      </dsp:txXfrm>
    </dsp:sp>
    <dsp:sp modelId="{52D5B1A7-89B6-43EB-A872-34E0B953E4E1}">
      <dsp:nvSpPr>
        <dsp:cNvPr id="0" name=""/>
        <dsp:cNvSpPr/>
      </dsp:nvSpPr>
      <dsp:spPr>
        <a:xfrm>
          <a:off x="5416158" y="815068"/>
          <a:ext cx="1112244" cy="1112244"/>
        </a:xfrm>
        <a:prstGeom prst="mathEqual">
          <a:avLst/>
        </a:prstGeom>
        <a:solidFill>
          <a:schemeClr val="accent3">
            <a:shade val="90000"/>
            <a:hueOff val="-267820"/>
            <a:satOff val="-53691"/>
            <a:lumOff val="5148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563586" y="1044190"/>
        <a:ext cx="817388" cy="654000"/>
      </dsp:txXfrm>
    </dsp:sp>
    <dsp:sp modelId="{D18B0D03-9504-4AFD-B61B-D7CD7991EB03}">
      <dsp:nvSpPr>
        <dsp:cNvPr id="0" name=""/>
        <dsp:cNvSpPr/>
      </dsp:nvSpPr>
      <dsp:spPr>
        <a:xfrm>
          <a:off x="6684116" y="412359"/>
          <a:ext cx="1917662" cy="1917662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-177661"/>
                <a:satOff val="-38386"/>
                <a:lumOff val="36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177661"/>
                <a:satOff val="-38386"/>
                <a:lumOff val="36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177661"/>
                <a:satOff val="-38386"/>
                <a:lumOff val="36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£80</a:t>
          </a:r>
        </a:p>
      </dsp:txBody>
      <dsp:txXfrm>
        <a:off x="6964951" y="693194"/>
        <a:ext cx="1355992" cy="13559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2E19E-53E4-4117-9F61-F593A6DB7FFF}">
      <dsp:nvSpPr>
        <dsp:cNvPr id="0" name=""/>
        <dsp:cNvSpPr/>
      </dsp:nvSpPr>
      <dsp:spPr>
        <a:xfrm>
          <a:off x="1035" y="381749"/>
          <a:ext cx="4036920" cy="24221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ICB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Integrated Commissioning Board</a:t>
          </a:r>
        </a:p>
      </dsp:txBody>
      <dsp:txXfrm>
        <a:off x="1035" y="381749"/>
        <a:ext cx="4036920" cy="2422152"/>
      </dsp:txXfrm>
    </dsp:sp>
    <dsp:sp modelId="{2191E987-EEDF-4E82-AF11-5EAACE7F13E5}">
      <dsp:nvSpPr>
        <dsp:cNvPr id="0" name=""/>
        <dsp:cNvSpPr/>
      </dsp:nvSpPr>
      <dsp:spPr>
        <a:xfrm>
          <a:off x="4441648" y="381749"/>
          <a:ext cx="4036920" cy="2422152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ICE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Integrated Clinical Environment</a:t>
          </a:r>
        </a:p>
      </dsp:txBody>
      <dsp:txXfrm>
        <a:off x="4441648" y="381749"/>
        <a:ext cx="4036920" cy="2422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DA77B-1B81-40AB-88D9-0FF46C625E74}">
      <dsp:nvSpPr>
        <dsp:cNvPr id="0" name=""/>
        <dsp:cNvSpPr/>
      </dsp:nvSpPr>
      <dsp:spPr>
        <a:xfrm>
          <a:off x="3310" y="444586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Senior/Managing Partner</a:t>
          </a:r>
        </a:p>
      </dsp:txBody>
      <dsp:txXfrm>
        <a:off x="12920" y="454196"/>
        <a:ext cx="1293205" cy="308886"/>
      </dsp:txXfrm>
    </dsp:sp>
    <dsp:sp modelId="{D44BF4A8-600C-4B24-98D9-3A1800C4715A}">
      <dsp:nvSpPr>
        <dsp:cNvPr id="0" name=""/>
        <dsp:cNvSpPr/>
      </dsp:nvSpPr>
      <dsp:spPr>
        <a:xfrm rot="5400000">
          <a:off x="630813" y="801402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74681-9654-4A1C-B602-07A8CAB2B4DF}">
      <dsp:nvSpPr>
        <dsp:cNvPr id="0" name=""/>
        <dsp:cNvSpPr/>
      </dsp:nvSpPr>
      <dsp:spPr>
        <a:xfrm>
          <a:off x="3310" y="887530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 Krishnamurthy</a:t>
          </a:r>
        </a:p>
      </dsp:txBody>
      <dsp:txXfrm>
        <a:off x="12920" y="897140"/>
        <a:ext cx="1293205" cy="308886"/>
      </dsp:txXfrm>
    </dsp:sp>
    <dsp:sp modelId="{E11A19BB-1AC0-4BB5-89D7-EC2896B6D799}">
      <dsp:nvSpPr>
        <dsp:cNvPr id="0" name=""/>
        <dsp:cNvSpPr/>
      </dsp:nvSpPr>
      <dsp:spPr>
        <a:xfrm>
          <a:off x="1499475" y="444586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hueOff val="823433"/>
            <a:satOff val="4942"/>
            <a:lumOff val="3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CQC Registered Manager</a:t>
          </a:r>
        </a:p>
      </dsp:txBody>
      <dsp:txXfrm>
        <a:off x="1509085" y="454196"/>
        <a:ext cx="1293205" cy="308886"/>
      </dsp:txXfrm>
    </dsp:sp>
    <dsp:sp modelId="{215DC29F-6D9A-4174-BD56-CFED1D653C4B}">
      <dsp:nvSpPr>
        <dsp:cNvPr id="0" name=""/>
        <dsp:cNvSpPr/>
      </dsp:nvSpPr>
      <dsp:spPr>
        <a:xfrm rot="5400000">
          <a:off x="2126978" y="801402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57463"/>
            <a:satOff val="2746"/>
            <a:lumOff val="2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28F8D-5FFD-44B0-A16B-02542867DFB1}">
      <dsp:nvSpPr>
        <dsp:cNvPr id="0" name=""/>
        <dsp:cNvSpPr/>
      </dsp:nvSpPr>
      <dsp:spPr>
        <a:xfrm>
          <a:off x="1499475" y="887530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61684"/>
            <a:satOff val="4967"/>
            <a:lumOff val="58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61684"/>
              <a:satOff val="4967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 Krishnamurthy</a:t>
          </a:r>
        </a:p>
      </dsp:txBody>
      <dsp:txXfrm>
        <a:off x="1509085" y="897140"/>
        <a:ext cx="1293205" cy="308886"/>
      </dsp:txXfrm>
    </dsp:sp>
    <dsp:sp modelId="{F462B15A-CC26-4421-8400-AF29E10FBBB9}">
      <dsp:nvSpPr>
        <dsp:cNvPr id="0" name=""/>
        <dsp:cNvSpPr/>
      </dsp:nvSpPr>
      <dsp:spPr>
        <a:xfrm rot="5400000">
          <a:off x="2126978" y="1244345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914925"/>
            <a:satOff val="5492"/>
            <a:lumOff val="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86D4D-FA6D-4CBC-86BE-7DAB89A0E38A}">
      <dsp:nvSpPr>
        <dsp:cNvPr id="0" name=""/>
        <dsp:cNvSpPr/>
      </dsp:nvSpPr>
      <dsp:spPr>
        <a:xfrm>
          <a:off x="1499475" y="1330473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123368"/>
            <a:satOff val="9934"/>
            <a:lumOff val="1177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123368"/>
              <a:satOff val="9934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Jennie Caukwell (oversight)</a:t>
          </a:r>
        </a:p>
      </dsp:txBody>
      <dsp:txXfrm>
        <a:off x="1509085" y="1340083"/>
        <a:ext cx="1293205" cy="308886"/>
      </dsp:txXfrm>
    </dsp:sp>
    <dsp:sp modelId="{FAF42CA6-5674-4FEA-83C4-976D8E1BA544}">
      <dsp:nvSpPr>
        <dsp:cNvPr id="0" name=""/>
        <dsp:cNvSpPr/>
      </dsp:nvSpPr>
      <dsp:spPr>
        <a:xfrm>
          <a:off x="2995640" y="444586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hueOff val="1646865"/>
            <a:satOff val="9885"/>
            <a:lumOff val="7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Clinical Director</a:t>
          </a:r>
        </a:p>
      </dsp:txBody>
      <dsp:txXfrm>
        <a:off x="3005250" y="454196"/>
        <a:ext cx="1293205" cy="308886"/>
      </dsp:txXfrm>
    </dsp:sp>
    <dsp:sp modelId="{A36ADDC6-823B-45F8-89F8-AFDBD64C8BB7}">
      <dsp:nvSpPr>
        <dsp:cNvPr id="0" name=""/>
        <dsp:cNvSpPr/>
      </dsp:nvSpPr>
      <dsp:spPr>
        <a:xfrm rot="5400000">
          <a:off x="3623143" y="801402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AE718-0803-4789-917B-E70FB291DB91}">
      <dsp:nvSpPr>
        <dsp:cNvPr id="0" name=""/>
        <dsp:cNvSpPr/>
      </dsp:nvSpPr>
      <dsp:spPr>
        <a:xfrm>
          <a:off x="2995640" y="887530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685052"/>
            <a:satOff val="14902"/>
            <a:lumOff val="176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685052"/>
              <a:satOff val="1490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 Jarram</a:t>
          </a:r>
        </a:p>
      </dsp:txBody>
      <dsp:txXfrm>
        <a:off x="3005250" y="897140"/>
        <a:ext cx="1293205" cy="308886"/>
      </dsp:txXfrm>
    </dsp:sp>
    <dsp:sp modelId="{37225066-59C2-40FC-BD9B-D96E5BCE5B45}">
      <dsp:nvSpPr>
        <dsp:cNvPr id="0" name=""/>
        <dsp:cNvSpPr/>
      </dsp:nvSpPr>
      <dsp:spPr>
        <a:xfrm rot="5400000">
          <a:off x="3623143" y="1244345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29850"/>
            <a:satOff val="10983"/>
            <a:lumOff val="83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CBD9-68FE-40B5-A312-1BFA51954745}">
      <dsp:nvSpPr>
        <dsp:cNvPr id="0" name=""/>
        <dsp:cNvSpPr/>
      </dsp:nvSpPr>
      <dsp:spPr>
        <a:xfrm>
          <a:off x="2995640" y="1330473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246736"/>
            <a:satOff val="19869"/>
            <a:lumOff val="2353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246736"/>
              <a:satOff val="1986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Jennie Caukwell       (PM rep)</a:t>
          </a:r>
        </a:p>
      </dsp:txBody>
      <dsp:txXfrm>
        <a:off x="3005250" y="1340083"/>
        <a:ext cx="1293205" cy="308886"/>
      </dsp:txXfrm>
    </dsp:sp>
    <dsp:sp modelId="{40A6A4DE-AA94-4758-830B-ED9C8364EC43}">
      <dsp:nvSpPr>
        <dsp:cNvPr id="0" name=""/>
        <dsp:cNvSpPr/>
      </dsp:nvSpPr>
      <dsp:spPr>
        <a:xfrm>
          <a:off x="4491805" y="444586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hueOff val="2470298"/>
            <a:satOff val="14827"/>
            <a:lumOff val="11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Caldicott Guardian</a:t>
          </a:r>
        </a:p>
      </dsp:txBody>
      <dsp:txXfrm>
        <a:off x="4501415" y="454196"/>
        <a:ext cx="1293205" cy="308886"/>
      </dsp:txXfrm>
    </dsp:sp>
    <dsp:sp modelId="{516B6808-37A7-47D4-A9B1-C02E45F757E5}">
      <dsp:nvSpPr>
        <dsp:cNvPr id="0" name=""/>
        <dsp:cNvSpPr/>
      </dsp:nvSpPr>
      <dsp:spPr>
        <a:xfrm rot="5400000">
          <a:off x="5119308" y="801402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287313"/>
            <a:satOff val="13729"/>
            <a:lumOff val="10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DA590-4DCB-47C4-8D1B-A2A02CDAECDB}">
      <dsp:nvSpPr>
        <dsp:cNvPr id="0" name=""/>
        <dsp:cNvSpPr/>
      </dsp:nvSpPr>
      <dsp:spPr>
        <a:xfrm>
          <a:off x="4491805" y="887530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808420"/>
            <a:satOff val="24836"/>
            <a:lumOff val="2942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808420"/>
              <a:satOff val="24836"/>
              <a:lumOff val="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 Krishnamurthy</a:t>
          </a:r>
        </a:p>
      </dsp:txBody>
      <dsp:txXfrm>
        <a:off x="4501415" y="897140"/>
        <a:ext cx="1293205" cy="308886"/>
      </dsp:txXfrm>
    </dsp:sp>
    <dsp:sp modelId="{92394256-6A14-4FF4-9360-96761D8BA6D9}">
      <dsp:nvSpPr>
        <dsp:cNvPr id="0" name=""/>
        <dsp:cNvSpPr/>
      </dsp:nvSpPr>
      <dsp:spPr>
        <a:xfrm>
          <a:off x="5987970" y="444586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hueOff val="3293730"/>
            <a:satOff val="19770"/>
            <a:lumOff val="150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Governance</a:t>
          </a:r>
        </a:p>
      </dsp:txBody>
      <dsp:txXfrm>
        <a:off x="5997580" y="454196"/>
        <a:ext cx="1293205" cy="308886"/>
      </dsp:txXfrm>
    </dsp:sp>
    <dsp:sp modelId="{6FBC95D3-496E-4234-8AE7-280F4AD6827D}">
      <dsp:nvSpPr>
        <dsp:cNvPr id="0" name=""/>
        <dsp:cNvSpPr/>
      </dsp:nvSpPr>
      <dsp:spPr>
        <a:xfrm rot="5400000">
          <a:off x="6615473" y="801402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10EB-B076-40BE-A22F-086E8AD90281}">
      <dsp:nvSpPr>
        <dsp:cNvPr id="0" name=""/>
        <dsp:cNvSpPr/>
      </dsp:nvSpPr>
      <dsp:spPr>
        <a:xfrm>
          <a:off x="5987970" y="887530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370104"/>
            <a:satOff val="29803"/>
            <a:lumOff val="353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3370104"/>
              <a:satOff val="29803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 Krishnamurthy</a:t>
          </a:r>
        </a:p>
      </dsp:txBody>
      <dsp:txXfrm>
        <a:off x="5997580" y="897140"/>
        <a:ext cx="1293205" cy="308886"/>
      </dsp:txXfrm>
    </dsp:sp>
    <dsp:sp modelId="{058ACB84-3E90-4CD1-A770-D02860DEFD66}">
      <dsp:nvSpPr>
        <dsp:cNvPr id="0" name=""/>
        <dsp:cNvSpPr/>
      </dsp:nvSpPr>
      <dsp:spPr>
        <a:xfrm rot="5400000">
          <a:off x="6615473" y="1244345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202238"/>
            <a:satOff val="19220"/>
            <a:lumOff val="146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69150-503F-418C-BB37-1D5A7403DE86}">
      <dsp:nvSpPr>
        <dsp:cNvPr id="0" name=""/>
        <dsp:cNvSpPr/>
      </dsp:nvSpPr>
      <dsp:spPr>
        <a:xfrm>
          <a:off x="5987970" y="1330473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931788"/>
            <a:satOff val="34771"/>
            <a:lumOff val="411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3931788"/>
              <a:satOff val="34771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Jennie Caukwell</a:t>
          </a:r>
        </a:p>
      </dsp:txBody>
      <dsp:txXfrm>
        <a:off x="5997580" y="1340083"/>
        <a:ext cx="1293205" cy="308886"/>
      </dsp:txXfrm>
    </dsp:sp>
    <dsp:sp modelId="{F453DC5B-0570-48AC-8057-3FF9DE07D9B8}">
      <dsp:nvSpPr>
        <dsp:cNvPr id="0" name=""/>
        <dsp:cNvSpPr/>
      </dsp:nvSpPr>
      <dsp:spPr>
        <a:xfrm>
          <a:off x="7484135" y="444586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Safeguarding</a:t>
          </a:r>
        </a:p>
      </dsp:txBody>
      <dsp:txXfrm>
        <a:off x="7493745" y="454196"/>
        <a:ext cx="1293205" cy="308886"/>
      </dsp:txXfrm>
    </dsp:sp>
    <dsp:sp modelId="{D0A4C7F1-7A90-4EDD-BC3A-0166194D37F6}">
      <dsp:nvSpPr>
        <dsp:cNvPr id="0" name=""/>
        <dsp:cNvSpPr/>
      </dsp:nvSpPr>
      <dsp:spPr>
        <a:xfrm rot="5400000">
          <a:off x="8111638" y="801402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659701"/>
            <a:satOff val="21966"/>
            <a:lumOff val="167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6AD3E-71BE-480A-84C9-571B486D64B4}">
      <dsp:nvSpPr>
        <dsp:cNvPr id="0" name=""/>
        <dsp:cNvSpPr/>
      </dsp:nvSpPr>
      <dsp:spPr>
        <a:xfrm>
          <a:off x="7484135" y="887530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493471"/>
            <a:satOff val="39738"/>
            <a:lumOff val="4707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4493471"/>
              <a:satOff val="39738"/>
              <a:lumOff val="4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 Theivendran (adults)</a:t>
          </a:r>
        </a:p>
      </dsp:txBody>
      <dsp:txXfrm>
        <a:off x="7493745" y="897140"/>
        <a:ext cx="1293205" cy="308886"/>
      </dsp:txXfrm>
    </dsp:sp>
    <dsp:sp modelId="{FE5A36CF-0D38-4B2F-AFFA-3119575BEE2D}">
      <dsp:nvSpPr>
        <dsp:cNvPr id="0" name=""/>
        <dsp:cNvSpPr/>
      </dsp:nvSpPr>
      <dsp:spPr>
        <a:xfrm rot="5400000">
          <a:off x="8111638" y="1244345"/>
          <a:ext cx="57418" cy="574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30FAC-DD73-4356-98A2-2E5E7A52B4FA}">
      <dsp:nvSpPr>
        <dsp:cNvPr id="0" name=""/>
        <dsp:cNvSpPr/>
      </dsp:nvSpPr>
      <dsp:spPr>
        <a:xfrm>
          <a:off x="7484135" y="1330473"/>
          <a:ext cx="1312425" cy="3281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 Shivram      (children)</a:t>
          </a:r>
        </a:p>
      </dsp:txBody>
      <dsp:txXfrm>
        <a:off x="7493745" y="1340083"/>
        <a:ext cx="1293205" cy="308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DA77B-1B81-40AB-88D9-0FF46C625E74}">
      <dsp:nvSpPr>
        <dsp:cNvPr id="0" name=""/>
        <dsp:cNvSpPr/>
      </dsp:nvSpPr>
      <dsp:spPr>
        <a:xfrm>
          <a:off x="3406" y="320148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Premises</a:t>
          </a:r>
        </a:p>
      </dsp:txBody>
      <dsp:txXfrm>
        <a:off x="14986" y="331728"/>
        <a:ext cx="1558325" cy="372211"/>
      </dsp:txXfrm>
    </dsp:sp>
    <dsp:sp modelId="{D44BF4A8-600C-4B24-98D9-3A1800C4715A}">
      <dsp:nvSpPr>
        <dsp:cNvPr id="0" name=""/>
        <dsp:cNvSpPr/>
      </dsp:nvSpPr>
      <dsp:spPr>
        <a:xfrm rot="5400000">
          <a:off x="759554" y="750114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74681-9654-4A1C-B602-07A8CAB2B4DF}">
      <dsp:nvSpPr>
        <dsp:cNvPr id="0" name=""/>
        <dsp:cNvSpPr/>
      </dsp:nvSpPr>
      <dsp:spPr>
        <a:xfrm>
          <a:off x="3406" y="853899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Jennie Caukwell</a:t>
          </a:r>
        </a:p>
      </dsp:txBody>
      <dsp:txXfrm>
        <a:off x="14986" y="865479"/>
        <a:ext cx="1558325" cy="372211"/>
      </dsp:txXfrm>
    </dsp:sp>
    <dsp:sp modelId="{DD861BFD-49A2-4864-A759-6C364645BA6F}">
      <dsp:nvSpPr>
        <dsp:cNvPr id="0" name=""/>
        <dsp:cNvSpPr/>
      </dsp:nvSpPr>
      <dsp:spPr>
        <a:xfrm rot="5400000">
          <a:off x="759554" y="1283865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228731"/>
            <a:satOff val="1373"/>
            <a:lumOff val="104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E844E-ABBC-4F09-8D9F-2AEA6DF7C7D6}">
      <dsp:nvSpPr>
        <dsp:cNvPr id="0" name=""/>
        <dsp:cNvSpPr/>
      </dsp:nvSpPr>
      <dsp:spPr>
        <a:xfrm>
          <a:off x="3406" y="1387650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80842"/>
            <a:satOff val="2484"/>
            <a:lumOff val="294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80842"/>
              <a:satOff val="2484"/>
              <a:lumOff val="29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Jarram</a:t>
          </a:r>
        </a:p>
      </dsp:txBody>
      <dsp:txXfrm>
        <a:off x="14986" y="1399230"/>
        <a:ext cx="1558325" cy="372211"/>
      </dsp:txXfrm>
    </dsp:sp>
    <dsp:sp modelId="{E11A19BB-1AC0-4BB5-89D7-EC2896B6D799}">
      <dsp:nvSpPr>
        <dsp:cNvPr id="0" name=""/>
        <dsp:cNvSpPr/>
      </dsp:nvSpPr>
      <dsp:spPr>
        <a:xfrm>
          <a:off x="1806299" y="320148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hueOff val="823433"/>
            <a:satOff val="4942"/>
            <a:lumOff val="3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Information Technology</a:t>
          </a:r>
        </a:p>
      </dsp:txBody>
      <dsp:txXfrm>
        <a:off x="1817879" y="331728"/>
        <a:ext cx="1558325" cy="372211"/>
      </dsp:txXfrm>
    </dsp:sp>
    <dsp:sp modelId="{215DC29F-6D9A-4174-BD56-CFED1D653C4B}">
      <dsp:nvSpPr>
        <dsp:cNvPr id="0" name=""/>
        <dsp:cNvSpPr/>
      </dsp:nvSpPr>
      <dsp:spPr>
        <a:xfrm rot="5400000">
          <a:off x="2562447" y="750114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914925"/>
            <a:satOff val="5492"/>
            <a:lumOff val="418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28F8D-5FFD-44B0-A16B-02542867DFB1}">
      <dsp:nvSpPr>
        <dsp:cNvPr id="0" name=""/>
        <dsp:cNvSpPr/>
      </dsp:nvSpPr>
      <dsp:spPr>
        <a:xfrm>
          <a:off x="1806299" y="853899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1123368"/>
            <a:satOff val="9934"/>
            <a:lumOff val="1177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1123368"/>
              <a:satOff val="9934"/>
              <a:lumOff val="117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Theivendran</a:t>
          </a:r>
        </a:p>
      </dsp:txBody>
      <dsp:txXfrm>
        <a:off x="1817879" y="865479"/>
        <a:ext cx="1558325" cy="372211"/>
      </dsp:txXfrm>
    </dsp:sp>
    <dsp:sp modelId="{F462B15A-CC26-4421-8400-AF29E10FBBB9}">
      <dsp:nvSpPr>
        <dsp:cNvPr id="0" name=""/>
        <dsp:cNvSpPr/>
      </dsp:nvSpPr>
      <dsp:spPr>
        <a:xfrm rot="5400000">
          <a:off x="2562447" y="1283865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1143657"/>
            <a:satOff val="6864"/>
            <a:lumOff val="522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86D4D-FA6D-4CBC-86BE-7DAB89A0E38A}">
      <dsp:nvSpPr>
        <dsp:cNvPr id="0" name=""/>
        <dsp:cNvSpPr/>
      </dsp:nvSpPr>
      <dsp:spPr>
        <a:xfrm>
          <a:off x="1806299" y="1387650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1404210"/>
            <a:satOff val="12418"/>
            <a:lumOff val="1471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1404210"/>
              <a:satOff val="12418"/>
              <a:lumOff val="147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Jennie Caukwell</a:t>
          </a:r>
        </a:p>
      </dsp:txBody>
      <dsp:txXfrm>
        <a:off x="1817879" y="1399230"/>
        <a:ext cx="1558325" cy="372211"/>
      </dsp:txXfrm>
    </dsp:sp>
    <dsp:sp modelId="{FAF42CA6-5674-4FEA-83C4-976D8E1BA544}">
      <dsp:nvSpPr>
        <dsp:cNvPr id="0" name=""/>
        <dsp:cNvSpPr/>
      </dsp:nvSpPr>
      <dsp:spPr>
        <a:xfrm>
          <a:off x="3609192" y="320148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hueOff val="1646865"/>
            <a:satOff val="9885"/>
            <a:lumOff val="753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Practice Strategy</a:t>
          </a:r>
        </a:p>
      </dsp:txBody>
      <dsp:txXfrm>
        <a:off x="3620772" y="331728"/>
        <a:ext cx="1558325" cy="372211"/>
      </dsp:txXfrm>
    </dsp:sp>
    <dsp:sp modelId="{A36ADDC6-823B-45F8-89F8-AFDBD64C8BB7}">
      <dsp:nvSpPr>
        <dsp:cNvPr id="0" name=""/>
        <dsp:cNvSpPr/>
      </dsp:nvSpPr>
      <dsp:spPr>
        <a:xfrm rot="5400000">
          <a:off x="4365340" y="750114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1829850"/>
            <a:satOff val="10983"/>
            <a:lumOff val="836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AE718-0803-4789-917B-E70FB291DB91}">
      <dsp:nvSpPr>
        <dsp:cNvPr id="0" name=""/>
        <dsp:cNvSpPr/>
      </dsp:nvSpPr>
      <dsp:spPr>
        <a:xfrm>
          <a:off x="3609192" y="853899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246736"/>
            <a:satOff val="19869"/>
            <a:lumOff val="2353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246736"/>
              <a:satOff val="19869"/>
              <a:lumOff val="235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Krishnamurthy</a:t>
          </a:r>
        </a:p>
      </dsp:txBody>
      <dsp:txXfrm>
        <a:off x="3620772" y="865479"/>
        <a:ext cx="1558325" cy="372211"/>
      </dsp:txXfrm>
    </dsp:sp>
    <dsp:sp modelId="{37225066-59C2-40FC-BD9B-D96E5BCE5B45}">
      <dsp:nvSpPr>
        <dsp:cNvPr id="0" name=""/>
        <dsp:cNvSpPr/>
      </dsp:nvSpPr>
      <dsp:spPr>
        <a:xfrm rot="5400000">
          <a:off x="4365340" y="1283865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2058582"/>
            <a:satOff val="12356"/>
            <a:lumOff val="941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CBD9-68FE-40B5-A312-1BFA51954745}">
      <dsp:nvSpPr>
        <dsp:cNvPr id="0" name=""/>
        <dsp:cNvSpPr/>
      </dsp:nvSpPr>
      <dsp:spPr>
        <a:xfrm>
          <a:off x="3609192" y="1387650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527578"/>
            <a:satOff val="22352"/>
            <a:lumOff val="2648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527578"/>
              <a:satOff val="22352"/>
              <a:lumOff val="264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Jennie Caukwell</a:t>
          </a:r>
        </a:p>
      </dsp:txBody>
      <dsp:txXfrm>
        <a:off x="3620772" y="1399230"/>
        <a:ext cx="1558325" cy="372211"/>
      </dsp:txXfrm>
    </dsp:sp>
    <dsp:sp modelId="{40A6A4DE-AA94-4758-830B-ED9C8364EC43}">
      <dsp:nvSpPr>
        <dsp:cNvPr id="0" name=""/>
        <dsp:cNvSpPr/>
      </dsp:nvSpPr>
      <dsp:spPr>
        <a:xfrm>
          <a:off x="5412086" y="320148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hueOff val="2470298"/>
            <a:satOff val="14827"/>
            <a:lumOff val="1129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Anticoagulation</a:t>
          </a:r>
        </a:p>
      </dsp:txBody>
      <dsp:txXfrm>
        <a:off x="5423666" y="331728"/>
        <a:ext cx="1558325" cy="372211"/>
      </dsp:txXfrm>
    </dsp:sp>
    <dsp:sp modelId="{516B6808-37A7-47D4-A9B1-C02E45F757E5}">
      <dsp:nvSpPr>
        <dsp:cNvPr id="0" name=""/>
        <dsp:cNvSpPr/>
      </dsp:nvSpPr>
      <dsp:spPr>
        <a:xfrm rot="5400000">
          <a:off x="6168233" y="750114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2287313"/>
            <a:satOff val="13729"/>
            <a:lumOff val="1045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DA590-4DCB-47C4-8D1B-A2A02CDAECDB}">
      <dsp:nvSpPr>
        <dsp:cNvPr id="0" name=""/>
        <dsp:cNvSpPr/>
      </dsp:nvSpPr>
      <dsp:spPr>
        <a:xfrm>
          <a:off x="5412086" y="853899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2808420"/>
            <a:satOff val="24836"/>
            <a:lumOff val="2942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2808420"/>
              <a:satOff val="24836"/>
              <a:lumOff val="294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Shivram</a:t>
          </a:r>
        </a:p>
      </dsp:txBody>
      <dsp:txXfrm>
        <a:off x="5423666" y="865479"/>
        <a:ext cx="1558325" cy="372211"/>
      </dsp:txXfrm>
    </dsp:sp>
    <dsp:sp modelId="{B3FDF3BE-093F-4E64-840F-B0B35D33032F}">
      <dsp:nvSpPr>
        <dsp:cNvPr id="0" name=""/>
        <dsp:cNvSpPr/>
      </dsp:nvSpPr>
      <dsp:spPr>
        <a:xfrm>
          <a:off x="7214979" y="320148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hueOff val="4117163"/>
            <a:satOff val="24712"/>
            <a:lumOff val="1882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Complaints</a:t>
          </a:r>
        </a:p>
      </dsp:txBody>
      <dsp:txXfrm>
        <a:off x="7226559" y="331728"/>
        <a:ext cx="1558325" cy="372211"/>
      </dsp:txXfrm>
    </dsp:sp>
    <dsp:sp modelId="{5D292327-03E6-45D4-96B6-8D2AEADA5802}">
      <dsp:nvSpPr>
        <dsp:cNvPr id="0" name=""/>
        <dsp:cNvSpPr/>
      </dsp:nvSpPr>
      <dsp:spPr>
        <a:xfrm rot="5400000">
          <a:off x="7971126" y="750114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3430969"/>
            <a:satOff val="20593"/>
            <a:lumOff val="1568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EAF9D-F5F8-46E4-A644-8368D7D40BD4}">
      <dsp:nvSpPr>
        <dsp:cNvPr id="0" name=""/>
        <dsp:cNvSpPr/>
      </dsp:nvSpPr>
      <dsp:spPr>
        <a:xfrm>
          <a:off x="7214979" y="853899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4212629"/>
            <a:satOff val="37254"/>
            <a:lumOff val="4413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4212629"/>
              <a:satOff val="37254"/>
              <a:lumOff val="441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Shivram</a:t>
          </a:r>
        </a:p>
      </dsp:txBody>
      <dsp:txXfrm>
        <a:off x="7226559" y="865479"/>
        <a:ext cx="1558325" cy="372211"/>
      </dsp:txXfrm>
    </dsp:sp>
    <dsp:sp modelId="{B664EB77-D831-46EB-873C-B494180C9610}">
      <dsp:nvSpPr>
        <dsp:cNvPr id="0" name=""/>
        <dsp:cNvSpPr/>
      </dsp:nvSpPr>
      <dsp:spPr>
        <a:xfrm rot="5400000">
          <a:off x="7971126" y="1283865"/>
          <a:ext cx="69189" cy="69189"/>
        </a:xfrm>
        <a:prstGeom prst="rightArrow">
          <a:avLst>
            <a:gd name="adj1" fmla="val 66700"/>
            <a:gd name="adj2" fmla="val 50000"/>
          </a:avLst>
        </a:prstGeom>
        <a:solidFill>
          <a:srgbClr val="196B24">
            <a:hueOff val="3659701"/>
            <a:satOff val="21966"/>
            <a:lumOff val="1673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695C8-A530-4B8F-A20B-0F8337479F38}">
      <dsp:nvSpPr>
        <dsp:cNvPr id="0" name=""/>
        <dsp:cNvSpPr/>
      </dsp:nvSpPr>
      <dsp:spPr>
        <a:xfrm>
          <a:off x="7214979" y="1387650"/>
          <a:ext cx="1581485" cy="395371"/>
        </a:xfrm>
        <a:prstGeom prst="roundRect">
          <a:avLst>
            <a:gd name="adj" fmla="val 10000"/>
          </a:avLst>
        </a:prstGeom>
        <a:solidFill>
          <a:srgbClr val="196B24">
            <a:tint val="40000"/>
            <a:alpha val="90000"/>
            <a:hueOff val="4493471"/>
            <a:satOff val="39738"/>
            <a:lumOff val="4707"/>
            <a:alphaOff val="0"/>
          </a:srgbClr>
        </a:solidFill>
        <a:ln w="19050" cap="flat" cmpd="sng" algn="ctr">
          <a:solidFill>
            <a:srgbClr val="196B24">
              <a:tint val="40000"/>
              <a:alpha val="90000"/>
              <a:hueOff val="4493471"/>
              <a:satOff val="39738"/>
              <a:lumOff val="47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 Jarram</a:t>
          </a:r>
        </a:p>
      </dsp:txBody>
      <dsp:txXfrm>
        <a:off x="7226559" y="1399230"/>
        <a:ext cx="1558325" cy="372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A94A-CF1E-4B85-BA54-DE8DA0820F84}">
      <dsp:nvSpPr>
        <dsp:cNvPr id="0" name=""/>
        <dsp:cNvSpPr/>
      </dsp:nvSpPr>
      <dsp:spPr>
        <a:xfrm>
          <a:off x="457199" y="0"/>
          <a:ext cx="5181600" cy="112989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14F25-545F-4C1E-8920-8CB9000634F9}">
      <dsp:nvSpPr>
        <dsp:cNvPr id="0" name=""/>
        <dsp:cNvSpPr/>
      </dsp:nvSpPr>
      <dsp:spPr>
        <a:xfrm>
          <a:off x="3050" y="338966"/>
          <a:ext cx="1467445" cy="4519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Staff allocated to support</a:t>
          </a:r>
        </a:p>
      </dsp:txBody>
      <dsp:txXfrm>
        <a:off x="25113" y="361029"/>
        <a:ext cx="1423319" cy="407830"/>
      </dsp:txXfrm>
    </dsp:sp>
    <dsp:sp modelId="{AC2D7FF2-841F-4776-99D6-B17A97F386B1}">
      <dsp:nvSpPr>
        <dsp:cNvPr id="0" name=""/>
        <dsp:cNvSpPr/>
      </dsp:nvSpPr>
      <dsp:spPr>
        <a:xfrm>
          <a:off x="1543868" y="338966"/>
          <a:ext cx="1467445" cy="451956"/>
        </a:xfrm>
        <a:prstGeom prst="round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Day to day</a:t>
          </a:r>
        </a:p>
      </dsp:txBody>
      <dsp:txXfrm>
        <a:off x="1565931" y="361029"/>
        <a:ext cx="1423319" cy="407830"/>
      </dsp:txXfrm>
    </dsp:sp>
    <dsp:sp modelId="{511DA0C3-9BB7-4D96-B592-91B65E520686}">
      <dsp:nvSpPr>
        <dsp:cNvPr id="0" name=""/>
        <dsp:cNvSpPr/>
      </dsp:nvSpPr>
      <dsp:spPr>
        <a:xfrm>
          <a:off x="3084686" y="338966"/>
          <a:ext cx="1467445" cy="451956"/>
        </a:xfrm>
        <a:prstGeom prst="round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Coordination</a:t>
          </a:r>
        </a:p>
      </dsp:txBody>
      <dsp:txXfrm>
        <a:off x="3106749" y="361029"/>
        <a:ext cx="1423319" cy="407830"/>
      </dsp:txXfrm>
    </dsp:sp>
    <dsp:sp modelId="{C866FA8C-E501-4E0F-8304-BE1DEC8607CC}">
      <dsp:nvSpPr>
        <dsp:cNvPr id="0" name=""/>
        <dsp:cNvSpPr/>
      </dsp:nvSpPr>
      <dsp:spPr>
        <a:xfrm>
          <a:off x="4625503" y="338966"/>
          <a:ext cx="1467445" cy="451956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Patient list changes being finalised</a:t>
          </a:r>
        </a:p>
      </dsp:txBody>
      <dsp:txXfrm>
        <a:off x="4647566" y="361029"/>
        <a:ext cx="1423319" cy="407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E3DAE-801D-476D-9BE0-F865310FADF9}">
      <dsp:nvSpPr>
        <dsp:cNvPr id="0" name=""/>
        <dsp:cNvSpPr/>
      </dsp:nvSpPr>
      <dsp:spPr>
        <a:xfrm>
          <a:off x="419912" y="350"/>
          <a:ext cx="1490418" cy="410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PEEP</a:t>
          </a:r>
        </a:p>
      </dsp:txBody>
      <dsp:txXfrm>
        <a:off x="431922" y="12360"/>
        <a:ext cx="1466398" cy="386025"/>
      </dsp:txXfrm>
    </dsp:sp>
    <dsp:sp modelId="{67949941-3DE0-4948-9049-84585E6C21EF}">
      <dsp:nvSpPr>
        <dsp:cNvPr id="0" name=""/>
        <dsp:cNvSpPr/>
      </dsp:nvSpPr>
      <dsp:spPr>
        <a:xfrm rot="5400000">
          <a:off x="1088238" y="420646"/>
          <a:ext cx="153766" cy="18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-5400000">
        <a:off x="1109765" y="436023"/>
        <a:ext cx="110712" cy="107636"/>
      </dsp:txXfrm>
    </dsp:sp>
    <dsp:sp modelId="{7339B76D-F12D-46F9-9EDD-54FBCEDB94E6}">
      <dsp:nvSpPr>
        <dsp:cNvPr id="0" name=""/>
        <dsp:cNvSpPr/>
      </dsp:nvSpPr>
      <dsp:spPr>
        <a:xfrm>
          <a:off x="419912" y="615418"/>
          <a:ext cx="1490418" cy="410045"/>
        </a:xfrm>
        <a:prstGeom prst="roundRect">
          <a:avLst>
            <a:gd name="adj" fmla="val 10000"/>
          </a:avLst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Unable to hear how we communicate</a:t>
          </a:r>
        </a:p>
      </dsp:txBody>
      <dsp:txXfrm>
        <a:off x="431922" y="627428"/>
        <a:ext cx="1466398" cy="386025"/>
      </dsp:txXfrm>
    </dsp:sp>
    <dsp:sp modelId="{7026C18D-2D5F-497D-8708-77715DEC5306}">
      <dsp:nvSpPr>
        <dsp:cNvPr id="0" name=""/>
        <dsp:cNvSpPr/>
      </dsp:nvSpPr>
      <dsp:spPr>
        <a:xfrm rot="5400000">
          <a:off x="1088238" y="1035714"/>
          <a:ext cx="153766" cy="18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-5400000">
        <a:off x="1109765" y="1051091"/>
        <a:ext cx="110712" cy="107636"/>
      </dsp:txXfrm>
    </dsp:sp>
    <dsp:sp modelId="{FA16D0CC-69FB-48E4-B2E9-905B995CCF7A}">
      <dsp:nvSpPr>
        <dsp:cNvPr id="0" name=""/>
        <dsp:cNvSpPr/>
      </dsp:nvSpPr>
      <dsp:spPr>
        <a:xfrm>
          <a:off x="419912" y="1230486"/>
          <a:ext cx="1490418" cy="410045"/>
        </a:xfrm>
        <a:prstGeom prst="roundRect">
          <a:avLst>
            <a:gd name="adj" fmla="val 1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Visual impairment, how we guide</a:t>
          </a:r>
        </a:p>
      </dsp:txBody>
      <dsp:txXfrm>
        <a:off x="431922" y="1242496"/>
        <a:ext cx="1466398" cy="386025"/>
      </dsp:txXfrm>
    </dsp:sp>
    <dsp:sp modelId="{E4DD7C96-7E48-453A-9910-69A76DDFACDA}">
      <dsp:nvSpPr>
        <dsp:cNvPr id="0" name=""/>
        <dsp:cNvSpPr/>
      </dsp:nvSpPr>
      <dsp:spPr>
        <a:xfrm rot="5400000">
          <a:off x="1088238" y="1650782"/>
          <a:ext cx="153766" cy="18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-5400000">
        <a:off x="1109765" y="1666159"/>
        <a:ext cx="110712" cy="107636"/>
      </dsp:txXfrm>
    </dsp:sp>
    <dsp:sp modelId="{6D9FAE85-565A-429B-BBA6-A2CFBA93A3B6}">
      <dsp:nvSpPr>
        <dsp:cNvPr id="0" name=""/>
        <dsp:cNvSpPr/>
      </dsp:nvSpPr>
      <dsp:spPr>
        <a:xfrm>
          <a:off x="419912" y="1845554"/>
          <a:ext cx="1490418" cy="410045"/>
        </a:xfrm>
        <a:prstGeom prst="roundRect">
          <a:avLst>
            <a:gd name="adj" fmla="val 10000"/>
          </a:avLst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Mental impairment how we will accompany you</a:t>
          </a:r>
        </a:p>
      </dsp:txBody>
      <dsp:txXfrm>
        <a:off x="431922" y="1857564"/>
        <a:ext cx="1466398" cy="386025"/>
      </dsp:txXfrm>
    </dsp:sp>
    <dsp:sp modelId="{8B90CB05-56B9-4CB2-A723-6B80B9AC36D7}">
      <dsp:nvSpPr>
        <dsp:cNvPr id="0" name=""/>
        <dsp:cNvSpPr/>
      </dsp:nvSpPr>
      <dsp:spPr>
        <a:xfrm rot="5400000">
          <a:off x="1088238" y="2265850"/>
          <a:ext cx="153766" cy="18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-5400000">
        <a:off x="1109765" y="2281227"/>
        <a:ext cx="110712" cy="107636"/>
      </dsp:txXfrm>
    </dsp:sp>
    <dsp:sp modelId="{1DA06522-D0DC-440F-B8AB-6627DD63B291}">
      <dsp:nvSpPr>
        <dsp:cNvPr id="0" name=""/>
        <dsp:cNvSpPr/>
      </dsp:nvSpPr>
      <dsp:spPr>
        <a:xfrm>
          <a:off x="419912" y="2460622"/>
          <a:ext cx="1490418" cy="410045"/>
        </a:xfrm>
        <a:prstGeom prst="roundRect">
          <a:avLst>
            <a:gd name="adj" fmla="val 1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Unable to navigate stairs, shown to assembly point</a:t>
          </a:r>
        </a:p>
      </dsp:txBody>
      <dsp:txXfrm>
        <a:off x="431922" y="2472632"/>
        <a:ext cx="1466398" cy="386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6096C-08E6-4BB3-98FD-1AA54A054CF0}">
      <dsp:nvSpPr>
        <dsp:cNvPr id="0" name=""/>
        <dsp:cNvSpPr/>
      </dsp:nvSpPr>
      <dsp:spPr>
        <a:xfrm>
          <a:off x="7543" y="369045"/>
          <a:ext cx="2254815" cy="13528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ptos Display" panose="02110004020202020204"/>
            </a:rPr>
            <a:t>Inspector visited on 3rd January 2025</a:t>
          </a:r>
          <a:endParaRPr lang="en-GB" sz="2500" kern="1200"/>
        </a:p>
      </dsp:txBody>
      <dsp:txXfrm>
        <a:off x="47168" y="408670"/>
        <a:ext cx="2175565" cy="1273639"/>
      </dsp:txXfrm>
    </dsp:sp>
    <dsp:sp modelId="{0B5D4E43-2B8C-4509-AD0F-182896D77CA9}">
      <dsp:nvSpPr>
        <dsp:cNvPr id="0" name=""/>
        <dsp:cNvSpPr/>
      </dsp:nvSpPr>
      <dsp:spPr>
        <a:xfrm>
          <a:off x="2460783" y="765893"/>
          <a:ext cx="478020" cy="55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460783" y="877732"/>
        <a:ext cx="334614" cy="335516"/>
      </dsp:txXfrm>
    </dsp:sp>
    <dsp:sp modelId="{85269232-9745-45E2-A01F-E163DAA892E7}">
      <dsp:nvSpPr>
        <dsp:cNvPr id="0" name=""/>
        <dsp:cNvSpPr/>
      </dsp:nvSpPr>
      <dsp:spPr>
        <a:xfrm>
          <a:off x="3164285" y="369045"/>
          <a:ext cx="2254815" cy="1352889"/>
        </a:xfrm>
        <a:prstGeom prst="roundRect">
          <a:avLst>
            <a:gd name="adj" fmla="val 1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ptos Display" panose="02110004020202020204"/>
            </a:rPr>
            <a:t>No complaints</a:t>
          </a:r>
          <a:endParaRPr lang="en-GB" sz="2500" kern="1200"/>
        </a:p>
      </dsp:txBody>
      <dsp:txXfrm>
        <a:off x="3203910" y="408670"/>
        <a:ext cx="2175565" cy="1273639"/>
      </dsp:txXfrm>
    </dsp:sp>
    <dsp:sp modelId="{5BBB6A7A-E5A4-4571-84A7-D7CEAD188CBD}">
      <dsp:nvSpPr>
        <dsp:cNvPr id="0" name=""/>
        <dsp:cNvSpPr/>
      </dsp:nvSpPr>
      <dsp:spPr>
        <a:xfrm>
          <a:off x="5617524" y="765893"/>
          <a:ext cx="478020" cy="55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617524" y="877732"/>
        <a:ext cx="334614" cy="335516"/>
      </dsp:txXfrm>
    </dsp:sp>
    <dsp:sp modelId="{B5B4AFD7-878C-491D-8332-DE09C854C4B1}">
      <dsp:nvSpPr>
        <dsp:cNvPr id="0" name=""/>
        <dsp:cNvSpPr/>
      </dsp:nvSpPr>
      <dsp:spPr>
        <a:xfrm>
          <a:off x="6321026" y="369045"/>
          <a:ext cx="2254815" cy="1352889"/>
        </a:xfrm>
        <a:prstGeom prst="roundRect">
          <a:avLst>
            <a:gd name="adj" fmla="val 1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ptos Display" panose="02110004020202020204"/>
            </a:rPr>
            <a:t>Minor suggestions for improvement</a:t>
          </a:r>
          <a:endParaRPr lang="en-GB" sz="2500" kern="1200"/>
        </a:p>
      </dsp:txBody>
      <dsp:txXfrm>
        <a:off x="6360651" y="408670"/>
        <a:ext cx="2175565" cy="12736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B02BD-0937-4EF1-B959-587EF85F1BE7}">
      <dsp:nvSpPr>
        <dsp:cNvPr id="0" name=""/>
        <dsp:cNvSpPr/>
      </dsp:nvSpPr>
      <dsp:spPr>
        <a:xfrm>
          <a:off x="1109068" y="896"/>
          <a:ext cx="1881080" cy="7524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ptos Display" panose="02110004020202020204"/>
            </a:rPr>
            <a:t>Fire exit doors</a:t>
          </a:r>
        </a:p>
      </dsp:txBody>
      <dsp:txXfrm>
        <a:off x="1485284" y="896"/>
        <a:ext cx="1128648" cy="752432"/>
      </dsp:txXfrm>
    </dsp:sp>
    <dsp:sp modelId="{CE3B5CA5-F8B4-4785-B3DC-9FCA8DE8383B}">
      <dsp:nvSpPr>
        <dsp:cNvPr id="0" name=""/>
        <dsp:cNvSpPr/>
      </dsp:nvSpPr>
      <dsp:spPr>
        <a:xfrm>
          <a:off x="2745608" y="64853"/>
          <a:ext cx="1561296" cy="62451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ptos Display" panose="02110004020202020204"/>
            </a:rPr>
            <a:t>keep clear signs on the outside</a:t>
          </a:r>
          <a:endParaRPr lang="en-GB" sz="900" kern="1200"/>
        </a:p>
      </dsp:txBody>
      <dsp:txXfrm>
        <a:off x="3057867" y="64853"/>
        <a:ext cx="936778" cy="624518"/>
      </dsp:txXfrm>
    </dsp:sp>
    <dsp:sp modelId="{46C52B2D-D030-4248-854E-079B6930403D}">
      <dsp:nvSpPr>
        <dsp:cNvPr id="0" name=""/>
        <dsp:cNvSpPr/>
      </dsp:nvSpPr>
      <dsp:spPr>
        <a:xfrm>
          <a:off x="4088323" y="64853"/>
          <a:ext cx="1561296" cy="624518"/>
        </a:xfrm>
        <a:prstGeom prst="chevron">
          <a:avLst/>
        </a:prstGeom>
        <a:solidFill>
          <a:schemeClr val="accent4">
            <a:tint val="40000"/>
            <a:alpha val="90000"/>
            <a:hueOff val="1231907"/>
            <a:satOff val="-6134"/>
            <a:lumOff val="-582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231907"/>
              <a:satOff val="-6134"/>
              <a:lumOff val="-5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Aptos Display" panose="02110004020202020204"/>
            </a:rPr>
            <a:t>fire exit jams recommended that has a poster saying this is not a fire exit</a:t>
          </a:r>
          <a:endParaRPr lang="en-GB" sz="900" kern="1200" dirty="0"/>
        </a:p>
      </dsp:txBody>
      <dsp:txXfrm>
        <a:off x="4400582" y="64853"/>
        <a:ext cx="936778" cy="624518"/>
      </dsp:txXfrm>
    </dsp:sp>
    <dsp:sp modelId="{AD7C6DBE-7FCE-444D-98E8-C29746344B43}">
      <dsp:nvSpPr>
        <dsp:cNvPr id="0" name=""/>
        <dsp:cNvSpPr/>
      </dsp:nvSpPr>
      <dsp:spPr>
        <a:xfrm>
          <a:off x="1109068" y="858669"/>
          <a:ext cx="1881080" cy="752432"/>
        </a:xfrm>
        <a:prstGeom prst="chevron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ptos Display" panose="02110004020202020204"/>
            </a:rPr>
            <a:t>First aid certificates</a:t>
          </a:r>
          <a:endParaRPr lang="en-GB" sz="1300" kern="1200" dirty="0"/>
        </a:p>
      </dsp:txBody>
      <dsp:txXfrm>
        <a:off x="1485284" y="858669"/>
        <a:ext cx="1128648" cy="752432"/>
      </dsp:txXfrm>
    </dsp:sp>
    <dsp:sp modelId="{B8CF2C07-DE27-40EC-B9BD-6576F475CCAF}">
      <dsp:nvSpPr>
        <dsp:cNvPr id="0" name=""/>
        <dsp:cNvSpPr/>
      </dsp:nvSpPr>
      <dsp:spPr>
        <a:xfrm>
          <a:off x="2745608" y="922626"/>
          <a:ext cx="1561296" cy="624518"/>
        </a:xfrm>
        <a:prstGeom prst="chevron">
          <a:avLst/>
        </a:prstGeom>
        <a:solidFill>
          <a:schemeClr val="accent4">
            <a:tint val="40000"/>
            <a:alpha val="90000"/>
            <a:hueOff val="2463814"/>
            <a:satOff val="-12268"/>
            <a:lumOff val="-1164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463814"/>
              <a:satOff val="-12268"/>
              <a:lumOff val="-11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To check on file</a:t>
          </a:r>
        </a:p>
      </dsp:txBody>
      <dsp:txXfrm>
        <a:off x="3057867" y="922626"/>
        <a:ext cx="936778" cy="624518"/>
      </dsp:txXfrm>
    </dsp:sp>
    <dsp:sp modelId="{731D1A94-1307-48DE-A67A-879C8F771632}">
      <dsp:nvSpPr>
        <dsp:cNvPr id="0" name=""/>
        <dsp:cNvSpPr/>
      </dsp:nvSpPr>
      <dsp:spPr>
        <a:xfrm>
          <a:off x="4088323" y="922626"/>
          <a:ext cx="1561296" cy="624518"/>
        </a:xfrm>
        <a:prstGeom prst="chevron">
          <a:avLst/>
        </a:prstGeom>
        <a:solidFill>
          <a:schemeClr val="accent4">
            <a:tint val="40000"/>
            <a:alpha val="90000"/>
            <a:hueOff val="3695721"/>
            <a:satOff val="-18401"/>
            <a:lumOff val="-1746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695721"/>
              <a:satOff val="-18401"/>
              <a:lumOff val="-1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To check training is up to date</a:t>
          </a:r>
        </a:p>
      </dsp:txBody>
      <dsp:txXfrm>
        <a:off x="4400582" y="922626"/>
        <a:ext cx="936778" cy="624518"/>
      </dsp:txXfrm>
    </dsp:sp>
    <dsp:sp modelId="{19A5BAB3-C8BD-48CB-A5B4-13223FD0653B}">
      <dsp:nvSpPr>
        <dsp:cNvPr id="0" name=""/>
        <dsp:cNvSpPr/>
      </dsp:nvSpPr>
      <dsp:spPr>
        <a:xfrm>
          <a:off x="1109068" y="1716442"/>
          <a:ext cx="1881080" cy="752432"/>
        </a:xfrm>
        <a:prstGeom prst="chevron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ptos Display" panose="02110004020202020204"/>
            </a:rPr>
            <a:t>PEEP (Personal Emergency Evacuation Plan)</a:t>
          </a:r>
        </a:p>
      </dsp:txBody>
      <dsp:txXfrm>
        <a:off x="1485284" y="1716442"/>
        <a:ext cx="1128648" cy="752432"/>
      </dsp:txXfrm>
    </dsp:sp>
    <dsp:sp modelId="{333D0D71-06C1-44C9-AD4E-054700192900}">
      <dsp:nvSpPr>
        <dsp:cNvPr id="0" name=""/>
        <dsp:cNvSpPr/>
      </dsp:nvSpPr>
      <dsp:spPr>
        <a:xfrm>
          <a:off x="2745608" y="1780398"/>
          <a:ext cx="1561296" cy="624518"/>
        </a:xfrm>
        <a:prstGeom prst="chevron">
          <a:avLst/>
        </a:prstGeom>
        <a:solidFill>
          <a:schemeClr val="accent4">
            <a:tint val="40000"/>
            <a:alpha val="90000"/>
            <a:hueOff val="4927628"/>
            <a:satOff val="-24535"/>
            <a:lumOff val="-2328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927628"/>
              <a:satOff val="-24535"/>
              <a:lumOff val="-2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Did we have one?</a:t>
          </a:r>
        </a:p>
      </dsp:txBody>
      <dsp:txXfrm>
        <a:off x="3057867" y="1780398"/>
        <a:ext cx="936778" cy="624518"/>
      </dsp:txXfrm>
    </dsp:sp>
    <dsp:sp modelId="{C94221A2-5623-4B16-BAA9-90132408DA5E}">
      <dsp:nvSpPr>
        <dsp:cNvPr id="0" name=""/>
        <dsp:cNvSpPr/>
      </dsp:nvSpPr>
      <dsp:spPr>
        <a:xfrm>
          <a:off x="4088323" y="1780398"/>
          <a:ext cx="1561296" cy="624518"/>
        </a:xfrm>
        <a:prstGeom prst="chevron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Things in place, need to put into  a plan</a:t>
          </a:r>
        </a:p>
      </dsp:txBody>
      <dsp:txXfrm>
        <a:off x="4400582" y="1780398"/>
        <a:ext cx="936778" cy="6245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9F6B8-1194-466E-B387-52295D3D2DC4}">
      <dsp:nvSpPr>
        <dsp:cNvPr id="0" name=""/>
        <dsp:cNvSpPr/>
      </dsp:nvSpPr>
      <dsp:spPr>
        <a:xfrm>
          <a:off x="0" y="408268"/>
          <a:ext cx="7886700" cy="753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24A28-E253-4444-B7C8-3F1BE5902D2A}">
      <dsp:nvSpPr>
        <dsp:cNvPr id="0" name=""/>
        <dsp:cNvSpPr/>
      </dsp:nvSpPr>
      <dsp:spPr>
        <a:xfrm>
          <a:off x="228002" y="577857"/>
          <a:ext cx="414549" cy="4145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4167-B088-41E6-AE30-1C0F1175B537}">
      <dsp:nvSpPr>
        <dsp:cNvPr id="0" name=""/>
        <dsp:cNvSpPr/>
      </dsp:nvSpPr>
      <dsp:spPr>
        <a:xfrm>
          <a:off x="870554" y="408268"/>
          <a:ext cx="7016145" cy="75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69" tIns="79769" rIns="79769" bIns="79769" numCol="1" spcCol="1270" anchor="ctr" anchorCtr="0">
          <a:noAutofit/>
        </a:bodyPr>
        <a:lstStyle/>
        <a:p>
          <a:pPr marL="0" lvl="0" indent="0" algn="just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purpose of</a:t>
          </a:r>
          <a:r>
            <a:rPr lang="en-GB" sz="1700" kern="1200">
              <a:latin typeface="Aptos Display" panose="02110004020202020204"/>
            </a:rPr>
            <a:t> the </a:t>
          </a:r>
          <a:r>
            <a:rPr lang="en-GB" sz="1700" kern="1200"/>
            <a:t>Mental Health First Aider Policy</a:t>
          </a:r>
          <a:r>
            <a:rPr lang="en-GB" sz="1700" kern="1200">
              <a:latin typeface="Aptos Display" panose="02110004020202020204"/>
            </a:rPr>
            <a:t> </a:t>
          </a:r>
          <a:r>
            <a:rPr lang="en-GB" sz="1700" kern="1200"/>
            <a:t>is to promote</a:t>
          </a:r>
          <a:r>
            <a:rPr lang="en-GB" sz="1700" kern="1200">
              <a:latin typeface="Aptos Display" panose="02110004020202020204"/>
            </a:rPr>
            <a:t> mental</a:t>
          </a:r>
          <a:r>
            <a:rPr lang="en-GB" sz="1700" kern="1200"/>
            <a:t> </a:t>
          </a:r>
          <a:r>
            <a:rPr lang="en-GB" sz="1700" kern="1200">
              <a:latin typeface="Aptos Display" panose="02110004020202020204"/>
            </a:rPr>
            <a:t>health </a:t>
          </a:r>
          <a:r>
            <a:rPr lang="en-GB" sz="1700" kern="1200"/>
            <a:t>awareness and provide immediate support to staff and patients.</a:t>
          </a:r>
          <a:endParaRPr lang="en-US" sz="1700" kern="1200"/>
        </a:p>
      </dsp:txBody>
      <dsp:txXfrm>
        <a:off x="870554" y="408268"/>
        <a:ext cx="7016145" cy="753727"/>
      </dsp:txXfrm>
    </dsp:sp>
    <dsp:sp modelId="{A2F6BD30-53BA-46FC-ACB7-D805F69A908F}">
      <dsp:nvSpPr>
        <dsp:cNvPr id="0" name=""/>
        <dsp:cNvSpPr/>
      </dsp:nvSpPr>
      <dsp:spPr>
        <a:xfrm>
          <a:off x="0" y="1350427"/>
          <a:ext cx="7886700" cy="753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0726-0E84-4372-8AA1-1824F86BDA74}">
      <dsp:nvSpPr>
        <dsp:cNvPr id="0" name=""/>
        <dsp:cNvSpPr/>
      </dsp:nvSpPr>
      <dsp:spPr>
        <a:xfrm>
          <a:off x="228002" y="1520016"/>
          <a:ext cx="414549" cy="4145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ABA39-CBB2-4A2F-8322-9A6DB70D49AB}">
      <dsp:nvSpPr>
        <dsp:cNvPr id="0" name=""/>
        <dsp:cNvSpPr/>
      </dsp:nvSpPr>
      <dsp:spPr>
        <a:xfrm>
          <a:off x="870554" y="1350427"/>
          <a:ext cx="7016145" cy="75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69" tIns="79769" rIns="79769" bIns="79769" numCol="1" spcCol="1270" anchor="ctr" anchorCtr="0">
          <a:noAutofit/>
        </a:bodyPr>
        <a:lstStyle/>
        <a:p>
          <a:pPr marL="0" lvl="0" indent="0" algn="just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Our goal is to create a supportive environment where staff can seek help and support from a trained designated </a:t>
          </a:r>
          <a:r>
            <a:rPr lang="en-GB" sz="1700" kern="1200">
              <a:latin typeface="Aptos Display" panose="02110004020202020204"/>
            </a:rPr>
            <a:t>Mental Health</a:t>
          </a:r>
          <a:r>
            <a:rPr lang="en-GB" sz="1700" kern="1200"/>
            <a:t> First Aider (</a:t>
          </a:r>
          <a:r>
            <a:rPr lang="en-GB" sz="1700" kern="1200">
              <a:latin typeface="Aptos Display" panose="02110004020202020204"/>
            </a:rPr>
            <a:t>MHFA</a:t>
          </a:r>
          <a:r>
            <a:rPr lang="en-GB" sz="1700" kern="1200"/>
            <a:t>). </a:t>
          </a:r>
          <a:endParaRPr lang="en-US" sz="1700" kern="1200"/>
        </a:p>
      </dsp:txBody>
      <dsp:txXfrm>
        <a:off x="870554" y="1350427"/>
        <a:ext cx="7016145" cy="753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239A-40DB-40BC-A5C7-6B981156FCD8}">
      <dsp:nvSpPr>
        <dsp:cNvPr id="0" name=""/>
        <dsp:cNvSpPr/>
      </dsp:nvSpPr>
      <dsp:spPr>
        <a:xfrm>
          <a:off x="0" y="2790007"/>
          <a:ext cx="6662659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9F585-C39B-4C90-B988-25FEADC6A51A}">
      <dsp:nvSpPr>
        <dsp:cNvPr id="0" name=""/>
        <dsp:cNvSpPr/>
      </dsp:nvSpPr>
      <dsp:spPr>
        <a:xfrm>
          <a:off x="0" y="2227036"/>
          <a:ext cx="6662659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B54F4-B5B1-47B7-84C5-F13D87C0F780}">
      <dsp:nvSpPr>
        <dsp:cNvPr id="0" name=""/>
        <dsp:cNvSpPr/>
      </dsp:nvSpPr>
      <dsp:spPr>
        <a:xfrm>
          <a:off x="-85763" y="1664064"/>
          <a:ext cx="6662659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EDD09-DCFB-431F-AE43-78D1BA421759}">
      <dsp:nvSpPr>
        <dsp:cNvPr id="0" name=""/>
        <dsp:cNvSpPr/>
      </dsp:nvSpPr>
      <dsp:spPr>
        <a:xfrm>
          <a:off x="-113324" y="1101092"/>
          <a:ext cx="6662659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AA8AB-C948-465A-8933-3A70DDFCBC59}">
      <dsp:nvSpPr>
        <dsp:cNvPr id="0" name=""/>
        <dsp:cNvSpPr/>
      </dsp:nvSpPr>
      <dsp:spPr>
        <a:xfrm>
          <a:off x="0" y="538120"/>
          <a:ext cx="6662659" cy="0"/>
        </a:xfrm>
        <a:prstGeom prst="line">
          <a:avLst/>
        </a:prstGeom>
        <a:noFill/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B5DE2-D9AD-4F8A-907F-C31550DF3F38}">
      <dsp:nvSpPr>
        <dsp:cNvPr id="0" name=""/>
        <dsp:cNvSpPr/>
      </dsp:nvSpPr>
      <dsp:spPr>
        <a:xfrm>
          <a:off x="1438441" y="0"/>
          <a:ext cx="4930367" cy="53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Approach, Assess Assist</a:t>
          </a:r>
        </a:p>
      </dsp:txBody>
      <dsp:txXfrm>
        <a:off x="1438441" y="0"/>
        <a:ext cx="4930367" cy="536163"/>
      </dsp:txXfrm>
    </dsp:sp>
    <dsp:sp modelId="{5E045240-EA52-4054-8612-7705F169D627}">
      <dsp:nvSpPr>
        <dsp:cNvPr id="0" name=""/>
        <dsp:cNvSpPr/>
      </dsp:nvSpPr>
      <dsp:spPr>
        <a:xfrm>
          <a:off x="22987" y="8364"/>
          <a:ext cx="1177161" cy="536163"/>
        </a:xfrm>
        <a:prstGeom prst="round2SameRect">
          <a:avLst>
            <a:gd name="adj1" fmla="val 16670"/>
            <a:gd name="adj2" fmla="val 0"/>
          </a:avLst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</a:t>
          </a:r>
        </a:p>
      </dsp:txBody>
      <dsp:txXfrm>
        <a:off x="49165" y="34542"/>
        <a:ext cx="1124805" cy="509985"/>
      </dsp:txXfrm>
    </dsp:sp>
    <dsp:sp modelId="{5910EBAE-D951-4BB0-9770-07B683BD720D}">
      <dsp:nvSpPr>
        <dsp:cNvPr id="0" name=""/>
        <dsp:cNvSpPr/>
      </dsp:nvSpPr>
      <dsp:spPr>
        <a:xfrm>
          <a:off x="1392317" y="562971"/>
          <a:ext cx="5383665" cy="53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Listen and communicate non judgementally</a:t>
          </a:r>
        </a:p>
      </dsp:txBody>
      <dsp:txXfrm>
        <a:off x="1392317" y="562971"/>
        <a:ext cx="5383665" cy="536163"/>
      </dsp:txXfrm>
    </dsp:sp>
    <dsp:sp modelId="{CFDDF6CB-AF36-49F3-987E-D65076C1202B}">
      <dsp:nvSpPr>
        <dsp:cNvPr id="0" name=""/>
        <dsp:cNvSpPr/>
      </dsp:nvSpPr>
      <dsp:spPr>
        <a:xfrm>
          <a:off x="0" y="571336"/>
          <a:ext cx="1177161" cy="536163"/>
        </a:xfrm>
        <a:prstGeom prst="round2SameRect">
          <a:avLst>
            <a:gd name="adj1" fmla="val 16670"/>
            <a:gd name="adj2" fmla="val 0"/>
          </a:avLst>
        </a:prstGeom>
        <a:solidFill>
          <a:srgbClr val="196B24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96B2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</a:t>
          </a:r>
        </a:p>
      </dsp:txBody>
      <dsp:txXfrm>
        <a:off x="26178" y="597514"/>
        <a:ext cx="1124805" cy="509985"/>
      </dsp:txXfrm>
    </dsp:sp>
    <dsp:sp modelId="{AF53B346-5CC5-44D4-93B0-D0BAAAE870FB}">
      <dsp:nvSpPr>
        <dsp:cNvPr id="0" name=""/>
        <dsp:cNvSpPr/>
      </dsp:nvSpPr>
      <dsp:spPr>
        <a:xfrm>
          <a:off x="1402277" y="1138763"/>
          <a:ext cx="5273422" cy="53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Give support and information</a:t>
          </a:r>
        </a:p>
      </dsp:txBody>
      <dsp:txXfrm>
        <a:off x="1402277" y="1138763"/>
        <a:ext cx="5273422" cy="536163"/>
      </dsp:txXfrm>
    </dsp:sp>
    <dsp:sp modelId="{7FB01EDF-0B66-4F7D-A767-9560DF201195}">
      <dsp:nvSpPr>
        <dsp:cNvPr id="0" name=""/>
        <dsp:cNvSpPr/>
      </dsp:nvSpPr>
      <dsp:spPr>
        <a:xfrm>
          <a:off x="0" y="1134307"/>
          <a:ext cx="1177161" cy="536163"/>
        </a:xfrm>
        <a:prstGeom prst="round2SameRect">
          <a:avLst>
            <a:gd name="adj1" fmla="val 16670"/>
            <a:gd name="adj2" fmla="val 0"/>
          </a:avLst>
        </a:prstGeom>
        <a:solidFill>
          <a:srgbClr val="0F9ED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0F9E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G</a:t>
          </a:r>
        </a:p>
      </dsp:txBody>
      <dsp:txXfrm>
        <a:off x="26178" y="1160485"/>
        <a:ext cx="1124805" cy="509985"/>
      </dsp:txXfrm>
    </dsp:sp>
    <dsp:sp modelId="{CAC58778-4BCC-4914-8EC8-0CC466193FCB}">
      <dsp:nvSpPr>
        <dsp:cNvPr id="0" name=""/>
        <dsp:cNvSpPr/>
      </dsp:nvSpPr>
      <dsp:spPr>
        <a:xfrm>
          <a:off x="1438441" y="1695328"/>
          <a:ext cx="4930367" cy="53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Encourage professional help</a:t>
          </a:r>
        </a:p>
      </dsp:txBody>
      <dsp:txXfrm>
        <a:off x="1438441" y="1695328"/>
        <a:ext cx="4930367" cy="536163"/>
      </dsp:txXfrm>
    </dsp:sp>
    <dsp:sp modelId="{0A3D6C69-B116-4666-943C-69CEFC3315FB}">
      <dsp:nvSpPr>
        <dsp:cNvPr id="0" name=""/>
        <dsp:cNvSpPr/>
      </dsp:nvSpPr>
      <dsp:spPr>
        <a:xfrm>
          <a:off x="22987" y="1697279"/>
          <a:ext cx="1177161" cy="536163"/>
        </a:xfrm>
        <a:prstGeom prst="round2SameRect">
          <a:avLst>
            <a:gd name="adj1" fmla="val 16670"/>
            <a:gd name="adj2" fmla="val 0"/>
          </a:avLst>
        </a:prstGeom>
        <a:solidFill>
          <a:srgbClr val="A02B93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A02B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</a:t>
          </a:r>
        </a:p>
      </dsp:txBody>
      <dsp:txXfrm>
        <a:off x="49165" y="1723457"/>
        <a:ext cx="1124805" cy="509985"/>
      </dsp:txXfrm>
    </dsp:sp>
    <dsp:sp modelId="{ECF31013-ECB2-4154-B49F-788980B2138D}">
      <dsp:nvSpPr>
        <dsp:cNvPr id="0" name=""/>
        <dsp:cNvSpPr/>
      </dsp:nvSpPr>
      <dsp:spPr>
        <a:xfrm>
          <a:off x="1438441" y="2255801"/>
          <a:ext cx="4930367" cy="53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Encourage other supports and self-care</a:t>
          </a:r>
        </a:p>
      </dsp:txBody>
      <dsp:txXfrm>
        <a:off x="1438441" y="2255801"/>
        <a:ext cx="4930367" cy="536163"/>
      </dsp:txXfrm>
    </dsp:sp>
    <dsp:sp modelId="{B9F21914-430D-4296-A8C6-E469FD1B0EE8}">
      <dsp:nvSpPr>
        <dsp:cNvPr id="0" name=""/>
        <dsp:cNvSpPr/>
      </dsp:nvSpPr>
      <dsp:spPr>
        <a:xfrm>
          <a:off x="22987" y="2255801"/>
          <a:ext cx="1177161" cy="536163"/>
        </a:xfrm>
        <a:prstGeom prst="round2SameRect">
          <a:avLst>
            <a:gd name="adj1" fmla="val 16670"/>
            <a:gd name="adj2" fmla="val 0"/>
          </a:avLst>
        </a:prstGeom>
        <a:solidFill>
          <a:srgbClr val="4EA72E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EA72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E</a:t>
          </a:r>
        </a:p>
      </dsp:txBody>
      <dsp:txXfrm>
        <a:off x="49165" y="2281979"/>
        <a:ext cx="1124805" cy="50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9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4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2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8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8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2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B24A-C54A-C6B2-9922-506B65FD0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CA6C-FF78-0969-1CD0-CC91BB20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4698-02CD-BDD1-0BE7-E925DFFA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2BBA-DD1D-68DB-A704-CBDDA2F8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8708-9252-0049-BA8C-2FFFF074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6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CA04-19B6-05FD-2E70-5820442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90198-033C-9147-8AE7-63357C5F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AE0D-B79A-F99F-3D2D-FF5F1BA9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4FB60-BDC7-4AE3-9962-6DC9F58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7468-698A-C228-EC70-C4F41FBA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8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11527-1EB9-5E43-01E9-4A517FB8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A334-39B2-49EB-DF00-4A25C646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0BF-F98A-572A-7FF4-BD54DFE2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D9B7-F975-A26A-C8D8-53C868A2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D0C37-BB72-3ECC-9928-FE189DC9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7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B24A-C54A-C6B2-9922-506B65FD0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CA6C-FF78-0969-1CD0-CC91BB20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4698-02CD-BDD1-0BE7-E925DFFA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2BBA-DD1D-68DB-A704-CBDDA2F8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8708-9252-0049-BA8C-2FFFF074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9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553D-CE79-933D-CA26-E380B8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F59F-9D8D-DE2D-8C7B-65597780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5A07-D9E0-05D8-10C9-3181376E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73B1-C512-FFD7-F108-5C53444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AF98-4C61-BB76-0D22-C7A271D3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9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8E44-B43B-7765-F46D-48FA5668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B3F1-51E2-C5AF-6662-7E78733B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D2F9-C10F-B7AA-70CE-5C8B123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E28B-A321-D411-EBB1-52E0AD5B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AB79-E9D3-B2B6-A4B4-D47FDA2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3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6A5B-6E03-2BDA-63E1-1BADD270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8932-7234-A017-A7A3-5DDCCE926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5992-1583-A1B6-8688-9545FF14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E3DF-D1FC-8AE0-F8AB-0D9A626F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F46FA-5D37-842F-6295-CCE4DA18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50FB6-536F-BD46-D379-B520E6E8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2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F290-A1A5-A1C5-1A0E-C00A950D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0AA2-F4E4-7FC3-BE18-8EEA0B77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B8C2-AA7F-C6AA-7EF0-87DDB448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627B-5337-DF69-3AF0-B3B8800B0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760FC-24FB-F758-2882-E1E747C62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B1C80-CE72-F4A7-6FF0-55BC93B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06DC-9720-EA92-2F4C-E148A95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0F772-2F08-36DC-B222-E323D618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6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52E-F4CB-1380-2421-51301AC5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4C2EB-F8CB-6A3E-7907-F418D72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0C5C-14E0-F611-42B6-0EBC7E7F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52012-03E0-8305-3AD1-7C2BCC1F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89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9C46C-CF38-0DCF-79E8-07F48BF4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F292E-5A7A-36FC-F420-329BDF43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50CD-6D2B-210C-5B41-594D0B6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17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E69D-2587-B1E2-A257-ED19694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74FD-35E4-66D1-9B1C-39BF8602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8016-C9BE-2126-4634-20F9B065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00C1-E189-9C6C-CA84-48D050F8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9BE3-FD1C-853E-D5C8-2BC5DC3D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3F19-1CF0-73AF-ED9C-2A02924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6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553D-CE79-933D-CA26-E380B8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F59F-9D8D-DE2D-8C7B-65597780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5A07-D9E0-05D8-10C9-3181376E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73B1-C512-FFD7-F108-5C53444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AF98-4C61-BB76-0D22-C7A271D3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00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23D-7276-5B26-EA58-552B96F2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EC1F9-8CC0-35F1-CF16-78A2F3C0F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8BF6-76C3-576E-8F68-949803C4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06C5-53C4-2256-C4F9-63336CE3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D12F-7219-F80F-4459-25C6A221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9B3F-45DF-F72F-B3F5-D6E90522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4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CA04-19B6-05FD-2E70-5820442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90198-033C-9147-8AE7-63357C5F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AE0D-B79A-F99F-3D2D-FF5F1BA9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4FB60-BDC7-4AE3-9962-6DC9F58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7468-698A-C228-EC70-C4F41FBA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11527-1EB9-5E43-01E9-4A517FB8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A334-39B2-49EB-DF00-4A25C646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0BF-F98A-572A-7FF4-BD54DFE2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D9B7-F975-A26A-C8D8-53C868A2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D0C37-BB72-3ECC-9928-FE189DC9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2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B24A-C54A-C6B2-9922-506B65FD0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CA6C-FF78-0969-1CD0-CC91BB20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4698-02CD-BDD1-0BE7-E925DFFA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2BBA-DD1D-68DB-A704-CBDDA2F8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8708-9252-0049-BA8C-2FFFF074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553D-CE79-933D-CA26-E380B8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F59F-9D8D-DE2D-8C7B-65597780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5A07-D9E0-05D8-10C9-3181376E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73B1-C512-FFD7-F108-5C53444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AF98-4C61-BB76-0D22-C7A271D3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34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8E44-B43B-7765-F46D-48FA5668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B3F1-51E2-C5AF-6662-7E78733B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D2F9-C10F-B7AA-70CE-5C8B123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E28B-A321-D411-EBB1-52E0AD5B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AB79-E9D3-B2B6-A4B4-D47FDA2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7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6A5B-6E03-2BDA-63E1-1BADD270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8932-7234-A017-A7A3-5DDCCE926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5992-1583-A1B6-8688-9545FF14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E3DF-D1FC-8AE0-F8AB-0D9A626F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F46FA-5D37-842F-6295-CCE4DA18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50FB6-536F-BD46-D379-B520E6E8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06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F290-A1A5-A1C5-1A0E-C00A950D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0AA2-F4E4-7FC3-BE18-8EEA0B77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B8C2-AA7F-C6AA-7EF0-87DDB448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627B-5337-DF69-3AF0-B3B8800B0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760FC-24FB-F758-2882-E1E747C62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B1C80-CE72-F4A7-6FF0-55BC93B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06DC-9720-EA92-2F4C-E148A95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0F772-2F08-36DC-B222-E323D618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55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52E-F4CB-1380-2421-51301AC5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4C2EB-F8CB-6A3E-7907-F418D72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0C5C-14E0-F611-42B6-0EBC7E7F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52012-03E0-8305-3AD1-7C2BCC1F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65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9C46C-CF38-0DCF-79E8-07F48BF4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F292E-5A7A-36FC-F420-329BDF43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50CD-6D2B-210C-5B41-594D0B6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8E44-B43B-7765-F46D-48FA5668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B3F1-51E2-C5AF-6662-7E78733B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D2F9-C10F-B7AA-70CE-5C8B123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E28B-A321-D411-EBB1-52E0AD5B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AB79-E9D3-B2B6-A4B4-D47FDA2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03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E69D-2587-B1E2-A257-ED19694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74FD-35E4-66D1-9B1C-39BF8602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8016-C9BE-2126-4634-20F9B065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00C1-E189-9C6C-CA84-48D050F8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9BE3-FD1C-853E-D5C8-2BC5DC3D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3F19-1CF0-73AF-ED9C-2A02924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41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23D-7276-5B26-EA58-552B96F2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EC1F9-8CC0-35F1-CF16-78A2F3C0F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8BF6-76C3-576E-8F68-949803C4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06C5-53C4-2256-C4F9-63336CE3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D12F-7219-F80F-4459-25C6A221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9B3F-45DF-F72F-B3F5-D6E90522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9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CA04-19B6-05FD-2E70-5820442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90198-033C-9147-8AE7-63357C5F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AE0D-B79A-F99F-3D2D-FF5F1BA9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4FB60-BDC7-4AE3-9962-6DC9F58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7468-698A-C228-EC70-C4F41FBA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88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11527-1EB9-5E43-01E9-4A517FB8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A334-39B2-49EB-DF00-4A25C646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0BF-F98A-572A-7FF4-BD54DFE2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D9B7-F975-A26A-C8D8-53C868A2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D0C37-BB72-3ECC-9928-FE189DC9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6A5B-6E03-2BDA-63E1-1BADD270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8932-7234-A017-A7A3-5DDCCE926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5992-1583-A1B6-8688-9545FF14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E3DF-D1FC-8AE0-F8AB-0D9A626F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F46FA-5D37-842F-6295-CCE4DA18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50FB6-536F-BD46-D379-B520E6E8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0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F290-A1A5-A1C5-1A0E-C00A950D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0AA2-F4E4-7FC3-BE18-8EEA0B77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B8C2-AA7F-C6AA-7EF0-87DDB448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627B-5337-DF69-3AF0-B3B8800B0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760FC-24FB-F758-2882-E1E747C62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B1C80-CE72-F4A7-6FF0-55BC93B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06DC-9720-EA92-2F4C-E148A95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0F772-2F08-36DC-B222-E323D618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4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52E-F4CB-1380-2421-51301AC5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4C2EB-F8CB-6A3E-7907-F418D72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0C5C-14E0-F611-42B6-0EBC7E7F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52012-03E0-8305-3AD1-7C2BCC1F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5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9C46C-CF38-0DCF-79E8-07F48BF4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F292E-5A7A-36FC-F420-329BDF43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50CD-6D2B-210C-5B41-594D0B6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E69D-2587-B1E2-A257-ED19694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74FD-35E4-66D1-9B1C-39BF8602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8016-C9BE-2126-4634-20F9B065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00C1-E189-9C6C-CA84-48D050F8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9BE3-FD1C-853E-D5C8-2BC5DC3D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3F19-1CF0-73AF-ED9C-2A02924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23D-7276-5B26-EA58-552B96F2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EC1F9-8CC0-35F1-CF16-78A2F3C0F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8BF6-76C3-576E-8F68-949803C4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06C5-53C4-2256-C4F9-63336CE3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D12F-7219-F80F-4459-25C6A221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9B3F-45DF-F72F-B3F5-D6E90522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2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64B1A-B5EE-A408-74C5-F2FD0127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4E50-96CE-19A3-63E9-448972E9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4FDB-D8E2-B71C-4DC8-7696B77E5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AED6-EB0B-7F0D-5E57-7328A42DD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1C0A-E52E-9690-0C97-986E25E7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64B1A-B5EE-A408-74C5-F2FD0127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4E50-96CE-19A3-63E9-448972E9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4FDB-D8E2-B71C-4DC8-7696B77E5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AED6-EB0B-7F0D-5E57-7328A42DD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1C0A-E52E-9690-0C97-986E25E7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64B1A-B5EE-A408-74C5-F2FD0127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4E50-96CE-19A3-63E9-448972E9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4FDB-D8E2-B71C-4DC8-7696B77E5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0E711-4AE7-42A7-B39A-2DB7817E75F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AED6-EB0B-7F0D-5E57-7328A42DD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1C0A-E52E-9690-0C97-986E25E7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3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14.xml"/><Relationship Id="rId5" Type="http://schemas.openxmlformats.org/officeDocument/2006/relationships/image" Target="../media/image2.wmf"/><Relationship Id="rId10" Type="http://schemas.openxmlformats.org/officeDocument/2006/relationships/diagramQuickStyle" Target="../diagrams/quickStyle14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w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image" Target="../media/image1.png"/><Relationship Id="rId21" Type="http://schemas.openxmlformats.org/officeDocument/2006/relationships/diagramColors" Target="../diagrams/colors4.xml"/><Relationship Id="rId7" Type="http://schemas.openxmlformats.org/officeDocument/2006/relationships/image" Target="../media/image5.wmf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wmf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21" Type="http://schemas.openxmlformats.org/officeDocument/2006/relationships/diagramLayout" Target="../diagrams/layout7.xml"/><Relationship Id="rId7" Type="http://schemas.openxmlformats.org/officeDocument/2006/relationships/image" Target="../media/image5.wmf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6.xml"/><Relationship Id="rId20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Layout" Target="../diagrams/layout5.xml"/><Relationship Id="rId24" Type="http://schemas.microsoft.com/office/2007/relationships/diagramDrawing" Target="../diagrams/drawing7.xml"/><Relationship Id="rId5" Type="http://schemas.openxmlformats.org/officeDocument/2006/relationships/image" Target="../media/image2.wmf"/><Relationship Id="rId15" Type="http://schemas.openxmlformats.org/officeDocument/2006/relationships/diagramData" Target="../diagrams/data6.xml"/><Relationship Id="rId23" Type="http://schemas.openxmlformats.org/officeDocument/2006/relationships/diagramColors" Target="../diagrams/colors7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oleObject" Target="../embeddings/oleObject1.bin"/><Relationship Id="rId9" Type="http://schemas.openxmlformats.org/officeDocument/2006/relationships/hyperlink" Target="https://www.pexels.com/photo/above-advice-audit-business-605102/" TargetMode="External"/><Relationship Id="rId14" Type="http://schemas.microsoft.com/office/2007/relationships/diagramDrawing" Target="../diagrams/drawing5.xml"/><Relationship Id="rId22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2.wmf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oleObject" Target="../embeddings/oleObject1.bin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diagramColors" Target="../diagrams/colors10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2.bin"/><Relationship Id="rId11" Type="http://schemas.openxmlformats.org/officeDocument/2006/relationships/diagramLayout" Target="../diagrams/layout10.xml"/><Relationship Id="rId5" Type="http://schemas.openxmlformats.org/officeDocument/2006/relationships/image" Target="../media/image2.wmf"/><Relationship Id="rId10" Type="http://schemas.openxmlformats.org/officeDocument/2006/relationships/diagramData" Target="../diagrams/data10.xml"/><Relationship Id="rId4" Type="http://schemas.openxmlformats.org/officeDocument/2006/relationships/oleObject" Target="../embeddings/oleObject1.bin"/><Relationship Id="rId9" Type="http://schemas.openxmlformats.org/officeDocument/2006/relationships/hyperlink" Target="https://pxhere.com/pl/photo/1616447" TargetMode="External"/><Relationship Id="rId14" Type="http://schemas.microsoft.com/office/2007/relationships/diagramDrawing" Target="../diagrams/drawin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2.bin"/><Relationship Id="rId11" Type="http://schemas.openxmlformats.org/officeDocument/2006/relationships/diagramLayout" Target="../diagrams/layout11.xml"/><Relationship Id="rId5" Type="http://schemas.openxmlformats.org/officeDocument/2006/relationships/image" Target="../media/image2.wmf"/><Relationship Id="rId10" Type="http://schemas.openxmlformats.org/officeDocument/2006/relationships/diagramData" Target="../diagrams/data11.xml"/><Relationship Id="rId4" Type="http://schemas.openxmlformats.org/officeDocument/2006/relationships/oleObject" Target="../embeddings/oleObject1.bin"/><Relationship Id="rId9" Type="http://schemas.openxmlformats.org/officeDocument/2006/relationships/hyperlink" Target="https://www.thebluediamondgallery.com/medical/p/pathology-services.html" TargetMode="External"/><Relationship Id="rId14" Type="http://schemas.microsoft.com/office/2007/relationships/diagramDrawing" Target="../diagrams/drawing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image" Target="../media/image1.png"/><Relationship Id="rId7" Type="http://schemas.openxmlformats.org/officeDocument/2006/relationships/image" Target="../media/image2.wmf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.bin"/><Relationship Id="rId11" Type="http://schemas.openxmlformats.org/officeDocument/2006/relationships/diagramColors" Target="../diagrams/colors12.xml"/><Relationship Id="rId5" Type="http://schemas.openxmlformats.org/officeDocument/2006/relationships/image" Target="../media/image5.wmf"/><Relationship Id="rId10" Type="http://schemas.openxmlformats.org/officeDocument/2006/relationships/diagramQuickStyle" Target="../diagrams/quickStyle12.xml"/><Relationship Id="rId4" Type="http://schemas.openxmlformats.org/officeDocument/2006/relationships/oleObject" Target="../embeddings/oleObject2.bin"/><Relationship Id="rId9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13.xml"/><Relationship Id="rId5" Type="http://schemas.openxmlformats.org/officeDocument/2006/relationships/image" Target="../media/image2.wmf"/><Relationship Id="rId10" Type="http://schemas.openxmlformats.org/officeDocument/2006/relationships/diagramQuickStyle" Target="../diagrams/quickStyle13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13.xml"/><Relationship Id="rId14" Type="http://schemas.openxmlformats.org/officeDocument/2006/relationships/hyperlink" Target="https://belleabouttown.com/belle-style/christmas-jump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039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219075" y="180901"/>
            <a:ext cx="8705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PPG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705687"/>
          <a:ext cx="5429250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3705687"/>
                        <a:ext cx="5429250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DD70BE-D53E-BE1C-F8AF-306A0334F0B4}"/>
              </a:ext>
            </a:extLst>
          </p:cNvPr>
          <p:cNvSpPr txBox="1"/>
          <p:nvPr/>
        </p:nvSpPr>
        <p:spPr>
          <a:xfrm>
            <a:off x="0" y="3819525"/>
            <a:ext cx="91325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3200" b="1">
                <a:solidFill>
                  <a:prstClr val="white"/>
                </a:solidFill>
                <a:latin typeface="Aptos Display"/>
              </a:rPr>
              <a:t>21st January 2025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A white castle logo with text">
            <a:extLst>
              <a:ext uri="{FF2B5EF4-FFF2-40B4-BE49-F238E27FC236}">
                <a16:creationId xmlns:a16="http://schemas.microsoft.com/office/drawing/2014/main" id="{6272E526-4B34-F6BD-6AE7-2D3AEA16A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65202"/>
            <a:ext cx="3902975" cy="19759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D57247-A681-49AF-8510-3983739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12493"/>
            <a:ext cx="329384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8" y="180901"/>
            <a:ext cx="593306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Acronyms</a:t>
            </a:r>
            <a:endParaRPr lang="en-GB" sz="3600" b="1" err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5444247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5444247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001450-272B-2907-45DF-462B33F9A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948485"/>
              </p:ext>
            </p:extLst>
          </p:nvPr>
        </p:nvGraphicFramePr>
        <p:xfrm>
          <a:off x="304800" y="2015613"/>
          <a:ext cx="8479604" cy="31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358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396492" y="152326"/>
            <a:ext cx="63261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Staff Changes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893947"/>
              </p:ext>
            </p:extLst>
          </p:nvPr>
        </p:nvGraphicFramePr>
        <p:xfrm>
          <a:off x="304800" y="734953"/>
          <a:ext cx="3009900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3009900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65207"/>
              </p:ext>
            </p:extLst>
          </p:nvPr>
        </p:nvGraphicFramePr>
        <p:xfrm>
          <a:off x="107504" y="1059980"/>
          <a:ext cx="8928992" cy="508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84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Change to Partner Lead Roles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E61726-7519-2AAD-B2DB-9C4756F2A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303584"/>
              </p:ext>
            </p:extLst>
          </p:nvPr>
        </p:nvGraphicFramePr>
        <p:xfrm>
          <a:off x="160634" y="1075328"/>
          <a:ext cx="8799871" cy="210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6069C7-E687-A0B3-E352-83679B63F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584324"/>
              </p:ext>
            </p:extLst>
          </p:nvPr>
        </p:nvGraphicFramePr>
        <p:xfrm>
          <a:off x="173268" y="3043468"/>
          <a:ext cx="8799871" cy="210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D1152BD-B1F3-11AB-E986-47B41F3C1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884756"/>
              </p:ext>
            </p:extLst>
          </p:nvPr>
        </p:nvGraphicFramePr>
        <p:xfrm>
          <a:off x="1524000" y="5146635"/>
          <a:ext cx="6096000" cy="112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3023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-778801"/>
            <a:ext cx="9151115" cy="71989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9" y="147118"/>
            <a:ext cx="517545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Aptos Display"/>
              </a:rPr>
              <a:t>Health &amp; Safety Audit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5175456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5175456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person holding a document&#10;&#10;Description automatically generated with medium confidence">
            <a:extLst>
              <a:ext uri="{FF2B5EF4-FFF2-40B4-BE49-F238E27FC236}">
                <a16:creationId xmlns:a16="http://schemas.microsoft.com/office/drawing/2014/main" id="{9F84E92E-1019-E965-DB30-789B9A3C7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717" y="1173549"/>
            <a:ext cx="9144000" cy="508710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D64D17-4B6D-3775-6C70-D548DCCD5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876205"/>
              </p:ext>
            </p:extLst>
          </p:nvPr>
        </p:nvGraphicFramePr>
        <p:xfrm>
          <a:off x="6659769" y="3128534"/>
          <a:ext cx="2330244" cy="287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098524-96CC-ABD9-FA28-C110975B8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116872"/>
              </p:ext>
            </p:extLst>
          </p:nvPr>
        </p:nvGraphicFramePr>
        <p:xfrm>
          <a:off x="304800" y="895214"/>
          <a:ext cx="8583386" cy="209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2FF261-AB1A-0BA3-3968-BA285E8C6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029907"/>
              </p:ext>
            </p:extLst>
          </p:nvPr>
        </p:nvGraphicFramePr>
        <p:xfrm>
          <a:off x="-98919" y="3529781"/>
          <a:ext cx="6758688" cy="246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9907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Mental Health First Aider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806663FF-AAAD-98AE-26F3-57FD4642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04" y="4440155"/>
            <a:ext cx="1663280" cy="16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874BBC8-2A4C-5284-2342-3B18858DE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50844"/>
              </p:ext>
            </p:extLst>
          </p:nvPr>
        </p:nvGraphicFramePr>
        <p:xfrm>
          <a:off x="617220" y="916576"/>
          <a:ext cx="7886700" cy="251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C2AA6FA-2EC4-747B-9E8C-BB19710A7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780645"/>
              </p:ext>
            </p:extLst>
          </p:nvPr>
        </p:nvGraphicFramePr>
        <p:xfrm>
          <a:off x="269082" y="3429000"/>
          <a:ext cx="6662659" cy="279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0329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Gluten Free Prescribing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loaf of bread and wheat&#10;&#10;Description automatically generated">
            <a:extLst>
              <a:ext uri="{FF2B5EF4-FFF2-40B4-BE49-F238E27FC236}">
                <a16:creationId xmlns:a16="http://schemas.microsoft.com/office/drawing/2014/main" id="{936C7695-F5E7-BDC7-D5CC-3CC1856124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96132" y="2393850"/>
            <a:ext cx="3109335" cy="207029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19C0DD-69A2-670A-6456-FAB81E642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920733"/>
              </p:ext>
            </p:extLst>
          </p:nvPr>
        </p:nvGraphicFramePr>
        <p:xfrm>
          <a:off x="-124909" y="1180920"/>
          <a:ext cx="6115665" cy="472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0846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Blood Tests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medical supplies and syringes on a graph&#10;&#10;Description automatically generated">
            <a:extLst>
              <a:ext uri="{FF2B5EF4-FFF2-40B4-BE49-F238E27FC236}">
                <a16:creationId xmlns:a16="http://schemas.microsoft.com/office/drawing/2014/main" id="{B04B7CA0-1D3E-02BB-8533-9BC4C99816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1069258"/>
            <a:ext cx="9159960" cy="540774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0C1A84-0FD8-4D16-63EF-091EC09F4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603226"/>
              </p:ext>
            </p:extLst>
          </p:nvPr>
        </p:nvGraphicFramePr>
        <p:xfrm>
          <a:off x="-27390" y="1134419"/>
          <a:ext cx="9159959" cy="426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7479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4747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959840" imgH="944640" progId="Photoshop.Image.23">
                  <p:embed/>
                </p:oleObj>
              </mc:Choice>
              <mc:Fallback>
                <p:oleObj name="Image" r:id="rId4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4747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-1" y="180902"/>
            <a:ext cx="777731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NHS Health Checks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7331229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6095880" imgH="246240" progId="Photoshop.Image.23">
                  <p:embed/>
                </p:oleObj>
              </mc:Choice>
              <mc:Fallback>
                <p:oleObj name="Image" r:id="rId6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7331229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D8482D-AB2A-665C-6F38-BB1EA7A12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320756"/>
              </p:ext>
            </p:extLst>
          </p:nvPr>
        </p:nvGraphicFramePr>
        <p:xfrm>
          <a:off x="0" y="827232"/>
          <a:ext cx="9233409" cy="603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3457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4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9" y="180901"/>
            <a:ext cx="5997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fundraising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293" y="734953"/>
          <a:ext cx="4220707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293" y="734953"/>
                        <a:ext cx="4220707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60CCC5-5D17-A1D9-0951-5B98368F7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53581"/>
              </p:ext>
            </p:extLst>
          </p:nvPr>
        </p:nvGraphicFramePr>
        <p:xfrm>
          <a:off x="255399" y="3518274"/>
          <a:ext cx="8603226" cy="274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 descr="A couple of sweaters with reindeer and snowflakes&#10;&#10;Description automatically generated">
            <a:extLst>
              <a:ext uri="{FF2B5EF4-FFF2-40B4-BE49-F238E27FC236}">
                <a16:creationId xmlns:a16="http://schemas.microsoft.com/office/drawing/2014/main" id="{033ABB9E-FD2C-32DD-0A45-8F5677C430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5250" y="1240850"/>
            <a:ext cx="8953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3.20.24 Partners Update - Comms" id="{8CEA2E6B-04C2-4620-A983-BE3BAEEEAC31}" vid="{CF5A41B8-1BB9-4E44-A540-F2A3D2EB25E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87158A1-5C6E-4B4A-B3B9-6D989C86670E}" vid="{8B61E329-A798-4C0B-8DDD-5531156B7354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3.20.24 Partners Update - Comms" id="{8CEA2E6B-04C2-4620-A983-BE3BAEEEAC31}" vid="{CF5A41B8-1BB9-4E44-A540-F2A3D2EB25E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6" ma:contentTypeDescription="Create a new document." ma:contentTypeScope="" ma:versionID="f3202f71a6989545736277c91217a58c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165aef18abbeab09ce0c96a877dfc589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4A2D9C-37CB-473F-BA95-4701860EE2C6}">
  <ds:schemaRefs>
    <ds:schemaRef ds:uri="686e4015-7270-47b5-9525-c9e83f2f7847"/>
    <ds:schemaRef ds:uri="http://purl.org/dc/dcmitype/"/>
    <ds:schemaRef ds:uri="http://schemas.microsoft.com/office/2006/documentManagement/types"/>
    <ds:schemaRef ds:uri="fe1457bf-a3c6-4ac5-9ad1-5d68d844e77d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CE6960-0F9D-477A-9A1C-0AD3D9AEFC2A}">
  <ds:schemaRefs>
    <ds:schemaRef ds:uri="686e4015-7270-47b5-9525-c9e83f2f7847"/>
    <ds:schemaRef ds:uri="fe1457bf-a3c6-4ac5-9ad1-5d68d844e7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D73514-95CE-47CE-9EDD-A36D7504F37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404</Words>
  <Application>Microsoft Office PowerPoint</Application>
  <PresentationFormat>On-screen Show (4:3)</PresentationFormat>
  <Paragraphs>115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1_Office Theme</vt:lpstr>
      <vt:lpstr>3_Office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CAUKWELL, Jennie (CASTLE MEDICAL GROUP)</cp:lastModifiedBy>
  <cp:revision>1</cp:revision>
  <cp:lastPrinted>2022-03-01T10:51:10Z</cp:lastPrinted>
  <dcterms:created xsi:type="dcterms:W3CDTF">2018-12-21T16:51:03Z</dcterms:created>
  <dcterms:modified xsi:type="dcterms:W3CDTF">2025-01-20T16:39:30Z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</Properties>
</file>