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637" r:id="rId5"/>
    <p:sldId id="638" r:id="rId6"/>
    <p:sldId id="695" r:id="rId7"/>
    <p:sldId id="701" r:id="rId8"/>
    <p:sldId id="693" r:id="rId9"/>
    <p:sldId id="687" r:id="rId10"/>
    <p:sldId id="620" r:id="rId11"/>
    <p:sldId id="640" r:id="rId12"/>
    <p:sldId id="621" r:id="rId13"/>
    <p:sldId id="646" r:id="rId14"/>
    <p:sldId id="647" r:id="rId15"/>
    <p:sldId id="619" r:id="rId16"/>
    <p:sldId id="641" r:id="rId17"/>
    <p:sldId id="642" r:id="rId18"/>
    <p:sldId id="643" r:id="rId19"/>
    <p:sldId id="644" r:id="rId20"/>
    <p:sldId id="645" r:id="rId21"/>
    <p:sldId id="648" r:id="rId22"/>
    <p:sldId id="63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9829A-6430-8354-EB19-750C93A37852}" v="1" dt="2025-06-18T09:31:09.315"/>
    <p1510:client id="{62ED1882-3A96-9BA3-AD31-45FC0D7DCF31}" v="52" dt="2025-06-16T14:36:24.093"/>
    <p1510:client id="{F99872C4-8EBE-49F3-8CA7-8513A86B835C}" v="394" dt="2025-06-16T14:59:32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UKWELL, Jennie (CASTLE MEDICAL GROUP)" userId="9c4861fd-6f5b-42f4-906f-394ec76bebd7" providerId="ADAL" clId="{14334D4F-9339-40D6-B8AB-7AB2AB367695}"/>
    <pc:docChg chg="undo custSel addSld delSld modSld">
      <pc:chgData name="CAUKWELL, Jennie (CASTLE MEDICAL GROUP)" userId="9c4861fd-6f5b-42f4-906f-394ec76bebd7" providerId="ADAL" clId="{14334D4F-9339-40D6-B8AB-7AB2AB367695}" dt="2025-06-13T10:29:20.111" v="1120" actId="20577"/>
      <pc:docMkLst>
        <pc:docMk/>
      </pc:docMkLst>
      <pc:sldChg chg="add">
        <pc:chgData name="CAUKWELL, Jennie (CASTLE MEDICAL GROUP)" userId="9c4861fd-6f5b-42f4-906f-394ec76bebd7" providerId="ADAL" clId="{14334D4F-9339-40D6-B8AB-7AB2AB367695}" dt="2025-06-13T10:00:50.147" v="325"/>
        <pc:sldMkLst>
          <pc:docMk/>
          <pc:sldMk cId="579338572" sldId="619"/>
        </pc:sldMkLst>
      </pc:sldChg>
      <pc:sldChg chg="addSp delSp modSp mod">
        <pc:chgData name="CAUKWELL, Jennie (CASTLE MEDICAL GROUP)" userId="9c4861fd-6f5b-42f4-906f-394ec76bebd7" providerId="ADAL" clId="{14334D4F-9339-40D6-B8AB-7AB2AB367695}" dt="2025-06-13T10:10:02.503" v="513" actId="1076"/>
        <pc:sldMkLst>
          <pc:docMk/>
          <pc:sldMk cId="642188048" sldId="620"/>
        </pc:sldMkLst>
        <pc:spChg chg="mod">
          <ac:chgData name="CAUKWELL, Jennie (CASTLE MEDICAL GROUP)" userId="9c4861fd-6f5b-42f4-906f-394ec76bebd7" providerId="ADAL" clId="{14334D4F-9339-40D6-B8AB-7AB2AB367695}" dt="2025-06-10T14:12:42.657" v="38" actId="20577"/>
          <ac:spMkLst>
            <pc:docMk/>
            <pc:sldMk cId="642188048" sldId="620"/>
            <ac:spMk id="15" creationId="{F535D31A-74D3-EBA1-AB53-5FA95DAF3BB3}"/>
          </ac:spMkLst>
        </pc:spChg>
        <pc:graphicFrameChg chg="del">
          <ac:chgData name="CAUKWELL, Jennie (CASTLE MEDICAL GROUP)" userId="9c4861fd-6f5b-42f4-906f-394ec76bebd7" providerId="ADAL" clId="{14334D4F-9339-40D6-B8AB-7AB2AB367695}" dt="2025-06-10T14:13:12.336" v="41" actId="478"/>
          <ac:graphicFrameMkLst>
            <pc:docMk/>
            <pc:sldMk cId="642188048" sldId="620"/>
            <ac:graphicFrameMk id="3" creationId="{0774EF0B-0D4F-4F29-62BF-C04AD2D2A111}"/>
          </ac:graphicFrameMkLst>
        </pc:graphicFrameChg>
        <pc:graphicFrameChg chg="add mod modGraphic">
          <ac:chgData name="CAUKWELL, Jennie (CASTLE MEDICAL GROUP)" userId="9c4861fd-6f5b-42f4-906f-394ec76bebd7" providerId="ADAL" clId="{14334D4F-9339-40D6-B8AB-7AB2AB367695}" dt="2025-06-13T10:10:02.503" v="513" actId="1076"/>
          <ac:graphicFrameMkLst>
            <pc:docMk/>
            <pc:sldMk cId="642188048" sldId="620"/>
            <ac:graphicFrameMk id="4" creationId="{B5BAE1B4-BCBD-91C8-06DD-4938A7B4D44D}"/>
          </ac:graphicFrameMkLst>
        </pc:graphicFrameChg>
        <pc:graphicFrameChg chg="mod">
          <ac:chgData name="CAUKWELL, Jennie (CASTLE MEDICAL GROUP)" userId="9c4861fd-6f5b-42f4-906f-394ec76bebd7" providerId="ADAL" clId="{14334D4F-9339-40D6-B8AB-7AB2AB367695}" dt="2025-06-10T14:13:08.837" v="40" actId="478"/>
          <ac:graphicFrameMkLst>
            <pc:docMk/>
            <pc:sldMk cId="642188048" sldId="620"/>
            <ac:graphicFrameMk id="8" creationId="{85DA92CF-3F51-31DF-8FD5-C04E417D654F}"/>
          </ac:graphicFrameMkLst>
        </pc:graphicFrameChg>
        <pc:picChg chg="add mod">
          <ac:chgData name="CAUKWELL, Jennie (CASTLE MEDICAL GROUP)" userId="9c4861fd-6f5b-42f4-906f-394ec76bebd7" providerId="ADAL" clId="{14334D4F-9339-40D6-B8AB-7AB2AB367695}" dt="2025-06-13T10:09:57.724" v="511" actId="12788"/>
          <ac:picMkLst>
            <pc:docMk/>
            <pc:sldMk cId="642188048" sldId="620"/>
            <ac:picMk id="5" creationId="{BB933623-481A-5D61-881C-73B5CE75DE50}"/>
          </ac:picMkLst>
        </pc:picChg>
        <pc:picChg chg="del">
          <ac:chgData name="CAUKWELL, Jennie (CASTLE MEDICAL GROUP)" userId="9c4861fd-6f5b-42f4-906f-394ec76bebd7" providerId="ADAL" clId="{14334D4F-9339-40D6-B8AB-7AB2AB367695}" dt="2025-06-10T14:12:44.578" v="39" actId="478"/>
          <ac:picMkLst>
            <pc:docMk/>
            <pc:sldMk cId="642188048" sldId="620"/>
            <ac:picMk id="7" creationId="{1B682F19-8C37-BA72-45AF-B31794ABE31D}"/>
          </ac:picMkLst>
        </pc:picChg>
        <pc:picChg chg="add del mod modCrop">
          <ac:chgData name="CAUKWELL, Jennie (CASTLE MEDICAL GROUP)" userId="9c4861fd-6f5b-42f4-906f-394ec76bebd7" providerId="ADAL" clId="{14334D4F-9339-40D6-B8AB-7AB2AB367695}" dt="2025-06-13T10:08:00.302" v="488" actId="478"/>
          <ac:picMkLst>
            <pc:docMk/>
            <pc:sldMk cId="642188048" sldId="620"/>
            <ac:picMk id="9" creationId="{E8E73351-47F3-9663-72F5-C0F1A06369FC}"/>
          </ac:picMkLst>
        </pc:picChg>
        <pc:picChg chg="add del mod">
          <ac:chgData name="CAUKWELL, Jennie (CASTLE MEDICAL GROUP)" userId="9c4861fd-6f5b-42f4-906f-394ec76bebd7" providerId="ADAL" clId="{14334D4F-9339-40D6-B8AB-7AB2AB367695}" dt="2025-06-13T10:07:58.815" v="486" actId="478"/>
          <ac:picMkLst>
            <pc:docMk/>
            <pc:sldMk cId="642188048" sldId="620"/>
            <ac:picMk id="1026" creationId="{BAC59A69-9A81-34FF-DEE4-828930821927}"/>
          </ac:picMkLst>
        </pc:picChg>
        <pc:picChg chg="add del mod">
          <ac:chgData name="CAUKWELL, Jennie (CASTLE MEDICAL GROUP)" userId="9c4861fd-6f5b-42f4-906f-394ec76bebd7" providerId="ADAL" clId="{14334D4F-9339-40D6-B8AB-7AB2AB367695}" dt="2025-06-13T10:07:59.375" v="487" actId="478"/>
          <ac:picMkLst>
            <pc:docMk/>
            <pc:sldMk cId="642188048" sldId="620"/>
            <ac:picMk id="1027" creationId="{83F10EAB-CDDF-189A-213B-20F8D984990E}"/>
          </ac:picMkLst>
        </pc:picChg>
      </pc:sldChg>
      <pc:sldChg chg="addSp delSp modSp mod">
        <pc:chgData name="CAUKWELL, Jennie (CASTLE MEDICAL GROUP)" userId="9c4861fd-6f5b-42f4-906f-394ec76bebd7" providerId="ADAL" clId="{14334D4F-9339-40D6-B8AB-7AB2AB367695}" dt="2025-06-13T10:15:20.647" v="594" actId="12788"/>
        <pc:sldMkLst>
          <pc:docMk/>
          <pc:sldMk cId="2950467636" sldId="621"/>
        </pc:sldMkLst>
        <pc:spChg chg="mod">
          <ac:chgData name="CAUKWELL, Jennie (CASTLE MEDICAL GROUP)" userId="9c4861fd-6f5b-42f4-906f-394ec76bebd7" providerId="ADAL" clId="{14334D4F-9339-40D6-B8AB-7AB2AB367695}" dt="2025-06-13T10:14:01.391" v="582" actId="20577"/>
          <ac:spMkLst>
            <pc:docMk/>
            <pc:sldMk cId="2950467636" sldId="621"/>
            <ac:spMk id="15" creationId="{F535D31A-74D3-EBA1-AB53-5FA95DAF3BB3}"/>
          </ac:spMkLst>
        </pc:spChg>
        <pc:graphicFrameChg chg="del">
          <ac:chgData name="CAUKWELL, Jennie (CASTLE MEDICAL GROUP)" userId="9c4861fd-6f5b-42f4-906f-394ec76bebd7" providerId="ADAL" clId="{14334D4F-9339-40D6-B8AB-7AB2AB367695}" dt="2025-06-13T10:14:04.384" v="583" actId="478"/>
          <ac:graphicFrameMkLst>
            <pc:docMk/>
            <pc:sldMk cId="2950467636" sldId="621"/>
            <ac:graphicFrameMk id="4" creationId="{09B4C48D-B5DB-19BF-2481-608E2952388B}"/>
          </ac:graphicFrameMkLst>
        </pc:graphicFrameChg>
        <pc:picChg chg="add mod modCrop">
          <ac:chgData name="CAUKWELL, Jennie (CASTLE MEDICAL GROUP)" userId="9c4861fd-6f5b-42f4-906f-394ec76bebd7" providerId="ADAL" clId="{14334D4F-9339-40D6-B8AB-7AB2AB367695}" dt="2025-06-13T10:15:20.647" v="594" actId="12788"/>
          <ac:picMkLst>
            <pc:docMk/>
            <pc:sldMk cId="2950467636" sldId="621"/>
            <ac:picMk id="5" creationId="{96007A42-E3DB-F615-73C8-DEB7707156FB}"/>
          </ac:picMkLst>
        </pc:picChg>
      </pc:sldChg>
      <pc:sldChg chg="del">
        <pc:chgData name="CAUKWELL, Jennie (CASTLE MEDICAL GROUP)" userId="9c4861fd-6f5b-42f4-906f-394ec76bebd7" providerId="ADAL" clId="{14334D4F-9339-40D6-B8AB-7AB2AB367695}" dt="2025-06-13T10:23:00.202" v="716" actId="47"/>
        <pc:sldMkLst>
          <pc:docMk/>
          <pc:sldMk cId="3283294284" sldId="622"/>
        </pc:sldMkLst>
      </pc:sldChg>
      <pc:sldChg chg="del">
        <pc:chgData name="CAUKWELL, Jennie (CASTLE MEDICAL GROUP)" userId="9c4861fd-6f5b-42f4-906f-394ec76bebd7" providerId="ADAL" clId="{14334D4F-9339-40D6-B8AB-7AB2AB367695}" dt="2025-06-13T10:22:58.369" v="714" actId="47"/>
        <pc:sldMkLst>
          <pc:docMk/>
          <pc:sldMk cId="4284148164" sldId="623"/>
        </pc:sldMkLst>
      </pc:sldChg>
      <pc:sldChg chg="del">
        <pc:chgData name="CAUKWELL, Jennie (CASTLE MEDICAL GROUP)" userId="9c4861fd-6f5b-42f4-906f-394ec76bebd7" providerId="ADAL" clId="{14334D4F-9339-40D6-B8AB-7AB2AB367695}" dt="2025-06-13T10:22:55.144" v="712" actId="47"/>
        <pc:sldMkLst>
          <pc:docMk/>
          <pc:sldMk cId="3266329748" sldId="624"/>
        </pc:sldMkLst>
      </pc:sldChg>
      <pc:sldChg chg="del">
        <pc:chgData name="CAUKWELL, Jennie (CASTLE MEDICAL GROUP)" userId="9c4861fd-6f5b-42f4-906f-394ec76bebd7" providerId="ADAL" clId="{14334D4F-9339-40D6-B8AB-7AB2AB367695}" dt="2025-06-13T10:22:56.622" v="713" actId="47"/>
        <pc:sldMkLst>
          <pc:docMk/>
          <pc:sldMk cId="2954055671" sldId="625"/>
        </pc:sldMkLst>
      </pc:sldChg>
      <pc:sldChg chg="del">
        <pc:chgData name="CAUKWELL, Jennie (CASTLE MEDICAL GROUP)" userId="9c4861fd-6f5b-42f4-906f-394ec76bebd7" providerId="ADAL" clId="{14334D4F-9339-40D6-B8AB-7AB2AB367695}" dt="2025-06-13T10:22:50.842" v="710" actId="47"/>
        <pc:sldMkLst>
          <pc:docMk/>
          <pc:sldMk cId="1384787619" sldId="626"/>
        </pc:sldMkLst>
      </pc:sldChg>
      <pc:sldChg chg="del">
        <pc:chgData name="CAUKWELL, Jennie (CASTLE MEDICAL GROUP)" userId="9c4861fd-6f5b-42f4-906f-394ec76bebd7" providerId="ADAL" clId="{14334D4F-9339-40D6-B8AB-7AB2AB367695}" dt="2025-06-13T10:22:52.945" v="711" actId="47"/>
        <pc:sldMkLst>
          <pc:docMk/>
          <pc:sldMk cId="876723494" sldId="627"/>
        </pc:sldMkLst>
      </pc:sldChg>
      <pc:sldChg chg="del">
        <pc:chgData name="CAUKWELL, Jennie (CASTLE MEDICAL GROUP)" userId="9c4861fd-6f5b-42f4-906f-394ec76bebd7" providerId="ADAL" clId="{14334D4F-9339-40D6-B8AB-7AB2AB367695}" dt="2025-06-13T10:22:49.261" v="709" actId="47"/>
        <pc:sldMkLst>
          <pc:docMk/>
          <pc:sldMk cId="268161376" sldId="630"/>
        </pc:sldMkLst>
      </pc:sldChg>
      <pc:sldChg chg="del">
        <pc:chgData name="CAUKWELL, Jennie (CASTLE MEDICAL GROUP)" userId="9c4861fd-6f5b-42f4-906f-394ec76bebd7" providerId="ADAL" clId="{14334D4F-9339-40D6-B8AB-7AB2AB367695}" dt="2025-06-13T10:22:59.384" v="715" actId="47"/>
        <pc:sldMkLst>
          <pc:docMk/>
          <pc:sldMk cId="288464774" sldId="632"/>
        </pc:sldMkLst>
      </pc:sldChg>
      <pc:sldChg chg="del">
        <pc:chgData name="CAUKWELL, Jennie (CASTLE MEDICAL GROUP)" userId="9c4861fd-6f5b-42f4-906f-394ec76bebd7" providerId="ADAL" clId="{14334D4F-9339-40D6-B8AB-7AB2AB367695}" dt="2025-06-13T10:22:41.763" v="707" actId="47"/>
        <pc:sldMkLst>
          <pc:docMk/>
          <pc:sldMk cId="2607063889" sldId="633"/>
        </pc:sldMkLst>
      </pc:sldChg>
      <pc:sldChg chg="addSp delSp modSp mod">
        <pc:chgData name="CAUKWELL, Jennie (CASTLE MEDICAL GROUP)" userId="9c4861fd-6f5b-42f4-906f-394ec76bebd7" providerId="ADAL" clId="{14334D4F-9339-40D6-B8AB-7AB2AB367695}" dt="2025-06-13T10:29:20.111" v="1120" actId="20577"/>
        <pc:sldMkLst>
          <pc:docMk/>
          <pc:sldMk cId="3867146075" sldId="634"/>
        </pc:sldMkLst>
        <pc:graphicFrameChg chg="add del mod">
          <ac:chgData name="CAUKWELL, Jennie (CASTLE MEDICAL GROUP)" userId="9c4861fd-6f5b-42f4-906f-394ec76bebd7" providerId="ADAL" clId="{14334D4F-9339-40D6-B8AB-7AB2AB367695}" dt="2025-06-13T10:29:20.111" v="1120" actId="20577"/>
          <ac:graphicFrameMkLst>
            <pc:docMk/>
            <pc:sldMk cId="3867146075" sldId="634"/>
            <ac:graphicFrameMk id="3" creationId="{053B90BA-B731-C5EB-6E8A-4E3AA7A042AE}"/>
          </ac:graphicFrameMkLst>
        </pc:graphicFrameChg>
      </pc:sldChg>
      <pc:sldChg chg="del">
        <pc:chgData name="CAUKWELL, Jennie (CASTLE MEDICAL GROUP)" userId="9c4861fd-6f5b-42f4-906f-394ec76bebd7" providerId="ADAL" clId="{14334D4F-9339-40D6-B8AB-7AB2AB367695}" dt="2025-06-13T10:22:40.632" v="706" actId="47"/>
        <pc:sldMkLst>
          <pc:docMk/>
          <pc:sldMk cId="3298918155" sldId="635"/>
        </pc:sldMkLst>
      </pc:sldChg>
      <pc:sldChg chg="del">
        <pc:chgData name="CAUKWELL, Jennie (CASTLE MEDICAL GROUP)" userId="9c4861fd-6f5b-42f4-906f-394ec76bebd7" providerId="ADAL" clId="{14334D4F-9339-40D6-B8AB-7AB2AB367695}" dt="2025-06-13T10:23:01.465" v="717" actId="47"/>
        <pc:sldMkLst>
          <pc:docMk/>
          <pc:sldMk cId="1912404117" sldId="636"/>
        </pc:sldMkLst>
      </pc:sldChg>
      <pc:sldChg chg="modSp mod">
        <pc:chgData name="CAUKWELL, Jennie (CASTLE MEDICAL GROUP)" userId="9c4861fd-6f5b-42f4-906f-394ec76bebd7" providerId="ADAL" clId="{14334D4F-9339-40D6-B8AB-7AB2AB367695}" dt="2025-06-10T14:12:16.701" v="6" actId="20577"/>
        <pc:sldMkLst>
          <pc:docMk/>
          <pc:sldMk cId="3406264148" sldId="637"/>
        </pc:sldMkLst>
        <pc:spChg chg="mod">
          <ac:chgData name="CAUKWELL, Jennie (CASTLE MEDICAL GROUP)" userId="9c4861fd-6f5b-42f4-906f-394ec76bebd7" providerId="ADAL" clId="{14334D4F-9339-40D6-B8AB-7AB2AB367695}" dt="2025-06-10T14:12:16.701" v="6" actId="20577"/>
          <ac:spMkLst>
            <pc:docMk/>
            <pc:sldMk cId="3406264148" sldId="637"/>
            <ac:spMk id="4" creationId="{29DD70BE-D53E-BE1C-F8AF-306A0334F0B4}"/>
          </ac:spMkLst>
        </pc:spChg>
      </pc:sldChg>
      <pc:sldChg chg="modSp">
        <pc:chgData name="CAUKWELL, Jennie (CASTLE MEDICAL GROUP)" userId="9c4861fd-6f5b-42f4-906f-394ec76bebd7" providerId="ADAL" clId="{14334D4F-9339-40D6-B8AB-7AB2AB367695}" dt="2025-06-13T10:20:21.583" v="705" actId="255"/>
        <pc:sldMkLst>
          <pc:docMk/>
          <pc:sldMk cId="2998400583" sldId="638"/>
        </pc:sldMkLst>
        <pc:graphicFrameChg chg="mod">
          <ac:chgData name="CAUKWELL, Jennie (CASTLE MEDICAL GROUP)" userId="9c4861fd-6f5b-42f4-906f-394ec76bebd7" providerId="ADAL" clId="{14334D4F-9339-40D6-B8AB-7AB2AB367695}" dt="2025-06-13T10:20:21.583" v="705" actId="255"/>
          <ac:graphicFrameMkLst>
            <pc:docMk/>
            <pc:sldMk cId="2998400583" sldId="638"/>
            <ac:graphicFrameMk id="3" creationId="{C923E01D-A50F-D600-54B5-9819538B6AAF}"/>
          </ac:graphicFrameMkLst>
        </pc:graphicFrameChg>
      </pc:sldChg>
      <pc:sldChg chg="del">
        <pc:chgData name="CAUKWELL, Jennie (CASTLE MEDICAL GROUP)" userId="9c4861fd-6f5b-42f4-906f-394ec76bebd7" providerId="ADAL" clId="{14334D4F-9339-40D6-B8AB-7AB2AB367695}" dt="2025-06-13T10:22:43.182" v="708" actId="47"/>
        <pc:sldMkLst>
          <pc:docMk/>
          <pc:sldMk cId="1334982572" sldId="639"/>
        </pc:sldMkLst>
      </pc:sldChg>
      <pc:sldChg chg="addSp delSp modSp mod">
        <pc:chgData name="CAUKWELL, Jennie (CASTLE MEDICAL GROUP)" userId="9c4861fd-6f5b-42f4-906f-394ec76bebd7" providerId="ADAL" clId="{14334D4F-9339-40D6-B8AB-7AB2AB367695}" dt="2025-06-13T10:09:14.597" v="504"/>
        <pc:sldMkLst>
          <pc:docMk/>
          <pc:sldMk cId="2356408250" sldId="640"/>
        </pc:sldMkLst>
        <pc:spChg chg="mod">
          <ac:chgData name="CAUKWELL, Jennie (CASTLE MEDICAL GROUP)" userId="9c4861fd-6f5b-42f4-906f-394ec76bebd7" providerId="ADAL" clId="{14334D4F-9339-40D6-B8AB-7AB2AB367695}" dt="2025-06-13T10:09:14.597" v="504"/>
          <ac:spMkLst>
            <pc:docMk/>
            <pc:sldMk cId="2356408250" sldId="640"/>
            <ac:spMk id="15" creationId="{F535D31A-74D3-EBA1-AB53-5FA95DAF3BB3}"/>
          </ac:spMkLst>
        </pc:spChg>
        <pc:graphicFrameChg chg="del">
          <ac:chgData name="CAUKWELL, Jennie (CASTLE MEDICAL GROUP)" userId="9c4861fd-6f5b-42f4-906f-394ec76bebd7" providerId="ADAL" clId="{14334D4F-9339-40D6-B8AB-7AB2AB367695}" dt="2025-06-13T10:07:19.695" v="478" actId="478"/>
          <ac:graphicFrameMkLst>
            <pc:docMk/>
            <pc:sldMk cId="2356408250" sldId="640"/>
            <ac:graphicFrameMk id="8" creationId="{85DA92CF-3F51-31DF-8FD5-C04E417D654F}"/>
          </ac:graphicFrameMkLst>
        </pc:graphicFrameChg>
        <pc:picChg chg="add mod">
          <ac:chgData name="CAUKWELL, Jennie (CASTLE MEDICAL GROUP)" userId="9c4861fd-6f5b-42f4-906f-394ec76bebd7" providerId="ADAL" clId="{14334D4F-9339-40D6-B8AB-7AB2AB367695}" dt="2025-06-13T10:08:49.338" v="499" actId="1076"/>
          <ac:picMkLst>
            <pc:docMk/>
            <pc:sldMk cId="2356408250" sldId="640"/>
            <ac:picMk id="4" creationId="{86E0920E-8C69-07DE-3133-4CC869024DED}"/>
          </ac:picMkLst>
        </pc:picChg>
        <pc:picChg chg="add mod">
          <ac:chgData name="CAUKWELL, Jennie (CASTLE MEDICAL GROUP)" userId="9c4861fd-6f5b-42f4-906f-394ec76bebd7" providerId="ADAL" clId="{14334D4F-9339-40D6-B8AB-7AB2AB367695}" dt="2025-06-13T10:08:57.118" v="501" actId="1076"/>
          <ac:picMkLst>
            <pc:docMk/>
            <pc:sldMk cId="2356408250" sldId="640"/>
            <ac:picMk id="5" creationId="{F5E51D54-8150-A9FB-F260-1B6C1FD2BDA0}"/>
          </ac:picMkLst>
        </pc:picChg>
        <pc:picChg chg="add mod">
          <ac:chgData name="CAUKWELL, Jennie (CASTLE MEDICAL GROUP)" userId="9c4861fd-6f5b-42f4-906f-394ec76bebd7" providerId="ADAL" clId="{14334D4F-9339-40D6-B8AB-7AB2AB367695}" dt="2025-06-13T10:09:04.455" v="503" actId="1076"/>
          <ac:picMkLst>
            <pc:docMk/>
            <pc:sldMk cId="2356408250" sldId="640"/>
            <ac:picMk id="7" creationId="{1DA2D4C5-8390-C06F-C54A-A3DA3F0FC955}"/>
          </ac:picMkLst>
        </pc:picChg>
        <pc:picChg chg="add mod">
          <ac:chgData name="CAUKWELL, Jennie (CASTLE MEDICAL GROUP)" userId="9c4861fd-6f5b-42f4-906f-394ec76bebd7" providerId="ADAL" clId="{14334D4F-9339-40D6-B8AB-7AB2AB367695}" dt="2025-06-13T10:08:51.654" v="500" actId="1076"/>
          <ac:picMkLst>
            <pc:docMk/>
            <pc:sldMk cId="2356408250" sldId="640"/>
            <ac:picMk id="9" creationId="{8C20119E-C261-96D1-5BA4-DBE7EB1CA1E9}"/>
          </ac:picMkLst>
        </pc:picChg>
      </pc:sldChg>
      <pc:sldChg chg="add">
        <pc:chgData name="CAUKWELL, Jennie (CASTLE MEDICAL GROUP)" userId="9c4861fd-6f5b-42f4-906f-394ec76bebd7" providerId="ADAL" clId="{14334D4F-9339-40D6-B8AB-7AB2AB367695}" dt="2025-06-13T10:00:50.147" v="325"/>
        <pc:sldMkLst>
          <pc:docMk/>
          <pc:sldMk cId="3815329912" sldId="641"/>
        </pc:sldMkLst>
      </pc:sldChg>
      <pc:sldChg chg="add">
        <pc:chgData name="CAUKWELL, Jennie (CASTLE MEDICAL GROUP)" userId="9c4861fd-6f5b-42f4-906f-394ec76bebd7" providerId="ADAL" clId="{14334D4F-9339-40D6-B8AB-7AB2AB367695}" dt="2025-06-13T10:00:50.147" v="325"/>
        <pc:sldMkLst>
          <pc:docMk/>
          <pc:sldMk cId="1150017123" sldId="642"/>
        </pc:sldMkLst>
      </pc:sldChg>
      <pc:sldChg chg="add">
        <pc:chgData name="CAUKWELL, Jennie (CASTLE MEDICAL GROUP)" userId="9c4861fd-6f5b-42f4-906f-394ec76bebd7" providerId="ADAL" clId="{14334D4F-9339-40D6-B8AB-7AB2AB367695}" dt="2025-06-13T10:00:50.147" v="325"/>
        <pc:sldMkLst>
          <pc:docMk/>
          <pc:sldMk cId="2563247168" sldId="643"/>
        </pc:sldMkLst>
      </pc:sldChg>
      <pc:sldChg chg="add">
        <pc:chgData name="CAUKWELL, Jennie (CASTLE MEDICAL GROUP)" userId="9c4861fd-6f5b-42f4-906f-394ec76bebd7" providerId="ADAL" clId="{14334D4F-9339-40D6-B8AB-7AB2AB367695}" dt="2025-06-13T10:00:50.147" v="325"/>
        <pc:sldMkLst>
          <pc:docMk/>
          <pc:sldMk cId="2373986056" sldId="644"/>
        </pc:sldMkLst>
      </pc:sldChg>
      <pc:sldChg chg="add">
        <pc:chgData name="CAUKWELL, Jennie (CASTLE MEDICAL GROUP)" userId="9c4861fd-6f5b-42f4-906f-394ec76bebd7" providerId="ADAL" clId="{14334D4F-9339-40D6-B8AB-7AB2AB367695}" dt="2025-06-13T10:00:50.147" v="325"/>
        <pc:sldMkLst>
          <pc:docMk/>
          <pc:sldMk cId="2641651527" sldId="645"/>
        </pc:sldMkLst>
      </pc:sldChg>
      <pc:sldChg chg="add del">
        <pc:chgData name="CAUKWELL, Jennie (CASTLE MEDICAL GROUP)" userId="9c4861fd-6f5b-42f4-906f-394ec76bebd7" providerId="ADAL" clId="{14334D4F-9339-40D6-B8AB-7AB2AB367695}" dt="2025-06-13T10:07:16.755" v="477" actId="47"/>
        <pc:sldMkLst>
          <pc:docMk/>
          <pc:sldMk cId="787140119" sldId="646"/>
        </pc:sldMkLst>
      </pc:sldChg>
      <pc:sldChg chg="addSp delSp modSp add mod">
        <pc:chgData name="CAUKWELL, Jennie (CASTLE MEDICAL GROUP)" userId="9c4861fd-6f5b-42f4-906f-394ec76bebd7" providerId="ADAL" clId="{14334D4F-9339-40D6-B8AB-7AB2AB367695}" dt="2025-06-13T10:19:16.623" v="636" actId="12788"/>
        <pc:sldMkLst>
          <pc:docMk/>
          <pc:sldMk cId="4014013750" sldId="646"/>
        </pc:sldMkLst>
        <pc:picChg chg="add mod modCrop">
          <ac:chgData name="CAUKWELL, Jennie (CASTLE MEDICAL GROUP)" userId="9c4861fd-6f5b-42f4-906f-394ec76bebd7" providerId="ADAL" clId="{14334D4F-9339-40D6-B8AB-7AB2AB367695}" dt="2025-06-13T10:19:16.623" v="636" actId="12788"/>
          <ac:picMkLst>
            <pc:docMk/>
            <pc:sldMk cId="4014013750" sldId="646"/>
            <ac:picMk id="4" creationId="{881DF58A-E672-E46E-93D3-7D5270640C44}"/>
          </ac:picMkLst>
        </pc:picChg>
        <pc:picChg chg="del">
          <ac:chgData name="CAUKWELL, Jennie (CASTLE MEDICAL GROUP)" userId="9c4861fd-6f5b-42f4-906f-394ec76bebd7" providerId="ADAL" clId="{14334D4F-9339-40D6-B8AB-7AB2AB367695}" dt="2025-06-13T10:15:26.865" v="596" actId="478"/>
          <ac:picMkLst>
            <pc:docMk/>
            <pc:sldMk cId="4014013750" sldId="646"/>
            <ac:picMk id="5" creationId="{96007A42-E3DB-F615-73C8-DEB7707156FB}"/>
          </ac:picMkLst>
        </pc:picChg>
      </pc:sldChg>
      <pc:sldChg chg="addSp delSp modSp add mod">
        <pc:chgData name="CAUKWELL, Jennie (CASTLE MEDICAL GROUP)" userId="9c4861fd-6f5b-42f4-906f-394ec76bebd7" providerId="ADAL" clId="{14334D4F-9339-40D6-B8AB-7AB2AB367695}" dt="2025-06-13T10:19:13.410" v="635" actId="12788"/>
        <pc:sldMkLst>
          <pc:docMk/>
          <pc:sldMk cId="1689032708" sldId="647"/>
        </pc:sldMkLst>
        <pc:picChg chg="del">
          <ac:chgData name="CAUKWELL, Jennie (CASTLE MEDICAL GROUP)" userId="9c4861fd-6f5b-42f4-906f-394ec76bebd7" providerId="ADAL" clId="{14334D4F-9339-40D6-B8AB-7AB2AB367695}" dt="2025-06-13T10:16:32.832" v="607" actId="478"/>
          <ac:picMkLst>
            <pc:docMk/>
            <pc:sldMk cId="1689032708" sldId="647"/>
            <ac:picMk id="4" creationId="{881DF58A-E672-E46E-93D3-7D5270640C44}"/>
          </ac:picMkLst>
        </pc:picChg>
        <pc:picChg chg="add mod modCrop">
          <ac:chgData name="CAUKWELL, Jennie (CASTLE MEDICAL GROUP)" userId="9c4861fd-6f5b-42f4-906f-394ec76bebd7" providerId="ADAL" clId="{14334D4F-9339-40D6-B8AB-7AB2AB367695}" dt="2025-06-13T10:19:13.410" v="635" actId="12788"/>
          <ac:picMkLst>
            <pc:docMk/>
            <pc:sldMk cId="1689032708" sldId="647"/>
            <ac:picMk id="5" creationId="{4DC1D57B-BD71-33E0-D140-E98D9C155DA0}"/>
          </ac:picMkLst>
        </pc:picChg>
      </pc:sldChg>
    </pc:docChg>
  </pc:docChgLst>
  <pc:docChgLst>
    <pc:chgData name="CAUKWELL, Jennie (CASTLE MEDICAL GROUP)" userId="S::jennie.caukwell@nhs.net::9c4861fd-6f5b-42f4-906f-394ec76bebd7" providerId="AD" clId="Web-{27E9829A-6430-8354-EB19-750C93A37852}"/>
    <pc:docChg chg="modSld">
      <pc:chgData name="CAUKWELL, Jennie (CASTLE MEDICAL GROUP)" userId="S::jennie.caukwell@nhs.net::9c4861fd-6f5b-42f4-906f-394ec76bebd7" providerId="AD" clId="Web-{27E9829A-6430-8354-EB19-750C93A37852}" dt="2025-06-18T09:31:09.315" v="0"/>
      <pc:docMkLst>
        <pc:docMk/>
      </pc:docMkLst>
      <pc:sldChg chg="delSp">
        <pc:chgData name="CAUKWELL, Jennie (CASTLE MEDICAL GROUP)" userId="S::jennie.caukwell@nhs.net::9c4861fd-6f5b-42f4-906f-394ec76bebd7" providerId="AD" clId="Web-{27E9829A-6430-8354-EB19-750C93A37852}" dt="2025-06-18T09:31:09.315" v="0"/>
        <pc:sldMkLst>
          <pc:docMk/>
          <pc:sldMk cId="2998400583" sldId="638"/>
        </pc:sldMkLst>
        <pc:spChg chg="del">
          <ac:chgData name="CAUKWELL, Jennie (CASTLE MEDICAL GROUP)" userId="S::jennie.caukwell@nhs.net::9c4861fd-6f5b-42f4-906f-394ec76bebd7" providerId="AD" clId="Web-{27E9829A-6430-8354-EB19-750C93A37852}" dt="2025-06-18T09:31:09.315" v="0"/>
          <ac:spMkLst>
            <pc:docMk/>
            <pc:sldMk cId="2998400583" sldId="638"/>
            <ac:spMk id="5" creationId="{0D8CFFFB-FD13-9699-FDA1-7292B8CC22B9}"/>
          </ac:spMkLst>
        </pc:spChg>
      </pc:sldChg>
    </pc:docChg>
  </pc:docChgLst>
  <pc:docChgLst>
    <pc:chgData name="CAUKWELL, Jennie (CASTLE MEDICAL GROUP)" userId="9c4861fd-6f5b-42f4-906f-394ec76bebd7" providerId="ADAL" clId="{93D9C386-D656-4C88-ABCB-345AA90CBFCA}"/>
    <pc:docChg chg="undo custSel addSld delSld modSld">
      <pc:chgData name="CAUKWELL, Jennie (CASTLE MEDICAL GROUP)" userId="9c4861fd-6f5b-42f4-906f-394ec76bebd7" providerId="ADAL" clId="{93D9C386-D656-4C88-ABCB-345AA90CBFCA}" dt="2025-04-30T15:52:11.575" v="2554" actId="20577"/>
      <pc:docMkLst>
        <pc:docMk/>
      </pc:docMkLst>
      <pc:sldChg chg="delSp modSp del mod">
        <pc:chgData name="CAUKWELL, Jennie (CASTLE MEDICAL GROUP)" userId="9c4861fd-6f5b-42f4-906f-394ec76bebd7" providerId="ADAL" clId="{93D9C386-D656-4C88-ABCB-345AA90CBFCA}" dt="2025-04-30T15:12:19.197" v="1902" actId="47"/>
        <pc:sldMkLst>
          <pc:docMk/>
          <pc:sldMk cId="182585662" sldId="602"/>
        </pc:sldMkLst>
        <pc:spChg chg="del mod">
          <ac:chgData name="CAUKWELL, Jennie (CASTLE MEDICAL GROUP)" userId="9c4861fd-6f5b-42f4-906f-394ec76bebd7" providerId="ADAL" clId="{93D9C386-D656-4C88-ABCB-345AA90CBFCA}" dt="2025-04-30T15:12:18" v="1901"/>
          <ac:spMkLst>
            <pc:docMk/>
            <pc:sldMk cId="182585662" sldId="602"/>
            <ac:spMk id="4" creationId="{29DD70BE-D53E-BE1C-F8AF-306A0334F0B4}"/>
          </ac:spMkLst>
        </pc:spChg>
      </pc:sldChg>
      <pc:sldChg chg="del">
        <pc:chgData name="CAUKWELL, Jennie (CASTLE MEDICAL GROUP)" userId="9c4861fd-6f5b-42f4-906f-394ec76bebd7" providerId="ADAL" clId="{93D9C386-D656-4C88-ABCB-345AA90CBFCA}" dt="2025-04-30T08:37:41.771" v="8" actId="47"/>
        <pc:sldMkLst>
          <pc:docMk/>
          <pc:sldMk cId="579338572" sldId="619"/>
        </pc:sldMkLst>
      </pc:sldChg>
      <pc:sldChg chg="addSp delSp modSp add mod">
        <pc:chgData name="CAUKWELL, Jennie (CASTLE MEDICAL GROUP)" userId="9c4861fd-6f5b-42f4-906f-394ec76bebd7" providerId="ADAL" clId="{93D9C386-D656-4C88-ABCB-345AA90CBFCA}" dt="2025-04-30T10:00:21.863" v="340" actId="1038"/>
        <pc:sldMkLst>
          <pc:docMk/>
          <pc:sldMk cId="642188048" sldId="620"/>
        </pc:sldMkLst>
        <pc:spChg chg="mod">
          <ac:chgData name="CAUKWELL, Jennie (CASTLE MEDICAL GROUP)" userId="9c4861fd-6f5b-42f4-906f-394ec76bebd7" providerId="ADAL" clId="{93D9C386-D656-4C88-ABCB-345AA90CBFCA}" dt="2025-04-30T08:37:48.832" v="34" actId="20577"/>
          <ac:spMkLst>
            <pc:docMk/>
            <pc:sldMk cId="642188048" sldId="620"/>
            <ac:spMk id="15" creationId="{F535D31A-74D3-EBA1-AB53-5FA95DAF3BB3}"/>
          </ac:spMkLst>
        </pc:spChg>
        <pc:graphicFrameChg chg="add mod modGraphic">
          <ac:chgData name="CAUKWELL, Jennie (CASTLE MEDICAL GROUP)" userId="9c4861fd-6f5b-42f4-906f-394ec76bebd7" providerId="ADAL" clId="{93D9C386-D656-4C88-ABCB-345AA90CBFCA}" dt="2025-04-30T09:59:14.341" v="230" actId="12269"/>
          <ac:graphicFrameMkLst>
            <pc:docMk/>
            <pc:sldMk cId="642188048" sldId="620"/>
            <ac:graphicFrameMk id="3" creationId="{0774EF0B-0D4F-4F29-62BF-C04AD2D2A111}"/>
          </ac:graphicFrameMkLst>
        </pc:graphicFrameChg>
        <pc:graphicFrameChg chg="add del mod modGraphic">
          <ac:chgData name="CAUKWELL, Jennie (CASTLE MEDICAL GROUP)" userId="9c4861fd-6f5b-42f4-906f-394ec76bebd7" providerId="ADAL" clId="{93D9C386-D656-4C88-ABCB-345AA90CBFCA}" dt="2025-04-30T09:58:35.448" v="217" actId="478"/>
          <ac:graphicFrameMkLst>
            <pc:docMk/>
            <pc:sldMk cId="642188048" sldId="620"/>
            <ac:graphicFrameMk id="4" creationId="{F9C27E98-314C-DE99-3B31-B141729F39E3}"/>
          </ac:graphicFrameMkLst>
        </pc:graphicFrameChg>
        <pc:graphicFrameChg chg="add mod modGraphic">
          <ac:chgData name="CAUKWELL, Jennie (CASTLE MEDICAL GROUP)" userId="9c4861fd-6f5b-42f4-906f-394ec76bebd7" providerId="ADAL" clId="{93D9C386-D656-4C88-ABCB-345AA90CBFCA}" dt="2025-04-30T10:00:14.698" v="318"/>
          <ac:graphicFrameMkLst>
            <pc:docMk/>
            <pc:sldMk cId="642188048" sldId="620"/>
            <ac:graphicFrameMk id="8" creationId="{85DA92CF-3F51-31DF-8FD5-C04E417D654F}"/>
          </ac:graphicFrameMkLst>
        </pc:graphicFrameChg>
        <pc:graphicFrameChg chg="del mod">
          <ac:chgData name="CAUKWELL, Jennie (CASTLE MEDICAL GROUP)" userId="9c4861fd-6f5b-42f4-906f-394ec76bebd7" providerId="ADAL" clId="{93D9C386-D656-4C88-ABCB-345AA90CBFCA}" dt="2025-04-30T08:37:39.247" v="7" actId="478"/>
          <ac:graphicFrameMkLst>
            <pc:docMk/>
            <pc:sldMk cId="642188048" sldId="620"/>
            <ac:graphicFrameMk id="17" creationId="{3AD4ED24-52D5-D5CF-8422-4FA3883E168D}"/>
          </ac:graphicFrameMkLst>
        </pc:graphicFrameChg>
        <pc:picChg chg="add mod">
          <ac:chgData name="CAUKWELL, Jennie (CASTLE MEDICAL GROUP)" userId="9c4861fd-6f5b-42f4-906f-394ec76bebd7" providerId="ADAL" clId="{93D9C386-D656-4C88-ABCB-345AA90CBFCA}" dt="2025-04-30T10:00:21.863" v="340" actId="1038"/>
          <ac:picMkLst>
            <pc:docMk/>
            <pc:sldMk cId="642188048" sldId="620"/>
            <ac:picMk id="7" creationId="{1B682F19-8C37-BA72-45AF-B31794ABE31D}"/>
          </ac:picMkLst>
        </pc:picChg>
      </pc:sldChg>
      <pc:sldChg chg="addSp delSp modSp add del mod">
        <pc:chgData name="CAUKWELL, Jennie (CASTLE MEDICAL GROUP)" userId="9c4861fd-6f5b-42f4-906f-394ec76bebd7" providerId="ADAL" clId="{93D9C386-D656-4C88-ABCB-345AA90CBFCA}" dt="2025-04-30T15:04:36.620" v="1639" actId="931"/>
        <pc:sldMkLst>
          <pc:docMk/>
          <pc:sldMk cId="2950467636" sldId="621"/>
        </pc:sldMkLst>
        <pc:spChg chg="mod">
          <ac:chgData name="CAUKWELL, Jennie (CASTLE MEDICAL GROUP)" userId="9c4861fd-6f5b-42f4-906f-394ec76bebd7" providerId="ADAL" clId="{93D9C386-D656-4C88-ABCB-345AA90CBFCA}" dt="2025-04-30T15:00:42.690" v="1187" actId="20577"/>
          <ac:spMkLst>
            <pc:docMk/>
            <pc:sldMk cId="2950467636" sldId="621"/>
            <ac:spMk id="15" creationId="{F535D31A-74D3-EBA1-AB53-5FA95DAF3BB3}"/>
          </ac:spMkLst>
        </pc:spChg>
        <pc:graphicFrameChg chg="del mod">
          <ac:chgData name="CAUKWELL, Jennie (CASTLE MEDICAL GROUP)" userId="9c4861fd-6f5b-42f4-906f-394ec76bebd7" providerId="ADAL" clId="{93D9C386-D656-4C88-ABCB-345AA90CBFCA}" dt="2025-04-30T14:25:41.286" v="345" actId="478"/>
          <ac:graphicFrameMkLst>
            <pc:docMk/>
            <pc:sldMk cId="2950467636" sldId="621"/>
            <ac:graphicFrameMk id="3" creationId="{0774EF0B-0D4F-4F29-62BF-C04AD2D2A111}"/>
          </ac:graphicFrameMkLst>
        </pc:graphicFrameChg>
        <pc:graphicFrameChg chg="add del mod">
          <ac:chgData name="CAUKWELL, Jennie (CASTLE MEDICAL GROUP)" userId="9c4861fd-6f5b-42f4-906f-394ec76bebd7" providerId="ADAL" clId="{93D9C386-D656-4C88-ABCB-345AA90CBFCA}" dt="2025-04-30T15:04:36.620" v="1639" actId="931"/>
          <ac:graphicFrameMkLst>
            <pc:docMk/>
            <pc:sldMk cId="2950467636" sldId="621"/>
            <ac:graphicFrameMk id="4" creationId="{09B4C48D-B5DB-19BF-2481-608E2952388B}"/>
          </ac:graphicFrameMkLst>
        </pc:graphicFrameChg>
        <pc:graphicFrameChg chg="mod">
          <ac:chgData name="CAUKWELL, Jennie (CASTLE MEDICAL GROUP)" userId="9c4861fd-6f5b-42f4-906f-394ec76bebd7" providerId="ADAL" clId="{93D9C386-D656-4C88-ABCB-345AA90CBFCA}" dt="2025-04-30T14:25:39.460" v="343" actId="478"/>
          <ac:graphicFrameMkLst>
            <pc:docMk/>
            <pc:sldMk cId="2950467636" sldId="621"/>
            <ac:graphicFrameMk id="8" creationId="{85DA92CF-3F51-31DF-8FD5-C04E417D654F}"/>
          </ac:graphicFrameMkLst>
        </pc:graphicFrameChg>
        <pc:picChg chg="del">
          <ac:chgData name="CAUKWELL, Jennie (CASTLE MEDICAL GROUP)" userId="9c4861fd-6f5b-42f4-906f-394ec76bebd7" providerId="ADAL" clId="{93D9C386-D656-4C88-ABCB-345AA90CBFCA}" dt="2025-04-30T14:25:38.673" v="342" actId="478"/>
          <ac:picMkLst>
            <pc:docMk/>
            <pc:sldMk cId="2950467636" sldId="621"/>
            <ac:picMk id="7" creationId="{1B682F19-8C37-BA72-45AF-B31794ABE31D}"/>
          </ac:picMkLst>
        </pc:picChg>
      </pc:sldChg>
      <pc:sldChg chg="delSp modSp add mod">
        <pc:chgData name="CAUKWELL, Jennie (CASTLE MEDICAL GROUP)" userId="9c4861fd-6f5b-42f4-906f-394ec76bebd7" providerId="ADAL" clId="{93D9C386-D656-4C88-ABCB-345AA90CBFCA}" dt="2025-04-30T14:47:57.770" v="439" actId="1076"/>
        <pc:sldMkLst>
          <pc:docMk/>
          <pc:sldMk cId="3283294284" sldId="622"/>
        </pc:sldMkLst>
        <pc:picChg chg="mod">
          <ac:chgData name="CAUKWELL, Jennie (CASTLE MEDICAL GROUP)" userId="9c4861fd-6f5b-42f4-906f-394ec76bebd7" providerId="ADAL" clId="{93D9C386-D656-4C88-ABCB-345AA90CBFCA}" dt="2025-04-30T14:47:57.770" v="439" actId="1076"/>
          <ac:picMkLst>
            <pc:docMk/>
            <pc:sldMk cId="3283294284" sldId="622"/>
            <ac:picMk id="8" creationId="{BC4A8D64-80BE-311A-A0D2-91D9727C8B49}"/>
          </ac:picMkLst>
        </pc:picChg>
        <pc:picChg chg="mod">
          <ac:chgData name="CAUKWELL, Jennie (CASTLE MEDICAL GROUP)" userId="9c4861fd-6f5b-42f4-906f-394ec76bebd7" providerId="ADAL" clId="{93D9C386-D656-4C88-ABCB-345AA90CBFCA}" dt="2025-04-30T14:47:55.369" v="438" actId="1076"/>
          <ac:picMkLst>
            <pc:docMk/>
            <pc:sldMk cId="3283294284" sldId="622"/>
            <ac:picMk id="10" creationId="{D3662FF3-081B-3A71-42C6-6C2467C2EC0E}"/>
          </ac:picMkLst>
        </pc:picChg>
        <pc:picChg chg="del">
          <ac:chgData name="CAUKWELL, Jennie (CASTLE MEDICAL GROUP)" userId="9c4861fd-6f5b-42f4-906f-394ec76bebd7" providerId="ADAL" clId="{93D9C386-D656-4C88-ABCB-345AA90CBFCA}" dt="2025-04-30T14:47:50.640" v="437" actId="478"/>
          <ac:picMkLst>
            <pc:docMk/>
            <pc:sldMk cId="3283294284" sldId="622"/>
            <ac:picMk id="12" creationId="{48DA4C91-C818-ABF0-EF97-9BFEDC867CF2}"/>
          </ac:picMkLst>
        </pc:picChg>
      </pc:sldChg>
      <pc:sldChg chg="modSp add">
        <pc:chgData name="CAUKWELL, Jennie (CASTLE MEDICAL GROUP)" userId="9c4861fd-6f5b-42f4-906f-394ec76bebd7" providerId="ADAL" clId="{93D9C386-D656-4C88-ABCB-345AA90CBFCA}" dt="2025-04-30T15:06:23.531" v="1645" actId="478"/>
        <pc:sldMkLst>
          <pc:docMk/>
          <pc:sldMk cId="4284148164" sldId="623"/>
        </pc:sldMkLst>
        <pc:graphicFrameChg chg="mod">
          <ac:chgData name="CAUKWELL, Jennie (CASTLE MEDICAL GROUP)" userId="9c4861fd-6f5b-42f4-906f-394ec76bebd7" providerId="ADAL" clId="{93D9C386-D656-4C88-ABCB-345AA90CBFCA}" dt="2025-04-30T15:06:23.531" v="1645" actId="478"/>
          <ac:graphicFrameMkLst>
            <pc:docMk/>
            <pc:sldMk cId="4284148164" sldId="623"/>
            <ac:graphicFrameMk id="7" creationId="{09B4C48D-B5DB-19BF-2481-608E2952388B}"/>
          </ac:graphicFrameMkLst>
        </pc:graphicFrameChg>
      </pc:sldChg>
      <pc:sldChg chg="modSp add mod">
        <pc:chgData name="CAUKWELL, Jennie (CASTLE MEDICAL GROUP)" userId="9c4861fd-6f5b-42f4-906f-394ec76bebd7" providerId="ADAL" clId="{93D9C386-D656-4C88-ABCB-345AA90CBFCA}" dt="2025-04-30T15:05:40.174" v="1643" actId="1076"/>
        <pc:sldMkLst>
          <pc:docMk/>
          <pc:sldMk cId="3266329748" sldId="624"/>
        </pc:sldMkLst>
        <pc:graphicFrameChg chg="mod">
          <ac:chgData name="CAUKWELL, Jennie (CASTLE MEDICAL GROUP)" userId="9c4861fd-6f5b-42f4-906f-394ec76bebd7" providerId="ADAL" clId="{93D9C386-D656-4C88-ABCB-345AA90CBFCA}" dt="2025-04-30T15:05:40.174" v="1643" actId="1076"/>
          <ac:graphicFrameMkLst>
            <pc:docMk/>
            <pc:sldMk cId="3266329748" sldId="624"/>
            <ac:graphicFrameMk id="7" creationId="{09B4C48D-B5DB-19BF-2481-608E2952388B}"/>
          </ac:graphicFrameMkLst>
        </pc:graphicFrameChg>
      </pc:sldChg>
      <pc:sldChg chg="modSp add">
        <pc:chgData name="CAUKWELL, Jennie (CASTLE MEDICAL GROUP)" userId="9c4861fd-6f5b-42f4-906f-394ec76bebd7" providerId="ADAL" clId="{93D9C386-D656-4C88-ABCB-345AA90CBFCA}" dt="2025-04-30T15:05:53.672" v="1644" actId="478"/>
        <pc:sldMkLst>
          <pc:docMk/>
          <pc:sldMk cId="2954055671" sldId="625"/>
        </pc:sldMkLst>
        <pc:graphicFrameChg chg="mod">
          <ac:chgData name="CAUKWELL, Jennie (CASTLE MEDICAL GROUP)" userId="9c4861fd-6f5b-42f4-906f-394ec76bebd7" providerId="ADAL" clId="{93D9C386-D656-4C88-ABCB-345AA90CBFCA}" dt="2025-04-30T15:05:53.672" v="1644" actId="478"/>
          <ac:graphicFrameMkLst>
            <pc:docMk/>
            <pc:sldMk cId="2954055671" sldId="625"/>
            <ac:graphicFrameMk id="7" creationId="{09B4C48D-B5DB-19BF-2481-608E2952388B}"/>
          </ac:graphicFrameMkLst>
        </pc:graphicFrameChg>
      </pc:sldChg>
      <pc:sldChg chg="modSp add">
        <pc:chgData name="CAUKWELL, Jennie (CASTLE MEDICAL GROUP)" userId="9c4861fd-6f5b-42f4-906f-394ec76bebd7" providerId="ADAL" clId="{93D9C386-D656-4C88-ABCB-345AA90CBFCA}" dt="2025-04-30T14:55:02.160" v="701" actId="20577"/>
        <pc:sldMkLst>
          <pc:docMk/>
          <pc:sldMk cId="1384787619" sldId="626"/>
        </pc:sldMkLst>
        <pc:graphicFrameChg chg="mod">
          <ac:chgData name="CAUKWELL, Jennie (CASTLE MEDICAL GROUP)" userId="9c4861fd-6f5b-42f4-906f-394ec76bebd7" providerId="ADAL" clId="{93D9C386-D656-4C88-ABCB-345AA90CBFCA}" dt="2025-04-30T14:55:02.160" v="701" actId="20577"/>
          <ac:graphicFrameMkLst>
            <pc:docMk/>
            <pc:sldMk cId="1384787619" sldId="626"/>
            <ac:graphicFrameMk id="3" creationId="{7A0B9311-B4D3-3EAE-0908-5A2D8C1646B6}"/>
          </ac:graphicFrameMkLst>
        </pc:graphicFrameChg>
      </pc:sldChg>
      <pc:sldChg chg="add">
        <pc:chgData name="CAUKWELL, Jennie (CASTLE MEDICAL GROUP)" userId="9c4861fd-6f5b-42f4-906f-394ec76bebd7" providerId="ADAL" clId="{93D9C386-D656-4C88-ABCB-345AA90CBFCA}" dt="2025-04-30T14:45:42.673" v="367"/>
        <pc:sldMkLst>
          <pc:docMk/>
          <pc:sldMk cId="876723494" sldId="627"/>
        </pc:sldMkLst>
      </pc:sldChg>
      <pc:sldChg chg="modSp add">
        <pc:chgData name="CAUKWELL, Jennie (CASTLE MEDICAL GROUP)" userId="9c4861fd-6f5b-42f4-906f-394ec76bebd7" providerId="ADAL" clId="{93D9C386-D656-4C88-ABCB-345AA90CBFCA}" dt="2025-04-30T14:55:26.864" v="730" actId="20577"/>
        <pc:sldMkLst>
          <pc:docMk/>
          <pc:sldMk cId="268161376" sldId="630"/>
        </pc:sldMkLst>
        <pc:graphicFrameChg chg="mod">
          <ac:chgData name="CAUKWELL, Jennie (CASTLE MEDICAL GROUP)" userId="9c4861fd-6f5b-42f4-906f-394ec76bebd7" providerId="ADAL" clId="{93D9C386-D656-4C88-ABCB-345AA90CBFCA}" dt="2025-04-30T14:55:26.864" v="730" actId="20577"/>
          <ac:graphicFrameMkLst>
            <pc:docMk/>
            <pc:sldMk cId="268161376" sldId="630"/>
            <ac:graphicFrameMk id="3" creationId="{7A0B9311-B4D3-3EAE-0908-5A2D8C1646B6}"/>
          </ac:graphicFrameMkLst>
        </pc:graphicFrameChg>
      </pc:sldChg>
      <pc:sldChg chg="addSp delSp modSp add del mod">
        <pc:chgData name="CAUKWELL, Jennie (CASTLE MEDICAL GROUP)" userId="9c4861fd-6f5b-42f4-906f-394ec76bebd7" providerId="ADAL" clId="{93D9C386-D656-4C88-ABCB-345AA90CBFCA}" dt="2025-04-30T14:51:57.445" v="477" actId="47"/>
        <pc:sldMkLst>
          <pc:docMk/>
          <pc:sldMk cId="1487649522" sldId="631"/>
        </pc:sldMkLst>
        <pc:graphicFrameChg chg="mod">
          <ac:chgData name="CAUKWELL, Jennie (CASTLE MEDICAL GROUP)" userId="9c4861fd-6f5b-42f4-906f-394ec76bebd7" providerId="ADAL" clId="{93D9C386-D656-4C88-ABCB-345AA90CBFCA}" dt="2025-04-30T14:50:29.572" v="452"/>
          <ac:graphicFrameMkLst>
            <pc:docMk/>
            <pc:sldMk cId="1487649522" sldId="631"/>
            <ac:graphicFrameMk id="3" creationId="{7A0B9311-B4D3-3EAE-0908-5A2D8C1646B6}"/>
          </ac:graphicFrameMkLst>
        </pc:graphicFrameChg>
        <pc:graphicFrameChg chg="add del mod">
          <ac:chgData name="CAUKWELL, Jennie (CASTLE MEDICAL GROUP)" userId="9c4861fd-6f5b-42f4-906f-394ec76bebd7" providerId="ADAL" clId="{93D9C386-D656-4C88-ABCB-345AA90CBFCA}" dt="2025-04-30T14:51:16.204" v="470" actId="478"/>
          <ac:graphicFrameMkLst>
            <pc:docMk/>
            <pc:sldMk cId="1487649522" sldId="631"/>
            <ac:graphicFrameMk id="4" creationId="{09B4C48D-B5DB-19BF-2481-608E2952388B}"/>
          </ac:graphicFrameMkLst>
        </pc:graphicFrameChg>
        <pc:graphicFrameChg chg="del">
          <ac:chgData name="CAUKWELL, Jennie (CASTLE MEDICAL GROUP)" userId="9c4861fd-6f5b-42f4-906f-394ec76bebd7" providerId="ADAL" clId="{93D9C386-D656-4C88-ABCB-345AA90CBFCA}" dt="2025-04-30T14:47:03.638" v="435" actId="478"/>
          <ac:graphicFrameMkLst>
            <pc:docMk/>
            <pc:sldMk cId="1487649522" sldId="631"/>
            <ac:graphicFrameMk id="7" creationId="{09B4C48D-B5DB-19BF-2481-608E2952388B}"/>
          </ac:graphicFrameMkLst>
        </pc:graphicFrameChg>
        <pc:picChg chg="add mod">
          <ac:chgData name="CAUKWELL, Jennie (CASTLE MEDICAL GROUP)" userId="9c4861fd-6f5b-42f4-906f-394ec76bebd7" providerId="ADAL" clId="{93D9C386-D656-4C88-ABCB-345AA90CBFCA}" dt="2025-04-30T14:51:28.249" v="475" actId="1076"/>
          <ac:picMkLst>
            <pc:docMk/>
            <pc:sldMk cId="1487649522" sldId="631"/>
            <ac:picMk id="1026" creationId="{CB2E2D61-B84E-6B68-BC06-71B9A106262B}"/>
          </ac:picMkLst>
        </pc:picChg>
      </pc:sldChg>
      <pc:sldChg chg="delSp modSp add mod">
        <pc:chgData name="CAUKWELL, Jennie (CASTLE MEDICAL GROUP)" userId="9c4861fd-6f5b-42f4-906f-394ec76bebd7" providerId="ADAL" clId="{93D9C386-D656-4C88-ABCB-345AA90CBFCA}" dt="2025-04-30T14:48:39.552" v="450" actId="1076"/>
        <pc:sldMkLst>
          <pc:docMk/>
          <pc:sldMk cId="288464774" sldId="632"/>
        </pc:sldMkLst>
        <pc:picChg chg="mod">
          <ac:chgData name="CAUKWELL, Jennie (CASTLE MEDICAL GROUP)" userId="9c4861fd-6f5b-42f4-906f-394ec76bebd7" providerId="ADAL" clId="{93D9C386-D656-4C88-ABCB-345AA90CBFCA}" dt="2025-04-30T14:48:36.956" v="449" actId="12788"/>
          <ac:picMkLst>
            <pc:docMk/>
            <pc:sldMk cId="288464774" sldId="632"/>
            <ac:picMk id="4" creationId="{D421E732-DCDF-5257-CB31-16C6157940D0}"/>
          </ac:picMkLst>
        </pc:picChg>
        <pc:picChg chg="del">
          <ac:chgData name="CAUKWELL, Jennie (CASTLE MEDICAL GROUP)" userId="9c4861fd-6f5b-42f4-906f-394ec76bebd7" providerId="ADAL" clId="{93D9C386-D656-4C88-ABCB-345AA90CBFCA}" dt="2025-04-30T14:48:01.098" v="440" actId="478"/>
          <ac:picMkLst>
            <pc:docMk/>
            <pc:sldMk cId="288464774" sldId="632"/>
            <ac:picMk id="5" creationId="{623BCBC1-1093-5359-6A26-42D203E24C20}"/>
          </ac:picMkLst>
        </pc:picChg>
        <pc:picChg chg="mod">
          <ac:chgData name="CAUKWELL, Jennie (CASTLE MEDICAL GROUP)" userId="9c4861fd-6f5b-42f4-906f-394ec76bebd7" providerId="ADAL" clId="{93D9C386-D656-4C88-ABCB-345AA90CBFCA}" dt="2025-04-30T14:48:39.552" v="450" actId="1076"/>
          <ac:picMkLst>
            <pc:docMk/>
            <pc:sldMk cId="288464774" sldId="632"/>
            <ac:picMk id="8" creationId="{2A3EB26F-F743-9F24-F976-00BB88521C05}"/>
          </ac:picMkLst>
        </pc:picChg>
      </pc:sldChg>
      <pc:sldChg chg="modSp add mod">
        <pc:chgData name="CAUKWELL, Jennie (CASTLE MEDICAL GROUP)" userId="9c4861fd-6f5b-42f4-906f-394ec76bebd7" providerId="ADAL" clId="{93D9C386-D656-4C88-ABCB-345AA90CBFCA}" dt="2025-04-30T14:52:07.753" v="480" actId="1076"/>
        <pc:sldMkLst>
          <pc:docMk/>
          <pc:sldMk cId="2607063889" sldId="633"/>
        </pc:sldMkLst>
        <pc:graphicFrameChg chg="mod">
          <ac:chgData name="CAUKWELL, Jennie (CASTLE MEDICAL GROUP)" userId="9c4861fd-6f5b-42f4-906f-394ec76bebd7" providerId="ADAL" clId="{93D9C386-D656-4C88-ABCB-345AA90CBFCA}" dt="2025-04-30T14:52:03.761" v="478" actId="1076"/>
          <ac:graphicFrameMkLst>
            <pc:docMk/>
            <pc:sldMk cId="2607063889" sldId="633"/>
            <ac:graphicFrameMk id="7" creationId="{09B4C48D-B5DB-19BF-2481-608E2952388B}"/>
          </ac:graphicFrameMkLst>
        </pc:graphicFrameChg>
        <pc:picChg chg="mod">
          <ac:chgData name="CAUKWELL, Jennie (CASTLE MEDICAL GROUP)" userId="9c4861fd-6f5b-42f4-906f-394ec76bebd7" providerId="ADAL" clId="{93D9C386-D656-4C88-ABCB-345AA90CBFCA}" dt="2025-04-30T14:52:07.753" v="480" actId="1076"/>
          <ac:picMkLst>
            <pc:docMk/>
            <pc:sldMk cId="2607063889" sldId="633"/>
            <ac:picMk id="5" creationId="{15B30A2B-7249-530A-D766-9E7152F0D4A1}"/>
          </ac:picMkLst>
        </pc:picChg>
      </pc:sldChg>
      <pc:sldChg chg="addSp delSp modSp add mod">
        <pc:chgData name="CAUKWELL, Jennie (CASTLE MEDICAL GROUP)" userId="9c4861fd-6f5b-42f4-906f-394ec76bebd7" providerId="ADAL" clId="{93D9C386-D656-4C88-ABCB-345AA90CBFCA}" dt="2025-04-30T15:13:50.968" v="2030" actId="20577"/>
        <pc:sldMkLst>
          <pc:docMk/>
          <pc:sldMk cId="3867146075" sldId="634"/>
        </pc:sldMkLst>
        <pc:spChg chg="mod">
          <ac:chgData name="CAUKWELL, Jennie (CASTLE MEDICAL GROUP)" userId="9c4861fd-6f5b-42f4-906f-394ec76bebd7" providerId="ADAL" clId="{93D9C386-D656-4C88-ABCB-345AA90CBFCA}" dt="2025-04-30T14:53:20.606" v="498" actId="313"/>
          <ac:spMkLst>
            <pc:docMk/>
            <pc:sldMk cId="3867146075" sldId="634"/>
            <ac:spMk id="15" creationId="{F535D31A-74D3-EBA1-AB53-5FA95DAF3BB3}"/>
          </ac:spMkLst>
        </pc:spChg>
        <pc:graphicFrameChg chg="add mod modGraphic">
          <ac:chgData name="CAUKWELL, Jennie (CASTLE MEDICAL GROUP)" userId="9c4861fd-6f5b-42f4-906f-394ec76bebd7" providerId="ADAL" clId="{93D9C386-D656-4C88-ABCB-345AA90CBFCA}" dt="2025-04-30T15:13:50.968" v="2030" actId="20577"/>
          <ac:graphicFrameMkLst>
            <pc:docMk/>
            <pc:sldMk cId="3867146075" sldId="634"/>
            <ac:graphicFrameMk id="3" creationId="{053B90BA-B731-C5EB-6E8A-4E3AA7A042AE}"/>
          </ac:graphicFrameMkLst>
        </pc:graphicFrameChg>
        <pc:picChg chg="del">
          <ac:chgData name="CAUKWELL, Jennie (CASTLE MEDICAL GROUP)" userId="9c4861fd-6f5b-42f4-906f-394ec76bebd7" providerId="ADAL" clId="{93D9C386-D656-4C88-ABCB-345AA90CBFCA}" dt="2025-04-30T14:53:10.179" v="482" actId="478"/>
          <ac:picMkLst>
            <pc:docMk/>
            <pc:sldMk cId="3867146075" sldId="634"/>
            <ac:picMk id="4" creationId="{C9BA0493-1154-D740-0501-8DF9BBEB2EB6}"/>
          </ac:picMkLst>
        </pc:picChg>
        <pc:picChg chg="del">
          <ac:chgData name="CAUKWELL, Jennie (CASTLE MEDICAL GROUP)" userId="9c4861fd-6f5b-42f4-906f-394ec76bebd7" providerId="ADAL" clId="{93D9C386-D656-4C88-ABCB-345AA90CBFCA}" dt="2025-04-30T14:53:10.977" v="483" actId="478"/>
          <ac:picMkLst>
            <pc:docMk/>
            <pc:sldMk cId="3867146075" sldId="634"/>
            <ac:picMk id="8" creationId="{BC4A8D64-80BE-311A-A0D2-91D9727C8B49}"/>
          </ac:picMkLst>
        </pc:picChg>
        <pc:picChg chg="del">
          <ac:chgData name="CAUKWELL, Jennie (CASTLE MEDICAL GROUP)" userId="9c4861fd-6f5b-42f4-906f-394ec76bebd7" providerId="ADAL" clId="{93D9C386-D656-4C88-ABCB-345AA90CBFCA}" dt="2025-04-30T14:53:11.758" v="484" actId="478"/>
          <ac:picMkLst>
            <pc:docMk/>
            <pc:sldMk cId="3867146075" sldId="634"/>
            <ac:picMk id="10" creationId="{D3662FF3-081B-3A71-42C6-6C2467C2EC0E}"/>
          </ac:picMkLst>
        </pc:picChg>
      </pc:sldChg>
      <pc:sldChg chg="add">
        <pc:chgData name="CAUKWELL, Jennie (CASTLE MEDICAL GROUP)" userId="9c4861fd-6f5b-42f4-906f-394ec76bebd7" providerId="ADAL" clId="{93D9C386-D656-4C88-ABCB-345AA90CBFCA}" dt="2025-04-30T15:00:38.487" v="1178" actId="2890"/>
        <pc:sldMkLst>
          <pc:docMk/>
          <pc:sldMk cId="3298918155" sldId="635"/>
        </pc:sldMkLst>
      </pc:sldChg>
      <pc:sldChg chg="add">
        <pc:chgData name="CAUKWELL, Jennie (CASTLE MEDICAL GROUP)" userId="9c4861fd-6f5b-42f4-906f-394ec76bebd7" providerId="ADAL" clId="{93D9C386-D656-4C88-ABCB-345AA90CBFCA}" dt="2025-04-30T15:10:10.652" v="1897"/>
        <pc:sldMkLst>
          <pc:docMk/>
          <pc:sldMk cId="1912404117" sldId="636"/>
        </pc:sldMkLst>
      </pc:sldChg>
      <pc:sldChg chg="modSp add mod">
        <pc:chgData name="CAUKWELL, Jennie (CASTLE MEDICAL GROUP)" userId="9c4861fd-6f5b-42f4-906f-394ec76bebd7" providerId="ADAL" clId="{93D9C386-D656-4C88-ABCB-345AA90CBFCA}" dt="2025-04-30T15:12:24.912" v="1917" actId="20577"/>
        <pc:sldMkLst>
          <pc:docMk/>
          <pc:sldMk cId="3406264148" sldId="637"/>
        </pc:sldMkLst>
        <pc:spChg chg="mod">
          <ac:chgData name="CAUKWELL, Jennie (CASTLE MEDICAL GROUP)" userId="9c4861fd-6f5b-42f4-906f-394ec76bebd7" providerId="ADAL" clId="{93D9C386-D656-4C88-ABCB-345AA90CBFCA}" dt="2025-04-30T15:12:24.912" v="1917" actId="20577"/>
          <ac:spMkLst>
            <pc:docMk/>
            <pc:sldMk cId="3406264148" sldId="637"/>
            <ac:spMk id="4" creationId="{29DD70BE-D53E-BE1C-F8AF-306A0334F0B4}"/>
          </ac:spMkLst>
        </pc:spChg>
      </pc:sldChg>
      <pc:sldChg chg="modSp add">
        <pc:chgData name="CAUKWELL, Jennie (CASTLE MEDICAL GROUP)" userId="9c4861fd-6f5b-42f4-906f-394ec76bebd7" providerId="ADAL" clId="{93D9C386-D656-4C88-ABCB-345AA90CBFCA}" dt="2025-04-30T15:21:04.710" v="2360" actId="12269"/>
        <pc:sldMkLst>
          <pc:docMk/>
          <pc:sldMk cId="2998400583" sldId="638"/>
        </pc:sldMkLst>
        <pc:graphicFrameChg chg="mod">
          <ac:chgData name="CAUKWELL, Jennie (CASTLE MEDICAL GROUP)" userId="9c4861fd-6f5b-42f4-906f-394ec76bebd7" providerId="ADAL" clId="{93D9C386-D656-4C88-ABCB-345AA90CBFCA}" dt="2025-04-30T15:21:04.710" v="2360" actId="12269"/>
          <ac:graphicFrameMkLst>
            <pc:docMk/>
            <pc:sldMk cId="2998400583" sldId="638"/>
            <ac:graphicFrameMk id="3" creationId="{C923E01D-A50F-D600-54B5-9819538B6AAF}"/>
          </ac:graphicFrameMkLst>
        </pc:graphicFrameChg>
      </pc:sldChg>
      <pc:sldChg chg="delSp modSp add mod">
        <pc:chgData name="CAUKWELL, Jennie (CASTLE MEDICAL GROUP)" userId="9c4861fd-6f5b-42f4-906f-394ec76bebd7" providerId="ADAL" clId="{93D9C386-D656-4C88-ABCB-345AA90CBFCA}" dt="2025-04-30T15:52:11.575" v="2554" actId="20577"/>
        <pc:sldMkLst>
          <pc:docMk/>
          <pc:sldMk cId="1334982572" sldId="639"/>
        </pc:sldMkLst>
        <pc:spChg chg="del">
          <ac:chgData name="CAUKWELL, Jennie (CASTLE MEDICAL GROUP)" userId="9c4861fd-6f5b-42f4-906f-394ec76bebd7" providerId="ADAL" clId="{93D9C386-D656-4C88-ABCB-345AA90CBFCA}" dt="2025-04-30T15:27:18.718" v="2390" actId="478"/>
          <ac:spMkLst>
            <pc:docMk/>
            <pc:sldMk cId="1334982572" sldId="639"/>
            <ac:spMk id="8" creationId="{CCC500A2-8AC6-90E4-EAB9-54C3A7169DB7}"/>
          </ac:spMkLst>
        </pc:spChg>
        <pc:spChg chg="mod">
          <ac:chgData name="CAUKWELL, Jennie (CASTLE MEDICAL GROUP)" userId="9c4861fd-6f5b-42f4-906f-394ec76bebd7" providerId="ADAL" clId="{93D9C386-D656-4C88-ABCB-345AA90CBFCA}" dt="2025-04-30T15:27:06.884" v="2389" actId="20577"/>
          <ac:spMkLst>
            <pc:docMk/>
            <pc:sldMk cId="1334982572" sldId="639"/>
            <ac:spMk id="15" creationId="{F535D31A-74D3-EBA1-AB53-5FA95DAF3BB3}"/>
          </ac:spMkLst>
        </pc:spChg>
        <pc:graphicFrameChg chg="mod">
          <ac:chgData name="CAUKWELL, Jennie (CASTLE MEDICAL GROUP)" userId="9c4861fd-6f5b-42f4-906f-394ec76bebd7" providerId="ADAL" clId="{93D9C386-D656-4C88-ABCB-345AA90CBFCA}" dt="2025-04-30T15:52:11.575" v="2554" actId="20577"/>
          <ac:graphicFrameMkLst>
            <pc:docMk/>
            <pc:sldMk cId="1334982572" sldId="639"/>
            <ac:graphicFrameMk id="3" creationId="{7A0B9311-B4D3-3EAE-0908-5A2D8C1646B6}"/>
          </ac:graphicFrameMkLst>
        </pc:graphicFrameChg>
        <pc:graphicFrameChg chg="del mod">
          <ac:chgData name="CAUKWELL, Jennie (CASTLE MEDICAL GROUP)" userId="9c4861fd-6f5b-42f4-906f-394ec76bebd7" providerId="ADAL" clId="{93D9C386-D656-4C88-ABCB-345AA90CBFCA}" dt="2025-04-30T15:27:23.444" v="2392" actId="478"/>
          <ac:graphicFrameMkLst>
            <pc:docMk/>
            <pc:sldMk cId="1334982572" sldId="639"/>
            <ac:graphicFrameMk id="7" creationId="{09B4C48D-B5DB-19BF-2481-608E2952388B}"/>
          </ac:graphicFrameMkLst>
        </pc:graphicFrameChg>
        <pc:picChg chg="del">
          <ac:chgData name="CAUKWELL, Jennie (CASTLE MEDICAL GROUP)" userId="9c4861fd-6f5b-42f4-906f-394ec76bebd7" providerId="ADAL" clId="{93D9C386-D656-4C88-ABCB-345AA90CBFCA}" dt="2025-04-30T15:27:18.718" v="2390" actId="478"/>
          <ac:picMkLst>
            <pc:docMk/>
            <pc:sldMk cId="1334982572" sldId="639"/>
            <ac:picMk id="5" creationId="{15B30A2B-7249-530A-D766-9E7152F0D4A1}"/>
          </ac:picMkLst>
        </pc:picChg>
      </pc:sldChg>
    </pc:docChg>
  </pc:docChgLst>
  <pc:docChgLst>
    <pc:chgData name="CAUKWELL, Jennie (CASTLE MEDICAL GROUP)" userId="S::jennie.caukwell@nhs.net::9c4861fd-6f5b-42f4-906f-394ec76bebd7" providerId="AD" clId="Web-{62ED1882-3A96-9BA3-AD31-45FC0D7DCF31}"/>
    <pc:docChg chg="addSld modSld">
      <pc:chgData name="CAUKWELL, Jennie (CASTLE MEDICAL GROUP)" userId="S::jennie.caukwell@nhs.net::9c4861fd-6f5b-42f4-906f-394ec76bebd7" providerId="AD" clId="Web-{62ED1882-3A96-9BA3-AD31-45FC0D7DCF31}" dt="2025-06-16T14:36:23.624" v="25" actId="20577"/>
      <pc:docMkLst>
        <pc:docMk/>
      </pc:docMkLst>
      <pc:sldChg chg="delSp modSp add replId">
        <pc:chgData name="CAUKWELL, Jennie (CASTLE MEDICAL GROUP)" userId="S::jennie.caukwell@nhs.net::9c4861fd-6f5b-42f4-906f-394ec76bebd7" providerId="AD" clId="Web-{62ED1882-3A96-9BA3-AD31-45FC0D7DCF31}" dt="2025-06-16T14:36:23.624" v="25" actId="20577"/>
        <pc:sldMkLst>
          <pc:docMk/>
          <pc:sldMk cId="3619698051" sldId="648"/>
        </pc:sldMkLst>
        <pc:spChg chg="mod">
          <ac:chgData name="CAUKWELL, Jennie (CASTLE MEDICAL GROUP)" userId="S::jennie.caukwell@nhs.net::9c4861fd-6f5b-42f4-906f-394ec76bebd7" providerId="AD" clId="Web-{62ED1882-3A96-9BA3-AD31-45FC0D7DCF31}" dt="2025-06-16T14:36:23.624" v="25" actId="20577"/>
          <ac:spMkLst>
            <pc:docMk/>
            <pc:sldMk cId="3619698051" sldId="648"/>
            <ac:spMk id="15" creationId="{B00AF43D-25FA-9E8E-062A-9EAB9DDCDE4D}"/>
          </ac:spMkLst>
        </pc:spChg>
        <pc:graphicFrameChg chg="del">
          <ac:chgData name="CAUKWELL, Jennie (CASTLE MEDICAL GROUP)" userId="S::jennie.caukwell@nhs.net::9c4861fd-6f5b-42f4-906f-394ec76bebd7" providerId="AD" clId="Web-{62ED1882-3A96-9BA3-AD31-45FC0D7DCF31}" dt="2025-06-16T14:36:21.218" v="24"/>
          <ac:graphicFrameMkLst>
            <pc:docMk/>
            <pc:sldMk cId="3619698051" sldId="648"/>
            <ac:graphicFrameMk id="2" creationId="{98D9A4F2-800B-80B7-03A9-91ADF9C5C100}"/>
          </ac:graphicFrameMkLst>
        </pc:graphicFrameChg>
        <pc:graphicFrameChg chg="del">
          <ac:chgData name="CAUKWELL, Jennie (CASTLE MEDICAL GROUP)" userId="S::jennie.caukwell@nhs.net::9c4861fd-6f5b-42f4-906f-394ec76bebd7" providerId="AD" clId="Web-{62ED1882-3A96-9BA3-AD31-45FC0D7DCF31}" dt="2025-06-16T14:36:19.624" v="23"/>
          <ac:graphicFrameMkLst>
            <pc:docMk/>
            <pc:sldMk cId="3619698051" sldId="648"/>
            <ac:graphicFrameMk id="3" creationId="{F56C0456-33B1-E3ED-8F17-0450541D500C}"/>
          </ac:graphicFrameMkLst>
        </pc:graphicFrameChg>
      </pc:sldChg>
    </pc:docChg>
  </pc:docChgLst>
  <pc:docChgLst>
    <pc:chgData name="CAUKWELL, Jennie (CASTLE MEDICAL GROUP)" userId="9c4861fd-6f5b-42f4-906f-394ec76bebd7" providerId="ADAL" clId="{A0BC68E0-B217-410F-BF51-B6B87C63B570}"/>
    <pc:docChg chg="undo custSel addSld modSld">
      <pc:chgData name="CAUKWELL, Jennie (CASTLE MEDICAL GROUP)" userId="9c4861fd-6f5b-42f4-906f-394ec76bebd7" providerId="ADAL" clId="{A0BC68E0-B217-410F-BF51-B6B87C63B570}" dt="2025-05-02T14:37:07.284" v="743" actId="16803"/>
      <pc:docMkLst>
        <pc:docMk/>
      </pc:docMkLst>
      <pc:sldChg chg="modSp mod">
        <pc:chgData name="CAUKWELL, Jennie (CASTLE MEDICAL GROUP)" userId="9c4861fd-6f5b-42f4-906f-394ec76bebd7" providerId="ADAL" clId="{A0BC68E0-B217-410F-BF51-B6B87C63B570}" dt="2025-05-02T13:52:26.569" v="22" actId="1036"/>
        <pc:sldMkLst>
          <pc:docMk/>
          <pc:sldMk cId="642188048" sldId="620"/>
        </pc:sldMkLst>
        <pc:graphicFrameChg chg="mod">
          <ac:chgData name="CAUKWELL, Jennie (CASTLE MEDICAL GROUP)" userId="9c4861fd-6f5b-42f4-906f-394ec76bebd7" providerId="ADAL" clId="{A0BC68E0-B217-410F-BF51-B6B87C63B570}" dt="2025-05-02T13:52:16.706" v="11" actId="14100"/>
          <ac:graphicFrameMkLst>
            <pc:docMk/>
            <pc:sldMk cId="642188048" sldId="620"/>
            <ac:graphicFrameMk id="3" creationId="{0774EF0B-0D4F-4F29-62BF-C04AD2D2A111}"/>
          </ac:graphicFrameMkLst>
        </pc:graphicFrameChg>
        <pc:graphicFrameChg chg="mod">
          <ac:chgData name="CAUKWELL, Jennie (CASTLE MEDICAL GROUP)" userId="9c4861fd-6f5b-42f4-906f-394ec76bebd7" providerId="ADAL" clId="{A0BC68E0-B217-410F-BF51-B6B87C63B570}" dt="2025-05-02T13:52:26.569" v="22" actId="1036"/>
          <ac:graphicFrameMkLst>
            <pc:docMk/>
            <pc:sldMk cId="642188048" sldId="620"/>
            <ac:graphicFrameMk id="8" creationId="{85DA92CF-3F51-31DF-8FD5-C04E417D654F}"/>
          </ac:graphicFrameMkLst>
        </pc:graphicFrameChg>
        <pc:picChg chg="mod">
          <ac:chgData name="CAUKWELL, Jennie (CASTLE MEDICAL GROUP)" userId="9c4861fd-6f5b-42f4-906f-394ec76bebd7" providerId="ADAL" clId="{A0BC68E0-B217-410F-BF51-B6B87C63B570}" dt="2025-05-02T13:52:12.126" v="9" actId="1076"/>
          <ac:picMkLst>
            <pc:docMk/>
            <pc:sldMk cId="642188048" sldId="620"/>
            <ac:picMk id="7" creationId="{1B682F19-8C37-BA72-45AF-B31794ABE31D}"/>
          </ac:picMkLst>
        </pc:picChg>
      </pc:sldChg>
      <pc:sldChg chg="addSp delSp modSp mod">
        <pc:chgData name="CAUKWELL, Jennie (CASTLE MEDICAL GROUP)" userId="9c4861fd-6f5b-42f4-906f-394ec76bebd7" providerId="ADAL" clId="{A0BC68E0-B217-410F-BF51-B6B87C63B570}" dt="2025-05-02T14:37:07.284" v="743" actId="16803"/>
        <pc:sldMkLst>
          <pc:docMk/>
          <pc:sldMk cId="1334982572" sldId="639"/>
        </pc:sldMkLst>
        <pc:graphicFrameChg chg="mod">
          <ac:chgData name="CAUKWELL, Jennie (CASTLE MEDICAL GROUP)" userId="9c4861fd-6f5b-42f4-906f-394ec76bebd7" providerId="ADAL" clId="{A0BC68E0-B217-410F-BF51-B6B87C63B570}" dt="2025-05-02T14:37:07.284" v="743" actId="16803"/>
          <ac:graphicFrameMkLst>
            <pc:docMk/>
            <pc:sldMk cId="1334982572" sldId="639"/>
            <ac:graphicFrameMk id="3" creationId="{7A0B9311-B4D3-3EAE-0908-5A2D8C1646B6}"/>
          </ac:graphicFrameMkLst>
        </pc:graphicFrameChg>
        <pc:graphicFrameChg chg="add del mod modGraphic">
          <ac:chgData name="CAUKWELL, Jennie (CASTLE MEDICAL GROUP)" userId="9c4861fd-6f5b-42f4-906f-394ec76bebd7" providerId="ADAL" clId="{A0BC68E0-B217-410F-BF51-B6B87C63B570}" dt="2025-05-02T14:33:37.232" v="444" actId="12100"/>
          <ac:graphicFrameMkLst>
            <pc:docMk/>
            <pc:sldMk cId="1334982572" sldId="639"/>
            <ac:graphicFrameMk id="4" creationId="{34B61509-80FB-DF70-BCA2-51D2E1556504}"/>
          </ac:graphicFrameMkLst>
        </pc:graphicFrameChg>
      </pc:sldChg>
      <pc:sldChg chg="delSp modSp add mod">
        <pc:chgData name="CAUKWELL, Jennie (CASTLE MEDICAL GROUP)" userId="9c4861fd-6f5b-42f4-906f-394ec76bebd7" providerId="ADAL" clId="{A0BC68E0-B217-410F-BF51-B6B87C63B570}" dt="2025-05-02T14:20:32.174" v="339" actId="20577"/>
        <pc:sldMkLst>
          <pc:docMk/>
          <pc:sldMk cId="2356408250" sldId="640"/>
        </pc:sldMkLst>
        <pc:spChg chg="mod">
          <ac:chgData name="CAUKWELL, Jennie (CASTLE MEDICAL GROUP)" userId="9c4861fd-6f5b-42f4-906f-394ec76bebd7" providerId="ADAL" clId="{A0BC68E0-B217-410F-BF51-B6B87C63B570}" dt="2025-05-02T13:52:45.075" v="39" actId="20577"/>
          <ac:spMkLst>
            <pc:docMk/>
            <pc:sldMk cId="2356408250" sldId="640"/>
            <ac:spMk id="15" creationId="{F535D31A-74D3-EBA1-AB53-5FA95DAF3BB3}"/>
          </ac:spMkLst>
        </pc:spChg>
        <pc:graphicFrameChg chg="del">
          <ac:chgData name="CAUKWELL, Jennie (CASTLE MEDICAL GROUP)" userId="9c4861fd-6f5b-42f4-906f-394ec76bebd7" providerId="ADAL" clId="{A0BC68E0-B217-410F-BF51-B6B87C63B570}" dt="2025-05-02T13:52:47.536" v="40" actId="478"/>
          <ac:graphicFrameMkLst>
            <pc:docMk/>
            <pc:sldMk cId="2356408250" sldId="640"/>
            <ac:graphicFrameMk id="3" creationId="{0774EF0B-0D4F-4F29-62BF-C04AD2D2A111}"/>
          </ac:graphicFrameMkLst>
        </pc:graphicFrameChg>
        <pc:graphicFrameChg chg="mod">
          <ac:chgData name="CAUKWELL, Jennie (CASTLE MEDICAL GROUP)" userId="9c4861fd-6f5b-42f4-906f-394ec76bebd7" providerId="ADAL" clId="{A0BC68E0-B217-410F-BF51-B6B87C63B570}" dt="2025-05-02T14:20:32.174" v="339" actId="20577"/>
          <ac:graphicFrameMkLst>
            <pc:docMk/>
            <pc:sldMk cId="2356408250" sldId="640"/>
            <ac:graphicFrameMk id="8" creationId="{85DA92CF-3F51-31DF-8FD5-C04E417D654F}"/>
          </ac:graphicFrameMkLst>
        </pc:graphicFrameChg>
        <pc:picChg chg="del">
          <ac:chgData name="CAUKWELL, Jennie (CASTLE MEDICAL GROUP)" userId="9c4861fd-6f5b-42f4-906f-394ec76bebd7" providerId="ADAL" clId="{A0BC68E0-B217-410F-BF51-B6B87C63B570}" dt="2025-05-02T13:52:48.911" v="41" actId="478"/>
          <ac:picMkLst>
            <pc:docMk/>
            <pc:sldMk cId="2356408250" sldId="640"/>
            <ac:picMk id="7" creationId="{1B682F19-8C37-BA72-45AF-B31794ABE31D}"/>
          </ac:picMkLst>
        </pc:picChg>
      </pc:sldChg>
    </pc:docChg>
  </pc:docChgLst>
  <pc:docChgLst>
    <pc:chgData name="CLULOW, Mitchell (CASTLE MEDICAL GROUP)" userId="S::mitchell.clulow@nhs.net::efa1c356-56ca-4775-9301-a7abc1ad9bcb" providerId="AD" clId="Web-{3B395BE5-B6B0-50DF-55D0-FE2DC3C6E18A}"/>
    <pc:docChg chg="modSld">
      <pc:chgData name="CLULOW, Mitchell (CASTLE MEDICAL GROUP)" userId="S::mitchell.clulow@nhs.net::efa1c356-56ca-4775-9301-a7abc1ad9bcb" providerId="AD" clId="Web-{3B395BE5-B6B0-50DF-55D0-FE2DC3C6E18A}" dt="2024-05-22T10:57:35.967" v="14" actId="1076"/>
      <pc:docMkLst>
        <pc:docMk/>
      </pc:docMkLst>
      <pc:sldChg chg="addSp delSp modSp">
        <pc:chgData name="CLULOW, Mitchell (CASTLE MEDICAL GROUP)" userId="S::mitchell.clulow@nhs.net::efa1c356-56ca-4775-9301-a7abc1ad9bcb" providerId="AD" clId="Web-{3B395BE5-B6B0-50DF-55D0-FE2DC3C6E18A}" dt="2024-05-22T10:57:35.967" v="14" actId="1076"/>
        <pc:sldMkLst>
          <pc:docMk/>
          <pc:sldMk cId="579338572" sldId="619"/>
        </pc:sldMkLst>
        <pc:picChg chg="add mod">
          <ac:chgData name="CLULOW, Mitchell (CASTLE MEDICAL GROUP)" userId="S::mitchell.clulow@nhs.net::efa1c356-56ca-4775-9301-a7abc1ad9bcb" providerId="AD" clId="Web-{3B395BE5-B6B0-50DF-55D0-FE2DC3C6E18A}" dt="2024-05-22T10:57:35.967" v="14" actId="1076"/>
          <ac:picMkLst>
            <pc:docMk/>
            <pc:sldMk cId="579338572" sldId="619"/>
            <ac:picMk id="2" creationId="{D7A91674-B201-FC22-42D8-5AEB545F506C}"/>
          </ac:picMkLst>
        </pc:picChg>
        <pc:picChg chg="del">
          <ac:chgData name="CLULOW, Mitchell (CASTLE MEDICAL GROUP)" userId="S::mitchell.clulow@nhs.net::efa1c356-56ca-4775-9301-a7abc1ad9bcb" providerId="AD" clId="Web-{3B395BE5-B6B0-50DF-55D0-FE2DC3C6E18A}" dt="2024-05-22T10:56:31.824" v="10"/>
          <ac:picMkLst>
            <pc:docMk/>
            <pc:sldMk cId="579338572" sldId="619"/>
            <ac:picMk id="24" creationId="{C5B86915-24B6-E59B-BABA-91CD32BBDA30}"/>
          </ac:picMkLst>
        </pc:picChg>
      </pc:sldChg>
    </pc:docChg>
  </pc:docChgLst>
  <pc:docChgLst>
    <pc:chgData name="CLULOW, Mitchell (CASTLE MEDICAL GROUP)" userId="S::mitchell.clulow@nhs.net::efa1c356-56ca-4775-9301-a7abc1ad9bcb" providerId="AD" clId="Web-{74B1B3F6-0ACB-E822-A876-9ECECB7E5DEC}"/>
    <pc:docChg chg="addSld modSld sldOrd">
      <pc:chgData name="CLULOW, Mitchell (CASTLE MEDICAL GROUP)" userId="S::mitchell.clulow@nhs.net::efa1c356-56ca-4775-9301-a7abc1ad9bcb" providerId="AD" clId="Web-{74B1B3F6-0ACB-E822-A876-9ECECB7E5DEC}" dt="2024-10-31T16:51:00.947" v="23"/>
      <pc:docMkLst>
        <pc:docMk/>
      </pc:docMkLst>
      <pc:sldChg chg="modSp add ord">
        <pc:chgData name="CLULOW, Mitchell (CASTLE MEDICAL GROUP)" userId="S::mitchell.clulow@nhs.net::efa1c356-56ca-4775-9301-a7abc1ad9bcb" providerId="AD" clId="Web-{74B1B3F6-0ACB-E822-A876-9ECECB7E5DEC}" dt="2024-10-31T16:49:01.788" v="2" actId="20577"/>
        <pc:sldMkLst>
          <pc:docMk/>
          <pc:sldMk cId="182585662" sldId="602"/>
        </pc:sldMkLst>
        <pc:spChg chg="mod">
          <ac:chgData name="CLULOW, Mitchell (CASTLE MEDICAL GROUP)" userId="S::mitchell.clulow@nhs.net::efa1c356-56ca-4775-9301-a7abc1ad9bcb" providerId="AD" clId="Web-{74B1B3F6-0ACB-E822-A876-9ECECB7E5DEC}" dt="2024-10-31T16:49:01.788" v="2" actId="20577"/>
          <ac:spMkLst>
            <pc:docMk/>
            <pc:sldMk cId="182585662" sldId="602"/>
            <ac:spMk id="4" creationId="{29DD70BE-D53E-BE1C-F8AF-306A0334F0B4}"/>
          </ac:spMkLst>
        </pc:spChg>
      </pc:sldChg>
      <pc:sldChg chg="addSp delSp modSp">
        <pc:chgData name="CLULOW, Mitchell (CASTLE MEDICAL GROUP)" userId="S::mitchell.clulow@nhs.net::efa1c356-56ca-4775-9301-a7abc1ad9bcb" providerId="AD" clId="Web-{74B1B3F6-0ACB-E822-A876-9ECECB7E5DEC}" dt="2024-10-31T16:51:00.947" v="23"/>
        <pc:sldMkLst>
          <pc:docMk/>
          <pc:sldMk cId="579338572" sldId="619"/>
        </pc:sldMkLst>
        <pc:spChg chg="mod">
          <ac:chgData name="CLULOW, Mitchell (CASTLE MEDICAL GROUP)" userId="S::mitchell.clulow@nhs.net::efa1c356-56ca-4775-9301-a7abc1ad9bcb" providerId="AD" clId="Web-{74B1B3F6-0ACB-E822-A876-9ECECB7E5DEC}" dt="2024-10-31T16:49:09.725" v="7" actId="20577"/>
          <ac:spMkLst>
            <pc:docMk/>
            <pc:sldMk cId="579338572" sldId="619"/>
            <ac:spMk id="15" creationId="{F535D31A-74D3-EBA1-AB53-5FA95DAF3BB3}"/>
          </ac:spMkLst>
        </pc:spChg>
        <pc:graphicFrameChg chg="add del mod modGraphic">
          <ac:chgData name="CLULOW, Mitchell (CASTLE MEDICAL GROUP)" userId="S::mitchell.clulow@nhs.net::efa1c356-56ca-4775-9301-a7abc1ad9bcb" providerId="AD" clId="Web-{74B1B3F6-0ACB-E822-A876-9ECECB7E5DEC}" dt="2024-10-31T16:49:41.429" v="9"/>
          <ac:graphicFrameMkLst>
            <pc:docMk/>
            <pc:sldMk cId="579338572" sldId="619"/>
            <ac:graphicFrameMk id="3" creationId="{BC56A9BE-B7FF-C605-4D36-DDD63988C120}"/>
          </ac:graphicFrameMkLst>
        </pc:graphicFrameChg>
        <pc:graphicFrameChg chg="add mod modGraphic">
          <ac:chgData name="CLULOW, Mitchell (CASTLE MEDICAL GROUP)" userId="S::mitchell.clulow@nhs.net::efa1c356-56ca-4775-9301-a7abc1ad9bcb" providerId="AD" clId="Web-{74B1B3F6-0ACB-E822-A876-9ECECB7E5DEC}" dt="2024-10-31T16:51:00.947" v="23"/>
          <ac:graphicFrameMkLst>
            <pc:docMk/>
            <pc:sldMk cId="579338572" sldId="619"/>
            <ac:graphicFrameMk id="17" creationId="{3AD4ED24-52D5-D5CF-8422-4FA3883E168D}"/>
          </ac:graphicFrameMkLst>
        </pc:graphicFrameChg>
      </pc:sldChg>
    </pc:docChg>
  </pc:docChgLst>
  <pc:docChgLst>
    <pc:chgData name="CAUKWELL, Jennie (CASTLE MEDICAL GROUP)" userId="9c4861fd-6f5b-42f4-906f-394ec76bebd7" providerId="ADAL" clId="{F99872C4-8EBE-49F3-8CA7-8513A86B835C}"/>
    <pc:docChg chg="modSld">
      <pc:chgData name="CAUKWELL, Jennie (CASTLE MEDICAL GROUP)" userId="9c4861fd-6f5b-42f4-906f-394ec76bebd7" providerId="ADAL" clId="{F99872C4-8EBE-49F3-8CA7-8513A86B835C}" dt="2025-06-16T14:59:24" v="405" actId="22"/>
      <pc:docMkLst>
        <pc:docMk/>
      </pc:docMkLst>
      <pc:sldChg chg="addSp mod">
        <pc:chgData name="CAUKWELL, Jennie (CASTLE MEDICAL GROUP)" userId="9c4861fd-6f5b-42f4-906f-394ec76bebd7" providerId="ADAL" clId="{F99872C4-8EBE-49F3-8CA7-8513A86B835C}" dt="2025-06-16T14:59:24" v="405" actId="22"/>
        <pc:sldMkLst>
          <pc:docMk/>
          <pc:sldMk cId="2998400583" sldId="638"/>
        </pc:sldMkLst>
        <pc:spChg chg="add">
          <ac:chgData name="CAUKWELL, Jennie (CASTLE MEDICAL GROUP)" userId="9c4861fd-6f5b-42f4-906f-394ec76bebd7" providerId="ADAL" clId="{F99872C4-8EBE-49F3-8CA7-8513A86B835C}" dt="2025-06-16T14:59:24" v="405" actId="22"/>
          <ac:spMkLst>
            <pc:docMk/>
            <pc:sldMk cId="2998400583" sldId="638"/>
            <ac:spMk id="5" creationId="{0D8CFFFB-FD13-9699-FDA1-7292B8CC22B9}"/>
          </ac:spMkLst>
        </pc:spChg>
      </pc:sldChg>
      <pc:sldChg chg="addSp modSp mod">
        <pc:chgData name="CAUKWELL, Jennie (CASTLE MEDICAL GROUP)" userId="9c4861fd-6f5b-42f4-906f-394ec76bebd7" providerId="ADAL" clId="{F99872C4-8EBE-49F3-8CA7-8513A86B835C}" dt="2025-06-16T14:45:59.713" v="404" actId="1076"/>
        <pc:sldMkLst>
          <pc:docMk/>
          <pc:sldMk cId="3619698051" sldId="648"/>
        </pc:sldMkLst>
        <pc:graphicFrameChg chg="add mod modGraphic">
          <ac:chgData name="CAUKWELL, Jennie (CASTLE MEDICAL GROUP)" userId="9c4861fd-6f5b-42f4-906f-394ec76bebd7" providerId="ADAL" clId="{F99872C4-8EBE-49F3-8CA7-8513A86B835C}" dt="2025-06-16T14:44:01.092" v="109"/>
          <ac:graphicFrameMkLst>
            <pc:docMk/>
            <pc:sldMk cId="3619698051" sldId="648"/>
            <ac:graphicFrameMk id="2" creationId="{BF2EE62E-4A43-B673-F27D-7E9A4E8AF816}"/>
          </ac:graphicFrameMkLst>
        </pc:graphicFrameChg>
        <pc:graphicFrameChg chg="add mod modGraphic">
          <ac:chgData name="CAUKWELL, Jennie (CASTLE MEDICAL GROUP)" userId="9c4861fd-6f5b-42f4-906f-394ec76bebd7" providerId="ADAL" clId="{F99872C4-8EBE-49F3-8CA7-8513A86B835C}" dt="2025-06-16T14:45:59.713" v="404" actId="1076"/>
          <ac:graphicFrameMkLst>
            <pc:docMk/>
            <pc:sldMk cId="3619698051" sldId="648"/>
            <ac:graphicFrameMk id="3" creationId="{99C90EC0-E717-2117-7C7F-C4FF6C0629D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tlemg\Shared\Complaints%20and%20Compliments\Yearly%20Data\Compliments%20Comparison%20(YoY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tlemg\Shared\Complaints%20and%20Compliments\Yearly%20Data\Complaints%20&amp;%20Compliments%20Comparison%20(YoY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tlemg\Shared\Complaints%20and%20Compliments\Yearly%20Data\Complaints%20&amp;%20Compliments%20Comparison%20(YoY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tlemg\Shared\Appointments\Rapid%20Health\Rapid%20Health%20Monthly%20Insights%20Data\Rapid%20Health%20Monthly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Sheet1!$A$29</c:f>
              <c:strCache>
                <c:ptCount val="1"/>
                <c:pt idx="0">
                  <c:v>Complaints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Sheet1!$F$28:$I$28</c:f>
              <c:strCache>
                <c:ptCount val="4"/>
                <c:pt idx="0">
                  <c:v>2021/22</c:v>
                </c:pt>
                <c:pt idx="1">
                  <c:v>2022/23</c:v>
                </c:pt>
                <c:pt idx="2">
                  <c:v>2023/24</c:v>
                </c:pt>
                <c:pt idx="3">
                  <c:v>2024/25</c:v>
                </c:pt>
              </c:strCache>
            </c:strRef>
          </c:cat>
          <c:val>
            <c:numRef>
              <c:f>Sheet1!$F$29:$I$29</c:f>
              <c:numCache>
                <c:formatCode>General</c:formatCode>
                <c:ptCount val="4"/>
                <c:pt idx="0">
                  <c:v>35</c:v>
                </c:pt>
                <c:pt idx="1">
                  <c:v>42</c:v>
                </c:pt>
                <c:pt idx="2">
                  <c:v>80</c:v>
                </c:pt>
                <c:pt idx="3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C2-4E11-8604-C395939239DD}"/>
            </c:ext>
          </c:extLst>
        </c:ser>
        <c:ser>
          <c:idx val="1"/>
          <c:order val="1"/>
          <c:tx>
            <c:strRef>
              <c:f>Sheet1!$A$30</c:f>
              <c:strCache>
                <c:ptCount val="1"/>
                <c:pt idx="0">
                  <c:v>Compliments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Sheet1!$F$28:$I$28</c:f>
              <c:strCache>
                <c:ptCount val="4"/>
                <c:pt idx="0">
                  <c:v>2021/22</c:v>
                </c:pt>
                <c:pt idx="1">
                  <c:v>2022/23</c:v>
                </c:pt>
                <c:pt idx="2">
                  <c:v>2023/24</c:v>
                </c:pt>
                <c:pt idx="3">
                  <c:v>2024/25</c:v>
                </c:pt>
              </c:strCache>
            </c:strRef>
          </c:cat>
          <c:val>
            <c:numRef>
              <c:f>Sheet1!$F$30:$I$30</c:f>
              <c:numCache>
                <c:formatCode>General</c:formatCode>
                <c:ptCount val="4"/>
                <c:pt idx="0">
                  <c:v>150</c:v>
                </c:pt>
                <c:pt idx="1">
                  <c:v>202</c:v>
                </c:pt>
                <c:pt idx="2">
                  <c:v>203</c:v>
                </c:pt>
                <c:pt idx="3">
                  <c:v>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C2-4E11-8604-C395939239D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94555519"/>
        <c:axId val="1594556351"/>
      </c:lineChart>
      <c:catAx>
        <c:axId val="159455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556351"/>
        <c:crosses val="autoZero"/>
        <c:auto val="1"/>
        <c:lblAlgn val="ctr"/>
        <c:lblOffset val="100"/>
        <c:noMultiLvlLbl val="0"/>
      </c:catAx>
      <c:valAx>
        <c:axId val="15945563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4555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B6-447E-8247-49C429307EFB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B6-447E-8247-49C429307E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Compliments!$Q$53:$Q$54</c:f>
              <c:numCache>
                <c:formatCode>General</c:formatCode>
                <c:ptCount val="2"/>
                <c:pt idx="0">
                  <c:v>480</c:v>
                </c:pt>
                <c:pt idx="1">
                  <c:v>9255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B6-447E-8247-49C429307EF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Sheet1!$C$81</c:f>
              <c:strCache>
                <c:ptCount val="1"/>
                <c:pt idx="0">
                  <c:v>2024/25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Sheet1!$A$82:$B$96</c:f>
              <c:strCache>
                <c:ptCount val="15"/>
                <c:pt idx="0">
                  <c:v>Appt availability / Length</c:v>
                </c:pt>
                <c:pt idx="1">
                  <c:v>Care Planning</c:v>
                </c:pt>
                <c:pt idx="2">
                  <c:v>Charging or Costs</c:v>
                </c:pt>
                <c:pt idx="3">
                  <c:v>Clinical Treatment, inc Errors</c:v>
                </c:pt>
                <c:pt idx="4">
                  <c:v>Communications</c:v>
                </c:pt>
                <c:pt idx="5">
                  <c:v>Confidentiality Breach</c:v>
                </c:pt>
                <c:pt idx="6">
                  <c:v>Delay in Diagnosis</c:v>
                </c:pt>
                <c:pt idx="7">
                  <c:v>Hygiene Equipment</c:v>
                </c:pt>
                <c:pt idx="8">
                  <c:v>Loss of or Failure to Send Sample</c:v>
                </c:pt>
                <c:pt idx="9">
                  <c:v>Prescription Issues</c:v>
                </c:pt>
                <c:pt idx="10">
                  <c:v>Refusal to Prescribe</c:v>
                </c:pt>
                <c:pt idx="11">
                  <c:v>Repeat Prescription Process</c:v>
                </c:pt>
                <c:pt idx="12">
                  <c:v>Staff Attitude / Behaviour</c:v>
                </c:pt>
                <c:pt idx="13">
                  <c:v>Subject Area Other</c:v>
                </c:pt>
                <c:pt idx="14">
                  <c:v>Treatment Not Available</c:v>
                </c:pt>
              </c:strCache>
            </c:strRef>
          </c:cat>
          <c:val>
            <c:numRef>
              <c:f>Sheet1!$C$82:$C$96</c:f>
              <c:numCache>
                <c:formatCode>General</c:formatCode>
                <c:ptCount val="15"/>
                <c:pt idx="0">
                  <c:v>13</c:v>
                </c:pt>
                <c:pt idx="1">
                  <c:v>4</c:v>
                </c:pt>
                <c:pt idx="2">
                  <c:v>1</c:v>
                </c:pt>
                <c:pt idx="3">
                  <c:v>10</c:v>
                </c:pt>
                <c:pt idx="4">
                  <c:v>7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9</c:v>
                </c:pt>
                <c:pt idx="10">
                  <c:v>2</c:v>
                </c:pt>
                <c:pt idx="11">
                  <c:v>1</c:v>
                </c:pt>
                <c:pt idx="12">
                  <c:v>11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4-46C4-8A4D-E23FB0540F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002671"/>
        <c:axId val="180004111"/>
      </c:barChart>
      <c:catAx>
        <c:axId val="180002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04111"/>
        <c:crosses val="autoZero"/>
        <c:auto val="1"/>
        <c:lblAlgn val="ctr"/>
        <c:lblOffset val="100"/>
        <c:noMultiLvlLbl val="0"/>
      </c:catAx>
      <c:valAx>
        <c:axId val="1800041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002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'Complaints v Compliments'!$B$3</c:f>
              <c:strCache>
                <c:ptCount val="1"/>
                <c:pt idx="0">
                  <c:v>Compliments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'Complaints v Compliments'!$A$4:$A$15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</c:v>
                </c:pt>
                <c:pt idx="5">
                  <c:v>Sept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March</c:v>
                </c:pt>
              </c:strCache>
            </c:strRef>
          </c:cat>
          <c:val>
            <c:numRef>
              <c:f>'Complaints v Compliments'!$B$4:$B$15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27</c:v>
                </c:pt>
                <c:pt idx="3">
                  <c:v>22</c:v>
                </c:pt>
                <c:pt idx="4">
                  <c:v>15</c:v>
                </c:pt>
                <c:pt idx="5">
                  <c:v>20</c:v>
                </c:pt>
                <c:pt idx="6">
                  <c:v>31</c:v>
                </c:pt>
                <c:pt idx="7">
                  <c:v>35</c:v>
                </c:pt>
                <c:pt idx="8">
                  <c:v>29</c:v>
                </c:pt>
                <c:pt idx="9">
                  <c:v>29</c:v>
                </c:pt>
                <c:pt idx="10">
                  <c:v>18</c:v>
                </c:pt>
                <c:pt idx="1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7-4082-9395-17F1208E68BB}"/>
            </c:ext>
          </c:extLst>
        </c:ser>
        <c:ser>
          <c:idx val="1"/>
          <c:order val="1"/>
          <c:tx>
            <c:strRef>
              <c:f>'Complaints v Compliments'!$C$3</c:f>
              <c:strCache>
                <c:ptCount val="1"/>
                <c:pt idx="0">
                  <c:v>Complaints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'Complaints v Compliments'!$A$4:$A$15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</c:v>
                </c:pt>
                <c:pt idx="5">
                  <c:v>Sept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March</c:v>
                </c:pt>
              </c:strCache>
            </c:strRef>
          </c:cat>
          <c:val>
            <c:numRef>
              <c:f>'Complaints v Compliments'!$C$4:$C$15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  <c:pt idx="5">
                  <c:v>8</c:v>
                </c:pt>
                <c:pt idx="6">
                  <c:v>3</c:v>
                </c:pt>
                <c:pt idx="7">
                  <c:v>5</c:v>
                </c:pt>
                <c:pt idx="8">
                  <c:v>9</c:v>
                </c:pt>
                <c:pt idx="9">
                  <c:v>9</c:v>
                </c:pt>
                <c:pt idx="10">
                  <c:v>3</c:v>
                </c:pt>
                <c:pt idx="1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07-4082-9395-17F1208E6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50"/>
        <c:axId val="83083392"/>
        <c:axId val="83077152"/>
      </c:barChart>
      <c:catAx>
        <c:axId val="8308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77152"/>
        <c:crosses val="autoZero"/>
        <c:auto val="1"/>
        <c:lblAlgn val="ctr"/>
        <c:lblOffset val="100"/>
        <c:noMultiLvlLbl val="0"/>
      </c:catAx>
      <c:valAx>
        <c:axId val="83077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8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Admin Requests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473</c:v>
                </c:pt>
                <c:pt idx="1">
                  <c:v>529</c:v>
                </c:pt>
                <c:pt idx="2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1-4E75-9981-1A417F8D876B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Medical Requests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1973</c:v>
                </c:pt>
                <c:pt idx="1">
                  <c:v>2074</c:v>
                </c:pt>
                <c:pt idx="2">
                  <c:v>1836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F1-4E75-9981-1A417F8D876B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Medical Automated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</c:strCache>
            </c:strRef>
          </c:cat>
          <c:val>
            <c:numRef>
              <c:f>Sheet1!$D$3:$D$5</c:f>
              <c:numCache>
                <c:formatCode>General</c:formatCode>
                <c:ptCount val="3"/>
                <c:pt idx="0">
                  <c:v>1090</c:v>
                </c:pt>
                <c:pt idx="1">
                  <c:v>376</c:v>
                </c:pt>
                <c:pt idx="2">
                  <c:v>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F1-4E75-9981-1A417F8D87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44150767"/>
        <c:axId val="444133967"/>
      </c:barChart>
      <c:catAx>
        <c:axId val="4441507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133967"/>
        <c:crosses val="autoZero"/>
        <c:auto val="1"/>
        <c:lblAlgn val="ctr"/>
        <c:lblOffset val="100"/>
        <c:noMultiLvlLbl val="0"/>
      </c:catAx>
      <c:valAx>
        <c:axId val="4441339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4150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Appointments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#,##0">
                  <c:v>10155</c:v>
                </c:pt>
                <c:pt idx="1">
                  <c:v>8728</c:v>
                </c:pt>
                <c:pt idx="2">
                  <c:v>8841</c:v>
                </c:pt>
                <c:pt idx="3">
                  <c:v>9294</c:v>
                </c:pt>
                <c:pt idx="4">
                  <c:v>8150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6-439B-AD05-D9BC024AD2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DNAs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272</c:v>
                </c:pt>
                <c:pt idx="1">
                  <c:v>246</c:v>
                </c:pt>
                <c:pt idx="2">
                  <c:v>246</c:v>
                </c:pt>
                <c:pt idx="3">
                  <c:v>314</c:v>
                </c:pt>
                <c:pt idx="4">
                  <c:v>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96-439B-AD05-D9BC024AD2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80717456"/>
        <c:axId val="1980719376"/>
      </c:barChart>
      <c:catAx>
        <c:axId val="1980717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0719376"/>
        <c:crosses val="autoZero"/>
        <c:auto val="1"/>
        <c:lblAlgn val="ctr"/>
        <c:lblOffset val="100"/>
        <c:noMultiLvlLbl val="0"/>
      </c:catAx>
      <c:valAx>
        <c:axId val="1980719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8071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/>
              <a:t>DNA Appointment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272</c:v>
                </c:pt>
                <c:pt idx="1">
                  <c:v>246</c:v>
                </c:pt>
                <c:pt idx="2">
                  <c:v>246</c:v>
                </c:pt>
                <c:pt idx="3">
                  <c:v>314</c:v>
                </c:pt>
                <c:pt idx="4">
                  <c:v>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3F-4D97-B96E-91E67199F70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132</c:v>
                </c:pt>
                <c:pt idx="1">
                  <c:v>121</c:v>
                </c:pt>
                <c:pt idx="2">
                  <c:v>149</c:v>
                </c:pt>
                <c:pt idx="3">
                  <c:v>219</c:v>
                </c:pt>
                <c:pt idx="4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3F-4D97-B96E-91E67199F70C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Rapid Health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140</c:v>
                </c:pt>
                <c:pt idx="1">
                  <c:v>125</c:v>
                </c:pt>
                <c:pt idx="2">
                  <c:v>97</c:v>
                </c:pt>
                <c:pt idx="3">
                  <c:v>95</c:v>
                </c:pt>
                <c:pt idx="4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3F-4D97-B96E-91E67199F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3929280"/>
        <c:axId val="1653928800"/>
      </c:lineChart>
      <c:catAx>
        <c:axId val="165392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928800"/>
        <c:crosses val="autoZero"/>
        <c:auto val="1"/>
        <c:lblAlgn val="ctr"/>
        <c:lblOffset val="100"/>
        <c:noMultiLvlLbl val="0"/>
      </c:catAx>
      <c:valAx>
        <c:axId val="165392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929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09919-36B5-4162-8899-417A9F93473B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2CC33B-74A5-4AF7-B00F-9DF77CFC6D1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900" cap="none" baseline="0" dirty="0">
              <a:solidFill>
                <a:schemeClr val="bg1"/>
              </a:solidFill>
            </a:rPr>
            <a:t>Dr Patel, Dr Jaiswal, Dr Foroughi left</a:t>
          </a:r>
        </a:p>
        <a:p>
          <a:pPr>
            <a:lnSpc>
              <a:spcPct val="100000"/>
            </a:lnSpc>
            <a:defRPr cap="all"/>
          </a:pPr>
          <a:r>
            <a:rPr lang="en-GB" sz="1900" cap="none" baseline="0" dirty="0">
              <a:solidFill>
                <a:schemeClr val="bg1"/>
              </a:solidFill>
            </a:rPr>
            <a:t>(ST1, FY2, ST1)</a:t>
          </a:r>
        </a:p>
      </dgm:t>
    </dgm:pt>
    <dgm:pt modelId="{DE371884-F5F1-43E0-84E4-910BE284F222}" type="sibTrans" cxnId="{1C41229F-C9AD-45C1-9FCD-002786A1B9CC}">
      <dgm:prSet/>
      <dgm:spPr/>
      <dgm:t>
        <a:bodyPr/>
        <a:lstStyle/>
        <a:p>
          <a:endParaRPr lang="en-GB" sz="1400"/>
        </a:p>
      </dgm:t>
    </dgm:pt>
    <dgm:pt modelId="{297A6A16-D14B-4ED1-83A7-FF947A9B52ED}" type="parTrans" cxnId="{1C41229F-C9AD-45C1-9FCD-002786A1B9CC}">
      <dgm:prSet/>
      <dgm:spPr/>
      <dgm:t>
        <a:bodyPr/>
        <a:lstStyle/>
        <a:p>
          <a:endParaRPr lang="en-GB" sz="1400"/>
        </a:p>
      </dgm:t>
    </dgm:pt>
    <dgm:pt modelId="{E2936F2D-1241-4638-BB30-192171AC054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900" cap="none" dirty="0">
              <a:solidFill>
                <a:schemeClr val="bg1"/>
              </a:solidFill>
            </a:rPr>
            <a:t>Dr Abid joined on placement</a:t>
          </a:r>
        </a:p>
        <a:p>
          <a:pPr>
            <a:lnSpc>
              <a:spcPct val="100000"/>
            </a:lnSpc>
            <a:defRPr cap="all"/>
          </a:pPr>
          <a:r>
            <a:rPr lang="en-GB" sz="1900" cap="none" dirty="0">
              <a:solidFill>
                <a:schemeClr val="bg1"/>
              </a:solidFill>
            </a:rPr>
            <a:t>(ST3)</a:t>
          </a:r>
        </a:p>
      </dgm:t>
    </dgm:pt>
    <dgm:pt modelId="{64DB7B22-7789-431A-93D7-43CC317E88D7}" type="parTrans" cxnId="{EA9A1E10-7B13-47D3-8596-234383DD4E30}">
      <dgm:prSet/>
      <dgm:spPr/>
      <dgm:t>
        <a:bodyPr/>
        <a:lstStyle/>
        <a:p>
          <a:endParaRPr lang="en-GB" sz="1400"/>
        </a:p>
      </dgm:t>
    </dgm:pt>
    <dgm:pt modelId="{67F6CB57-9EAB-48CB-8F5A-53DDD5B6EEE9}" type="sibTrans" cxnId="{EA9A1E10-7B13-47D3-8596-234383DD4E30}">
      <dgm:prSet/>
      <dgm:spPr/>
      <dgm:t>
        <a:bodyPr/>
        <a:lstStyle/>
        <a:p>
          <a:endParaRPr lang="en-GB" sz="1400"/>
        </a:p>
      </dgm:t>
    </dgm:pt>
    <dgm:pt modelId="{79289688-149C-421A-8C9F-07A8DF310DE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baseline="0" dirty="0">
              <a:solidFill>
                <a:schemeClr val="bg1"/>
              </a:solidFill>
            </a:rPr>
            <a:t>Cat trained up</a:t>
          </a:r>
        </a:p>
        <a:p>
          <a:pPr>
            <a:lnSpc>
              <a:spcPct val="100000"/>
            </a:lnSpc>
            <a:defRPr cap="all"/>
          </a:pPr>
          <a:r>
            <a:rPr lang="en-US" cap="none" baseline="0" dirty="0">
              <a:solidFill>
                <a:schemeClr val="bg1"/>
              </a:solidFill>
            </a:rPr>
            <a:t>(phlebotomy)</a:t>
          </a:r>
          <a:endParaRPr lang="en-GB" dirty="0"/>
        </a:p>
      </dgm:t>
    </dgm:pt>
    <dgm:pt modelId="{7D2DC818-1C42-43AD-BE55-B27EDBCA1F00}" type="parTrans" cxnId="{428D8008-3B13-46B7-B72F-E756547E871E}">
      <dgm:prSet/>
      <dgm:spPr/>
      <dgm:t>
        <a:bodyPr/>
        <a:lstStyle/>
        <a:p>
          <a:endParaRPr lang="en-GB"/>
        </a:p>
      </dgm:t>
    </dgm:pt>
    <dgm:pt modelId="{34D0205B-3487-4D3E-AD8B-87804AED299B}" type="sibTrans" cxnId="{428D8008-3B13-46B7-B72F-E756547E871E}">
      <dgm:prSet/>
      <dgm:spPr/>
      <dgm:t>
        <a:bodyPr/>
        <a:lstStyle/>
        <a:p>
          <a:endParaRPr lang="en-GB"/>
        </a:p>
      </dgm:t>
    </dgm:pt>
    <dgm:pt modelId="{33AFC685-68E5-4C8E-8E5C-49A17840AEB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baseline="0" dirty="0">
              <a:solidFill>
                <a:schemeClr val="bg1"/>
              </a:solidFill>
            </a:rPr>
            <a:t>Advertised</a:t>
          </a:r>
        </a:p>
        <a:p>
          <a:pPr>
            <a:lnSpc>
              <a:spcPct val="100000"/>
            </a:lnSpc>
            <a:defRPr cap="all"/>
          </a:pPr>
          <a:r>
            <a:rPr lang="en-US" cap="none" baseline="0" dirty="0">
              <a:solidFill>
                <a:schemeClr val="bg1"/>
              </a:solidFill>
            </a:rPr>
            <a:t>(Apprentices)</a:t>
          </a:r>
          <a:endParaRPr lang="en-GB" dirty="0"/>
        </a:p>
      </dgm:t>
    </dgm:pt>
    <dgm:pt modelId="{E63CBD32-0CE9-4838-886C-1AA5BC0CF14E}" type="parTrans" cxnId="{D8DEA1CA-6C2E-466E-B200-39DE24282CCF}">
      <dgm:prSet/>
      <dgm:spPr/>
      <dgm:t>
        <a:bodyPr/>
        <a:lstStyle/>
        <a:p>
          <a:endParaRPr lang="en-GB"/>
        </a:p>
      </dgm:t>
    </dgm:pt>
    <dgm:pt modelId="{8DA56B6D-62EF-4970-B18A-B24E63C5D87C}" type="sibTrans" cxnId="{D8DEA1CA-6C2E-466E-B200-39DE24282CCF}">
      <dgm:prSet/>
      <dgm:spPr/>
      <dgm:t>
        <a:bodyPr/>
        <a:lstStyle/>
        <a:p>
          <a:endParaRPr lang="en-GB"/>
        </a:p>
      </dgm:t>
    </dgm:pt>
    <dgm:pt modelId="{646ECFE3-E723-44CE-9B88-A7B9C0C3A301}" type="pres">
      <dgm:prSet presAssocID="{15509919-36B5-4162-8899-417A9F93473B}" presName="root" presStyleCnt="0">
        <dgm:presLayoutVars>
          <dgm:dir/>
          <dgm:resizeHandles val="exact"/>
        </dgm:presLayoutVars>
      </dgm:prSet>
      <dgm:spPr/>
    </dgm:pt>
    <dgm:pt modelId="{8778CC7D-CAA3-4FAB-8072-97601E450823}" type="pres">
      <dgm:prSet presAssocID="{E2936F2D-1241-4638-BB30-192171AC0545}" presName="compNode" presStyleCnt="0"/>
      <dgm:spPr/>
    </dgm:pt>
    <dgm:pt modelId="{E949F50F-99C5-4B3E-8F68-A0B087255238}" type="pres">
      <dgm:prSet presAssocID="{E2936F2D-1241-4638-BB30-192171AC0545}" presName="iconBgRect" presStyleLbl="bgShp" presStyleIdx="0" presStyleCnt="4"/>
      <dgm:spPr/>
    </dgm:pt>
    <dgm:pt modelId="{A36E6659-4669-43D3-B474-540C025E0C56}" type="pres">
      <dgm:prSet presAssocID="{E2936F2D-1241-4638-BB30-192171AC054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female with solid fill"/>
        </a:ext>
      </dgm:extLst>
    </dgm:pt>
    <dgm:pt modelId="{7B0EF0C9-48BB-434D-B20C-A0BCDA59A00B}" type="pres">
      <dgm:prSet presAssocID="{E2936F2D-1241-4638-BB30-192171AC0545}" presName="spaceRect" presStyleCnt="0"/>
      <dgm:spPr/>
    </dgm:pt>
    <dgm:pt modelId="{7EA540EB-4CE9-4988-8934-E4E2852C5A0B}" type="pres">
      <dgm:prSet presAssocID="{E2936F2D-1241-4638-BB30-192171AC0545}" presName="textRect" presStyleLbl="revTx" presStyleIdx="0" presStyleCnt="4">
        <dgm:presLayoutVars>
          <dgm:chMax val="1"/>
          <dgm:chPref val="1"/>
        </dgm:presLayoutVars>
      </dgm:prSet>
      <dgm:spPr/>
    </dgm:pt>
    <dgm:pt modelId="{8F250172-9754-4A57-A278-F6975F056A36}" type="pres">
      <dgm:prSet presAssocID="{67F6CB57-9EAB-48CB-8F5A-53DDD5B6EEE9}" presName="sibTrans" presStyleCnt="0"/>
      <dgm:spPr/>
    </dgm:pt>
    <dgm:pt modelId="{8EF3F493-743E-420B-BD98-5919016816B5}" type="pres">
      <dgm:prSet presAssocID="{062CC33B-74A5-4AF7-B00F-9DF77CFC6D18}" presName="compNode" presStyleCnt="0"/>
      <dgm:spPr/>
    </dgm:pt>
    <dgm:pt modelId="{6A1A4E47-8735-4536-B903-131D2BEEBB92}" type="pres">
      <dgm:prSet presAssocID="{062CC33B-74A5-4AF7-B00F-9DF77CFC6D18}" presName="iconBgRect" presStyleLbl="bgShp" presStyleIdx="1" presStyleCnt="4"/>
      <dgm:spPr/>
    </dgm:pt>
    <dgm:pt modelId="{B4732633-A4F3-4F4B-AD2D-97FB7B21572D}" type="pres">
      <dgm:prSet presAssocID="{062CC33B-74A5-4AF7-B00F-9DF77CFC6D1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 with solid fill"/>
        </a:ext>
      </dgm:extLst>
    </dgm:pt>
    <dgm:pt modelId="{09AEF3E1-0E5A-4712-877D-7B714F4BE602}" type="pres">
      <dgm:prSet presAssocID="{062CC33B-74A5-4AF7-B00F-9DF77CFC6D18}" presName="spaceRect" presStyleCnt="0"/>
      <dgm:spPr/>
    </dgm:pt>
    <dgm:pt modelId="{2AF65AB6-E72E-406D-BA8A-84234F16905E}" type="pres">
      <dgm:prSet presAssocID="{062CC33B-74A5-4AF7-B00F-9DF77CFC6D18}" presName="textRect" presStyleLbl="revTx" presStyleIdx="1" presStyleCnt="4">
        <dgm:presLayoutVars>
          <dgm:chMax val="1"/>
          <dgm:chPref val="1"/>
        </dgm:presLayoutVars>
      </dgm:prSet>
      <dgm:spPr/>
    </dgm:pt>
    <dgm:pt modelId="{35847727-AD12-4695-ABC3-CD45B3A465DA}" type="pres">
      <dgm:prSet presAssocID="{DE371884-F5F1-43E0-84E4-910BE284F222}" presName="sibTrans" presStyleCnt="0"/>
      <dgm:spPr/>
    </dgm:pt>
    <dgm:pt modelId="{54B684E4-2A4F-4514-933F-F2FA3A3DDC28}" type="pres">
      <dgm:prSet presAssocID="{79289688-149C-421A-8C9F-07A8DF310DEA}" presName="compNode" presStyleCnt="0"/>
      <dgm:spPr/>
    </dgm:pt>
    <dgm:pt modelId="{4C658096-4D6F-4AB0-B3DE-53A78D1BA770}" type="pres">
      <dgm:prSet presAssocID="{79289688-149C-421A-8C9F-07A8DF310DEA}" presName="iconBgRect" presStyleLbl="bgShp" presStyleIdx="2" presStyleCnt="4"/>
      <dgm:spPr/>
    </dgm:pt>
    <dgm:pt modelId="{9FB91D7D-F3AB-4BD3-A93A-1FC589C7C4A9}" type="pres">
      <dgm:prSet presAssocID="{79289688-149C-421A-8C9F-07A8DF310DE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 with solid fill"/>
        </a:ext>
      </dgm:extLst>
    </dgm:pt>
    <dgm:pt modelId="{1AE90E49-16CF-4B0A-9477-95083811C60D}" type="pres">
      <dgm:prSet presAssocID="{79289688-149C-421A-8C9F-07A8DF310DEA}" presName="spaceRect" presStyleCnt="0"/>
      <dgm:spPr/>
    </dgm:pt>
    <dgm:pt modelId="{A4D2C9A3-9FD7-4BC4-A500-1B0F2571757D}" type="pres">
      <dgm:prSet presAssocID="{79289688-149C-421A-8C9F-07A8DF310DEA}" presName="textRect" presStyleLbl="revTx" presStyleIdx="2" presStyleCnt="4">
        <dgm:presLayoutVars>
          <dgm:chMax val="1"/>
          <dgm:chPref val="1"/>
        </dgm:presLayoutVars>
      </dgm:prSet>
      <dgm:spPr/>
    </dgm:pt>
    <dgm:pt modelId="{3A1F7B70-AFD1-4F76-9943-064096AFE510}" type="pres">
      <dgm:prSet presAssocID="{34D0205B-3487-4D3E-AD8B-87804AED299B}" presName="sibTrans" presStyleCnt="0"/>
      <dgm:spPr/>
    </dgm:pt>
    <dgm:pt modelId="{8EBB07C1-4A3A-4E85-82EB-E37B4A3E57EB}" type="pres">
      <dgm:prSet presAssocID="{33AFC685-68E5-4C8E-8E5C-49A17840AEB5}" presName="compNode" presStyleCnt="0"/>
      <dgm:spPr/>
    </dgm:pt>
    <dgm:pt modelId="{AA1E3B00-B0C0-451E-BCAB-5AFE68D89A99}" type="pres">
      <dgm:prSet presAssocID="{33AFC685-68E5-4C8E-8E5C-49A17840AEB5}" presName="iconBgRect" presStyleLbl="bgShp" presStyleIdx="3" presStyleCnt="4"/>
      <dgm:spPr/>
    </dgm:pt>
    <dgm:pt modelId="{21075B7A-68FF-4B23-9DE5-230B0C16F863}" type="pres">
      <dgm:prSet presAssocID="{33AFC685-68E5-4C8E-8E5C-49A17840AEB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7C4220FF-1FAD-40CB-B361-B48454F1F546}" type="pres">
      <dgm:prSet presAssocID="{33AFC685-68E5-4C8E-8E5C-49A17840AEB5}" presName="spaceRect" presStyleCnt="0"/>
      <dgm:spPr/>
    </dgm:pt>
    <dgm:pt modelId="{8E35D9AE-A221-4A7D-997D-3C553A6511A5}" type="pres">
      <dgm:prSet presAssocID="{33AFC685-68E5-4C8E-8E5C-49A17840AEB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28D8008-3B13-46B7-B72F-E756547E871E}" srcId="{15509919-36B5-4162-8899-417A9F93473B}" destId="{79289688-149C-421A-8C9F-07A8DF310DEA}" srcOrd="2" destOrd="0" parTransId="{7D2DC818-1C42-43AD-BE55-B27EDBCA1F00}" sibTransId="{34D0205B-3487-4D3E-AD8B-87804AED299B}"/>
    <dgm:cxn modelId="{EA9A1E10-7B13-47D3-8596-234383DD4E30}" srcId="{15509919-36B5-4162-8899-417A9F93473B}" destId="{E2936F2D-1241-4638-BB30-192171AC0545}" srcOrd="0" destOrd="0" parTransId="{64DB7B22-7789-431A-93D7-43CC317E88D7}" sibTransId="{67F6CB57-9EAB-48CB-8F5A-53DDD5B6EEE9}"/>
    <dgm:cxn modelId="{3FD81966-86BD-47F3-8FF3-D4F01810C8CF}" type="presOf" srcId="{062CC33B-74A5-4AF7-B00F-9DF77CFC6D18}" destId="{2AF65AB6-E72E-406D-BA8A-84234F16905E}" srcOrd="0" destOrd="0" presId="urn:microsoft.com/office/officeart/2018/5/layout/IconCircleLabelList"/>
    <dgm:cxn modelId="{1B9EE77D-796A-4431-B060-202F65857A4E}" type="presOf" srcId="{79289688-149C-421A-8C9F-07A8DF310DEA}" destId="{A4D2C9A3-9FD7-4BC4-A500-1B0F2571757D}" srcOrd="0" destOrd="0" presId="urn:microsoft.com/office/officeart/2018/5/layout/IconCircleLabelList"/>
    <dgm:cxn modelId="{1C41229F-C9AD-45C1-9FCD-002786A1B9CC}" srcId="{15509919-36B5-4162-8899-417A9F93473B}" destId="{062CC33B-74A5-4AF7-B00F-9DF77CFC6D18}" srcOrd="1" destOrd="0" parTransId="{297A6A16-D14B-4ED1-83A7-FF947A9B52ED}" sibTransId="{DE371884-F5F1-43E0-84E4-910BE284F222}"/>
    <dgm:cxn modelId="{73FCFDBF-A0C4-4CE9-AD94-1229921EBBE3}" type="presOf" srcId="{E2936F2D-1241-4638-BB30-192171AC0545}" destId="{7EA540EB-4CE9-4988-8934-E4E2852C5A0B}" srcOrd="0" destOrd="0" presId="urn:microsoft.com/office/officeart/2018/5/layout/IconCircleLabelList"/>
    <dgm:cxn modelId="{D8DEA1CA-6C2E-466E-B200-39DE24282CCF}" srcId="{15509919-36B5-4162-8899-417A9F93473B}" destId="{33AFC685-68E5-4C8E-8E5C-49A17840AEB5}" srcOrd="3" destOrd="0" parTransId="{E63CBD32-0CE9-4838-886C-1AA5BC0CF14E}" sibTransId="{8DA56B6D-62EF-4970-B18A-B24E63C5D87C}"/>
    <dgm:cxn modelId="{9BEAD2D8-95B5-4DA1-875C-B01E001EF22C}" type="presOf" srcId="{15509919-36B5-4162-8899-417A9F93473B}" destId="{646ECFE3-E723-44CE-9B88-A7B9C0C3A301}" srcOrd="0" destOrd="0" presId="urn:microsoft.com/office/officeart/2018/5/layout/IconCircleLabelList"/>
    <dgm:cxn modelId="{935789E1-B858-424E-B611-10CD812B4316}" type="presOf" srcId="{33AFC685-68E5-4C8E-8E5C-49A17840AEB5}" destId="{8E35D9AE-A221-4A7D-997D-3C553A6511A5}" srcOrd="0" destOrd="0" presId="urn:microsoft.com/office/officeart/2018/5/layout/IconCircleLabelList"/>
    <dgm:cxn modelId="{44F068BC-362C-47B5-8BCA-E9C5F90AB5F1}" type="presParOf" srcId="{646ECFE3-E723-44CE-9B88-A7B9C0C3A301}" destId="{8778CC7D-CAA3-4FAB-8072-97601E450823}" srcOrd="0" destOrd="0" presId="urn:microsoft.com/office/officeart/2018/5/layout/IconCircleLabelList"/>
    <dgm:cxn modelId="{A1394311-29E1-4E2B-99DD-E5851E76C9A7}" type="presParOf" srcId="{8778CC7D-CAA3-4FAB-8072-97601E450823}" destId="{E949F50F-99C5-4B3E-8F68-A0B087255238}" srcOrd="0" destOrd="0" presId="urn:microsoft.com/office/officeart/2018/5/layout/IconCircleLabelList"/>
    <dgm:cxn modelId="{D546FAEC-CBA6-4339-95C0-AFFFBA03DFB5}" type="presParOf" srcId="{8778CC7D-CAA3-4FAB-8072-97601E450823}" destId="{A36E6659-4669-43D3-B474-540C025E0C56}" srcOrd="1" destOrd="0" presId="urn:microsoft.com/office/officeart/2018/5/layout/IconCircleLabelList"/>
    <dgm:cxn modelId="{38DBE3EA-BECE-45FF-A5E0-2E23DE9AD98F}" type="presParOf" srcId="{8778CC7D-CAA3-4FAB-8072-97601E450823}" destId="{7B0EF0C9-48BB-434D-B20C-A0BCDA59A00B}" srcOrd="2" destOrd="0" presId="urn:microsoft.com/office/officeart/2018/5/layout/IconCircleLabelList"/>
    <dgm:cxn modelId="{D9837548-EFE8-491F-B985-48A67267DC1B}" type="presParOf" srcId="{8778CC7D-CAA3-4FAB-8072-97601E450823}" destId="{7EA540EB-4CE9-4988-8934-E4E2852C5A0B}" srcOrd="3" destOrd="0" presId="urn:microsoft.com/office/officeart/2018/5/layout/IconCircleLabelList"/>
    <dgm:cxn modelId="{AAEA5FB9-F68E-4E8C-8FA4-AAC7C8ACA610}" type="presParOf" srcId="{646ECFE3-E723-44CE-9B88-A7B9C0C3A301}" destId="{8F250172-9754-4A57-A278-F6975F056A36}" srcOrd="1" destOrd="0" presId="urn:microsoft.com/office/officeart/2018/5/layout/IconCircleLabelList"/>
    <dgm:cxn modelId="{10C02CAC-E236-439B-95F9-27331AC5D1C8}" type="presParOf" srcId="{646ECFE3-E723-44CE-9B88-A7B9C0C3A301}" destId="{8EF3F493-743E-420B-BD98-5919016816B5}" srcOrd="2" destOrd="0" presId="urn:microsoft.com/office/officeart/2018/5/layout/IconCircleLabelList"/>
    <dgm:cxn modelId="{BCB66514-F889-437E-8573-7D0979C4D965}" type="presParOf" srcId="{8EF3F493-743E-420B-BD98-5919016816B5}" destId="{6A1A4E47-8735-4536-B903-131D2BEEBB92}" srcOrd="0" destOrd="0" presId="urn:microsoft.com/office/officeart/2018/5/layout/IconCircleLabelList"/>
    <dgm:cxn modelId="{BBC1308F-B278-4FBD-81E9-9C834C9A10F6}" type="presParOf" srcId="{8EF3F493-743E-420B-BD98-5919016816B5}" destId="{B4732633-A4F3-4F4B-AD2D-97FB7B21572D}" srcOrd="1" destOrd="0" presId="urn:microsoft.com/office/officeart/2018/5/layout/IconCircleLabelList"/>
    <dgm:cxn modelId="{5B1AEEDE-9644-4AC6-B170-20D922E14DAE}" type="presParOf" srcId="{8EF3F493-743E-420B-BD98-5919016816B5}" destId="{09AEF3E1-0E5A-4712-877D-7B714F4BE602}" srcOrd="2" destOrd="0" presId="urn:microsoft.com/office/officeart/2018/5/layout/IconCircleLabelList"/>
    <dgm:cxn modelId="{CF60D130-E9D9-4F3A-972E-A53CF448249F}" type="presParOf" srcId="{8EF3F493-743E-420B-BD98-5919016816B5}" destId="{2AF65AB6-E72E-406D-BA8A-84234F16905E}" srcOrd="3" destOrd="0" presId="urn:microsoft.com/office/officeart/2018/5/layout/IconCircleLabelList"/>
    <dgm:cxn modelId="{0BA5A22A-5964-4882-B430-02E93BC1A194}" type="presParOf" srcId="{646ECFE3-E723-44CE-9B88-A7B9C0C3A301}" destId="{35847727-AD12-4695-ABC3-CD45B3A465DA}" srcOrd="3" destOrd="0" presId="urn:microsoft.com/office/officeart/2018/5/layout/IconCircleLabelList"/>
    <dgm:cxn modelId="{4463001B-9B33-46D3-B203-EC6364F95654}" type="presParOf" srcId="{646ECFE3-E723-44CE-9B88-A7B9C0C3A301}" destId="{54B684E4-2A4F-4514-933F-F2FA3A3DDC28}" srcOrd="4" destOrd="0" presId="urn:microsoft.com/office/officeart/2018/5/layout/IconCircleLabelList"/>
    <dgm:cxn modelId="{322F4A1D-AA65-46F9-869B-6B09473FA34D}" type="presParOf" srcId="{54B684E4-2A4F-4514-933F-F2FA3A3DDC28}" destId="{4C658096-4D6F-4AB0-B3DE-53A78D1BA770}" srcOrd="0" destOrd="0" presId="urn:microsoft.com/office/officeart/2018/5/layout/IconCircleLabelList"/>
    <dgm:cxn modelId="{D2B18606-38AC-4AC6-B096-2BDAFE1C5251}" type="presParOf" srcId="{54B684E4-2A4F-4514-933F-F2FA3A3DDC28}" destId="{9FB91D7D-F3AB-4BD3-A93A-1FC589C7C4A9}" srcOrd="1" destOrd="0" presId="urn:microsoft.com/office/officeart/2018/5/layout/IconCircleLabelList"/>
    <dgm:cxn modelId="{B404075B-C5A3-4AD3-803E-FB26A6F9BE38}" type="presParOf" srcId="{54B684E4-2A4F-4514-933F-F2FA3A3DDC28}" destId="{1AE90E49-16CF-4B0A-9477-95083811C60D}" srcOrd="2" destOrd="0" presId="urn:microsoft.com/office/officeart/2018/5/layout/IconCircleLabelList"/>
    <dgm:cxn modelId="{06BFE0A7-F1F0-469D-B65E-B0A054678EDA}" type="presParOf" srcId="{54B684E4-2A4F-4514-933F-F2FA3A3DDC28}" destId="{A4D2C9A3-9FD7-4BC4-A500-1B0F2571757D}" srcOrd="3" destOrd="0" presId="urn:microsoft.com/office/officeart/2018/5/layout/IconCircleLabelList"/>
    <dgm:cxn modelId="{A59BE534-B1DE-40E0-8FDC-2A7421C48AB4}" type="presParOf" srcId="{646ECFE3-E723-44CE-9B88-A7B9C0C3A301}" destId="{3A1F7B70-AFD1-4F76-9943-064096AFE510}" srcOrd="5" destOrd="0" presId="urn:microsoft.com/office/officeart/2018/5/layout/IconCircleLabelList"/>
    <dgm:cxn modelId="{E296E4F5-08A0-4C32-8F6A-93A4AA5F566C}" type="presParOf" srcId="{646ECFE3-E723-44CE-9B88-A7B9C0C3A301}" destId="{8EBB07C1-4A3A-4E85-82EB-E37B4A3E57EB}" srcOrd="6" destOrd="0" presId="urn:microsoft.com/office/officeart/2018/5/layout/IconCircleLabelList"/>
    <dgm:cxn modelId="{474E8F6C-B50D-4C0D-B01E-252129620368}" type="presParOf" srcId="{8EBB07C1-4A3A-4E85-82EB-E37B4A3E57EB}" destId="{AA1E3B00-B0C0-451E-BCAB-5AFE68D89A99}" srcOrd="0" destOrd="0" presId="urn:microsoft.com/office/officeart/2018/5/layout/IconCircleLabelList"/>
    <dgm:cxn modelId="{486D330C-5408-46DC-BD64-3E8945D37F58}" type="presParOf" srcId="{8EBB07C1-4A3A-4E85-82EB-E37B4A3E57EB}" destId="{21075B7A-68FF-4B23-9DE5-230B0C16F863}" srcOrd="1" destOrd="0" presId="urn:microsoft.com/office/officeart/2018/5/layout/IconCircleLabelList"/>
    <dgm:cxn modelId="{0AE8133D-805E-4208-BD56-C1A7F4F01BF0}" type="presParOf" srcId="{8EBB07C1-4A3A-4E85-82EB-E37B4A3E57EB}" destId="{7C4220FF-1FAD-40CB-B361-B48454F1F546}" srcOrd="2" destOrd="0" presId="urn:microsoft.com/office/officeart/2018/5/layout/IconCircleLabelList"/>
    <dgm:cxn modelId="{FC841C00-E03C-4AA1-B9B0-5D83244E2EAA}" type="presParOf" srcId="{8EBB07C1-4A3A-4E85-82EB-E37B4A3E57EB}" destId="{8E35D9AE-A221-4A7D-997D-3C553A6511A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4BCD28-BAD4-462B-8AA9-9DA988DB2962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454757B2-8FE8-4E1E-89EE-102240E64938}">
      <dgm:prSet phldrT="[Text]"/>
      <dgm:spPr/>
      <dgm:t>
        <a:bodyPr/>
        <a:lstStyle/>
        <a:p>
          <a:r>
            <a:rPr lang="en-GB" dirty="0"/>
            <a:t>HRT</a:t>
          </a:r>
        </a:p>
        <a:p>
          <a:r>
            <a:rPr lang="en-GB" dirty="0"/>
            <a:t>Hormone Replacement Therapy</a:t>
          </a:r>
        </a:p>
      </dgm:t>
    </dgm:pt>
    <dgm:pt modelId="{69ECFE7D-AB3D-41C6-829E-84C2C5F4C6DB}" type="parTrans" cxnId="{9BA2606F-120A-48C7-BC7C-7D1D92164256}">
      <dgm:prSet/>
      <dgm:spPr/>
      <dgm:t>
        <a:bodyPr/>
        <a:lstStyle/>
        <a:p>
          <a:endParaRPr lang="en-GB"/>
        </a:p>
      </dgm:t>
    </dgm:pt>
    <dgm:pt modelId="{3EDD60D4-5DB7-467E-881C-52B2AD0D4C5E}" type="sibTrans" cxnId="{9BA2606F-120A-48C7-BC7C-7D1D92164256}">
      <dgm:prSet/>
      <dgm:spPr/>
      <dgm:t>
        <a:bodyPr/>
        <a:lstStyle/>
        <a:p>
          <a:endParaRPr lang="en-GB"/>
        </a:p>
      </dgm:t>
    </dgm:pt>
    <dgm:pt modelId="{6F3EACE8-406C-48FF-83CB-2757B365EA89}">
      <dgm:prSet phldrT="[Text]"/>
      <dgm:spPr/>
      <dgm:t>
        <a:bodyPr/>
        <a:lstStyle/>
        <a:p>
          <a:r>
            <a:rPr lang="en-GB" dirty="0"/>
            <a:t>ROS</a:t>
          </a:r>
        </a:p>
        <a:p>
          <a:r>
            <a:rPr lang="en-GB" dirty="0"/>
            <a:t>Removal of Sutures</a:t>
          </a:r>
        </a:p>
      </dgm:t>
    </dgm:pt>
    <dgm:pt modelId="{39ABDA20-1696-4DD7-A5F5-25B379F1D0E5}" type="parTrans" cxnId="{65DBB9CF-DB89-4471-A395-B4F26BF0C07D}">
      <dgm:prSet/>
      <dgm:spPr/>
      <dgm:t>
        <a:bodyPr/>
        <a:lstStyle/>
        <a:p>
          <a:endParaRPr lang="en-GB"/>
        </a:p>
      </dgm:t>
    </dgm:pt>
    <dgm:pt modelId="{AD32CA8B-66BE-4E14-8BFB-BCBBBDA5EAEE}" type="sibTrans" cxnId="{65DBB9CF-DB89-4471-A395-B4F26BF0C07D}">
      <dgm:prSet/>
      <dgm:spPr/>
      <dgm:t>
        <a:bodyPr/>
        <a:lstStyle/>
        <a:p>
          <a:endParaRPr lang="en-GB"/>
        </a:p>
      </dgm:t>
    </dgm:pt>
    <dgm:pt modelId="{ADE8108A-5495-460E-8CA6-18D75750EC4B}">
      <dgm:prSet phldrT="[Text]"/>
      <dgm:spPr/>
      <dgm:t>
        <a:bodyPr/>
        <a:lstStyle/>
        <a:p>
          <a:r>
            <a:rPr lang="en-GB" dirty="0"/>
            <a:t>ST</a:t>
          </a:r>
        </a:p>
        <a:p>
          <a:r>
            <a:rPr lang="en-GB" dirty="0"/>
            <a:t>Specialist Training</a:t>
          </a:r>
        </a:p>
      </dgm:t>
    </dgm:pt>
    <dgm:pt modelId="{E87F140E-EB18-4446-B1CE-E663EEBE4A19}" type="parTrans" cxnId="{937A2286-75DA-46B3-8BC7-A3F2D4522C5C}">
      <dgm:prSet/>
      <dgm:spPr/>
      <dgm:t>
        <a:bodyPr/>
        <a:lstStyle/>
        <a:p>
          <a:endParaRPr lang="en-GB"/>
        </a:p>
      </dgm:t>
    </dgm:pt>
    <dgm:pt modelId="{3E29AD7B-D3CE-473F-BAAD-55B30C555266}" type="sibTrans" cxnId="{937A2286-75DA-46B3-8BC7-A3F2D4522C5C}">
      <dgm:prSet/>
      <dgm:spPr/>
      <dgm:t>
        <a:bodyPr/>
        <a:lstStyle/>
        <a:p>
          <a:endParaRPr lang="en-GB"/>
        </a:p>
      </dgm:t>
    </dgm:pt>
    <dgm:pt modelId="{7D135F19-3033-4D67-94DC-CB8E6C4A6755}">
      <dgm:prSet/>
      <dgm:spPr/>
      <dgm:t>
        <a:bodyPr/>
        <a:lstStyle/>
        <a:p>
          <a:r>
            <a:rPr lang="en-GB" dirty="0"/>
            <a:t>SMR</a:t>
          </a:r>
        </a:p>
        <a:p>
          <a:r>
            <a:rPr lang="en-GB" dirty="0"/>
            <a:t>Structured Medication Review</a:t>
          </a:r>
        </a:p>
      </dgm:t>
    </dgm:pt>
    <dgm:pt modelId="{0A340D9C-144B-46A7-BCE4-C31378C500DE}" type="parTrans" cxnId="{06B45071-A243-4004-AE72-A51159B1ECB1}">
      <dgm:prSet/>
      <dgm:spPr/>
      <dgm:t>
        <a:bodyPr/>
        <a:lstStyle/>
        <a:p>
          <a:endParaRPr lang="en-GB"/>
        </a:p>
      </dgm:t>
    </dgm:pt>
    <dgm:pt modelId="{CFA46C1D-15AA-492D-B5F9-1F7F96DABED6}" type="sibTrans" cxnId="{06B45071-A243-4004-AE72-A51159B1ECB1}">
      <dgm:prSet/>
      <dgm:spPr/>
      <dgm:t>
        <a:bodyPr/>
        <a:lstStyle/>
        <a:p>
          <a:endParaRPr lang="en-GB"/>
        </a:p>
      </dgm:t>
    </dgm:pt>
    <dgm:pt modelId="{7D475A7B-8985-4D01-800E-C728E2EB3483}">
      <dgm:prSet/>
      <dgm:spPr/>
      <dgm:t>
        <a:bodyPr/>
        <a:lstStyle/>
        <a:p>
          <a:r>
            <a:rPr lang="en-GB" dirty="0"/>
            <a:t>WHH</a:t>
          </a:r>
        </a:p>
        <a:p>
          <a:r>
            <a:rPr lang="en-GB" dirty="0"/>
            <a:t>Whitwick Health Centre</a:t>
          </a:r>
        </a:p>
      </dgm:t>
    </dgm:pt>
    <dgm:pt modelId="{57A2D876-633D-4FE2-A67C-35476035FE49}" type="parTrans" cxnId="{93E08407-F771-48B7-AB86-E5A9CDD7FB8B}">
      <dgm:prSet/>
      <dgm:spPr/>
      <dgm:t>
        <a:bodyPr/>
        <a:lstStyle/>
        <a:p>
          <a:endParaRPr lang="en-GB"/>
        </a:p>
      </dgm:t>
    </dgm:pt>
    <dgm:pt modelId="{2EDCBB06-AE05-4D28-9E13-657A68688E52}" type="sibTrans" cxnId="{93E08407-F771-48B7-AB86-E5A9CDD7FB8B}">
      <dgm:prSet/>
      <dgm:spPr/>
      <dgm:t>
        <a:bodyPr/>
        <a:lstStyle/>
        <a:p>
          <a:endParaRPr lang="en-GB"/>
        </a:p>
      </dgm:t>
    </dgm:pt>
    <dgm:pt modelId="{D4466B88-0F67-4AFB-BCA4-ED9C320BA6EC}">
      <dgm:prSet/>
      <dgm:spPr/>
      <dgm:t>
        <a:bodyPr/>
        <a:lstStyle/>
        <a:p>
          <a:r>
            <a:rPr lang="en-GB" dirty="0"/>
            <a:t>F2F</a:t>
          </a:r>
        </a:p>
        <a:p>
          <a:r>
            <a:rPr lang="en-GB" dirty="0"/>
            <a:t>Face to Face</a:t>
          </a:r>
        </a:p>
      </dgm:t>
    </dgm:pt>
    <dgm:pt modelId="{1041874E-C0EF-49E1-858C-47DC5E18A01B}" type="parTrans" cxnId="{6ACD80A7-7ECB-41E8-9A24-DF1D5118945D}">
      <dgm:prSet/>
      <dgm:spPr/>
      <dgm:t>
        <a:bodyPr/>
        <a:lstStyle/>
        <a:p>
          <a:endParaRPr lang="en-GB"/>
        </a:p>
      </dgm:t>
    </dgm:pt>
    <dgm:pt modelId="{0CF58C3F-F521-4CB7-8113-3FD3DC1A9585}" type="sibTrans" cxnId="{6ACD80A7-7ECB-41E8-9A24-DF1D5118945D}">
      <dgm:prSet/>
      <dgm:spPr/>
      <dgm:t>
        <a:bodyPr/>
        <a:lstStyle/>
        <a:p>
          <a:endParaRPr lang="en-GB"/>
        </a:p>
      </dgm:t>
    </dgm:pt>
    <dgm:pt modelId="{1F2E790E-7226-4425-8782-435CCAD04000}">
      <dgm:prSet/>
      <dgm:spPr/>
      <dgm:t>
        <a:bodyPr/>
        <a:lstStyle/>
        <a:p>
          <a:r>
            <a:rPr lang="en-GB" dirty="0"/>
            <a:t>DNA</a:t>
          </a:r>
        </a:p>
        <a:p>
          <a:r>
            <a:rPr lang="en-GB" dirty="0"/>
            <a:t>Did Not Attend</a:t>
          </a:r>
        </a:p>
      </dgm:t>
    </dgm:pt>
    <dgm:pt modelId="{03E75DDD-6DD5-42A4-9F6D-98CE5A96961F}" type="parTrans" cxnId="{3B84993E-F43E-4B4E-947F-AF8179853F64}">
      <dgm:prSet/>
      <dgm:spPr/>
      <dgm:t>
        <a:bodyPr/>
        <a:lstStyle/>
        <a:p>
          <a:endParaRPr lang="en-GB"/>
        </a:p>
      </dgm:t>
    </dgm:pt>
    <dgm:pt modelId="{8A91FD27-C919-42F7-81A8-E683FA0FB4B7}" type="sibTrans" cxnId="{3B84993E-F43E-4B4E-947F-AF8179853F64}">
      <dgm:prSet/>
      <dgm:spPr/>
      <dgm:t>
        <a:bodyPr/>
        <a:lstStyle/>
        <a:p>
          <a:endParaRPr lang="en-GB"/>
        </a:p>
      </dgm:t>
    </dgm:pt>
    <dgm:pt modelId="{7D0543CE-1AC8-4373-8A3E-C83781859FF4}">
      <dgm:prSet/>
      <dgm:spPr/>
      <dgm:t>
        <a:bodyPr/>
        <a:lstStyle/>
        <a:p>
          <a:r>
            <a:rPr lang="en-GB" dirty="0"/>
            <a:t>ANP</a:t>
          </a:r>
        </a:p>
        <a:p>
          <a:r>
            <a:rPr lang="en-GB" dirty="0"/>
            <a:t>Advanced Nurse Practitioner</a:t>
          </a:r>
        </a:p>
      </dgm:t>
    </dgm:pt>
    <dgm:pt modelId="{8BD52899-AADE-4F18-9B71-0F4F46724A7D}" type="parTrans" cxnId="{451F8E4D-89ED-4B1A-BCAD-FA58237994BB}">
      <dgm:prSet/>
      <dgm:spPr/>
      <dgm:t>
        <a:bodyPr/>
        <a:lstStyle/>
        <a:p>
          <a:endParaRPr lang="en-GB"/>
        </a:p>
      </dgm:t>
    </dgm:pt>
    <dgm:pt modelId="{72B9FF65-A1FA-472E-98ED-E3FF6C2FB5D3}" type="sibTrans" cxnId="{451F8E4D-89ED-4B1A-BCAD-FA58237994BB}">
      <dgm:prSet/>
      <dgm:spPr/>
      <dgm:t>
        <a:bodyPr/>
        <a:lstStyle/>
        <a:p>
          <a:endParaRPr lang="en-GB"/>
        </a:p>
      </dgm:t>
    </dgm:pt>
    <dgm:pt modelId="{99A42C2C-A982-45C4-91A4-64E311FAFE8E}">
      <dgm:prSet/>
      <dgm:spPr/>
      <dgm:t>
        <a:bodyPr/>
        <a:lstStyle/>
        <a:p>
          <a:r>
            <a:rPr lang="en-GB" dirty="0"/>
            <a:t>FY</a:t>
          </a:r>
        </a:p>
        <a:p>
          <a:r>
            <a:rPr lang="en-GB" dirty="0"/>
            <a:t>Foundation Year</a:t>
          </a:r>
        </a:p>
      </dgm:t>
    </dgm:pt>
    <dgm:pt modelId="{4F9F207A-C9BF-4966-A5A2-5EBCD51002DD}" type="parTrans" cxnId="{382B906F-9F14-4FA2-95A7-75AED514D2D3}">
      <dgm:prSet/>
      <dgm:spPr/>
      <dgm:t>
        <a:bodyPr/>
        <a:lstStyle/>
        <a:p>
          <a:endParaRPr lang="en-GB"/>
        </a:p>
      </dgm:t>
    </dgm:pt>
    <dgm:pt modelId="{F6E5EB91-B49A-4D3E-B053-35E634A27B86}" type="sibTrans" cxnId="{382B906F-9F14-4FA2-95A7-75AED514D2D3}">
      <dgm:prSet/>
      <dgm:spPr/>
      <dgm:t>
        <a:bodyPr/>
        <a:lstStyle/>
        <a:p>
          <a:endParaRPr lang="en-GB"/>
        </a:p>
      </dgm:t>
    </dgm:pt>
    <dgm:pt modelId="{08A15E69-1637-49D1-9D52-C1C04A66C6F7}">
      <dgm:prSet/>
      <dgm:spPr/>
      <dgm:t>
        <a:bodyPr/>
        <a:lstStyle/>
        <a:p>
          <a:r>
            <a:rPr lang="en-GB" dirty="0"/>
            <a:t>PCN</a:t>
          </a:r>
        </a:p>
        <a:p>
          <a:r>
            <a:rPr lang="en-GB" dirty="0"/>
            <a:t>Primary Care Network</a:t>
          </a:r>
        </a:p>
      </dgm:t>
    </dgm:pt>
    <dgm:pt modelId="{B1AC433E-85BB-42FB-9F5C-C6FE5CD569B7}" type="parTrans" cxnId="{EC2709AF-8E8C-40A3-B2E0-16EFBBEFA200}">
      <dgm:prSet/>
      <dgm:spPr/>
    </dgm:pt>
    <dgm:pt modelId="{A21F9F1B-C7A7-4FF9-AEB4-05FC709D5E21}" type="sibTrans" cxnId="{EC2709AF-8E8C-40A3-B2E0-16EFBBEFA200}">
      <dgm:prSet/>
      <dgm:spPr/>
    </dgm:pt>
    <dgm:pt modelId="{0C3EDB61-E053-4B0C-A982-2FEF3E37BE03}">
      <dgm:prSet/>
      <dgm:spPr/>
      <dgm:t>
        <a:bodyPr/>
        <a:lstStyle/>
        <a:p>
          <a:r>
            <a:rPr lang="en-GB" dirty="0"/>
            <a:t>ADHD</a:t>
          </a:r>
        </a:p>
        <a:p>
          <a:r>
            <a:rPr lang="en-GB" dirty="0"/>
            <a:t>Attention Deficit </a:t>
          </a:r>
          <a:r>
            <a:rPr lang="en-GB"/>
            <a:t>Hyperactivity Disorder</a:t>
          </a:r>
          <a:endParaRPr lang="en-GB" dirty="0"/>
        </a:p>
      </dgm:t>
    </dgm:pt>
    <dgm:pt modelId="{7145275A-E7FE-4ED0-87B3-8E5679683591}" type="parTrans" cxnId="{AABC0CF8-A462-44DF-B45D-9A1A9327A4BF}">
      <dgm:prSet/>
      <dgm:spPr/>
    </dgm:pt>
    <dgm:pt modelId="{EF1B5736-7035-4EB6-AE4E-F4DC8B86FA88}" type="sibTrans" cxnId="{AABC0CF8-A462-44DF-B45D-9A1A9327A4BF}">
      <dgm:prSet/>
      <dgm:spPr/>
    </dgm:pt>
    <dgm:pt modelId="{C2E82212-3206-4F62-90CF-4E617A8A3163}">
      <dgm:prSet/>
      <dgm:spPr/>
      <dgm:t>
        <a:bodyPr/>
        <a:lstStyle/>
        <a:p>
          <a:r>
            <a:rPr lang="en-GB" dirty="0"/>
            <a:t>FCP</a:t>
          </a:r>
        </a:p>
        <a:p>
          <a:r>
            <a:rPr lang="en-GB" dirty="0"/>
            <a:t>First Contact Practitioner</a:t>
          </a:r>
        </a:p>
      </dgm:t>
    </dgm:pt>
    <dgm:pt modelId="{D159A0AF-7893-4D97-8DB4-FF04E62D6608}" type="parTrans" cxnId="{70319A40-A3D5-45C5-BE18-088D4036DABF}">
      <dgm:prSet/>
      <dgm:spPr/>
    </dgm:pt>
    <dgm:pt modelId="{F4E6FC26-C5E7-4092-AC35-731A876F79DE}" type="sibTrans" cxnId="{70319A40-A3D5-45C5-BE18-088D4036DABF}">
      <dgm:prSet/>
      <dgm:spPr/>
    </dgm:pt>
    <dgm:pt modelId="{029CF551-0977-46EF-8AB0-824E3A829937}">
      <dgm:prSet/>
      <dgm:spPr/>
      <dgm:t>
        <a:bodyPr/>
        <a:lstStyle/>
        <a:p>
          <a:r>
            <a:rPr lang="en-GB" dirty="0"/>
            <a:t>NWL</a:t>
          </a:r>
        </a:p>
        <a:p>
          <a:r>
            <a:rPr lang="en-GB" dirty="0"/>
            <a:t>North West Leicestershire</a:t>
          </a:r>
        </a:p>
      </dgm:t>
    </dgm:pt>
    <dgm:pt modelId="{25B6EFF6-9F98-403E-A60E-0E9E45765ADC}" type="parTrans" cxnId="{6402EBE1-A772-4651-801F-6C1294789539}">
      <dgm:prSet/>
      <dgm:spPr/>
    </dgm:pt>
    <dgm:pt modelId="{20C34757-3D8B-4B88-9B9F-BD72675FA7D5}" type="sibTrans" cxnId="{6402EBE1-A772-4651-801F-6C1294789539}">
      <dgm:prSet/>
      <dgm:spPr/>
    </dgm:pt>
    <dgm:pt modelId="{F2FA7E27-D0EA-452E-B7B9-3B1DAC2DD492}" type="pres">
      <dgm:prSet presAssocID="{E44BCD28-BAD4-462B-8AA9-9DA988DB2962}" presName="diagram" presStyleCnt="0">
        <dgm:presLayoutVars>
          <dgm:dir/>
          <dgm:resizeHandles val="exact"/>
        </dgm:presLayoutVars>
      </dgm:prSet>
      <dgm:spPr/>
    </dgm:pt>
    <dgm:pt modelId="{1BE2C7FA-E4C3-4163-A7F7-011DB41A0E26}" type="pres">
      <dgm:prSet presAssocID="{7D0543CE-1AC8-4373-8A3E-C83781859FF4}" presName="node" presStyleLbl="node1" presStyleIdx="0" presStyleCnt="13">
        <dgm:presLayoutVars>
          <dgm:bulletEnabled val="1"/>
        </dgm:presLayoutVars>
      </dgm:prSet>
      <dgm:spPr/>
    </dgm:pt>
    <dgm:pt modelId="{7FDD50D7-EAF9-46FF-AA21-A7EDC8BBC005}" type="pres">
      <dgm:prSet presAssocID="{72B9FF65-A1FA-472E-98ED-E3FF6C2FB5D3}" presName="sibTrans" presStyleCnt="0"/>
      <dgm:spPr/>
    </dgm:pt>
    <dgm:pt modelId="{D0F1591B-0F2F-4B0F-8D1F-1CF83AF526C3}" type="pres">
      <dgm:prSet presAssocID="{0C3EDB61-E053-4B0C-A982-2FEF3E37BE03}" presName="node" presStyleLbl="node1" presStyleIdx="1" presStyleCnt="13">
        <dgm:presLayoutVars>
          <dgm:bulletEnabled val="1"/>
        </dgm:presLayoutVars>
      </dgm:prSet>
      <dgm:spPr/>
    </dgm:pt>
    <dgm:pt modelId="{B58EC385-D8A6-4044-A941-CB5A438CB5F4}" type="pres">
      <dgm:prSet presAssocID="{EF1B5736-7035-4EB6-AE4E-F4DC8B86FA88}" presName="sibTrans" presStyleCnt="0"/>
      <dgm:spPr/>
    </dgm:pt>
    <dgm:pt modelId="{4A0A0553-7328-4B2F-9D35-0F5616F3F213}" type="pres">
      <dgm:prSet presAssocID="{1F2E790E-7226-4425-8782-435CCAD04000}" presName="node" presStyleLbl="node1" presStyleIdx="2" presStyleCnt="13">
        <dgm:presLayoutVars>
          <dgm:bulletEnabled val="1"/>
        </dgm:presLayoutVars>
      </dgm:prSet>
      <dgm:spPr/>
    </dgm:pt>
    <dgm:pt modelId="{DABA944C-CB59-49F2-836C-16CF54355C03}" type="pres">
      <dgm:prSet presAssocID="{8A91FD27-C919-42F7-81A8-E683FA0FB4B7}" presName="sibTrans" presStyleCnt="0"/>
      <dgm:spPr/>
    </dgm:pt>
    <dgm:pt modelId="{41A0B3DC-6622-43AA-8EDC-B142C311187F}" type="pres">
      <dgm:prSet presAssocID="{C2E82212-3206-4F62-90CF-4E617A8A3163}" presName="node" presStyleLbl="node1" presStyleIdx="3" presStyleCnt="13">
        <dgm:presLayoutVars>
          <dgm:bulletEnabled val="1"/>
        </dgm:presLayoutVars>
      </dgm:prSet>
      <dgm:spPr/>
    </dgm:pt>
    <dgm:pt modelId="{08A7EA01-ABB4-4736-8C4F-F93EA4C4B547}" type="pres">
      <dgm:prSet presAssocID="{F4E6FC26-C5E7-4092-AC35-731A876F79DE}" presName="sibTrans" presStyleCnt="0"/>
      <dgm:spPr/>
    </dgm:pt>
    <dgm:pt modelId="{13F343B1-C724-4CC9-8509-C8BC2BF4E6D1}" type="pres">
      <dgm:prSet presAssocID="{D4466B88-0F67-4AFB-BCA4-ED9C320BA6EC}" presName="node" presStyleLbl="node1" presStyleIdx="4" presStyleCnt="13">
        <dgm:presLayoutVars>
          <dgm:bulletEnabled val="1"/>
        </dgm:presLayoutVars>
      </dgm:prSet>
      <dgm:spPr/>
    </dgm:pt>
    <dgm:pt modelId="{5FDBCC85-26CE-4B5F-AFCC-313AAE99E03E}" type="pres">
      <dgm:prSet presAssocID="{0CF58C3F-F521-4CB7-8113-3FD3DC1A9585}" presName="sibTrans" presStyleCnt="0"/>
      <dgm:spPr/>
    </dgm:pt>
    <dgm:pt modelId="{80069491-FC5B-4ECD-8601-C191DFC65A28}" type="pres">
      <dgm:prSet presAssocID="{99A42C2C-A982-45C4-91A4-64E311FAFE8E}" presName="node" presStyleLbl="node1" presStyleIdx="5" presStyleCnt="13">
        <dgm:presLayoutVars>
          <dgm:bulletEnabled val="1"/>
        </dgm:presLayoutVars>
      </dgm:prSet>
      <dgm:spPr/>
    </dgm:pt>
    <dgm:pt modelId="{9FBE5810-1FDA-4BED-8F37-4D7B21FAE4C2}" type="pres">
      <dgm:prSet presAssocID="{F6E5EB91-B49A-4D3E-B053-35E634A27B86}" presName="sibTrans" presStyleCnt="0"/>
      <dgm:spPr/>
    </dgm:pt>
    <dgm:pt modelId="{29ED5ED9-73F0-4426-B55B-2E94C36C2C24}" type="pres">
      <dgm:prSet presAssocID="{454757B2-8FE8-4E1E-89EE-102240E64938}" presName="node" presStyleLbl="node1" presStyleIdx="6" presStyleCnt="13">
        <dgm:presLayoutVars>
          <dgm:bulletEnabled val="1"/>
        </dgm:presLayoutVars>
      </dgm:prSet>
      <dgm:spPr/>
    </dgm:pt>
    <dgm:pt modelId="{D31059CF-1D1E-4325-8140-DADD7559AD7B}" type="pres">
      <dgm:prSet presAssocID="{3EDD60D4-5DB7-467E-881C-52B2AD0D4C5E}" presName="sibTrans" presStyleCnt="0"/>
      <dgm:spPr/>
    </dgm:pt>
    <dgm:pt modelId="{A38C9CE0-0BF4-409B-B26A-E075CBE9DCCA}" type="pres">
      <dgm:prSet presAssocID="{029CF551-0977-46EF-8AB0-824E3A829937}" presName="node" presStyleLbl="node1" presStyleIdx="7" presStyleCnt="13">
        <dgm:presLayoutVars>
          <dgm:bulletEnabled val="1"/>
        </dgm:presLayoutVars>
      </dgm:prSet>
      <dgm:spPr/>
    </dgm:pt>
    <dgm:pt modelId="{3166518C-2418-408B-BFEB-E2FBFE79856F}" type="pres">
      <dgm:prSet presAssocID="{20C34757-3D8B-4B88-9B9F-BD72675FA7D5}" presName="sibTrans" presStyleCnt="0"/>
      <dgm:spPr/>
    </dgm:pt>
    <dgm:pt modelId="{DC6B6E2D-74A2-4A6C-8DBD-26A00FA74133}" type="pres">
      <dgm:prSet presAssocID="{08A15E69-1637-49D1-9D52-C1C04A66C6F7}" presName="node" presStyleLbl="node1" presStyleIdx="8" presStyleCnt="13">
        <dgm:presLayoutVars>
          <dgm:bulletEnabled val="1"/>
        </dgm:presLayoutVars>
      </dgm:prSet>
      <dgm:spPr/>
    </dgm:pt>
    <dgm:pt modelId="{95A35DD7-4645-4E24-B31E-24487544D2F9}" type="pres">
      <dgm:prSet presAssocID="{A21F9F1B-C7A7-4FF9-AEB4-05FC709D5E21}" presName="sibTrans" presStyleCnt="0"/>
      <dgm:spPr/>
    </dgm:pt>
    <dgm:pt modelId="{EBB83EDC-88A5-45BC-9F2C-8B921D7B5400}" type="pres">
      <dgm:prSet presAssocID="{6F3EACE8-406C-48FF-83CB-2757B365EA89}" presName="node" presStyleLbl="node1" presStyleIdx="9" presStyleCnt="13">
        <dgm:presLayoutVars>
          <dgm:bulletEnabled val="1"/>
        </dgm:presLayoutVars>
      </dgm:prSet>
      <dgm:spPr/>
    </dgm:pt>
    <dgm:pt modelId="{2EB2C893-0BD8-49E4-8380-AC3A82FCF580}" type="pres">
      <dgm:prSet presAssocID="{AD32CA8B-66BE-4E14-8BFB-BCBBBDA5EAEE}" presName="sibTrans" presStyleCnt="0"/>
      <dgm:spPr/>
    </dgm:pt>
    <dgm:pt modelId="{BEC521D6-B0F5-4D5B-A607-A83E74ED8D05}" type="pres">
      <dgm:prSet presAssocID="{7D135F19-3033-4D67-94DC-CB8E6C4A6755}" presName="node" presStyleLbl="node1" presStyleIdx="10" presStyleCnt="13">
        <dgm:presLayoutVars>
          <dgm:bulletEnabled val="1"/>
        </dgm:presLayoutVars>
      </dgm:prSet>
      <dgm:spPr/>
    </dgm:pt>
    <dgm:pt modelId="{4DB667D7-1CD7-4324-9212-266CF6AACA9C}" type="pres">
      <dgm:prSet presAssocID="{CFA46C1D-15AA-492D-B5F9-1F7F96DABED6}" presName="sibTrans" presStyleCnt="0"/>
      <dgm:spPr/>
    </dgm:pt>
    <dgm:pt modelId="{E7606179-2E48-4F62-AD9C-5E33271B556D}" type="pres">
      <dgm:prSet presAssocID="{ADE8108A-5495-460E-8CA6-18D75750EC4B}" presName="node" presStyleLbl="node1" presStyleIdx="11" presStyleCnt="13" custLinFactNeighborX="115" custLinFactNeighborY="-986">
        <dgm:presLayoutVars>
          <dgm:bulletEnabled val="1"/>
        </dgm:presLayoutVars>
      </dgm:prSet>
      <dgm:spPr/>
    </dgm:pt>
    <dgm:pt modelId="{E46709AF-9AF4-40AE-84B7-83FEF6BDD95B}" type="pres">
      <dgm:prSet presAssocID="{3E29AD7B-D3CE-473F-BAAD-55B30C555266}" presName="sibTrans" presStyleCnt="0"/>
      <dgm:spPr/>
    </dgm:pt>
    <dgm:pt modelId="{7833CA72-461E-472F-B7F4-88941B7ACBFF}" type="pres">
      <dgm:prSet presAssocID="{7D475A7B-8985-4D01-800E-C728E2EB3483}" presName="node" presStyleLbl="node1" presStyleIdx="12" presStyleCnt="13">
        <dgm:presLayoutVars>
          <dgm:bulletEnabled val="1"/>
        </dgm:presLayoutVars>
      </dgm:prSet>
      <dgm:spPr/>
    </dgm:pt>
  </dgm:ptLst>
  <dgm:cxnLst>
    <dgm:cxn modelId="{93E08407-F771-48B7-AB86-E5A9CDD7FB8B}" srcId="{E44BCD28-BAD4-462B-8AA9-9DA988DB2962}" destId="{7D475A7B-8985-4D01-800E-C728E2EB3483}" srcOrd="12" destOrd="0" parTransId="{57A2D876-633D-4FE2-A67C-35476035FE49}" sibTransId="{2EDCBB06-AE05-4D28-9E13-657A68688E52}"/>
    <dgm:cxn modelId="{71C03C08-B827-4E44-B262-E7FC630C5928}" type="presOf" srcId="{7D475A7B-8985-4D01-800E-C728E2EB3483}" destId="{7833CA72-461E-472F-B7F4-88941B7ACBFF}" srcOrd="0" destOrd="0" presId="urn:microsoft.com/office/officeart/2005/8/layout/default"/>
    <dgm:cxn modelId="{1D55ED39-EE72-497E-902F-BD8791E208CC}" type="presOf" srcId="{6F3EACE8-406C-48FF-83CB-2757B365EA89}" destId="{EBB83EDC-88A5-45BC-9F2C-8B921D7B5400}" srcOrd="0" destOrd="0" presId="urn:microsoft.com/office/officeart/2005/8/layout/default"/>
    <dgm:cxn modelId="{3B84993E-F43E-4B4E-947F-AF8179853F64}" srcId="{E44BCD28-BAD4-462B-8AA9-9DA988DB2962}" destId="{1F2E790E-7226-4425-8782-435CCAD04000}" srcOrd="2" destOrd="0" parTransId="{03E75DDD-6DD5-42A4-9F6D-98CE5A96961F}" sibTransId="{8A91FD27-C919-42F7-81A8-E683FA0FB4B7}"/>
    <dgm:cxn modelId="{70319A40-A3D5-45C5-BE18-088D4036DABF}" srcId="{E44BCD28-BAD4-462B-8AA9-9DA988DB2962}" destId="{C2E82212-3206-4F62-90CF-4E617A8A3163}" srcOrd="3" destOrd="0" parTransId="{D159A0AF-7893-4D97-8DB4-FF04E62D6608}" sibTransId="{F4E6FC26-C5E7-4092-AC35-731A876F79DE}"/>
    <dgm:cxn modelId="{82BD4D44-0810-4212-9358-F0A15FB4FF81}" type="presOf" srcId="{1F2E790E-7226-4425-8782-435CCAD04000}" destId="{4A0A0553-7328-4B2F-9D35-0F5616F3F213}" srcOrd="0" destOrd="0" presId="urn:microsoft.com/office/officeart/2005/8/layout/default"/>
    <dgm:cxn modelId="{451F8E4D-89ED-4B1A-BCAD-FA58237994BB}" srcId="{E44BCD28-BAD4-462B-8AA9-9DA988DB2962}" destId="{7D0543CE-1AC8-4373-8A3E-C83781859FF4}" srcOrd="0" destOrd="0" parTransId="{8BD52899-AADE-4F18-9B71-0F4F46724A7D}" sibTransId="{72B9FF65-A1FA-472E-98ED-E3FF6C2FB5D3}"/>
    <dgm:cxn modelId="{9BA2606F-120A-48C7-BC7C-7D1D92164256}" srcId="{E44BCD28-BAD4-462B-8AA9-9DA988DB2962}" destId="{454757B2-8FE8-4E1E-89EE-102240E64938}" srcOrd="6" destOrd="0" parTransId="{69ECFE7D-AB3D-41C6-829E-84C2C5F4C6DB}" sibTransId="{3EDD60D4-5DB7-467E-881C-52B2AD0D4C5E}"/>
    <dgm:cxn modelId="{382B906F-9F14-4FA2-95A7-75AED514D2D3}" srcId="{E44BCD28-BAD4-462B-8AA9-9DA988DB2962}" destId="{99A42C2C-A982-45C4-91A4-64E311FAFE8E}" srcOrd="5" destOrd="0" parTransId="{4F9F207A-C9BF-4966-A5A2-5EBCD51002DD}" sibTransId="{F6E5EB91-B49A-4D3E-B053-35E634A27B86}"/>
    <dgm:cxn modelId="{E1724750-3FBD-4F31-957F-BAC95D27CA1A}" type="presOf" srcId="{E44BCD28-BAD4-462B-8AA9-9DA988DB2962}" destId="{F2FA7E27-D0EA-452E-B7B9-3B1DAC2DD492}" srcOrd="0" destOrd="0" presId="urn:microsoft.com/office/officeart/2005/8/layout/default"/>
    <dgm:cxn modelId="{06B45071-A243-4004-AE72-A51159B1ECB1}" srcId="{E44BCD28-BAD4-462B-8AA9-9DA988DB2962}" destId="{7D135F19-3033-4D67-94DC-CB8E6C4A6755}" srcOrd="10" destOrd="0" parTransId="{0A340D9C-144B-46A7-BCE4-C31378C500DE}" sibTransId="{CFA46C1D-15AA-492D-B5F9-1F7F96DABED6}"/>
    <dgm:cxn modelId="{C5890A74-0B1A-4AB8-BF07-C42365CBB791}" type="presOf" srcId="{7D0543CE-1AC8-4373-8A3E-C83781859FF4}" destId="{1BE2C7FA-E4C3-4163-A7F7-011DB41A0E26}" srcOrd="0" destOrd="0" presId="urn:microsoft.com/office/officeart/2005/8/layout/default"/>
    <dgm:cxn modelId="{3E9BEB80-EBB8-4AB9-A318-F29E7B630194}" type="presOf" srcId="{ADE8108A-5495-460E-8CA6-18D75750EC4B}" destId="{E7606179-2E48-4F62-AD9C-5E33271B556D}" srcOrd="0" destOrd="0" presId="urn:microsoft.com/office/officeart/2005/8/layout/default"/>
    <dgm:cxn modelId="{937A2286-75DA-46B3-8BC7-A3F2D4522C5C}" srcId="{E44BCD28-BAD4-462B-8AA9-9DA988DB2962}" destId="{ADE8108A-5495-460E-8CA6-18D75750EC4B}" srcOrd="11" destOrd="0" parTransId="{E87F140E-EB18-4446-B1CE-E663EEBE4A19}" sibTransId="{3E29AD7B-D3CE-473F-BAAD-55B30C555266}"/>
    <dgm:cxn modelId="{84364690-3AC8-4AD1-BD03-7F2FA6DFB886}" type="presOf" srcId="{99A42C2C-A982-45C4-91A4-64E311FAFE8E}" destId="{80069491-FC5B-4ECD-8601-C191DFC65A28}" srcOrd="0" destOrd="0" presId="urn:microsoft.com/office/officeart/2005/8/layout/default"/>
    <dgm:cxn modelId="{6ACD80A7-7ECB-41E8-9A24-DF1D5118945D}" srcId="{E44BCD28-BAD4-462B-8AA9-9DA988DB2962}" destId="{D4466B88-0F67-4AFB-BCA4-ED9C320BA6EC}" srcOrd="4" destOrd="0" parTransId="{1041874E-C0EF-49E1-858C-47DC5E18A01B}" sibTransId="{0CF58C3F-F521-4CB7-8113-3FD3DC1A9585}"/>
    <dgm:cxn modelId="{B9DD88AA-DFAC-45B8-95CF-99D16875ECFA}" type="presOf" srcId="{7D135F19-3033-4D67-94DC-CB8E6C4A6755}" destId="{BEC521D6-B0F5-4D5B-A607-A83E74ED8D05}" srcOrd="0" destOrd="0" presId="urn:microsoft.com/office/officeart/2005/8/layout/default"/>
    <dgm:cxn modelId="{FA62C2AD-96D5-4458-964B-0798FB49DC46}" type="presOf" srcId="{C2E82212-3206-4F62-90CF-4E617A8A3163}" destId="{41A0B3DC-6622-43AA-8EDC-B142C311187F}" srcOrd="0" destOrd="0" presId="urn:microsoft.com/office/officeart/2005/8/layout/default"/>
    <dgm:cxn modelId="{EC2709AF-8E8C-40A3-B2E0-16EFBBEFA200}" srcId="{E44BCD28-BAD4-462B-8AA9-9DA988DB2962}" destId="{08A15E69-1637-49D1-9D52-C1C04A66C6F7}" srcOrd="8" destOrd="0" parTransId="{B1AC433E-85BB-42FB-9F5C-C6FE5CD569B7}" sibTransId="{A21F9F1B-C7A7-4FF9-AEB4-05FC709D5E21}"/>
    <dgm:cxn modelId="{33DFE4B2-1C05-4544-AF58-37C8DF82FF5A}" type="presOf" srcId="{454757B2-8FE8-4E1E-89EE-102240E64938}" destId="{29ED5ED9-73F0-4426-B55B-2E94C36C2C24}" srcOrd="0" destOrd="0" presId="urn:microsoft.com/office/officeart/2005/8/layout/default"/>
    <dgm:cxn modelId="{8D178EB5-7752-48D5-9C4C-E5566095ACAE}" type="presOf" srcId="{08A15E69-1637-49D1-9D52-C1C04A66C6F7}" destId="{DC6B6E2D-74A2-4A6C-8DBD-26A00FA74133}" srcOrd="0" destOrd="0" presId="urn:microsoft.com/office/officeart/2005/8/layout/default"/>
    <dgm:cxn modelId="{C0CBC6B9-AC2E-4A26-80B5-39E9C739AA87}" type="presOf" srcId="{D4466B88-0F67-4AFB-BCA4-ED9C320BA6EC}" destId="{13F343B1-C724-4CC9-8509-C8BC2BF4E6D1}" srcOrd="0" destOrd="0" presId="urn:microsoft.com/office/officeart/2005/8/layout/default"/>
    <dgm:cxn modelId="{CE2A9AC7-443C-4C20-9AB3-7A7C07591E66}" type="presOf" srcId="{029CF551-0977-46EF-8AB0-824E3A829937}" destId="{A38C9CE0-0BF4-409B-B26A-E075CBE9DCCA}" srcOrd="0" destOrd="0" presId="urn:microsoft.com/office/officeart/2005/8/layout/default"/>
    <dgm:cxn modelId="{65DBB9CF-DB89-4471-A395-B4F26BF0C07D}" srcId="{E44BCD28-BAD4-462B-8AA9-9DA988DB2962}" destId="{6F3EACE8-406C-48FF-83CB-2757B365EA89}" srcOrd="9" destOrd="0" parTransId="{39ABDA20-1696-4DD7-A5F5-25B379F1D0E5}" sibTransId="{AD32CA8B-66BE-4E14-8BFB-BCBBBDA5EAEE}"/>
    <dgm:cxn modelId="{6402EBE1-A772-4651-801F-6C1294789539}" srcId="{E44BCD28-BAD4-462B-8AA9-9DA988DB2962}" destId="{029CF551-0977-46EF-8AB0-824E3A829937}" srcOrd="7" destOrd="0" parTransId="{25B6EFF6-9F98-403E-A60E-0E9E45765ADC}" sibTransId="{20C34757-3D8B-4B88-9B9F-BD72675FA7D5}"/>
    <dgm:cxn modelId="{FF0C56ED-7354-4274-A350-68E54F0EB367}" type="presOf" srcId="{0C3EDB61-E053-4B0C-A982-2FEF3E37BE03}" destId="{D0F1591B-0F2F-4B0F-8D1F-1CF83AF526C3}" srcOrd="0" destOrd="0" presId="urn:microsoft.com/office/officeart/2005/8/layout/default"/>
    <dgm:cxn modelId="{AABC0CF8-A462-44DF-B45D-9A1A9327A4BF}" srcId="{E44BCD28-BAD4-462B-8AA9-9DA988DB2962}" destId="{0C3EDB61-E053-4B0C-A982-2FEF3E37BE03}" srcOrd="1" destOrd="0" parTransId="{7145275A-E7FE-4ED0-87B3-8E5679683591}" sibTransId="{EF1B5736-7035-4EB6-AE4E-F4DC8B86FA88}"/>
    <dgm:cxn modelId="{1CA37403-2775-4B00-87B1-3C3240CA3790}" type="presParOf" srcId="{F2FA7E27-D0EA-452E-B7B9-3B1DAC2DD492}" destId="{1BE2C7FA-E4C3-4163-A7F7-011DB41A0E26}" srcOrd="0" destOrd="0" presId="urn:microsoft.com/office/officeart/2005/8/layout/default"/>
    <dgm:cxn modelId="{B0063D60-9074-444C-9EC2-C92A7628E965}" type="presParOf" srcId="{F2FA7E27-D0EA-452E-B7B9-3B1DAC2DD492}" destId="{7FDD50D7-EAF9-46FF-AA21-A7EDC8BBC005}" srcOrd="1" destOrd="0" presId="urn:microsoft.com/office/officeart/2005/8/layout/default"/>
    <dgm:cxn modelId="{65BD4B5E-7FB5-477C-9267-C7BE373323B1}" type="presParOf" srcId="{F2FA7E27-D0EA-452E-B7B9-3B1DAC2DD492}" destId="{D0F1591B-0F2F-4B0F-8D1F-1CF83AF526C3}" srcOrd="2" destOrd="0" presId="urn:microsoft.com/office/officeart/2005/8/layout/default"/>
    <dgm:cxn modelId="{08637813-656E-4366-B8A0-EE2DD9E8C968}" type="presParOf" srcId="{F2FA7E27-D0EA-452E-B7B9-3B1DAC2DD492}" destId="{B58EC385-D8A6-4044-A941-CB5A438CB5F4}" srcOrd="3" destOrd="0" presId="urn:microsoft.com/office/officeart/2005/8/layout/default"/>
    <dgm:cxn modelId="{395F241F-8B66-421B-AC8F-8C7ED4ADA5A1}" type="presParOf" srcId="{F2FA7E27-D0EA-452E-B7B9-3B1DAC2DD492}" destId="{4A0A0553-7328-4B2F-9D35-0F5616F3F213}" srcOrd="4" destOrd="0" presId="urn:microsoft.com/office/officeart/2005/8/layout/default"/>
    <dgm:cxn modelId="{6EE07E67-46F0-4BF5-B9CC-03919250AC0A}" type="presParOf" srcId="{F2FA7E27-D0EA-452E-B7B9-3B1DAC2DD492}" destId="{DABA944C-CB59-49F2-836C-16CF54355C03}" srcOrd="5" destOrd="0" presId="urn:microsoft.com/office/officeart/2005/8/layout/default"/>
    <dgm:cxn modelId="{118D3838-8A59-485A-8B70-FBD340AB0ABE}" type="presParOf" srcId="{F2FA7E27-D0EA-452E-B7B9-3B1DAC2DD492}" destId="{41A0B3DC-6622-43AA-8EDC-B142C311187F}" srcOrd="6" destOrd="0" presId="urn:microsoft.com/office/officeart/2005/8/layout/default"/>
    <dgm:cxn modelId="{1C497DFE-1748-4346-8D17-3C24816F1C85}" type="presParOf" srcId="{F2FA7E27-D0EA-452E-B7B9-3B1DAC2DD492}" destId="{08A7EA01-ABB4-4736-8C4F-F93EA4C4B547}" srcOrd="7" destOrd="0" presId="urn:microsoft.com/office/officeart/2005/8/layout/default"/>
    <dgm:cxn modelId="{4D6D1C89-6CA1-48E4-966E-C5E5A3567535}" type="presParOf" srcId="{F2FA7E27-D0EA-452E-B7B9-3B1DAC2DD492}" destId="{13F343B1-C724-4CC9-8509-C8BC2BF4E6D1}" srcOrd="8" destOrd="0" presId="urn:microsoft.com/office/officeart/2005/8/layout/default"/>
    <dgm:cxn modelId="{2E97BEDA-647C-4D43-A387-86030D8C692C}" type="presParOf" srcId="{F2FA7E27-D0EA-452E-B7B9-3B1DAC2DD492}" destId="{5FDBCC85-26CE-4B5F-AFCC-313AAE99E03E}" srcOrd="9" destOrd="0" presId="urn:microsoft.com/office/officeart/2005/8/layout/default"/>
    <dgm:cxn modelId="{57B7AB19-B84D-4B34-9584-80AD742B5D8E}" type="presParOf" srcId="{F2FA7E27-D0EA-452E-B7B9-3B1DAC2DD492}" destId="{80069491-FC5B-4ECD-8601-C191DFC65A28}" srcOrd="10" destOrd="0" presId="urn:microsoft.com/office/officeart/2005/8/layout/default"/>
    <dgm:cxn modelId="{5462EE77-D96E-4F12-B4C0-99512D5358F8}" type="presParOf" srcId="{F2FA7E27-D0EA-452E-B7B9-3B1DAC2DD492}" destId="{9FBE5810-1FDA-4BED-8F37-4D7B21FAE4C2}" srcOrd="11" destOrd="0" presId="urn:microsoft.com/office/officeart/2005/8/layout/default"/>
    <dgm:cxn modelId="{8BC17663-0D0D-40F4-9AC5-3BA8839419FD}" type="presParOf" srcId="{F2FA7E27-D0EA-452E-B7B9-3B1DAC2DD492}" destId="{29ED5ED9-73F0-4426-B55B-2E94C36C2C24}" srcOrd="12" destOrd="0" presId="urn:microsoft.com/office/officeart/2005/8/layout/default"/>
    <dgm:cxn modelId="{11C278C3-FFD0-43CA-80D6-4E2EC5600B70}" type="presParOf" srcId="{F2FA7E27-D0EA-452E-B7B9-3B1DAC2DD492}" destId="{D31059CF-1D1E-4325-8140-DADD7559AD7B}" srcOrd="13" destOrd="0" presId="urn:microsoft.com/office/officeart/2005/8/layout/default"/>
    <dgm:cxn modelId="{CDED7FDA-BFA0-4710-B9A9-EDC848B895B8}" type="presParOf" srcId="{F2FA7E27-D0EA-452E-B7B9-3B1DAC2DD492}" destId="{A38C9CE0-0BF4-409B-B26A-E075CBE9DCCA}" srcOrd="14" destOrd="0" presId="urn:microsoft.com/office/officeart/2005/8/layout/default"/>
    <dgm:cxn modelId="{711B1BAA-08EB-4459-94BE-BCF0948434B9}" type="presParOf" srcId="{F2FA7E27-D0EA-452E-B7B9-3B1DAC2DD492}" destId="{3166518C-2418-408B-BFEB-E2FBFE79856F}" srcOrd="15" destOrd="0" presId="urn:microsoft.com/office/officeart/2005/8/layout/default"/>
    <dgm:cxn modelId="{EA65A033-02DE-45AD-9E4C-2E8E24431E2E}" type="presParOf" srcId="{F2FA7E27-D0EA-452E-B7B9-3B1DAC2DD492}" destId="{DC6B6E2D-74A2-4A6C-8DBD-26A00FA74133}" srcOrd="16" destOrd="0" presId="urn:microsoft.com/office/officeart/2005/8/layout/default"/>
    <dgm:cxn modelId="{E1FBE1CD-342A-4305-9B72-CC6DFC7205BD}" type="presParOf" srcId="{F2FA7E27-D0EA-452E-B7B9-3B1DAC2DD492}" destId="{95A35DD7-4645-4E24-B31E-24487544D2F9}" srcOrd="17" destOrd="0" presId="urn:microsoft.com/office/officeart/2005/8/layout/default"/>
    <dgm:cxn modelId="{AE543E10-1847-40D4-9295-F640186711B0}" type="presParOf" srcId="{F2FA7E27-D0EA-452E-B7B9-3B1DAC2DD492}" destId="{EBB83EDC-88A5-45BC-9F2C-8B921D7B5400}" srcOrd="18" destOrd="0" presId="urn:microsoft.com/office/officeart/2005/8/layout/default"/>
    <dgm:cxn modelId="{DD373D7F-7ABD-42C0-B1D3-5CD092905A9C}" type="presParOf" srcId="{F2FA7E27-D0EA-452E-B7B9-3B1DAC2DD492}" destId="{2EB2C893-0BD8-49E4-8380-AC3A82FCF580}" srcOrd="19" destOrd="0" presId="urn:microsoft.com/office/officeart/2005/8/layout/default"/>
    <dgm:cxn modelId="{6ED14E7B-907B-4CC5-9AB9-0D5055D504A9}" type="presParOf" srcId="{F2FA7E27-D0EA-452E-B7B9-3B1DAC2DD492}" destId="{BEC521D6-B0F5-4D5B-A607-A83E74ED8D05}" srcOrd="20" destOrd="0" presId="urn:microsoft.com/office/officeart/2005/8/layout/default"/>
    <dgm:cxn modelId="{12253DED-9147-4621-BE2B-DDB3AA5D4DC1}" type="presParOf" srcId="{F2FA7E27-D0EA-452E-B7B9-3B1DAC2DD492}" destId="{4DB667D7-1CD7-4324-9212-266CF6AACA9C}" srcOrd="21" destOrd="0" presId="urn:microsoft.com/office/officeart/2005/8/layout/default"/>
    <dgm:cxn modelId="{A5010981-4D0B-4AFA-A523-7E3ED73F9927}" type="presParOf" srcId="{F2FA7E27-D0EA-452E-B7B9-3B1DAC2DD492}" destId="{E7606179-2E48-4F62-AD9C-5E33271B556D}" srcOrd="22" destOrd="0" presId="urn:microsoft.com/office/officeart/2005/8/layout/default"/>
    <dgm:cxn modelId="{53B9F498-1AFC-46E2-AAA9-08DDF52FA1DE}" type="presParOf" srcId="{F2FA7E27-D0EA-452E-B7B9-3B1DAC2DD492}" destId="{E46709AF-9AF4-40AE-84B7-83FEF6BDD95B}" srcOrd="23" destOrd="0" presId="urn:microsoft.com/office/officeart/2005/8/layout/default"/>
    <dgm:cxn modelId="{1BE3234F-0C70-4289-BF98-2EA84EF28989}" type="presParOf" srcId="{F2FA7E27-D0EA-452E-B7B9-3B1DAC2DD492}" destId="{7833CA72-461E-472F-B7F4-88941B7ACBFF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BFBF54-6FA6-4CC9-A19C-6683C4F3E496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DD128DC5-8B31-4D6F-978F-9891F5BE460A}">
      <dgm:prSet phldrT="[Text]"/>
      <dgm:spPr/>
      <dgm:t>
        <a:bodyPr/>
        <a:lstStyle/>
        <a:p>
          <a:r>
            <a:rPr lang="en-GB"/>
            <a:t>Very good</a:t>
          </a:r>
        </a:p>
      </dgm:t>
    </dgm:pt>
    <dgm:pt modelId="{2E970075-60DB-4A60-8CC1-D72597986BC2}" type="parTrans" cxnId="{CE7E9863-33D7-4C9E-87A6-E5A4ED8F1C01}">
      <dgm:prSet/>
      <dgm:spPr/>
      <dgm:t>
        <a:bodyPr/>
        <a:lstStyle/>
        <a:p>
          <a:endParaRPr lang="en-GB"/>
        </a:p>
      </dgm:t>
    </dgm:pt>
    <dgm:pt modelId="{762E60E0-B5FF-4410-8F12-4E33AC088A67}" type="sibTrans" cxnId="{CE7E9863-33D7-4C9E-87A6-E5A4ED8F1C01}">
      <dgm:prSet/>
      <dgm:spPr/>
      <dgm:t>
        <a:bodyPr/>
        <a:lstStyle/>
        <a:p>
          <a:endParaRPr lang="en-GB"/>
        </a:p>
      </dgm:t>
    </dgm:pt>
    <dgm:pt modelId="{60CA015B-9B9B-4777-B63F-42A868E4D587}">
      <dgm:prSet phldrT="[Text]"/>
      <dgm:spPr/>
      <dgm:t>
        <a:bodyPr/>
        <a:lstStyle/>
        <a:p>
          <a:r>
            <a:rPr lang="en-GB"/>
            <a:t>Good</a:t>
          </a:r>
        </a:p>
      </dgm:t>
    </dgm:pt>
    <dgm:pt modelId="{E2E33BCB-759C-429F-AFB1-A7AD124EF95C}" type="parTrans" cxnId="{F89F267A-14A0-4135-85CC-12BFA844316F}">
      <dgm:prSet/>
      <dgm:spPr/>
      <dgm:t>
        <a:bodyPr/>
        <a:lstStyle/>
        <a:p>
          <a:endParaRPr lang="en-GB"/>
        </a:p>
      </dgm:t>
    </dgm:pt>
    <dgm:pt modelId="{A3B0EE34-3E10-4F6C-AE58-FBB618C3004B}" type="sibTrans" cxnId="{F89F267A-14A0-4135-85CC-12BFA844316F}">
      <dgm:prSet/>
      <dgm:spPr/>
      <dgm:t>
        <a:bodyPr/>
        <a:lstStyle/>
        <a:p>
          <a:endParaRPr lang="en-GB"/>
        </a:p>
      </dgm:t>
    </dgm:pt>
    <dgm:pt modelId="{8F985C0E-ECA0-48AD-9EA4-099653794308}">
      <dgm:prSet phldrT="[Text]"/>
      <dgm:spPr/>
      <dgm:t>
        <a:bodyPr/>
        <a:lstStyle/>
        <a:p>
          <a:r>
            <a:rPr lang="en-GB"/>
            <a:t>Neutral</a:t>
          </a:r>
        </a:p>
      </dgm:t>
    </dgm:pt>
    <dgm:pt modelId="{9731BAD0-6290-4971-BF26-8E7419377247}" type="parTrans" cxnId="{DC77A4AF-FAB1-4EBB-BE87-358E00B22E8A}">
      <dgm:prSet/>
      <dgm:spPr/>
      <dgm:t>
        <a:bodyPr/>
        <a:lstStyle/>
        <a:p>
          <a:endParaRPr lang="en-GB"/>
        </a:p>
      </dgm:t>
    </dgm:pt>
    <dgm:pt modelId="{71F96E12-93F1-4511-BD10-2D10F0491C1B}" type="sibTrans" cxnId="{DC77A4AF-FAB1-4EBB-BE87-358E00B22E8A}">
      <dgm:prSet/>
      <dgm:spPr/>
      <dgm:t>
        <a:bodyPr/>
        <a:lstStyle/>
        <a:p>
          <a:endParaRPr lang="en-GB"/>
        </a:p>
      </dgm:t>
    </dgm:pt>
    <dgm:pt modelId="{C75EC089-CBF8-46AC-B656-5E2F2B6BBEA6}">
      <dgm:prSet phldrT="[Text]"/>
      <dgm:spPr/>
      <dgm:t>
        <a:bodyPr/>
        <a:lstStyle/>
        <a:p>
          <a:r>
            <a:rPr lang="en-GB"/>
            <a:t>Poor</a:t>
          </a:r>
        </a:p>
      </dgm:t>
    </dgm:pt>
    <dgm:pt modelId="{5BAAFB2A-4F89-4318-A137-B275625E925B}" type="parTrans" cxnId="{EEEA095F-6C15-49B9-AD1A-4D8F2CF70917}">
      <dgm:prSet/>
      <dgm:spPr/>
      <dgm:t>
        <a:bodyPr/>
        <a:lstStyle/>
        <a:p>
          <a:endParaRPr lang="en-GB"/>
        </a:p>
      </dgm:t>
    </dgm:pt>
    <dgm:pt modelId="{794BCF12-B600-4D6D-9D13-757E69B60116}" type="sibTrans" cxnId="{EEEA095F-6C15-49B9-AD1A-4D8F2CF70917}">
      <dgm:prSet/>
      <dgm:spPr/>
      <dgm:t>
        <a:bodyPr/>
        <a:lstStyle/>
        <a:p>
          <a:endParaRPr lang="en-GB"/>
        </a:p>
      </dgm:t>
    </dgm:pt>
    <dgm:pt modelId="{0CFC85EE-9238-4296-A8CA-F354086B3461}">
      <dgm:prSet phldrT="[Text]"/>
      <dgm:spPr/>
      <dgm:t>
        <a:bodyPr/>
        <a:lstStyle/>
        <a:p>
          <a:r>
            <a:rPr lang="en-GB"/>
            <a:t>Very poor</a:t>
          </a:r>
        </a:p>
      </dgm:t>
    </dgm:pt>
    <dgm:pt modelId="{5827DBA6-3F8C-4B0A-AC16-A19DA2A33D1A}" type="parTrans" cxnId="{E4C871F5-920D-41E3-AF38-252B6D130006}">
      <dgm:prSet/>
      <dgm:spPr/>
      <dgm:t>
        <a:bodyPr/>
        <a:lstStyle/>
        <a:p>
          <a:endParaRPr lang="en-GB"/>
        </a:p>
      </dgm:t>
    </dgm:pt>
    <dgm:pt modelId="{C64950F5-6C77-4B9B-91A2-46267E1543DC}" type="sibTrans" cxnId="{E4C871F5-920D-41E3-AF38-252B6D130006}">
      <dgm:prSet/>
      <dgm:spPr/>
      <dgm:t>
        <a:bodyPr/>
        <a:lstStyle/>
        <a:p>
          <a:endParaRPr lang="en-GB"/>
        </a:p>
      </dgm:t>
    </dgm:pt>
    <dgm:pt modelId="{5FF5EA67-250D-41B8-AE85-CA4086C8093F}">
      <dgm:prSet phldrT="[Text]"/>
      <dgm:spPr/>
      <dgm:t>
        <a:bodyPr/>
        <a:lstStyle/>
        <a:p>
          <a:r>
            <a:rPr lang="en-GB"/>
            <a:t>Don’t know</a:t>
          </a:r>
        </a:p>
      </dgm:t>
    </dgm:pt>
    <dgm:pt modelId="{75060BB3-9D12-4459-8205-CC16CCAE166F}" type="parTrans" cxnId="{5740AEFC-73CC-4B71-81B5-4A57B06B9C91}">
      <dgm:prSet/>
      <dgm:spPr/>
      <dgm:t>
        <a:bodyPr/>
        <a:lstStyle/>
        <a:p>
          <a:endParaRPr lang="en-GB"/>
        </a:p>
      </dgm:t>
    </dgm:pt>
    <dgm:pt modelId="{D47F9D79-50A2-475F-B05F-1CDA87821D1B}" type="sibTrans" cxnId="{5740AEFC-73CC-4B71-81B5-4A57B06B9C91}">
      <dgm:prSet/>
      <dgm:spPr/>
      <dgm:t>
        <a:bodyPr/>
        <a:lstStyle/>
        <a:p>
          <a:endParaRPr lang="en-GB"/>
        </a:p>
      </dgm:t>
    </dgm:pt>
    <dgm:pt modelId="{1ECECDB5-9F86-4D9F-9253-A2DEDBB18111}" type="pres">
      <dgm:prSet presAssocID="{14BFBF54-6FA6-4CC9-A19C-6683C4F3E496}" presName="diagram" presStyleCnt="0">
        <dgm:presLayoutVars>
          <dgm:dir/>
          <dgm:resizeHandles val="exact"/>
        </dgm:presLayoutVars>
      </dgm:prSet>
      <dgm:spPr/>
    </dgm:pt>
    <dgm:pt modelId="{27FD9B8D-8906-479F-8B3F-0BE048FF9048}" type="pres">
      <dgm:prSet presAssocID="{DD128DC5-8B31-4D6F-978F-9891F5BE460A}" presName="node" presStyleLbl="node1" presStyleIdx="0" presStyleCnt="6">
        <dgm:presLayoutVars>
          <dgm:bulletEnabled val="1"/>
        </dgm:presLayoutVars>
      </dgm:prSet>
      <dgm:spPr/>
    </dgm:pt>
    <dgm:pt modelId="{386BE71D-A5EE-4772-BF9D-89FD30AECE1C}" type="pres">
      <dgm:prSet presAssocID="{762E60E0-B5FF-4410-8F12-4E33AC088A67}" presName="sibTrans" presStyleCnt="0"/>
      <dgm:spPr/>
    </dgm:pt>
    <dgm:pt modelId="{6015B91E-739C-49EC-A30A-4E186710FDB3}" type="pres">
      <dgm:prSet presAssocID="{60CA015B-9B9B-4777-B63F-42A868E4D587}" presName="node" presStyleLbl="node1" presStyleIdx="1" presStyleCnt="6">
        <dgm:presLayoutVars>
          <dgm:bulletEnabled val="1"/>
        </dgm:presLayoutVars>
      </dgm:prSet>
      <dgm:spPr/>
    </dgm:pt>
    <dgm:pt modelId="{882AD3C3-C0FE-4204-A7CF-A6E136145B67}" type="pres">
      <dgm:prSet presAssocID="{A3B0EE34-3E10-4F6C-AE58-FBB618C3004B}" presName="sibTrans" presStyleCnt="0"/>
      <dgm:spPr/>
    </dgm:pt>
    <dgm:pt modelId="{AA454AFE-2E2E-430C-9051-D77896163232}" type="pres">
      <dgm:prSet presAssocID="{8F985C0E-ECA0-48AD-9EA4-099653794308}" presName="node" presStyleLbl="node1" presStyleIdx="2" presStyleCnt="6">
        <dgm:presLayoutVars>
          <dgm:bulletEnabled val="1"/>
        </dgm:presLayoutVars>
      </dgm:prSet>
      <dgm:spPr/>
    </dgm:pt>
    <dgm:pt modelId="{DC487589-773A-4942-9A6B-FD2F056CE5F5}" type="pres">
      <dgm:prSet presAssocID="{71F96E12-93F1-4511-BD10-2D10F0491C1B}" presName="sibTrans" presStyleCnt="0"/>
      <dgm:spPr/>
    </dgm:pt>
    <dgm:pt modelId="{BDA637FA-EF85-49AF-937C-D609FC77F08A}" type="pres">
      <dgm:prSet presAssocID="{C75EC089-CBF8-46AC-B656-5E2F2B6BBEA6}" presName="node" presStyleLbl="node1" presStyleIdx="3" presStyleCnt="6">
        <dgm:presLayoutVars>
          <dgm:bulletEnabled val="1"/>
        </dgm:presLayoutVars>
      </dgm:prSet>
      <dgm:spPr/>
    </dgm:pt>
    <dgm:pt modelId="{3E56B4A3-509B-453D-A152-C7C30EDD5378}" type="pres">
      <dgm:prSet presAssocID="{794BCF12-B600-4D6D-9D13-757E69B60116}" presName="sibTrans" presStyleCnt="0"/>
      <dgm:spPr/>
    </dgm:pt>
    <dgm:pt modelId="{E13F8A86-CE93-4CAF-9795-9EEF89917F62}" type="pres">
      <dgm:prSet presAssocID="{0CFC85EE-9238-4296-A8CA-F354086B3461}" presName="node" presStyleLbl="node1" presStyleIdx="4" presStyleCnt="6">
        <dgm:presLayoutVars>
          <dgm:bulletEnabled val="1"/>
        </dgm:presLayoutVars>
      </dgm:prSet>
      <dgm:spPr/>
    </dgm:pt>
    <dgm:pt modelId="{0326E618-E28A-4AA5-9F11-1B3DF0E07060}" type="pres">
      <dgm:prSet presAssocID="{C64950F5-6C77-4B9B-91A2-46267E1543DC}" presName="sibTrans" presStyleCnt="0"/>
      <dgm:spPr/>
    </dgm:pt>
    <dgm:pt modelId="{CB059CB1-42F0-48B9-B49A-7781446A2BBF}" type="pres">
      <dgm:prSet presAssocID="{5FF5EA67-250D-41B8-AE85-CA4086C8093F}" presName="node" presStyleLbl="node1" presStyleIdx="5" presStyleCnt="6">
        <dgm:presLayoutVars>
          <dgm:bulletEnabled val="1"/>
        </dgm:presLayoutVars>
      </dgm:prSet>
      <dgm:spPr/>
    </dgm:pt>
  </dgm:ptLst>
  <dgm:cxnLst>
    <dgm:cxn modelId="{1D052110-9374-490D-A53A-22234F5304B5}" type="presOf" srcId="{60CA015B-9B9B-4777-B63F-42A868E4D587}" destId="{6015B91E-739C-49EC-A30A-4E186710FDB3}" srcOrd="0" destOrd="0" presId="urn:microsoft.com/office/officeart/2005/8/layout/default"/>
    <dgm:cxn modelId="{2A74EA31-634D-47C7-9091-D8F8ED302C5E}" type="presOf" srcId="{8F985C0E-ECA0-48AD-9EA4-099653794308}" destId="{AA454AFE-2E2E-430C-9051-D77896163232}" srcOrd="0" destOrd="0" presId="urn:microsoft.com/office/officeart/2005/8/layout/default"/>
    <dgm:cxn modelId="{EEEA095F-6C15-49B9-AD1A-4D8F2CF70917}" srcId="{14BFBF54-6FA6-4CC9-A19C-6683C4F3E496}" destId="{C75EC089-CBF8-46AC-B656-5E2F2B6BBEA6}" srcOrd="3" destOrd="0" parTransId="{5BAAFB2A-4F89-4318-A137-B275625E925B}" sibTransId="{794BCF12-B600-4D6D-9D13-757E69B60116}"/>
    <dgm:cxn modelId="{CE7E9863-33D7-4C9E-87A6-E5A4ED8F1C01}" srcId="{14BFBF54-6FA6-4CC9-A19C-6683C4F3E496}" destId="{DD128DC5-8B31-4D6F-978F-9891F5BE460A}" srcOrd="0" destOrd="0" parTransId="{2E970075-60DB-4A60-8CC1-D72597986BC2}" sibTransId="{762E60E0-B5FF-4410-8F12-4E33AC088A67}"/>
    <dgm:cxn modelId="{CDE37B4D-E864-4583-9EA0-704314C0AA96}" type="presOf" srcId="{DD128DC5-8B31-4D6F-978F-9891F5BE460A}" destId="{27FD9B8D-8906-479F-8B3F-0BE048FF9048}" srcOrd="0" destOrd="0" presId="urn:microsoft.com/office/officeart/2005/8/layout/default"/>
    <dgm:cxn modelId="{36342275-ACBB-4FD5-9294-C2F488E8D238}" type="presOf" srcId="{0CFC85EE-9238-4296-A8CA-F354086B3461}" destId="{E13F8A86-CE93-4CAF-9795-9EEF89917F62}" srcOrd="0" destOrd="0" presId="urn:microsoft.com/office/officeart/2005/8/layout/default"/>
    <dgm:cxn modelId="{F89F267A-14A0-4135-85CC-12BFA844316F}" srcId="{14BFBF54-6FA6-4CC9-A19C-6683C4F3E496}" destId="{60CA015B-9B9B-4777-B63F-42A868E4D587}" srcOrd="1" destOrd="0" parTransId="{E2E33BCB-759C-429F-AFB1-A7AD124EF95C}" sibTransId="{A3B0EE34-3E10-4F6C-AE58-FBB618C3004B}"/>
    <dgm:cxn modelId="{DC77A4AF-FAB1-4EBB-BE87-358E00B22E8A}" srcId="{14BFBF54-6FA6-4CC9-A19C-6683C4F3E496}" destId="{8F985C0E-ECA0-48AD-9EA4-099653794308}" srcOrd="2" destOrd="0" parTransId="{9731BAD0-6290-4971-BF26-8E7419377247}" sibTransId="{71F96E12-93F1-4511-BD10-2D10F0491C1B}"/>
    <dgm:cxn modelId="{3C1683B1-B244-4C29-8A27-B0689F8F8DB0}" type="presOf" srcId="{C75EC089-CBF8-46AC-B656-5E2F2B6BBEA6}" destId="{BDA637FA-EF85-49AF-937C-D609FC77F08A}" srcOrd="0" destOrd="0" presId="urn:microsoft.com/office/officeart/2005/8/layout/default"/>
    <dgm:cxn modelId="{E7D317DC-F5F4-4252-8B8B-634C33A31F65}" type="presOf" srcId="{5FF5EA67-250D-41B8-AE85-CA4086C8093F}" destId="{CB059CB1-42F0-48B9-B49A-7781446A2BBF}" srcOrd="0" destOrd="0" presId="urn:microsoft.com/office/officeart/2005/8/layout/default"/>
    <dgm:cxn modelId="{E4C871F5-920D-41E3-AF38-252B6D130006}" srcId="{14BFBF54-6FA6-4CC9-A19C-6683C4F3E496}" destId="{0CFC85EE-9238-4296-A8CA-F354086B3461}" srcOrd="4" destOrd="0" parTransId="{5827DBA6-3F8C-4B0A-AC16-A19DA2A33D1A}" sibTransId="{C64950F5-6C77-4B9B-91A2-46267E1543DC}"/>
    <dgm:cxn modelId="{BCF110FA-CC63-4F0C-9791-F36668FC5754}" type="presOf" srcId="{14BFBF54-6FA6-4CC9-A19C-6683C4F3E496}" destId="{1ECECDB5-9F86-4D9F-9253-A2DEDBB18111}" srcOrd="0" destOrd="0" presId="urn:microsoft.com/office/officeart/2005/8/layout/default"/>
    <dgm:cxn modelId="{5740AEFC-73CC-4B71-81B5-4A57B06B9C91}" srcId="{14BFBF54-6FA6-4CC9-A19C-6683C4F3E496}" destId="{5FF5EA67-250D-41B8-AE85-CA4086C8093F}" srcOrd="5" destOrd="0" parTransId="{75060BB3-9D12-4459-8205-CC16CCAE166F}" sibTransId="{D47F9D79-50A2-475F-B05F-1CDA87821D1B}"/>
    <dgm:cxn modelId="{32CDA3C5-436A-404E-8058-B95926041C1F}" type="presParOf" srcId="{1ECECDB5-9F86-4D9F-9253-A2DEDBB18111}" destId="{27FD9B8D-8906-479F-8B3F-0BE048FF9048}" srcOrd="0" destOrd="0" presId="urn:microsoft.com/office/officeart/2005/8/layout/default"/>
    <dgm:cxn modelId="{219BB54F-072D-414A-95BE-84E4A47A48BA}" type="presParOf" srcId="{1ECECDB5-9F86-4D9F-9253-A2DEDBB18111}" destId="{386BE71D-A5EE-4772-BF9D-89FD30AECE1C}" srcOrd="1" destOrd="0" presId="urn:microsoft.com/office/officeart/2005/8/layout/default"/>
    <dgm:cxn modelId="{2CF121BD-6599-4BD0-850E-23AA3323EE6F}" type="presParOf" srcId="{1ECECDB5-9F86-4D9F-9253-A2DEDBB18111}" destId="{6015B91E-739C-49EC-A30A-4E186710FDB3}" srcOrd="2" destOrd="0" presId="urn:microsoft.com/office/officeart/2005/8/layout/default"/>
    <dgm:cxn modelId="{77784BE8-BEC5-46D5-8329-5EE764F2C66C}" type="presParOf" srcId="{1ECECDB5-9F86-4D9F-9253-A2DEDBB18111}" destId="{882AD3C3-C0FE-4204-A7CF-A6E136145B67}" srcOrd="3" destOrd="0" presId="urn:microsoft.com/office/officeart/2005/8/layout/default"/>
    <dgm:cxn modelId="{F65BEFBA-0847-46D8-8732-32BF3B2FBD0C}" type="presParOf" srcId="{1ECECDB5-9F86-4D9F-9253-A2DEDBB18111}" destId="{AA454AFE-2E2E-430C-9051-D77896163232}" srcOrd="4" destOrd="0" presId="urn:microsoft.com/office/officeart/2005/8/layout/default"/>
    <dgm:cxn modelId="{80DCC754-240F-4D63-BB07-A94D9AD106EA}" type="presParOf" srcId="{1ECECDB5-9F86-4D9F-9253-A2DEDBB18111}" destId="{DC487589-773A-4942-9A6B-FD2F056CE5F5}" srcOrd="5" destOrd="0" presId="urn:microsoft.com/office/officeart/2005/8/layout/default"/>
    <dgm:cxn modelId="{1F0AE85B-3D59-4BE0-AD96-5506755B8F90}" type="presParOf" srcId="{1ECECDB5-9F86-4D9F-9253-A2DEDBB18111}" destId="{BDA637FA-EF85-49AF-937C-D609FC77F08A}" srcOrd="6" destOrd="0" presId="urn:microsoft.com/office/officeart/2005/8/layout/default"/>
    <dgm:cxn modelId="{706C4C3A-7E8E-41D1-BF98-1366B4E63F63}" type="presParOf" srcId="{1ECECDB5-9F86-4D9F-9253-A2DEDBB18111}" destId="{3E56B4A3-509B-453D-A152-C7C30EDD5378}" srcOrd="7" destOrd="0" presId="urn:microsoft.com/office/officeart/2005/8/layout/default"/>
    <dgm:cxn modelId="{D589B73B-C3C5-4CBB-83EB-61065C36D631}" type="presParOf" srcId="{1ECECDB5-9F86-4D9F-9253-A2DEDBB18111}" destId="{E13F8A86-CE93-4CAF-9795-9EEF89917F62}" srcOrd="8" destOrd="0" presId="urn:microsoft.com/office/officeart/2005/8/layout/default"/>
    <dgm:cxn modelId="{B302BBF6-A4A4-4FB4-A382-E2F2E1AAF0F8}" type="presParOf" srcId="{1ECECDB5-9F86-4D9F-9253-A2DEDBB18111}" destId="{0326E618-E28A-4AA5-9F11-1B3DF0E07060}" srcOrd="9" destOrd="0" presId="urn:microsoft.com/office/officeart/2005/8/layout/default"/>
    <dgm:cxn modelId="{259E7F02-0802-4A60-84C8-9D862B1A4C5C}" type="presParOf" srcId="{1ECECDB5-9F86-4D9F-9253-A2DEDBB18111}" destId="{CB059CB1-42F0-48B9-B49A-7781446A2BB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5B8839-1821-4AB3-9A7E-E87160D95B82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EFA505D-4C50-4C7D-8A23-E715CA04D749}" type="pres">
      <dgm:prSet presAssocID="{A15B8839-1821-4AB3-9A7E-E87160D95B82}" presName="diagram" presStyleCnt="0">
        <dgm:presLayoutVars>
          <dgm:dir/>
          <dgm:resizeHandles val="exact"/>
        </dgm:presLayoutVars>
      </dgm:prSet>
      <dgm:spPr/>
    </dgm:pt>
  </dgm:ptLst>
  <dgm:cxnLst>
    <dgm:cxn modelId="{19966FF8-470B-4B52-9813-BD15F88A7CE0}" type="presOf" srcId="{A15B8839-1821-4AB3-9A7E-E87160D95B82}" destId="{5EFA505D-4C50-4C7D-8A23-E715CA04D74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FD8FA8-0BF9-4A97-8381-4B50E5F49DE8}" type="doc">
      <dgm:prSet loTypeId="urn:microsoft.com/office/officeart/2005/8/layout/process4" loCatId="process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70A4AC3-B04F-44F3-9F70-5D846B97A84F}">
      <dgm:prSet phldrT="[Text]"/>
      <dgm:spPr/>
      <dgm:t>
        <a:bodyPr/>
        <a:lstStyle/>
        <a:p>
          <a:r>
            <a:rPr lang="en-GB" dirty="0"/>
            <a:t>Envisage Screens</a:t>
          </a:r>
        </a:p>
      </dgm:t>
    </dgm:pt>
    <dgm:pt modelId="{45A78E4B-BB0F-4E76-855F-AE2C6B229F3E}" type="parTrans" cxnId="{F2F0996F-3A7C-42DC-AECB-1DF9A6B9B469}">
      <dgm:prSet/>
      <dgm:spPr/>
      <dgm:t>
        <a:bodyPr/>
        <a:lstStyle/>
        <a:p>
          <a:endParaRPr lang="en-GB"/>
        </a:p>
      </dgm:t>
    </dgm:pt>
    <dgm:pt modelId="{1CC3BEFA-6DF4-4CB3-8723-7E2802E31DC2}" type="sibTrans" cxnId="{F2F0996F-3A7C-42DC-AECB-1DF9A6B9B469}">
      <dgm:prSet/>
      <dgm:spPr/>
      <dgm:t>
        <a:bodyPr/>
        <a:lstStyle/>
        <a:p>
          <a:endParaRPr lang="en-GB"/>
        </a:p>
      </dgm:t>
    </dgm:pt>
    <dgm:pt modelId="{84BFE605-323B-4AEB-A1DE-832A213067BE}">
      <dgm:prSet phldrT="[Text]"/>
      <dgm:spPr/>
      <dgm:t>
        <a:bodyPr/>
        <a:lstStyle/>
        <a:p>
          <a:r>
            <a:rPr lang="en-GB" dirty="0"/>
            <a:t>Sit and Wait information removed</a:t>
          </a:r>
        </a:p>
      </dgm:t>
    </dgm:pt>
    <dgm:pt modelId="{626E7E28-929D-443E-88A8-D83C5945CA5D}" type="parTrans" cxnId="{85F7644E-6A59-4268-8810-912D447742E2}">
      <dgm:prSet/>
      <dgm:spPr/>
      <dgm:t>
        <a:bodyPr/>
        <a:lstStyle/>
        <a:p>
          <a:endParaRPr lang="en-GB"/>
        </a:p>
      </dgm:t>
    </dgm:pt>
    <dgm:pt modelId="{827D5BF6-D1C0-4B77-8340-678CF3176C8C}" type="sibTrans" cxnId="{85F7644E-6A59-4268-8810-912D447742E2}">
      <dgm:prSet/>
      <dgm:spPr/>
      <dgm:t>
        <a:bodyPr/>
        <a:lstStyle/>
        <a:p>
          <a:endParaRPr lang="en-GB"/>
        </a:p>
      </dgm:t>
    </dgm:pt>
    <dgm:pt modelId="{8D883420-E94C-401F-B3F0-80C96EFBC5E1}">
      <dgm:prSet phldrT="[Text]"/>
      <dgm:spPr/>
      <dgm:t>
        <a:bodyPr/>
        <a:lstStyle/>
        <a:p>
          <a:r>
            <a:rPr lang="en-GB" dirty="0"/>
            <a:t>How to contact practice with a concern</a:t>
          </a:r>
        </a:p>
      </dgm:t>
    </dgm:pt>
    <dgm:pt modelId="{634AB4C4-1632-457C-BEDE-CFD7F8D804DE}" type="parTrans" cxnId="{53273720-6BFF-4E06-88E3-73E113A8488B}">
      <dgm:prSet/>
      <dgm:spPr/>
      <dgm:t>
        <a:bodyPr/>
        <a:lstStyle/>
        <a:p>
          <a:endParaRPr lang="en-GB"/>
        </a:p>
      </dgm:t>
    </dgm:pt>
    <dgm:pt modelId="{D70FA37F-070A-4DB9-B3C3-C4F0682AA194}" type="sibTrans" cxnId="{53273720-6BFF-4E06-88E3-73E113A8488B}">
      <dgm:prSet/>
      <dgm:spPr/>
      <dgm:t>
        <a:bodyPr/>
        <a:lstStyle/>
        <a:p>
          <a:endParaRPr lang="en-GB"/>
        </a:p>
      </dgm:t>
    </dgm:pt>
    <dgm:pt modelId="{99B51235-4770-4F10-BD96-B15FC0DEBF8E}">
      <dgm:prSet phldrT="[Text]"/>
      <dgm:spPr/>
      <dgm:t>
        <a:bodyPr/>
        <a:lstStyle/>
        <a:p>
          <a:r>
            <a:rPr lang="en-GB" dirty="0"/>
            <a:t>Website</a:t>
          </a:r>
        </a:p>
      </dgm:t>
    </dgm:pt>
    <dgm:pt modelId="{BEE7051E-1696-45D0-8E0E-24651609F670}" type="parTrans" cxnId="{B3013850-75C4-4ECD-B09C-AF5756B55D3D}">
      <dgm:prSet/>
      <dgm:spPr/>
      <dgm:t>
        <a:bodyPr/>
        <a:lstStyle/>
        <a:p>
          <a:endParaRPr lang="en-GB"/>
        </a:p>
      </dgm:t>
    </dgm:pt>
    <dgm:pt modelId="{9079F189-6B8B-4808-B430-29A9E50523BA}" type="sibTrans" cxnId="{B3013850-75C4-4ECD-B09C-AF5756B55D3D}">
      <dgm:prSet/>
      <dgm:spPr/>
      <dgm:t>
        <a:bodyPr/>
        <a:lstStyle/>
        <a:p>
          <a:endParaRPr lang="en-GB"/>
        </a:p>
      </dgm:t>
    </dgm:pt>
    <dgm:pt modelId="{80730C53-355C-4F78-BD1A-012D1BC18D97}">
      <dgm:prSet phldrT="[Text]"/>
      <dgm:spPr/>
      <dgm:t>
        <a:bodyPr/>
        <a:lstStyle/>
        <a:p>
          <a:r>
            <a:rPr lang="en-GB" dirty="0"/>
            <a:t>Email and telephone number added to banner</a:t>
          </a:r>
        </a:p>
      </dgm:t>
    </dgm:pt>
    <dgm:pt modelId="{5A7FBF60-5876-4A2A-8F59-C1B478F84265}" type="parTrans" cxnId="{21084281-C2C5-4994-A14B-140671BB3EC7}">
      <dgm:prSet/>
      <dgm:spPr/>
      <dgm:t>
        <a:bodyPr/>
        <a:lstStyle/>
        <a:p>
          <a:endParaRPr lang="en-GB"/>
        </a:p>
      </dgm:t>
    </dgm:pt>
    <dgm:pt modelId="{B4D2521A-C561-4CE4-9097-F4351BFD6467}" type="sibTrans" cxnId="{21084281-C2C5-4994-A14B-140671BB3EC7}">
      <dgm:prSet/>
      <dgm:spPr/>
      <dgm:t>
        <a:bodyPr/>
        <a:lstStyle/>
        <a:p>
          <a:endParaRPr lang="en-GB"/>
        </a:p>
      </dgm:t>
    </dgm:pt>
    <dgm:pt modelId="{9BA23DB5-A592-433A-A422-D78852031D38}">
      <dgm:prSet phldrT="[Text]"/>
      <dgm:spPr/>
      <dgm:t>
        <a:bodyPr/>
        <a:lstStyle/>
        <a:p>
          <a:r>
            <a:rPr lang="en-GB" dirty="0"/>
            <a:t>Concerns added to Suggestions and Complaints</a:t>
          </a:r>
        </a:p>
      </dgm:t>
    </dgm:pt>
    <dgm:pt modelId="{4B7BB6A3-2EC9-434A-9137-B1B12E1A4985}" type="parTrans" cxnId="{9D398CA5-022C-4E67-8752-DD800394C5CD}">
      <dgm:prSet/>
      <dgm:spPr/>
      <dgm:t>
        <a:bodyPr/>
        <a:lstStyle/>
        <a:p>
          <a:endParaRPr lang="en-GB"/>
        </a:p>
      </dgm:t>
    </dgm:pt>
    <dgm:pt modelId="{58A27F39-969D-41E7-8DA6-B6A549C808A0}" type="sibTrans" cxnId="{9D398CA5-022C-4E67-8752-DD800394C5CD}">
      <dgm:prSet/>
      <dgm:spPr/>
      <dgm:t>
        <a:bodyPr/>
        <a:lstStyle/>
        <a:p>
          <a:endParaRPr lang="en-GB"/>
        </a:p>
      </dgm:t>
    </dgm:pt>
    <dgm:pt modelId="{DBE67E35-D72C-4A45-B615-4304A090D886}" type="pres">
      <dgm:prSet presAssocID="{81FD8FA8-0BF9-4A97-8381-4B50E5F49DE8}" presName="Name0" presStyleCnt="0">
        <dgm:presLayoutVars>
          <dgm:dir/>
          <dgm:animLvl val="lvl"/>
          <dgm:resizeHandles val="exact"/>
        </dgm:presLayoutVars>
      </dgm:prSet>
      <dgm:spPr/>
    </dgm:pt>
    <dgm:pt modelId="{9E595C8E-A10F-4CC4-94EF-DC0D5E6E9BD1}" type="pres">
      <dgm:prSet presAssocID="{99B51235-4770-4F10-BD96-B15FC0DEBF8E}" presName="boxAndChildren" presStyleCnt="0"/>
      <dgm:spPr/>
    </dgm:pt>
    <dgm:pt modelId="{0C2ABC2D-EAC1-4A66-A32F-77D67867E5CC}" type="pres">
      <dgm:prSet presAssocID="{99B51235-4770-4F10-BD96-B15FC0DEBF8E}" presName="parentTextBox" presStyleLbl="node1" presStyleIdx="0" presStyleCnt="2"/>
      <dgm:spPr/>
    </dgm:pt>
    <dgm:pt modelId="{4CDEA78C-C9B0-459D-B754-3C45A1B637F0}" type="pres">
      <dgm:prSet presAssocID="{99B51235-4770-4F10-BD96-B15FC0DEBF8E}" presName="entireBox" presStyleLbl="node1" presStyleIdx="0" presStyleCnt="2"/>
      <dgm:spPr/>
    </dgm:pt>
    <dgm:pt modelId="{A804C017-43D0-45D6-AFBD-09A85FC8D1D0}" type="pres">
      <dgm:prSet presAssocID="{99B51235-4770-4F10-BD96-B15FC0DEBF8E}" presName="descendantBox" presStyleCnt="0"/>
      <dgm:spPr/>
    </dgm:pt>
    <dgm:pt modelId="{86A73588-61D4-43D0-AA1E-73FD0AC09119}" type="pres">
      <dgm:prSet presAssocID="{80730C53-355C-4F78-BD1A-012D1BC18D97}" presName="childTextBox" presStyleLbl="fgAccFollowNode1" presStyleIdx="0" presStyleCnt="4" custLinFactNeighborX="-993" custLinFactNeighborY="-167">
        <dgm:presLayoutVars>
          <dgm:bulletEnabled val="1"/>
        </dgm:presLayoutVars>
      </dgm:prSet>
      <dgm:spPr/>
    </dgm:pt>
    <dgm:pt modelId="{F7C7A0F5-3D77-4B49-873E-A7D97FAC0C9E}" type="pres">
      <dgm:prSet presAssocID="{9BA23DB5-A592-433A-A422-D78852031D38}" presName="childTextBox" presStyleLbl="fgAccFollowNode1" presStyleIdx="1" presStyleCnt="4">
        <dgm:presLayoutVars>
          <dgm:bulletEnabled val="1"/>
        </dgm:presLayoutVars>
      </dgm:prSet>
      <dgm:spPr/>
    </dgm:pt>
    <dgm:pt modelId="{C8C9D455-571F-4DEE-8829-AE03B2018357}" type="pres">
      <dgm:prSet presAssocID="{1CC3BEFA-6DF4-4CB3-8723-7E2802E31DC2}" presName="sp" presStyleCnt="0"/>
      <dgm:spPr/>
    </dgm:pt>
    <dgm:pt modelId="{CEB3320F-D58C-4310-A020-29BCD87EC9C1}" type="pres">
      <dgm:prSet presAssocID="{970A4AC3-B04F-44F3-9F70-5D846B97A84F}" presName="arrowAndChildren" presStyleCnt="0"/>
      <dgm:spPr/>
    </dgm:pt>
    <dgm:pt modelId="{5F623044-EC5D-439F-9B37-10AB3BFFA2D3}" type="pres">
      <dgm:prSet presAssocID="{970A4AC3-B04F-44F3-9F70-5D846B97A84F}" presName="parentTextArrow" presStyleLbl="node1" presStyleIdx="0" presStyleCnt="2"/>
      <dgm:spPr/>
    </dgm:pt>
    <dgm:pt modelId="{38937781-9CF3-4A01-A604-3C52430EA685}" type="pres">
      <dgm:prSet presAssocID="{970A4AC3-B04F-44F3-9F70-5D846B97A84F}" presName="arrow" presStyleLbl="node1" presStyleIdx="1" presStyleCnt="2"/>
      <dgm:spPr/>
    </dgm:pt>
    <dgm:pt modelId="{253DFD51-5E24-4E64-8AB8-75CED72681EB}" type="pres">
      <dgm:prSet presAssocID="{970A4AC3-B04F-44F3-9F70-5D846B97A84F}" presName="descendantArrow" presStyleCnt="0"/>
      <dgm:spPr/>
    </dgm:pt>
    <dgm:pt modelId="{92DB0950-898E-4335-ACFE-6163E992C8CC}" type="pres">
      <dgm:prSet presAssocID="{84BFE605-323B-4AEB-A1DE-832A213067BE}" presName="childTextArrow" presStyleLbl="fgAccFollowNode1" presStyleIdx="2" presStyleCnt="4">
        <dgm:presLayoutVars>
          <dgm:bulletEnabled val="1"/>
        </dgm:presLayoutVars>
      </dgm:prSet>
      <dgm:spPr/>
    </dgm:pt>
    <dgm:pt modelId="{2E4AF217-C4E6-4A8B-9B1C-AB979BFDF279}" type="pres">
      <dgm:prSet presAssocID="{8D883420-E94C-401F-B3F0-80C96EFBC5E1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8B86E608-8662-413B-A5AB-4F3CAA97660A}" type="presOf" srcId="{970A4AC3-B04F-44F3-9F70-5D846B97A84F}" destId="{38937781-9CF3-4A01-A604-3C52430EA685}" srcOrd="1" destOrd="0" presId="urn:microsoft.com/office/officeart/2005/8/layout/process4"/>
    <dgm:cxn modelId="{DFD1311A-C836-43AC-9ACD-B8563648C56F}" type="presOf" srcId="{8D883420-E94C-401F-B3F0-80C96EFBC5E1}" destId="{2E4AF217-C4E6-4A8B-9B1C-AB979BFDF279}" srcOrd="0" destOrd="0" presId="urn:microsoft.com/office/officeart/2005/8/layout/process4"/>
    <dgm:cxn modelId="{53273720-6BFF-4E06-88E3-73E113A8488B}" srcId="{970A4AC3-B04F-44F3-9F70-5D846B97A84F}" destId="{8D883420-E94C-401F-B3F0-80C96EFBC5E1}" srcOrd="1" destOrd="0" parTransId="{634AB4C4-1632-457C-BEDE-CFD7F8D804DE}" sibTransId="{D70FA37F-070A-4DB9-B3C3-C4F0682AA194}"/>
    <dgm:cxn modelId="{3CDA1737-3D0B-4D9C-9CE1-85490CFBD76B}" type="presOf" srcId="{99B51235-4770-4F10-BD96-B15FC0DEBF8E}" destId="{0C2ABC2D-EAC1-4A66-A32F-77D67867E5CC}" srcOrd="0" destOrd="0" presId="urn:microsoft.com/office/officeart/2005/8/layout/process4"/>
    <dgm:cxn modelId="{948F1F42-8794-4A46-941A-9445FB7668D1}" type="presOf" srcId="{84BFE605-323B-4AEB-A1DE-832A213067BE}" destId="{92DB0950-898E-4335-ACFE-6163E992C8CC}" srcOrd="0" destOrd="0" presId="urn:microsoft.com/office/officeart/2005/8/layout/process4"/>
    <dgm:cxn modelId="{85F7644E-6A59-4268-8810-912D447742E2}" srcId="{970A4AC3-B04F-44F3-9F70-5D846B97A84F}" destId="{84BFE605-323B-4AEB-A1DE-832A213067BE}" srcOrd="0" destOrd="0" parTransId="{626E7E28-929D-443E-88A8-D83C5945CA5D}" sibTransId="{827D5BF6-D1C0-4B77-8340-678CF3176C8C}"/>
    <dgm:cxn modelId="{F2F0996F-3A7C-42DC-AECB-1DF9A6B9B469}" srcId="{81FD8FA8-0BF9-4A97-8381-4B50E5F49DE8}" destId="{970A4AC3-B04F-44F3-9F70-5D846B97A84F}" srcOrd="0" destOrd="0" parTransId="{45A78E4B-BB0F-4E76-855F-AE2C6B229F3E}" sibTransId="{1CC3BEFA-6DF4-4CB3-8723-7E2802E31DC2}"/>
    <dgm:cxn modelId="{B3013850-75C4-4ECD-B09C-AF5756B55D3D}" srcId="{81FD8FA8-0BF9-4A97-8381-4B50E5F49DE8}" destId="{99B51235-4770-4F10-BD96-B15FC0DEBF8E}" srcOrd="1" destOrd="0" parTransId="{BEE7051E-1696-45D0-8E0E-24651609F670}" sibTransId="{9079F189-6B8B-4808-B430-29A9E50523BA}"/>
    <dgm:cxn modelId="{21084281-C2C5-4994-A14B-140671BB3EC7}" srcId="{99B51235-4770-4F10-BD96-B15FC0DEBF8E}" destId="{80730C53-355C-4F78-BD1A-012D1BC18D97}" srcOrd="0" destOrd="0" parTransId="{5A7FBF60-5876-4A2A-8F59-C1B478F84265}" sibTransId="{B4D2521A-C561-4CE4-9097-F4351BFD6467}"/>
    <dgm:cxn modelId="{D2AD2F86-6714-4211-A6BB-CFE6D999A780}" type="presOf" srcId="{81FD8FA8-0BF9-4A97-8381-4B50E5F49DE8}" destId="{DBE67E35-D72C-4A45-B615-4304A090D886}" srcOrd="0" destOrd="0" presId="urn:microsoft.com/office/officeart/2005/8/layout/process4"/>
    <dgm:cxn modelId="{9D398CA5-022C-4E67-8752-DD800394C5CD}" srcId="{99B51235-4770-4F10-BD96-B15FC0DEBF8E}" destId="{9BA23DB5-A592-433A-A422-D78852031D38}" srcOrd="1" destOrd="0" parTransId="{4B7BB6A3-2EC9-434A-9137-B1B12E1A4985}" sibTransId="{58A27F39-969D-41E7-8DA6-B6A549C808A0}"/>
    <dgm:cxn modelId="{3C0AA0B2-A747-4E80-BAD5-E73FBF1254D9}" type="presOf" srcId="{9BA23DB5-A592-433A-A422-D78852031D38}" destId="{F7C7A0F5-3D77-4B49-873E-A7D97FAC0C9E}" srcOrd="0" destOrd="0" presId="urn:microsoft.com/office/officeart/2005/8/layout/process4"/>
    <dgm:cxn modelId="{28673BCA-D4A7-4CC8-B9B7-C78DB84F4E1C}" type="presOf" srcId="{970A4AC3-B04F-44F3-9F70-5D846B97A84F}" destId="{5F623044-EC5D-439F-9B37-10AB3BFFA2D3}" srcOrd="0" destOrd="0" presId="urn:microsoft.com/office/officeart/2005/8/layout/process4"/>
    <dgm:cxn modelId="{0AD68FE6-7CC3-4BC7-94E4-F8FE10C855A4}" type="presOf" srcId="{80730C53-355C-4F78-BD1A-012D1BC18D97}" destId="{86A73588-61D4-43D0-AA1E-73FD0AC09119}" srcOrd="0" destOrd="0" presId="urn:microsoft.com/office/officeart/2005/8/layout/process4"/>
    <dgm:cxn modelId="{424843EC-74D0-4765-80F4-14B2F59449F3}" type="presOf" srcId="{99B51235-4770-4F10-BD96-B15FC0DEBF8E}" destId="{4CDEA78C-C9B0-459D-B754-3C45A1B637F0}" srcOrd="1" destOrd="0" presId="urn:microsoft.com/office/officeart/2005/8/layout/process4"/>
    <dgm:cxn modelId="{685F6740-76FB-449C-B914-2C37382693C0}" type="presParOf" srcId="{DBE67E35-D72C-4A45-B615-4304A090D886}" destId="{9E595C8E-A10F-4CC4-94EF-DC0D5E6E9BD1}" srcOrd="0" destOrd="0" presId="urn:microsoft.com/office/officeart/2005/8/layout/process4"/>
    <dgm:cxn modelId="{F5AAE512-4CAC-4F63-B52A-9FCFD23D62E7}" type="presParOf" srcId="{9E595C8E-A10F-4CC4-94EF-DC0D5E6E9BD1}" destId="{0C2ABC2D-EAC1-4A66-A32F-77D67867E5CC}" srcOrd="0" destOrd="0" presId="urn:microsoft.com/office/officeart/2005/8/layout/process4"/>
    <dgm:cxn modelId="{A704E75E-73E9-4871-A3AE-0E615800E674}" type="presParOf" srcId="{9E595C8E-A10F-4CC4-94EF-DC0D5E6E9BD1}" destId="{4CDEA78C-C9B0-459D-B754-3C45A1B637F0}" srcOrd="1" destOrd="0" presId="urn:microsoft.com/office/officeart/2005/8/layout/process4"/>
    <dgm:cxn modelId="{177F175C-4E55-4724-B5EB-34406E8DF26F}" type="presParOf" srcId="{9E595C8E-A10F-4CC4-94EF-DC0D5E6E9BD1}" destId="{A804C017-43D0-45D6-AFBD-09A85FC8D1D0}" srcOrd="2" destOrd="0" presId="urn:microsoft.com/office/officeart/2005/8/layout/process4"/>
    <dgm:cxn modelId="{688F26C5-4EEA-45C8-8EC7-3EDA2AE820BD}" type="presParOf" srcId="{A804C017-43D0-45D6-AFBD-09A85FC8D1D0}" destId="{86A73588-61D4-43D0-AA1E-73FD0AC09119}" srcOrd="0" destOrd="0" presId="urn:microsoft.com/office/officeart/2005/8/layout/process4"/>
    <dgm:cxn modelId="{D61AA6F0-B69B-4834-80FD-4B6746C41C83}" type="presParOf" srcId="{A804C017-43D0-45D6-AFBD-09A85FC8D1D0}" destId="{F7C7A0F5-3D77-4B49-873E-A7D97FAC0C9E}" srcOrd="1" destOrd="0" presId="urn:microsoft.com/office/officeart/2005/8/layout/process4"/>
    <dgm:cxn modelId="{4F594B16-1BBB-404C-BE3D-69296AFA8A1C}" type="presParOf" srcId="{DBE67E35-D72C-4A45-B615-4304A090D886}" destId="{C8C9D455-571F-4DEE-8829-AE03B2018357}" srcOrd="1" destOrd="0" presId="urn:microsoft.com/office/officeart/2005/8/layout/process4"/>
    <dgm:cxn modelId="{AB865F3A-00B7-4968-88DF-AA32A8BCA10C}" type="presParOf" srcId="{DBE67E35-D72C-4A45-B615-4304A090D886}" destId="{CEB3320F-D58C-4310-A020-29BCD87EC9C1}" srcOrd="2" destOrd="0" presId="urn:microsoft.com/office/officeart/2005/8/layout/process4"/>
    <dgm:cxn modelId="{96B12519-B348-42B8-97BE-99606D360E46}" type="presParOf" srcId="{CEB3320F-D58C-4310-A020-29BCD87EC9C1}" destId="{5F623044-EC5D-439F-9B37-10AB3BFFA2D3}" srcOrd="0" destOrd="0" presId="urn:microsoft.com/office/officeart/2005/8/layout/process4"/>
    <dgm:cxn modelId="{876923D1-B212-45C5-9B7F-A3E903193972}" type="presParOf" srcId="{CEB3320F-D58C-4310-A020-29BCD87EC9C1}" destId="{38937781-9CF3-4A01-A604-3C52430EA685}" srcOrd="1" destOrd="0" presId="urn:microsoft.com/office/officeart/2005/8/layout/process4"/>
    <dgm:cxn modelId="{25BFAE72-79C9-4076-A9F2-B28CE16ED0A4}" type="presParOf" srcId="{CEB3320F-D58C-4310-A020-29BCD87EC9C1}" destId="{253DFD51-5E24-4E64-8AB8-75CED72681EB}" srcOrd="2" destOrd="0" presId="urn:microsoft.com/office/officeart/2005/8/layout/process4"/>
    <dgm:cxn modelId="{96A340A7-9344-4F27-B24B-15C5508B4F63}" type="presParOf" srcId="{253DFD51-5E24-4E64-8AB8-75CED72681EB}" destId="{92DB0950-898E-4335-ACFE-6163E992C8CC}" srcOrd="0" destOrd="0" presId="urn:microsoft.com/office/officeart/2005/8/layout/process4"/>
    <dgm:cxn modelId="{0AC4762E-D2F9-48A5-AD32-D42F177CDC51}" type="presParOf" srcId="{253DFD51-5E24-4E64-8AB8-75CED72681EB}" destId="{2E4AF217-C4E6-4A8B-9B1C-AB979BFDF27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5B8839-1821-4AB3-9A7E-E87160D95B82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EFA505D-4C50-4C7D-8A23-E715CA04D749}" type="pres">
      <dgm:prSet presAssocID="{A15B8839-1821-4AB3-9A7E-E87160D95B82}" presName="diagram" presStyleCnt="0">
        <dgm:presLayoutVars>
          <dgm:dir/>
          <dgm:resizeHandles val="exact"/>
        </dgm:presLayoutVars>
      </dgm:prSet>
      <dgm:spPr/>
    </dgm:pt>
  </dgm:ptLst>
  <dgm:cxnLst>
    <dgm:cxn modelId="{19966FF8-470B-4B52-9813-BD15F88A7CE0}" type="presOf" srcId="{A15B8839-1821-4AB3-9A7E-E87160D95B82}" destId="{5EFA505D-4C50-4C7D-8A23-E715CA04D74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5B8839-1821-4AB3-9A7E-E87160D95B82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EFA505D-4C50-4C7D-8A23-E715CA04D749}" type="pres">
      <dgm:prSet presAssocID="{A15B8839-1821-4AB3-9A7E-E87160D95B82}" presName="diagram" presStyleCnt="0">
        <dgm:presLayoutVars>
          <dgm:dir/>
          <dgm:resizeHandles val="exact"/>
        </dgm:presLayoutVars>
      </dgm:prSet>
      <dgm:spPr/>
    </dgm:pt>
  </dgm:ptLst>
  <dgm:cxnLst>
    <dgm:cxn modelId="{19966FF8-470B-4B52-9813-BD15F88A7CE0}" type="presOf" srcId="{A15B8839-1821-4AB3-9A7E-E87160D95B82}" destId="{5EFA505D-4C50-4C7D-8A23-E715CA04D74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5B8839-1821-4AB3-9A7E-E87160D95B82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EFA505D-4C50-4C7D-8A23-E715CA04D749}" type="pres">
      <dgm:prSet presAssocID="{A15B8839-1821-4AB3-9A7E-E87160D95B82}" presName="diagram" presStyleCnt="0">
        <dgm:presLayoutVars>
          <dgm:dir/>
          <dgm:resizeHandles val="exact"/>
        </dgm:presLayoutVars>
      </dgm:prSet>
      <dgm:spPr/>
    </dgm:pt>
  </dgm:ptLst>
  <dgm:cxnLst>
    <dgm:cxn modelId="{19966FF8-470B-4B52-9813-BD15F88A7CE0}" type="presOf" srcId="{A15B8839-1821-4AB3-9A7E-E87160D95B82}" destId="{5EFA505D-4C50-4C7D-8A23-E715CA04D74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935EC4-8D68-480A-8755-6A92EB700719}" type="doc">
      <dgm:prSet loTypeId="urn:microsoft.com/office/officeart/2005/8/layout/radial2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D0DB9EE7-3505-4BA4-B389-693E2680DBE0}">
      <dgm:prSet/>
      <dgm:spPr/>
      <dgm:t>
        <a:bodyPr/>
        <a:lstStyle/>
        <a:p>
          <a:r>
            <a:rPr lang="en-GB" dirty="0"/>
            <a:t>Recalls</a:t>
          </a:r>
        </a:p>
      </dgm:t>
    </dgm:pt>
    <dgm:pt modelId="{531B021D-36D6-42D4-B29E-EB44A4EEFACE}" type="sibTrans" cxnId="{2D42A0BA-5FDC-463C-9CE8-DEC05D0B527A}">
      <dgm:prSet/>
      <dgm:spPr/>
      <dgm:t>
        <a:bodyPr/>
        <a:lstStyle/>
        <a:p>
          <a:endParaRPr lang="en-GB"/>
        </a:p>
      </dgm:t>
    </dgm:pt>
    <dgm:pt modelId="{7BF8DC82-2D68-407F-B61C-A76F4355A493}" type="parTrans" cxnId="{2D42A0BA-5FDC-463C-9CE8-DEC05D0B527A}">
      <dgm:prSet/>
      <dgm:spPr/>
      <dgm:t>
        <a:bodyPr/>
        <a:lstStyle/>
        <a:p>
          <a:endParaRPr lang="en-GB"/>
        </a:p>
      </dgm:t>
    </dgm:pt>
    <dgm:pt modelId="{BC679064-0C7A-4B31-818D-A13F7EA7F807}">
      <dgm:prSet phldrT="[Text]"/>
      <dgm:spPr/>
      <dgm:t>
        <a:bodyPr/>
        <a:lstStyle/>
        <a:p>
          <a:r>
            <a:rPr lang="en-GB" dirty="0"/>
            <a:t>Coding</a:t>
          </a:r>
        </a:p>
      </dgm:t>
    </dgm:pt>
    <dgm:pt modelId="{A11AFFB9-855C-49CA-B19C-E86E3125B440}" type="sibTrans" cxnId="{CA56210C-5462-4142-9CC9-E67DA1878448}">
      <dgm:prSet/>
      <dgm:spPr/>
      <dgm:t>
        <a:bodyPr/>
        <a:lstStyle/>
        <a:p>
          <a:endParaRPr lang="en-GB"/>
        </a:p>
      </dgm:t>
    </dgm:pt>
    <dgm:pt modelId="{06257819-1A31-4DB1-BAD2-29D2C173E443}" type="parTrans" cxnId="{CA56210C-5462-4142-9CC9-E67DA1878448}">
      <dgm:prSet/>
      <dgm:spPr/>
      <dgm:t>
        <a:bodyPr/>
        <a:lstStyle/>
        <a:p>
          <a:endParaRPr lang="en-GB"/>
        </a:p>
      </dgm:t>
    </dgm:pt>
    <dgm:pt modelId="{534038DE-05FB-48AE-AA05-BBE4597C9708}">
      <dgm:prSet/>
      <dgm:spPr/>
      <dgm:t>
        <a:bodyPr/>
        <a:lstStyle/>
        <a:p>
          <a:r>
            <a:rPr lang="en-GB" dirty="0"/>
            <a:t>Scanning</a:t>
          </a:r>
        </a:p>
      </dgm:t>
    </dgm:pt>
    <dgm:pt modelId="{4CEC6A51-E815-4954-BFF2-AA26D102F33D}" type="parTrans" cxnId="{6A6D7417-3D39-4523-B8D6-9F6F89420CBF}">
      <dgm:prSet/>
      <dgm:spPr/>
      <dgm:t>
        <a:bodyPr/>
        <a:lstStyle/>
        <a:p>
          <a:endParaRPr lang="en-GB"/>
        </a:p>
      </dgm:t>
    </dgm:pt>
    <dgm:pt modelId="{6261E4F6-9C4C-483E-A726-6900F6B2568D}" type="sibTrans" cxnId="{6A6D7417-3D39-4523-B8D6-9F6F89420CBF}">
      <dgm:prSet/>
      <dgm:spPr/>
      <dgm:t>
        <a:bodyPr/>
        <a:lstStyle/>
        <a:p>
          <a:endParaRPr lang="en-GB"/>
        </a:p>
      </dgm:t>
    </dgm:pt>
    <dgm:pt modelId="{31B8FA0C-E79E-47E0-B468-9A6582D69927}" type="pres">
      <dgm:prSet presAssocID="{B2935EC4-8D68-480A-8755-6A92EB70071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4CC75F7-91C8-4A08-A019-DD79B4C06342}" type="pres">
      <dgm:prSet presAssocID="{B2935EC4-8D68-480A-8755-6A92EB700719}" presName="cycle" presStyleCnt="0"/>
      <dgm:spPr/>
    </dgm:pt>
    <dgm:pt modelId="{E8C5780A-A3B2-43BF-8231-7062418FDBEF}" type="pres">
      <dgm:prSet presAssocID="{B2935EC4-8D68-480A-8755-6A92EB700719}" presName="centerShape" presStyleCnt="0"/>
      <dgm:spPr/>
    </dgm:pt>
    <dgm:pt modelId="{486BE3F9-1F40-43A3-B95C-FCB7E15B827A}" type="pres">
      <dgm:prSet presAssocID="{B2935EC4-8D68-480A-8755-6A92EB700719}" presName="connSite" presStyleLbl="node1" presStyleIdx="0" presStyleCnt="4"/>
      <dgm:spPr/>
    </dgm:pt>
    <dgm:pt modelId="{3A3CC079-EE9F-495A-BC67-38AE24C870EF}" type="pres">
      <dgm:prSet presAssocID="{B2935EC4-8D68-480A-8755-6A92EB700719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0729568B-928C-4440-BD99-1980DF1732DE}" type="pres">
      <dgm:prSet presAssocID="{06257819-1A31-4DB1-BAD2-29D2C173E443}" presName="Name25" presStyleLbl="parChTrans1D1" presStyleIdx="0" presStyleCnt="3"/>
      <dgm:spPr/>
    </dgm:pt>
    <dgm:pt modelId="{6CD6C35B-B7E9-454D-801B-53FBF52A8FC7}" type="pres">
      <dgm:prSet presAssocID="{BC679064-0C7A-4B31-818D-A13F7EA7F807}" presName="node" presStyleCnt="0"/>
      <dgm:spPr/>
    </dgm:pt>
    <dgm:pt modelId="{467267CE-6717-4CAC-A7D0-525667EFE039}" type="pres">
      <dgm:prSet presAssocID="{BC679064-0C7A-4B31-818D-A13F7EA7F807}" presName="parentNode" presStyleLbl="node1" presStyleIdx="1" presStyleCnt="4" custScaleX="134182" custScaleY="134182">
        <dgm:presLayoutVars>
          <dgm:chMax val="1"/>
          <dgm:bulletEnabled val="1"/>
        </dgm:presLayoutVars>
      </dgm:prSet>
      <dgm:spPr/>
    </dgm:pt>
    <dgm:pt modelId="{27AB021B-7E7B-49A2-BA39-0C543536305D}" type="pres">
      <dgm:prSet presAssocID="{BC679064-0C7A-4B31-818D-A13F7EA7F807}" presName="childNode" presStyleLbl="revTx" presStyleIdx="0" presStyleCnt="0">
        <dgm:presLayoutVars>
          <dgm:bulletEnabled val="1"/>
        </dgm:presLayoutVars>
      </dgm:prSet>
      <dgm:spPr/>
    </dgm:pt>
    <dgm:pt modelId="{5E2BEFA7-2B30-4308-89A4-23EF034D26F7}" type="pres">
      <dgm:prSet presAssocID="{4CEC6A51-E815-4954-BFF2-AA26D102F33D}" presName="Name25" presStyleLbl="parChTrans1D1" presStyleIdx="1" presStyleCnt="3"/>
      <dgm:spPr/>
    </dgm:pt>
    <dgm:pt modelId="{0726E696-DFCE-4690-B9EC-84EBD12323C6}" type="pres">
      <dgm:prSet presAssocID="{534038DE-05FB-48AE-AA05-BBE4597C9708}" presName="node" presStyleCnt="0"/>
      <dgm:spPr/>
    </dgm:pt>
    <dgm:pt modelId="{9F8BF921-684C-4D3F-8C45-92462827DE7B}" type="pres">
      <dgm:prSet presAssocID="{534038DE-05FB-48AE-AA05-BBE4597C9708}" presName="parentNode" presStyleLbl="node1" presStyleIdx="2" presStyleCnt="4" custScaleX="130424" custScaleY="130424">
        <dgm:presLayoutVars>
          <dgm:chMax val="1"/>
          <dgm:bulletEnabled val="1"/>
        </dgm:presLayoutVars>
      </dgm:prSet>
      <dgm:spPr/>
    </dgm:pt>
    <dgm:pt modelId="{9AAF1826-DFE8-433A-996F-2EAF158938A2}" type="pres">
      <dgm:prSet presAssocID="{534038DE-05FB-48AE-AA05-BBE4597C9708}" presName="childNode" presStyleLbl="revTx" presStyleIdx="0" presStyleCnt="0">
        <dgm:presLayoutVars>
          <dgm:bulletEnabled val="1"/>
        </dgm:presLayoutVars>
      </dgm:prSet>
      <dgm:spPr/>
    </dgm:pt>
    <dgm:pt modelId="{12508487-4EC3-4682-8B51-EF2E66B640BE}" type="pres">
      <dgm:prSet presAssocID="{7BF8DC82-2D68-407F-B61C-A76F4355A493}" presName="Name25" presStyleLbl="parChTrans1D1" presStyleIdx="2" presStyleCnt="3"/>
      <dgm:spPr/>
    </dgm:pt>
    <dgm:pt modelId="{39C30EF3-3DF4-43D7-B749-32D9E61146AA}" type="pres">
      <dgm:prSet presAssocID="{D0DB9EE7-3505-4BA4-B389-693E2680DBE0}" presName="node" presStyleCnt="0"/>
      <dgm:spPr/>
    </dgm:pt>
    <dgm:pt modelId="{8F7DBA1A-4B7A-4400-A662-B45522FC2C04}" type="pres">
      <dgm:prSet presAssocID="{D0DB9EE7-3505-4BA4-B389-693E2680DBE0}" presName="parentNode" presStyleLbl="node1" presStyleIdx="3" presStyleCnt="4" custScaleX="134182" custScaleY="134182">
        <dgm:presLayoutVars>
          <dgm:chMax val="1"/>
          <dgm:bulletEnabled val="1"/>
        </dgm:presLayoutVars>
      </dgm:prSet>
      <dgm:spPr/>
    </dgm:pt>
    <dgm:pt modelId="{6E9C4528-E226-433F-B0CB-4EFB7629A637}" type="pres">
      <dgm:prSet presAssocID="{D0DB9EE7-3505-4BA4-B389-693E2680DBE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F5C7801-8B46-4412-B333-21872C2AF0F8}" type="presOf" srcId="{534038DE-05FB-48AE-AA05-BBE4597C9708}" destId="{9F8BF921-684C-4D3F-8C45-92462827DE7B}" srcOrd="0" destOrd="0" presId="urn:microsoft.com/office/officeart/2005/8/layout/radial2"/>
    <dgm:cxn modelId="{CA56210C-5462-4142-9CC9-E67DA1878448}" srcId="{B2935EC4-8D68-480A-8755-6A92EB700719}" destId="{BC679064-0C7A-4B31-818D-A13F7EA7F807}" srcOrd="0" destOrd="0" parTransId="{06257819-1A31-4DB1-BAD2-29D2C173E443}" sibTransId="{A11AFFB9-855C-49CA-B19C-E86E3125B440}"/>
    <dgm:cxn modelId="{6A6D7417-3D39-4523-B8D6-9F6F89420CBF}" srcId="{B2935EC4-8D68-480A-8755-6A92EB700719}" destId="{534038DE-05FB-48AE-AA05-BBE4597C9708}" srcOrd="1" destOrd="0" parTransId="{4CEC6A51-E815-4954-BFF2-AA26D102F33D}" sibTransId="{6261E4F6-9C4C-483E-A726-6900F6B2568D}"/>
    <dgm:cxn modelId="{68CCF55E-3D33-4992-8374-14B8E52967C1}" type="presOf" srcId="{4CEC6A51-E815-4954-BFF2-AA26D102F33D}" destId="{5E2BEFA7-2B30-4308-89A4-23EF034D26F7}" srcOrd="0" destOrd="0" presId="urn:microsoft.com/office/officeart/2005/8/layout/radial2"/>
    <dgm:cxn modelId="{5A7FFD65-ADF9-4BAE-9D14-808C950397F7}" type="presOf" srcId="{7BF8DC82-2D68-407F-B61C-A76F4355A493}" destId="{12508487-4EC3-4682-8B51-EF2E66B640BE}" srcOrd="0" destOrd="0" presId="urn:microsoft.com/office/officeart/2005/8/layout/radial2"/>
    <dgm:cxn modelId="{01E20A78-2E5E-464B-A824-5AF7FE6D26F3}" type="presOf" srcId="{06257819-1A31-4DB1-BAD2-29D2C173E443}" destId="{0729568B-928C-4440-BD99-1980DF1732DE}" srcOrd="0" destOrd="0" presId="urn:microsoft.com/office/officeart/2005/8/layout/radial2"/>
    <dgm:cxn modelId="{AB484191-E08B-4736-B2D4-864B31A3644F}" type="presOf" srcId="{B2935EC4-8D68-480A-8755-6A92EB700719}" destId="{31B8FA0C-E79E-47E0-B468-9A6582D69927}" srcOrd="0" destOrd="0" presId="urn:microsoft.com/office/officeart/2005/8/layout/radial2"/>
    <dgm:cxn modelId="{0EC7779E-FFB4-4628-A635-E9FB8739E2C9}" type="presOf" srcId="{BC679064-0C7A-4B31-818D-A13F7EA7F807}" destId="{467267CE-6717-4CAC-A7D0-525667EFE039}" srcOrd="0" destOrd="0" presId="urn:microsoft.com/office/officeart/2005/8/layout/radial2"/>
    <dgm:cxn modelId="{17F781AC-9D1D-41F8-9DB6-9A35A987BA9E}" type="presOf" srcId="{D0DB9EE7-3505-4BA4-B389-693E2680DBE0}" destId="{8F7DBA1A-4B7A-4400-A662-B45522FC2C04}" srcOrd="0" destOrd="0" presId="urn:microsoft.com/office/officeart/2005/8/layout/radial2"/>
    <dgm:cxn modelId="{2D42A0BA-5FDC-463C-9CE8-DEC05D0B527A}" srcId="{B2935EC4-8D68-480A-8755-6A92EB700719}" destId="{D0DB9EE7-3505-4BA4-B389-693E2680DBE0}" srcOrd="2" destOrd="0" parTransId="{7BF8DC82-2D68-407F-B61C-A76F4355A493}" sibTransId="{531B021D-36D6-42D4-B29E-EB44A4EEFACE}"/>
    <dgm:cxn modelId="{A9578E85-1A21-44AA-A93D-AB5F51F17E63}" type="presParOf" srcId="{31B8FA0C-E79E-47E0-B468-9A6582D69927}" destId="{E4CC75F7-91C8-4A08-A019-DD79B4C06342}" srcOrd="0" destOrd="0" presId="urn:microsoft.com/office/officeart/2005/8/layout/radial2"/>
    <dgm:cxn modelId="{6B20601C-30E8-492E-9017-FEBE8D23AEF6}" type="presParOf" srcId="{E4CC75F7-91C8-4A08-A019-DD79B4C06342}" destId="{E8C5780A-A3B2-43BF-8231-7062418FDBEF}" srcOrd="0" destOrd="0" presId="urn:microsoft.com/office/officeart/2005/8/layout/radial2"/>
    <dgm:cxn modelId="{E08485BD-65D9-4805-88D4-595953E55968}" type="presParOf" srcId="{E8C5780A-A3B2-43BF-8231-7062418FDBEF}" destId="{486BE3F9-1F40-43A3-B95C-FCB7E15B827A}" srcOrd="0" destOrd="0" presId="urn:microsoft.com/office/officeart/2005/8/layout/radial2"/>
    <dgm:cxn modelId="{C5059852-9BA7-4B56-ADA5-3D23DB20815E}" type="presParOf" srcId="{E8C5780A-A3B2-43BF-8231-7062418FDBEF}" destId="{3A3CC079-EE9F-495A-BC67-38AE24C870EF}" srcOrd="1" destOrd="0" presId="urn:microsoft.com/office/officeart/2005/8/layout/radial2"/>
    <dgm:cxn modelId="{48691EF1-1E7A-4F6D-9C42-92BA7406E5B0}" type="presParOf" srcId="{E4CC75F7-91C8-4A08-A019-DD79B4C06342}" destId="{0729568B-928C-4440-BD99-1980DF1732DE}" srcOrd="1" destOrd="0" presId="urn:microsoft.com/office/officeart/2005/8/layout/radial2"/>
    <dgm:cxn modelId="{AB889B4D-8A98-4130-85C0-E5B702451E89}" type="presParOf" srcId="{E4CC75F7-91C8-4A08-A019-DD79B4C06342}" destId="{6CD6C35B-B7E9-454D-801B-53FBF52A8FC7}" srcOrd="2" destOrd="0" presId="urn:microsoft.com/office/officeart/2005/8/layout/radial2"/>
    <dgm:cxn modelId="{D9D8F18F-040D-42C0-A755-5B2D1799AED9}" type="presParOf" srcId="{6CD6C35B-B7E9-454D-801B-53FBF52A8FC7}" destId="{467267CE-6717-4CAC-A7D0-525667EFE039}" srcOrd="0" destOrd="0" presId="urn:microsoft.com/office/officeart/2005/8/layout/radial2"/>
    <dgm:cxn modelId="{5F3A2B39-16E0-442B-998C-15E829DE1E2B}" type="presParOf" srcId="{6CD6C35B-B7E9-454D-801B-53FBF52A8FC7}" destId="{27AB021B-7E7B-49A2-BA39-0C543536305D}" srcOrd="1" destOrd="0" presId="urn:microsoft.com/office/officeart/2005/8/layout/radial2"/>
    <dgm:cxn modelId="{9525EBA4-0FFC-4B0A-A511-E0C43448E70D}" type="presParOf" srcId="{E4CC75F7-91C8-4A08-A019-DD79B4C06342}" destId="{5E2BEFA7-2B30-4308-89A4-23EF034D26F7}" srcOrd="3" destOrd="0" presId="urn:microsoft.com/office/officeart/2005/8/layout/radial2"/>
    <dgm:cxn modelId="{B8A66E9A-1B56-41E3-B1A6-7436D9963D30}" type="presParOf" srcId="{E4CC75F7-91C8-4A08-A019-DD79B4C06342}" destId="{0726E696-DFCE-4690-B9EC-84EBD12323C6}" srcOrd="4" destOrd="0" presId="urn:microsoft.com/office/officeart/2005/8/layout/radial2"/>
    <dgm:cxn modelId="{3F640022-6ACB-4B45-8EC9-772BC3E38F63}" type="presParOf" srcId="{0726E696-DFCE-4690-B9EC-84EBD12323C6}" destId="{9F8BF921-684C-4D3F-8C45-92462827DE7B}" srcOrd="0" destOrd="0" presId="urn:microsoft.com/office/officeart/2005/8/layout/radial2"/>
    <dgm:cxn modelId="{703B8A56-6939-429F-B256-E70B409AC614}" type="presParOf" srcId="{0726E696-DFCE-4690-B9EC-84EBD12323C6}" destId="{9AAF1826-DFE8-433A-996F-2EAF158938A2}" srcOrd="1" destOrd="0" presId="urn:microsoft.com/office/officeart/2005/8/layout/radial2"/>
    <dgm:cxn modelId="{473E14DF-073C-4BFB-87E4-3E9247AA1760}" type="presParOf" srcId="{E4CC75F7-91C8-4A08-A019-DD79B4C06342}" destId="{12508487-4EC3-4682-8B51-EF2E66B640BE}" srcOrd="5" destOrd="0" presId="urn:microsoft.com/office/officeart/2005/8/layout/radial2"/>
    <dgm:cxn modelId="{6E46EABE-3C34-4264-A57F-71D8057E3729}" type="presParOf" srcId="{E4CC75F7-91C8-4A08-A019-DD79B4C06342}" destId="{39C30EF3-3DF4-43D7-B749-32D9E61146AA}" srcOrd="6" destOrd="0" presId="urn:microsoft.com/office/officeart/2005/8/layout/radial2"/>
    <dgm:cxn modelId="{8B167C75-D185-4943-93A5-45EC58A8AB34}" type="presParOf" srcId="{39C30EF3-3DF4-43D7-B749-32D9E61146AA}" destId="{8F7DBA1A-4B7A-4400-A662-B45522FC2C04}" srcOrd="0" destOrd="0" presId="urn:microsoft.com/office/officeart/2005/8/layout/radial2"/>
    <dgm:cxn modelId="{826FC6A3-2A82-4D2C-86E6-6E6A7E8F1C68}" type="presParOf" srcId="{39C30EF3-3DF4-43D7-B749-32D9E61146AA}" destId="{6E9C4528-E226-433F-B0CB-4EFB7629A63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F26FF5-B4B1-4D90-9F5A-1EAA97DCA6A3}" type="doc">
      <dgm:prSet loTypeId="urn:microsoft.com/office/officeart/2005/8/layout/lProcess1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1712712-F3D9-4A06-896F-6E4C8DE2126D}">
      <dgm:prSet phldrT="[Text]"/>
      <dgm:spPr/>
      <dgm:t>
        <a:bodyPr/>
        <a:lstStyle/>
        <a:p>
          <a:r>
            <a:rPr lang="en-GB" dirty="0"/>
            <a:t>Coding</a:t>
          </a:r>
        </a:p>
      </dgm:t>
    </dgm:pt>
    <dgm:pt modelId="{C045754B-B420-4A53-BB9C-5000F7450D9A}" type="parTrans" cxnId="{176887D8-4866-4702-A60F-D958C9F832D0}">
      <dgm:prSet/>
      <dgm:spPr/>
      <dgm:t>
        <a:bodyPr/>
        <a:lstStyle/>
        <a:p>
          <a:endParaRPr lang="en-GB"/>
        </a:p>
      </dgm:t>
    </dgm:pt>
    <dgm:pt modelId="{6C8806E5-3C2C-4839-9030-DF869A3FB530}" type="sibTrans" cxnId="{176887D8-4866-4702-A60F-D958C9F832D0}">
      <dgm:prSet/>
      <dgm:spPr/>
      <dgm:t>
        <a:bodyPr/>
        <a:lstStyle/>
        <a:p>
          <a:endParaRPr lang="en-GB"/>
        </a:p>
      </dgm:t>
    </dgm:pt>
    <dgm:pt modelId="{6B9C8E3F-5523-4563-A28A-D0DE9F24839B}">
      <dgm:prSet phldrT="[Text]"/>
      <dgm:spPr/>
      <dgm:t>
        <a:bodyPr/>
        <a:lstStyle/>
        <a:p>
          <a:r>
            <a:rPr lang="en-GB" dirty="0"/>
            <a:t>Pulls letters in from emails into S1</a:t>
          </a:r>
        </a:p>
      </dgm:t>
    </dgm:pt>
    <dgm:pt modelId="{CF2D9EAD-CF45-4F5B-A3F0-39B2996B74A9}" type="parTrans" cxnId="{FCC2E96D-8F9C-4A22-A7CD-8AB780FB117E}">
      <dgm:prSet/>
      <dgm:spPr/>
      <dgm:t>
        <a:bodyPr/>
        <a:lstStyle/>
        <a:p>
          <a:endParaRPr lang="en-GB"/>
        </a:p>
      </dgm:t>
    </dgm:pt>
    <dgm:pt modelId="{A008F2A1-D680-4A8B-8405-95E1ADDEEE70}" type="sibTrans" cxnId="{FCC2E96D-8F9C-4A22-A7CD-8AB780FB117E}">
      <dgm:prSet/>
      <dgm:spPr/>
      <dgm:t>
        <a:bodyPr/>
        <a:lstStyle/>
        <a:p>
          <a:endParaRPr lang="en-GB"/>
        </a:p>
      </dgm:t>
    </dgm:pt>
    <dgm:pt modelId="{06402CEA-BFAD-49EB-B3E2-36A5574FD8D9}">
      <dgm:prSet phldrT="[Text]"/>
      <dgm:spPr/>
      <dgm:t>
        <a:bodyPr/>
        <a:lstStyle/>
        <a:p>
          <a:r>
            <a:rPr lang="en-GB" dirty="0"/>
            <a:t>Reads the letter</a:t>
          </a:r>
        </a:p>
      </dgm:t>
    </dgm:pt>
    <dgm:pt modelId="{A073A9E9-E6B2-4362-837A-0FE428518050}" type="parTrans" cxnId="{42267CC6-3DE6-4655-BCAB-DA49BE476F22}">
      <dgm:prSet/>
      <dgm:spPr/>
      <dgm:t>
        <a:bodyPr/>
        <a:lstStyle/>
        <a:p>
          <a:endParaRPr lang="en-GB"/>
        </a:p>
      </dgm:t>
    </dgm:pt>
    <dgm:pt modelId="{E3B65272-3B21-4AB2-BD8F-CE7C296558EA}" type="sibTrans" cxnId="{42267CC6-3DE6-4655-BCAB-DA49BE476F22}">
      <dgm:prSet/>
      <dgm:spPr/>
      <dgm:t>
        <a:bodyPr/>
        <a:lstStyle/>
        <a:p>
          <a:endParaRPr lang="en-GB"/>
        </a:p>
      </dgm:t>
    </dgm:pt>
    <dgm:pt modelId="{3C78908C-AF38-487C-8E48-3296857C20C4}">
      <dgm:prSet phldrT="[Text]"/>
      <dgm:spPr/>
      <dgm:t>
        <a:bodyPr/>
        <a:lstStyle/>
        <a:p>
          <a:r>
            <a:rPr lang="en-GB" dirty="0"/>
            <a:t>Recalls</a:t>
          </a:r>
        </a:p>
      </dgm:t>
    </dgm:pt>
    <dgm:pt modelId="{268F8AC4-46FC-4F2E-9E91-7549C39E90E3}" type="parTrans" cxnId="{8F415289-D0A3-491E-AFA9-79C24202A760}">
      <dgm:prSet/>
      <dgm:spPr/>
      <dgm:t>
        <a:bodyPr/>
        <a:lstStyle/>
        <a:p>
          <a:endParaRPr lang="en-GB"/>
        </a:p>
      </dgm:t>
    </dgm:pt>
    <dgm:pt modelId="{8F80912E-FB79-4F3D-B77C-46BF4FEB66B1}" type="sibTrans" cxnId="{8F415289-D0A3-491E-AFA9-79C24202A760}">
      <dgm:prSet/>
      <dgm:spPr/>
      <dgm:t>
        <a:bodyPr/>
        <a:lstStyle/>
        <a:p>
          <a:endParaRPr lang="en-GB"/>
        </a:p>
      </dgm:t>
    </dgm:pt>
    <dgm:pt modelId="{4D6D7108-2451-4FAA-8543-25B2D4BEC3CC}">
      <dgm:prSet phldrT="[Text]"/>
      <dgm:spPr/>
      <dgm:t>
        <a:bodyPr/>
        <a:lstStyle/>
        <a:p>
          <a:r>
            <a:rPr lang="en-GB" dirty="0"/>
            <a:t>Run searches monthly to identify target patients</a:t>
          </a:r>
        </a:p>
      </dgm:t>
    </dgm:pt>
    <dgm:pt modelId="{BC2F33FA-A378-4D20-B100-31DE2950B137}" type="parTrans" cxnId="{11D0A975-7331-4EB4-AD9D-177DA43C0E52}">
      <dgm:prSet/>
      <dgm:spPr/>
      <dgm:t>
        <a:bodyPr/>
        <a:lstStyle/>
        <a:p>
          <a:endParaRPr lang="en-GB"/>
        </a:p>
      </dgm:t>
    </dgm:pt>
    <dgm:pt modelId="{CA1BC1D7-4BE1-4A09-AE95-E61BF6381D37}" type="sibTrans" cxnId="{11D0A975-7331-4EB4-AD9D-177DA43C0E52}">
      <dgm:prSet/>
      <dgm:spPr/>
      <dgm:t>
        <a:bodyPr/>
        <a:lstStyle/>
        <a:p>
          <a:endParaRPr lang="en-GB"/>
        </a:p>
      </dgm:t>
    </dgm:pt>
    <dgm:pt modelId="{51A37D89-7F02-4B9A-90CA-CBDC6DB7CD65}">
      <dgm:prSet phldrT="[Text]"/>
      <dgm:spPr/>
      <dgm:t>
        <a:bodyPr/>
        <a:lstStyle/>
        <a:p>
          <a:r>
            <a:rPr lang="en-GB" dirty="0"/>
            <a:t>Invites in X number per week</a:t>
          </a:r>
        </a:p>
      </dgm:t>
    </dgm:pt>
    <dgm:pt modelId="{774E0BBF-11E6-471D-AF1A-568C8561AFCA}" type="parTrans" cxnId="{D8584940-E06E-46ED-9AA1-ECF2346E02BF}">
      <dgm:prSet/>
      <dgm:spPr/>
      <dgm:t>
        <a:bodyPr/>
        <a:lstStyle/>
        <a:p>
          <a:endParaRPr lang="en-GB"/>
        </a:p>
      </dgm:t>
    </dgm:pt>
    <dgm:pt modelId="{1418F15B-8995-4A48-B9A5-781B05C86B92}" type="sibTrans" cxnId="{D8584940-E06E-46ED-9AA1-ECF2346E02BF}">
      <dgm:prSet/>
      <dgm:spPr/>
      <dgm:t>
        <a:bodyPr/>
        <a:lstStyle/>
        <a:p>
          <a:endParaRPr lang="en-GB"/>
        </a:p>
      </dgm:t>
    </dgm:pt>
    <dgm:pt modelId="{7135D913-1A60-435E-90A2-744BA2A772B8}">
      <dgm:prSet/>
      <dgm:spPr/>
      <dgm:t>
        <a:bodyPr/>
        <a:lstStyle/>
        <a:p>
          <a:r>
            <a:rPr lang="en-GB" dirty="0"/>
            <a:t>Link to book own appointments</a:t>
          </a:r>
        </a:p>
      </dgm:t>
    </dgm:pt>
    <dgm:pt modelId="{697E033B-BD3A-4171-B9CC-D2459D679998}" type="parTrans" cxnId="{DB7CBC0D-F71C-4F27-9192-9A07E5F4E02C}">
      <dgm:prSet/>
      <dgm:spPr/>
      <dgm:t>
        <a:bodyPr/>
        <a:lstStyle/>
        <a:p>
          <a:endParaRPr lang="en-GB"/>
        </a:p>
      </dgm:t>
    </dgm:pt>
    <dgm:pt modelId="{C65D8144-7700-4EF2-AEB4-C3D9ECBB4ABB}" type="sibTrans" cxnId="{DB7CBC0D-F71C-4F27-9192-9A07E5F4E02C}">
      <dgm:prSet/>
      <dgm:spPr/>
      <dgm:t>
        <a:bodyPr/>
        <a:lstStyle/>
        <a:p>
          <a:endParaRPr lang="en-GB"/>
        </a:p>
      </dgm:t>
    </dgm:pt>
    <dgm:pt modelId="{E941D0A8-8359-44EF-BE8A-2D5A151A7553}">
      <dgm:prSet/>
      <dgm:spPr/>
      <dgm:t>
        <a:bodyPr/>
        <a:lstStyle/>
        <a:p>
          <a:r>
            <a:rPr lang="en-GB" dirty="0"/>
            <a:t>Highlights those who need ringing</a:t>
          </a:r>
        </a:p>
      </dgm:t>
    </dgm:pt>
    <dgm:pt modelId="{30B02382-49D5-41CB-8987-094DAD44B7F5}" type="parTrans" cxnId="{76929CD3-3E9C-4366-8018-3B1BA6F67E0A}">
      <dgm:prSet/>
      <dgm:spPr/>
      <dgm:t>
        <a:bodyPr/>
        <a:lstStyle/>
        <a:p>
          <a:endParaRPr lang="en-GB"/>
        </a:p>
      </dgm:t>
    </dgm:pt>
    <dgm:pt modelId="{D1095AD7-C7E0-457D-BD1C-F138839A0642}" type="sibTrans" cxnId="{76929CD3-3E9C-4366-8018-3B1BA6F67E0A}">
      <dgm:prSet/>
      <dgm:spPr/>
      <dgm:t>
        <a:bodyPr/>
        <a:lstStyle/>
        <a:p>
          <a:endParaRPr lang="en-GB"/>
        </a:p>
      </dgm:t>
    </dgm:pt>
    <dgm:pt modelId="{73787D42-B09A-426A-912F-A9573B88FAA5}">
      <dgm:prSet/>
      <dgm:spPr/>
      <dgm:t>
        <a:bodyPr/>
        <a:lstStyle/>
        <a:p>
          <a:r>
            <a:rPr lang="en-GB" dirty="0"/>
            <a:t>Highlights what needs coding</a:t>
          </a:r>
        </a:p>
      </dgm:t>
    </dgm:pt>
    <dgm:pt modelId="{4A86773C-57E7-4E5A-A471-80692198E681}" type="parTrans" cxnId="{CBAC9973-3F0A-44C8-B07E-1D00FFB25D2E}">
      <dgm:prSet/>
      <dgm:spPr/>
      <dgm:t>
        <a:bodyPr/>
        <a:lstStyle/>
        <a:p>
          <a:endParaRPr lang="en-GB"/>
        </a:p>
      </dgm:t>
    </dgm:pt>
    <dgm:pt modelId="{1B3D576A-75BE-442A-8A24-2ED822341247}" type="sibTrans" cxnId="{CBAC9973-3F0A-44C8-B07E-1D00FFB25D2E}">
      <dgm:prSet/>
      <dgm:spPr/>
      <dgm:t>
        <a:bodyPr/>
        <a:lstStyle/>
        <a:p>
          <a:endParaRPr lang="en-GB"/>
        </a:p>
      </dgm:t>
    </dgm:pt>
    <dgm:pt modelId="{AF07E591-712E-4411-B974-30721A851261}">
      <dgm:prSet/>
      <dgm:spPr/>
      <dgm:t>
        <a:bodyPr/>
        <a:lstStyle/>
        <a:p>
          <a:r>
            <a:rPr lang="en-GB" dirty="0"/>
            <a:t>Sends tasks for actions</a:t>
          </a:r>
        </a:p>
      </dgm:t>
    </dgm:pt>
    <dgm:pt modelId="{AAA8078F-A117-4247-A60A-8D320BE6E408}" type="parTrans" cxnId="{1C9461A2-7A03-4A82-847E-8D69954629E9}">
      <dgm:prSet/>
      <dgm:spPr/>
      <dgm:t>
        <a:bodyPr/>
        <a:lstStyle/>
        <a:p>
          <a:endParaRPr lang="en-GB"/>
        </a:p>
      </dgm:t>
    </dgm:pt>
    <dgm:pt modelId="{2BF437D5-1FFF-4614-9E92-4285164DC0AA}" type="sibTrans" cxnId="{1C9461A2-7A03-4A82-847E-8D69954629E9}">
      <dgm:prSet/>
      <dgm:spPr/>
      <dgm:t>
        <a:bodyPr/>
        <a:lstStyle/>
        <a:p>
          <a:endParaRPr lang="en-GB"/>
        </a:p>
      </dgm:t>
    </dgm:pt>
    <dgm:pt modelId="{707BADB9-C7AF-41CD-9D4F-29BCB20FEEB0}" type="pres">
      <dgm:prSet presAssocID="{CFF26FF5-B4B1-4D90-9F5A-1EAA97DCA6A3}" presName="Name0" presStyleCnt="0">
        <dgm:presLayoutVars>
          <dgm:dir/>
          <dgm:animLvl val="lvl"/>
          <dgm:resizeHandles val="exact"/>
        </dgm:presLayoutVars>
      </dgm:prSet>
      <dgm:spPr/>
    </dgm:pt>
    <dgm:pt modelId="{466586E9-E0D0-4B03-A903-9153681CF4AA}" type="pres">
      <dgm:prSet presAssocID="{E1712712-F3D9-4A06-896F-6E4C8DE2126D}" presName="vertFlow" presStyleCnt="0"/>
      <dgm:spPr/>
    </dgm:pt>
    <dgm:pt modelId="{334963C4-409B-4340-B8D8-631B7596BF07}" type="pres">
      <dgm:prSet presAssocID="{E1712712-F3D9-4A06-896F-6E4C8DE2126D}" presName="header" presStyleLbl="node1" presStyleIdx="0" presStyleCnt="2"/>
      <dgm:spPr/>
    </dgm:pt>
    <dgm:pt modelId="{E9D1D905-2ED0-4A97-9348-8A5B5C99988E}" type="pres">
      <dgm:prSet presAssocID="{CF2D9EAD-CF45-4F5B-A3F0-39B2996B74A9}" presName="parTrans" presStyleLbl="sibTrans2D1" presStyleIdx="0" presStyleCnt="8"/>
      <dgm:spPr/>
    </dgm:pt>
    <dgm:pt modelId="{6C28E0EB-8430-49A6-B7DB-13514C955DD4}" type="pres">
      <dgm:prSet presAssocID="{6B9C8E3F-5523-4563-A28A-D0DE9F24839B}" presName="child" presStyleLbl="alignAccFollowNode1" presStyleIdx="0" presStyleCnt="8">
        <dgm:presLayoutVars>
          <dgm:chMax val="0"/>
          <dgm:bulletEnabled val="1"/>
        </dgm:presLayoutVars>
      </dgm:prSet>
      <dgm:spPr/>
    </dgm:pt>
    <dgm:pt modelId="{2D4D2F07-D857-4A26-B31D-81FC81BB30A3}" type="pres">
      <dgm:prSet presAssocID="{A008F2A1-D680-4A8B-8405-95E1ADDEEE70}" presName="sibTrans" presStyleLbl="sibTrans2D1" presStyleIdx="1" presStyleCnt="8"/>
      <dgm:spPr/>
    </dgm:pt>
    <dgm:pt modelId="{7C2EA4AF-1B59-47A1-BA25-FF8E28C4D32B}" type="pres">
      <dgm:prSet presAssocID="{06402CEA-BFAD-49EB-B3E2-36A5574FD8D9}" presName="child" presStyleLbl="alignAccFollowNode1" presStyleIdx="1" presStyleCnt="8">
        <dgm:presLayoutVars>
          <dgm:chMax val="0"/>
          <dgm:bulletEnabled val="1"/>
        </dgm:presLayoutVars>
      </dgm:prSet>
      <dgm:spPr/>
    </dgm:pt>
    <dgm:pt modelId="{61577A41-6286-4402-812F-FCE0F2250DB9}" type="pres">
      <dgm:prSet presAssocID="{E3B65272-3B21-4AB2-BD8F-CE7C296558EA}" presName="sibTrans" presStyleLbl="sibTrans2D1" presStyleIdx="2" presStyleCnt="8"/>
      <dgm:spPr/>
    </dgm:pt>
    <dgm:pt modelId="{6000F992-D9DC-4C09-AFA7-F458D8B9215C}" type="pres">
      <dgm:prSet presAssocID="{73787D42-B09A-426A-912F-A9573B88FAA5}" presName="child" presStyleLbl="alignAccFollowNode1" presStyleIdx="2" presStyleCnt="8">
        <dgm:presLayoutVars>
          <dgm:chMax val="0"/>
          <dgm:bulletEnabled val="1"/>
        </dgm:presLayoutVars>
      </dgm:prSet>
      <dgm:spPr/>
    </dgm:pt>
    <dgm:pt modelId="{AC399FF8-DC96-44CA-AFE2-4EE5272AAD73}" type="pres">
      <dgm:prSet presAssocID="{1B3D576A-75BE-442A-8A24-2ED822341247}" presName="sibTrans" presStyleLbl="sibTrans2D1" presStyleIdx="3" presStyleCnt="8"/>
      <dgm:spPr/>
    </dgm:pt>
    <dgm:pt modelId="{A1339E76-F49D-4EF5-BB0D-4B513399C3B8}" type="pres">
      <dgm:prSet presAssocID="{AF07E591-712E-4411-B974-30721A851261}" presName="child" presStyleLbl="alignAccFollowNode1" presStyleIdx="3" presStyleCnt="8">
        <dgm:presLayoutVars>
          <dgm:chMax val="0"/>
          <dgm:bulletEnabled val="1"/>
        </dgm:presLayoutVars>
      </dgm:prSet>
      <dgm:spPr/>
    </dgm:pt>
    <dgm:pt modelId="{9914505F-B4E3-4307-B8CF-BE9E3278B357}" type="pres">
      <dgm:prSet presAssocID="{E1712712-F3D9-4A06-896F-6E4C8DE2126D}" presName="hSp" presStyleCnt="0"/>
      <dgm:spPr/>
    </dgm:pt>
    <dgm:pt modelId="{DE2025A4-D80D-4864-B6B9-1728A19F2F0E}" type="pres">
      <dgm:prSet presAssocID="{3C78908C-AF38-487C-8E48-3296857C20C4}" presName="vertFlow" presStyleCnt="0"/>
      <dgm:spPr/>
    </dgm:pt>
    <dgm:pt modelId="{BC0B8A54-223D-47FF-B1D8-F9CD6C5F5E37}" type="pres">
      <dgm:prSet presAssocID="{3C78908C-AF38-487C-8E48-3296857C20C4}" presName="header" presStyleLbl="node1" presStyleIdx="1" presStyleCnt="2"/>
      <dgm:spPr/>
    </dgm:pt>
    <dgm:pt modelId="{C8AA91D4-4E4C-4921-AFD9-247E2D080658}" type="pres">
      <dgm:prSet presAssocID="{BC2F33FA-A378-4D20-B100-31DE2950B137}" presName="parTrans" presStyleLbl="sibTrans2D1" presStyleIdx="4" presStyleCnt="8"/>
      <dgm:spPr/>
    </dgm:pt>
    <dgm:pt modelId="{55CAB0FE-E8C7-4B09-8FA8-467C353A0A63}" type="pres">
      <dgm:prSet presAssocID="{4D6D7108-2451-4FAA-8543-25B2D4BEC3CC}" presName="child" presStyleLbl="alignAccFollowNode1" presStyleIdx="4" presStyleCnt="8">
        <dgm:presLayoutVars>
          <dgm:chMax val="0"/>
          <dgm:bulletEnabled val="1"/>
        </dgm:presLayoutVars>
      </dgm:prSet>
      <dgm:spPr/>
    </dgm:pt>
    <dgm:pt modelId="{9D48D719-8BAE-499A-826D-4961ED966618}" type="pres">
      <dgm:prSet presAssocID="{CA1BC1D7-4BE1-4A09-AE95-E61BF6381D37}" presName="sibTrans" presStyleLbl="sibTrans2D1" presStyleIdx="5" presStyleCnt="8"/>
      <dgm:spPr/>
    </dgm:pt>
    <dgm:pt modelId="{FDE79A88-3440-463A-9A54-FBC9BD61486E}" type="pres">
      <dgm:prSet presAssocID="{51A37D89-7F02-4B9A-90CA-CBDC6DB7CD65}" presName="child" presStyleLbl="alignAccFollowNode1" presStyleIdx="5" presStyleCnt="8">
        <dgm:presLayoutVars>
          <dgm:chMax val="0"/>
          <dgm:bulletEnabled val="1"/>
        </dgm:presLayoutVars>
      </dgm:prSet>
      <dgm:spPr/>
    </dgm:pt>
    <dgm:pt modelId="{A775BCEC-FE18-4FDE-B9C2-3C27CE74DC06}" type="pres">
      <dgm:prSet presAssocID="{1418F15B-8995-4A48-B9A5-781B05C86B92}" presName="sibTrans" presStyleLbl="sibTrans2D1" presStyleIdx="6" presStyleCnt="8"/>
      <dgm:spPr/>
    </dgm:pt>
    <dgm:pt modelId="{F696A77A-F4B2-4DF7-ABAB-CC79F6745881}" type="pres">
      <dgm:prSet presAssocID="{7135D913-1A60-435E-90A2-744BA2A772B8}" presName="child" presStyleLbl="alignAccFollowNode1" presStyleIdx="6" presStyleCnt="8">
        <dgm:presLayoutVars>
          <dgm:chMax val="0"/>
          <dgm:bulletEnabled val="1"/>
        </dgm:presLayoutVars>
      </dgm:prSet>
      <dgm:spPr/>
    </dgm:pt>
    <dgm:pt modelId="{6EE02D91-2CE5-4D31-B2BC-A04C54C93896}" type="pres">
      <dgm:prSet presAssocID="{C65D8144-7700-4EF2-AEB4-C3D9ECBB4ABB}" presName="sibTrans" presStyleLbl="sibTrans2D1" presStyleIdx="7" presStyleCnt="8"/>
      <dgm:spPr/>
    </dgm:pt>
    <dgm:pt modelId="{7472B871-C1F3-4FBB-9560-A3306DFB9103}" type="pres">
      <dgm:prSet presAssocID="{E941D0A8-8359-44EF-BE8A-2D5A151A7553}" presName="child" presStyleLbl="alignAccFollowNode1" presStyleIdx="7" presStyleCnt="8">
        <dgm:presLayoutVars>
          <dgm:chMax val="0"/>
          <dgm:bulletEnabled val="1"/>
        </dgm:presLayoutVars>
      </dgm:prSet>
      <dgm:spPr/>
    </dgm:pt>
  </dgm:ptLst>
  <dgm:cxnLst>
    <dgm:cxn modelId="{DB7CBC0D-F71C-4F27-9192-9A07E5F4E02C}" srcId="{3C78908C-AF38-487C-8E48-3296857C20C4}" destId="{7135D913-1A60-435E-90A2-744BA2A772B8}" srcOrd="2" destOrd="0" parTransId="{697E033B-BD3A-4171-B9CC-D2459D679998}" sibTransId="{C65D8144-7700-4EF2-AEB4-C3D9ECBB4ABB}"/>
    <dgm:cxn modelId="{286C9F11-03A3-4B83-975E-CB794105818C}" type="presOf" srcId="{C65D8144-7700-4EF2-AEB4-C3D9ECBB4ABB}" destId="{6EE02D91-2CE5-4D31-B2BC-A04C54C93896}" srcOrd="0" destOrd="0" presId="urn:microsoft.com/office/officeart/2005/8/layout/lProcess1"/>
    <dgm:cxn modelId="{51F16216-5B2A-49E5-89AE-BD01C34EF46C}" type="presOf" srcId="{AF07E591-712E-4411-B974-30721A851261}" destId="{A1339E76-F49D-4EF5-BB0D-4B513399C3B8}" srcOrd="0" destOrd="0" presId="urn:microsoft.com/office/officeart/2005/8/layout/lProcess1"/>
    <dgm:cxn modelId="{E72FB526-7B23-45E8-B6AF-A44FD0FE2493}" type="presOf" srcId="{4D6D7108-2451-4FAA-8543-25B2D4BEC3CC}" destId="{55CAB0FE-E8C7-4B09-8FA8-467C353A0A63}" srcOrd="0" destOrd="0" presId="urn:microsoft.com/office/officeart/2005/8/layout/lProcess1"/>
    <dgm:cxn modelId="{0395BC29-14DB-4F65-9D38-0F43D566CB87}" type="presOf" srcId="{6B9C8E3F-5523-4563-A28A-D0DE9F24839B}" destId="{6C28E0EB-8430-49A6-B7DB-13514C955DD4}" srcOrd="0" destOrd="0" presId="urn:microsoft.com/office/officeart/2005/8/layout/lProcess1"/>
    <dgm:cxn modelId="{02DA292E-7086-4F24-BC19-FED87EAC6397}" type="presOf" srcId="{E1712712-F3D9-4A06-896F-6E4C8DE2126D}" destId="{334963C4-409B-4340-B8D8-631B7596BF07}" srcOrd="0" destOrd="0" presId="urn:microsoft.com/office/officeart/2005/8/layout/lProcess1"/>
    <dgm:cxn modelId="{5DF2BD3C-184C-43B5-953D-6BD2D56D0385}" type="presOf" srcId="{BC2F33FA-A378-4D20-B100-31DE2950B137}" destId="{C8AA91D4-4E4C-4921-AFD9-247E2D080658}" srcOrd="0" destOrd="0" presId="urn:microsoft.com/office/officeart/2005/8/layout/lProcess1"/>
    <dgm:cxn modelId="{D8584940-E06E-46ED-9AA1-ECF2346E02BF}" srcId="{3C78908C-AF38-487C-8E48-3296857C20C4}" destId="{51A37D89-7F02-4B9A-90CA-CBDC6DB7CD65}" srcOrd="1" destOrd="0" parTransId="{774E0BBF-11E6-471D-AF1A-568C8561AFCA}" sibTransId="{1418F15B-8995-4A48-B9A5-781B05C86B92}"/>
    <dgm:cxn modelId="{EA3B935B-5762-4950-9326-90E1EB9CA5E7}" type="presOf" srcId="{73787D42-B09A-426A-912F-A9573B88FAA5}" destId="{6000F992-D9DC-4C09-AFA7-F458D8B9215C}" srcOrd="0" destOrd="0" presId="urn:microsoft.com/office/officeart/2005/8/layout/lProcess1"/>
    <dgm:cxn modelId="{51E24762-6D5A-4982-B71F-68683EAFFF26}" type="presOf" srcId="{1418F15B-8995-4A48-B9A5-781B05C86B92}" destId="{A775BCEC-FE18-4FDE-B9C2-3C27CE74DC06}" srcOrd="0" destOrd="0" presId="urn:microsoft.com/office/officeart/2005/8/layout/lProcess1"/>
    <dgm:cxn modelId="{11D90D6C-2DDB-4BEC-8260-897D8000516A}" type="presOf" srcId="{51A37D89-7F02-4B9A-90CA-CBDC6DB7CD65}" destId="{FDE79A88-3440-463A-9A54-FBC9BD61486E}" srcOrd="0" destOrd="0" presId="urn:microsoft.com/office/officeart/2005/8/layout/lProcess1"/>
    <dgm:cxn modelId="{15BE546D-F06B-48EF-B155-7A9811C7A7FF}" type="presOf" srcId="{3C78908C-AF38-487C-8E48-3296857C20C4}" destId="{BC0B8A54-223D-47FF-B1D8-F9CD6C5F5E37}" srcOrd="0" destOrd="0" presId="urn:microsoft.com/office/officeart/2005/8/layout/lProcess1"/>
    <dgm:cxn modelId="{FCC2E96D-8F9C-4A22-A7CD-8AB780FB117E}" srcId="{E1712712-F3D9-4A06-896F-6E4C8DE2126D}" destId="{6B9C8E3F-5523-4563-A28A-D0DE9F24839B}" srcOrd="0" destOrd="0" parTransId="{CF2D9EAD-CF45-4F5B-A3F0-39B2996B74A9}" sibTransId="{A008F2A1-D680-4A8B-8405-95E1ADDEEE70}"/>
    <dgm:cxn modelId="{31B04F4E-D27C-4E4C-90AF-CE601109C341}" type="presOf" srcId="{1B3D576A-75BE-442A-8A24-2ED822341247}" destId="{AC399FF8-DC96-44CA-AFE2-4EE5272AAD73}" srcOrd="0" destOrd="0" presId="urn:microsoft.com/office/officeart/2005/8/layout/lProcess1"/>
    <dgm:cxn modelId="{BBD30872-080E-4678-98EA-406747CCE6EA}" type="presOf" srcId="{CA1BC1D7-4BE1-4A09-AE95-E61BF6381D37}" destId="{9D48D719-8BAE-499A-826D-4961ED966618}" srcOrd="0" destOrd="0" presId="urn:microsoft.com/office/officeart/2005/8/layout/lProcess1"/>
    <dgm:cxn modelId="{CBAC9973-3F0A-44C8-B07E-1D00FFB25D2E}" srcId="{E1712712-F3D9-4A06-896F-6E4C8DE2126D}" destId="{73787D42-B09A-426A-912F-A9573B88FAA5}" srcOrd="2" destOrd="0" parTransId="{4A86773C-57E7-4E5A-A471-80692198E681}" sibTransId="{1B3D576A-75BE-442A-8A24-2ED822341247}"/>
    <dgm:cxn modelId="{11D0A975-7331-4EB4-AD9D-177DA43C0E52}" srcId="{3C78908C-AF38-487C-8E48-3296857C20C4}" destId="{4D6D7108-2451-4FAA-8543-25B2D4BEC3CC}" srcOrd="0" destOrd="0" parTransId="{BC2F33FA-A378-4D20-B100-31DE2950B137}" sibTransId="{CA1BC1D7-4BE1-4A09-AE95-E61BF6381D37}"/>
    <dgm:cxn modelId="{51083B7E-10F0-478E-A544-FD5B2218386D}" type="presOf" srcId="{06402CEA-BFAD-49EB-B3E2-36A5574FD8D9}" destId="{7C2EA4AF-1B59-47A1-BA25-FF8E28C4D32B}" srcOrd="0" destOrd="0" presId="urn:microsoft.com/office/officeart/2005/8/layout/lProcess1"/>
    <dgm:cxn modelId="{8F415289-D0A3-491E-AFA9-79C24202A760}" srcId="{CFF26FF5-B4B1-4D90-9F5A-1EAA97DCA6A3}" destId="{3C78908C-AF38-487C-8E48-3296857C20C4}" srcOrd="1" destOrd="0" parTransId="{268F8AC4-46FC-4F2E-9E91-7549C39E90E3}" sibTransId="{8F80912E-FB79-4F3D-B77C-46BF4FEB66B1}"/>
    <dgm:cxn modelId="{DE60848F-384D-4AB5-88C2-9CF10C61A1ED}" type="presOf" srcId="{E3B65272-3B21-4AB2-BD8F-CE7C296558EA}" destId="{61577A41-6286-4402-812F-FCE0F2250DB9}" srcOrd="0" destOrd="0" presId="urn:microsoft.com/office/officeart/2005/8/layout/lProcess1"/>
    <dgm:cxn modelId="{1C9461A2-7A03-4A82-847E-8D69954629E9}" srcId="{E1712712-F3D9-4A06-896F-6E4C8DE2126D}" destId="{AF07E591-712E-4411-B974-30721A851261}" srcOrd="3" destOrd="0" parTransId="{AAA8078F-A117-4247-A60A-8D320BE6E408}" sibTransId="{2BF437D5-1FFF-4614-9E92-4285164DC0AA}"/>
    <dgm:cxn modelId="{1245B9A6-2E09-4F27-8A6E-5D15C751D19B}" type="presOf" srcId="{CF2D9EAD-CF45-4F5B-A3F0-39B2996B74A9}" destId="{E9D1D905-2ED0-4A97-9348-8A5B5C99988E}" srcOrd="0" destOrd="0" presId="urn:microsoft.com/office/officeart/2005/8/layout/lProcess1"/>
    <dgm:cxn modelId="{E6EB04A7-138C-4436-92ED-8048A0A18826}" type="presOf" srcId="{A008F2A1-D680-4A8B-8405-95E1ADDEEE70}" destId="{2D4D2F07-D857-4A26-B31D-81FC81BB30A3}" srcOrd="0" destOrd="0" presId="urn:microsoft.com/office/officeart/2005/8/layout/lProcess1"/>
    <dgm:cxn modelId="{58CE17C3-EC8B-4229-953D-80FA41C8390F}" type="presOf" srcId="{CFF26FF5-B4B1-4D90-9F5A-1EAA97DCA6A3}" destId="{707BADB9-C7AF-41CD-9D4F-29BCB20FEEB0}" srcOrd="0" destOrd="0" presId="urn:microsoft.com/office/officeart/2005/8/layout/lProcess1"/>
    <dgm:cxn modelId="{42267CC6-3DE6-4655-BCAB-DA49BE476F22}" srcId="{E1712712-F3D9-4A06-896F-6E4C8DE2126D}" destId="{06402CEA-BFAD-49EB-B3E2-36A5574FD8D9}" srcOrd="1" destOrd="0" parTransId="{A073A9E9-E6B2-4362-837A-0FE428518050}" sibTransId="{E3B65272-3B21-4AB2-BD8F-CE7C296558EA}"/>
    <dgm:cxn modelId="{03591ED3-9634-4357-A1DD-9AB4D06CBF58}" type="presOf" srcId="{E941D0A8-8359-44EF-BE8A-2D5A151A7553}" destId="{7472B871-C1F3-4FBB-9560-A3306DFB9103}" srcOrd="0" destOrd="0" presId="urn:microsoft.com/office/officeart/2005/8/layout/lProcess1"/>
    <dgm:cxn modelId="{76929CD3-3E9C-4366-8018-3B1BA6F67E0A}" srcId="{3C78908C-AF38-487C-8E48-3296857C20C4}" destId="{E941D0A8-8359-44EF-BE8A-2D5A151A7553}" srcOrd="3" destOrd="0" parTransId="{30B02382-49D5-41CB-8987-094DAD44B7F5}" sibTransId="{D1095AD7-C7E0-457D-BD1C-F138839A0642}"/>
    <dgm:cxn modelId="{176887D8-4866-4702-A60F-D958C9F832D0}" srcId="{CFF26FF5-B4B1-4D90-9F5A-1EAA97DCA6A3}" destId="{E1712712-F3D9-4A06-896F-6E4C8DE2126D}" srcOrd="0" destOrd="0" parTransId="{C045754B-B420-4A53-BB9C-5000F7450D9A}" sibTransId="{6C8806E5-3C2C-4839-9030-DF869A3FB530}"/>
    <dgm:cxn modelId="{8865E1F1-690A-4786-B48F-4592DB7DD635}" type="presOf" srcId="{7135D913-1A60-435E-90A2-744BA2A772B8}" destId="{F696A77A-F4B2-4DF7-ABAB-CC79F6745881}" srcOrd="0" destOrd="0" presId="urn:microsoft.com/office/officeart/2005/8/layout/lProcess1"/>
    <dgm:cxn modelId="{72AB3934-E600-47C3-ABC0-3C5DE7E9246D}" type="presParOf" srcId="{707BADB9-C7AF-41CD-9D4F-29BCB20FEEB0}" destId="{466586E9-E0D0-4B03-A903-9153681CF4AA}" srcOrd="0" destOrd="0" presId="urn:microsoft.com/office/officeart/2005/8/layout/lProcess1"/>
    <dgm:cxn modelId="{C7D19430-F0F2-4408-A757-CB179B811651}" type="presParOf" srcId="{466586E9-E0D0-4B03-A903-9153681CF4AA}" destId="{334963C4-409B-4340-B8D8-631B7596BF07}" srcOrd="0" destOrd="0" presId="urn:microsoft.com/office/officeart/2005/8/layout/lProcess1"/>
    <dgm:cxn modelId="{961FC89F-CC7D-4713-AA65-D8478F3FA365}" type="presParOf" srcId="{466586E9-E0D0-4B03-A903-9153681CF4AA}" destId="{E9D1D905-2ED0-4A97-9348-8A5B5C99988E}" srcOrd="1" destOrd="0" presId="urn:microsoft.com/office/officeart/2005/8/layout/lProcess1"/>
    <dgm:cxn modelId="{8CBA1BA0-EE66-4AEF-8A03-698025ECBBAE}" type="presParOf" srcId="{466586E9-E0D0-4B03-A903-9153681CF4AA}" destId="{6C28E0EB-8430-49A6-B7DB-13514C955DD4}" srcOrd="2" destOrd="0" presId="urn:microsoft.com/office/officeart/2005/8/layout/lProcess1"/>
    <dgm:cxn modelId="{0C5EE4D5-A804-48F9-8F70-C1A2B60449BE}" type="presParOf" srcId="{466586E9-E0D0-4B03-A903-9153681CF4AA}" destId="{2D4D2F07-D857-4A26-B31D-81FC81BB30A3}" srcOrd="3" destOrd="0" presId="urn:microsoft.com/office/officeart/2005/8/layout/lProcess1"/>
    <dgm:cxn modelId="{7D76B7A6-EB5D-4C21-9EA4-205139EB56BA}" type="presParOf" srcId="{466586E9-E0D0-4B03-A903-9153681CF4AA}" destId="{7C2EA4AF-1B59-47A1-BA25-FF8E28C4D32B}" srcOrd="4" destOrd="0" presId="urn:microsoft.com/office/officeart/2005/8/layout/lProcess1"/>
    <dgm:cxn modelId="{3E79234C-0E52-4F99-B354-2F56BF1D066D}" type="presParOf" srcId="{466586E9-E0D0-4B03-A903-9153681CF4AA}" destId="{61577A41-6286-4402-812F-FCE0F2250DB9}" srcOrd="5" destOrd="0" presId="urn:microsoft.com/office/officeart/2005/8/layout/lProcess1"/>
    <dgm:cxn modelId="{5A10CDC8-8B5D-48D8-ABF4-07304D1D6773}" type="presParOf" srcId="{466586E9-E0D0-4B03-A903-9153681CF4AA}" destId="{6000F992-D9DC-4C09-AFA7-F458D8B9215C}" srcOrd="6" destOrd="0" presId="urn:microsoft.com/office/officeart/2005/8/layout/lProcess1"/>
    <dgm:cxn modelId="{91BBF03A-75D5-401A-8114-85AE4ED98F18}" type="presParOf" srcId="{466586E9-E0D0-4B03-A903-9153681CF4AA}" destId="{AC399FF8-DC96-44CA-AFE2-4EE5272AAD73}" srcOrd="7" destOrd="0" presId="urn:microsoft.com/office/officeart/2005/8/layout/lProcess1"/>
    <dgm:cxn modelId="{35BA016F-A500-4202-B871-B23D058C47DC}" type="presParOf" srcId="{466586E9-E0D0-4B03-A903-9153681CF4AA}" destId="{A1339E76-F49D-4EF5-BB0D-4B513399C3B8}" srcOrd="8" destOrd="0" presId="urn:microsoft.com/office/officeart/2005/8/layout/lProcess1"/>
    <dgm:cxn modelId="{D033A552-73FB-4D68-B97B-D2F6591BD7D9}" type="presParOf" srcId="{707BADB9-C7AF-41CD-9D4F-29BCB20FEEB0}" destId="{9914505F-B4E3-4307-B8CF-BE9E3278B357}" srcOrd="1" destOrd="0" presId="urn:microsoft.com/office/officeart/2005/8/layout/lProcess1"/>
    <dgm:cxn modelId="{F851F371-40B0-410C-A7E4-8C09D635B975}" type="presParOf" srcId="{707BADB9-C7AF-41CD-9D4F-29BCB20FEEB0}" destId="{DE2025A4-D80D-4864-B6B9-1728A19F2F0E}" srcOrd="2" destOrd="0" presId="urn:microsoft.com/office/officeart/2005/8/layout/lProcess1"/>
    <dgm:cxn modelId="{0FC75872-407C-46BC-AD66-E8117646919F}" type="presParOf" srcId="{DE2025A4-D80D-4864-B6B9-1728A19F2F0E}" destId="{BC0B8A54-223D-47FF-B1D8-F9CD6C5F5E37}" srcOrd="0" destOrd="0" presId="urn:microsoft.com/office/officeart/2005/8/layout/lProcess1"/>
    <dgm:cxn modelId="{83318C82-6A2E-4775-9C68-8BFAC614BD61}" type="presParOf" srcId="{DE2025A4-D80D-4864-B6B9-1728A19F2F0E}" destId="{C8AA91D4-4E4C-4921-AFD9-247E2D080658}" srcOrd="1" destOrd="0" presId="urn:microsoft.com/office/officeart/2005/8/layout/lProcess1"/>
    <dgm:cxn modelId="{89BDDEE0-E53D-4D17-8CCA-CDD1B83B23F4}" type="presParOf" srcId="{DE2025A4-D80D-4864-B6B9-1728A19F2F0E}" destId="{55CAB0FE-E8C7-4B09-8FA8-467C353A0A63}" srcOrd="2" destOrd="0" presId="urn:microsoft.com/office/officeart/2005/8/layout/lProcess1"/>
    <dgm:cxn modelId="{77A4E0AF-4C15-49BE-8945-DED832A68406}" type="presParOf" srcId="{DE2025A4-D80D-4864-B6B9-1728A19F2F0E}" destId="{9D48D719-8BAE-499A-826D-4961ED966618}" srcOrd="3" destOrd="0" presId="urn:microsoft.com/office/officeart/2005/8/layout/lProcess1"/>
    <dgm:cxn modelId="{2EC2EC71-A3AE-4323-BC57-4A8A6BC084A0}" type="presParOf" srcId="{DE2025A4-D80D-4864-B6B9-1728A19F2F0E}" destId="{FDE79A88-3440-463A-9A54-FBC9BD61486E}" srcOrd="4" destOrd="0" presId="urn:microsoft.com/office/officeart/2005/8/layout/lProcess1"/>
    <dgm:cxn modelId="{5D0002E7-EB36-486E-B295-7F311A7DCCEB}" type="presParOf" srcId="{DE2025A4-D80D-4864-B6B9-1728A19F2F0E}" destId="{A775BCEC-FE18-4FDE-B9C2-3C27CE74DC06}" srcOrd="5" destOrd="0" presId="urn:microsoft.com/office/officeart/2005/8/layout/lProcess1"/>
    <dgm:cxn modelId="{7271C754-7C84-4DB8-BD8D-7FD2568905EE}" type="presParOf" srcId="{DE2025A4-D80D-4864-B6B9-1728A19F2F0E}" destId="{F696A77A-F4B2-4DF7-ABAB-CC79F6745881}" srcOrd="6" destOrd="0" presId="urn:microsoft.com/office/officeart/2005/8/layout/lProcess1"/>
    <dgm:cxn modelId="{E01698DD-1A3E-49EC-AC6B-E4B3206C67AC}" type="presParOf" srcId="{DE2025A4-D80D-4864-B6B9-1728A19F2F0E}" destId="{6EE02D91-2CE5-4D31-B2BC-A04C54C93896}" srcOrd="7" destOrd="0" presId="urn:microsoft.com/office/officeart/2005/8/layout/lProcess1"/>
    <dgm:cxn modelId="{A1147EDE-64BE-4204-984D-0D5E1D2396F7}" type="presParOf" srcId="{DE2025A4-D80D-4864-B6B9-1728A19F2F0E}" destId="{7472B871-C1F3-4FBB-9560-A3306DFB9103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9F50F-99C5-4B3E-8F68-A0B087255238}">
      <dsp:nvSpPr>
        <dsp:cNvPr id="0" name=""/>
        <dsp:cNvSpPr/>
      </dsp:nvSpPr>
      <dsp:spPr>
        <a:xfrm>
          <a:off x="742995" y="1178589"/>
          <a:ext cx="1098000" cy="109800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E6659-4669-43D3-B474-540C025E0C56}">
      <dsp:nvSpPr>
        <dsp:cNvPr id="0" name=""/>
        <dsp:cNvSpPr/>
      </dsp:nvSpPr>
      <dsp:spPr>
        <a:xfrm>
          <a:off x="976996" y="141258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540EB-4CE9-4988-8934-E4E2852C5A0B}">
      <dsp:nvSpPr>
        <dsp:cNvPr id="0" name=""/>
        <dsp:cNvSpPr/>
      </dsp:nvSpPr>
      <dsp:spPr>
        <a:xfrm>
          <a:off x="391995" y="2618589"/>
          <a:ext cx="1800000" cy="128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kern="1200" cap="none" dirty="0">
              <a:solidFill>
                <a:schemeClr val="bg1"/>
              </a:solidFill>
            </a:rPr>
            <a:t>Dr Abid joined on placement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kern="1200" cap="none" dirty="0">
              <a:solidFill>
                <a:schemeClr val="bg1"/>
              </a:solidFill>
            </a:rPr>
            <a:t>(ST3)</a:t>
          </a:r>
        </a:p>
      </dsp:txBody>
      <dsp:txXfrm>
        <a:off x="391995" y="2618589"/>
        <a:ext cx="1800000" cy="1289707"/>
      </dsp:txXfrm>
    </dsp:sp>
    <dsp:sp modelId="{6A1A4E47-8735-4536-B903-131D2BEEBB92}">
      <dsp:nvSpPr>
        <dsp:cNvPr id="0" name=""/>
        <dsp:cNvSpPr/>
      </dsp:nvSpPr>
      <dsp:spPr>
        <a:xfrm>
          <a:off x="2857996" y="1178589"/>
          <a:ext cx="1098000" cy="109800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32633-A4F3-4F4B-AD2D-97FB7B21572D}">
      <dsp:nvSpPr>
        <dsp:cNvPr id="0" name=""/>
        <dsp:cNvSpPr/>
      </dsp:nvSpPr>
      <dsp:spPr>
        <a:xfrm>
          <a:off x="3091996" y="141258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65AB6-E72E-406D-BA8A-84234F16905E}">
      <dsp:nvSpPr>
        <dsp:cNvPr id="0" name=""/>
        <dsp:cNvSpPr/>
      </dsp:nvSpPr>
      <dsp:spPr>
        <a:xfrm>
          <a:off x="2506996" y="2618589"/>
          <a:ext cx="1800000" cy="128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kern="1200" cap="none" baseline="0" dirty="0">
              <a:solidFill>
                <a:schemeClr val="bg1"/>
              </a:solidFill>
            </a:rPr>
            <a:t>Dr Patel, Dr Jaiswal, Dr Foroughi left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kern="1200" cap="none" baseline="0" dirty="0">
              <a:solidFill>
                <a:schemeClr val="bg1"/>
              </a:solidFill>
            </a:rPr>
            <a:t>(ST1, FY2, ST1)</a:t>
          </a:r>
        </a:p>
      </dsp:txBody>
      <dsp:txXfrm>
        <a:off x="2506996" y="2618589"/>
        <a:ext cx="1800000" cy="1289707"/>
      </dsp:txXfrm>
    </dsp:sp>
    <dsp:sp modelId="{4C658096-4D6F-4AB0-B3DE-53A78D1BA770}">
      <dsp:nvSpPr>
        <dsp:cNvPr id="0" name=""/>
        <dsp:cNvSpPr/>
      </dsp:nvSpPr>
      <dsp:spPr>
        <a:xfrm>
          <a:off x="4972995" y="1178589"/>
          <a:ext cx="1098000" cy="109800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91D7D-F3AB-4BD3-A93A-1FC589C7C4A9}">
      <dsp:nvSpPr>
        <dsp:cNvPr id="0" name=""/>
        <dsp:cNvSpPr/>
      </dsp:nvSpPr>
      <dsp:spPr>
        <a:xfrm>
          <a:off x="5206995" y="1412589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2C9A3-9FD7-4BC4-A500-1B0F2571757D}">
      <dsp:nvSpPr>
        <dsp:cNvPr id="0" name=""/>
        <dsp:cNvSpPr/>
      </dsp:nvSpPr>
      <dsp:spPr>
        <a:xfrm>
          <a:off x="4621995" y="2618589"/>
          <a:ext cx="1800000" cy="128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cap="none" baseline="0" dirty="0">
              <a:solidFill>
                <a:schemeClr val="bg1"/>
              </a:solidFill>
            </a:rPr>
            <a:t>Cat trained up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cap="none" baseline="0" dirty="0">
              <a:solidFill>
                <a:schemeClr val="bg1"/>
              </a:solidFill>
            </a:rPr>
            <a:t>(phlebotomy)</a:t>
          </a:r>
          <a:endParaRPr lang="en-GB" sz="1900" kern="1200" dirty="0"/>
        </a:p>
      </dsp:txBody>
      <dsp:txXfrm>
        <a:off x="4621995" y="2618589"/>
        <a:ext cx="1800000" cy="1289707"/>
      </dsp:txXfrm>
    </dsp:sp>
    <dsp:sp modelId="{AA1E3B00-B0C0-451E-BCAB-5AFE68D89A99}">
      <dsp:nvSpPr>
        <dsp:cNvPr id="0" name=""/>
        <dsp:cNvSpPr/>
      </dsp:nvSpPr>
      <dsp:spPr>
        <a:xfrm>
          <a:off x="7087996" y="1178589"/>
          <a:ext cx="1098000" cy="109800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75B7A-68FF-4B23-9DE5-230B0C16F863}">
      <dsp:nvSpPr>
        <dsp:cNvPr id="0" name=""/>
        <dsp:cNvSpPr/>
      </dsp:nvSpPr>
      <dsp:spPr>
        <a:xfrm>
          <a:off x="7321996" y="1412589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5D9AE-A221-4A7D-997D-3C553A6511A5}">
      <dsp:nvSpPr>
        <dsp:cNvPr id="0" name=""/>
        <dsp:cNvSpPr/>
      </dsp:nvSpPr>
      <dsp:spPr>
        <a:xfrm>
          <a:off x="6736996" y="2618589"/>
          <a:ext cx="1800000" cy="128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cap="none" baseline="0" dirty="0">
              <a:solidFill>
                <a:schemeClr val="bg1"/>
              </a:solidFill>
            </a:rPr>
            <a:t>Advertised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cap="none" baseline="0" dirty="0">
              <a:solidFill>
                <a:schemeClr val="bg1"/>
              </a:solidFill>
            </a:rPr>
            <a:t>(Apprentices)</a:t>
          </a:r>
          <a:endParaRPr lang="en-GB" sz="1900" kern="1200" dirty="0"/>
        </a:p>
      </dsp:txBody>
      <dsp:txXfrm>
        <a:off x="6736996" y="2618589"/>
        <a:ext cx="1800000" cy="12897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2C7FA-E4C3-4163-A7F7-011DB41A0E26}">
      <dsp:nvSpPr>
        <dsp:cNvPr id="0" name=""/>
        <dsp:cNvSpPr/>
      </dsp:nvSpPr>
      <dsp:spPr>
        <a:xfrm>
          <a:off x="2942" y="438773"/>
          <a:ext cx="1593217" cy="9559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ANP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Advanced Nurse Practitioner</a:t>
          </a:r>
        </a:p>
      </dsp:txBody>
      <dsp:txXfrm>
        <a:off x="2942" y="438773"/>
        <a:ext cx="1593217" cy="955930"/>
      </dsp:txXfrm>
    </dsp:sp>
    <dsp:sp modelId="{D0F1591B-0F2F-4B0F-8D1F-1CF83AF526C3}">
      <dsp:nvSpPr>
        <dsp:cNvPr id="0" name=""/>
        <dsp:cNvSpPr/>
      </dsp:nvSpPr>
      <dsp:spPr>
        <a:xfrm>
          <a:off x="1755482" y="438773"/>
          <a:ext cx="1593217" cy="955930"/>
        </a:xfrm>
        <a:prstGeom prst="rect">
          <a:avLst/>
        </a:prstGeom>
        <a:solidFill>
          <a:schemeClr val="accent3">
            <a:hueOff val="343097"/>
            <a:satOff val="2059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ADHD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Attention Deficit </a:t>
          </a:r>
          <a:r>
            <a:rPr lang="en-GB" sz="1300" kern="1200"/>
            <a:t>Hyperactivity Disorder</a:t>
          </a:r>
          <a:endParaRPr lang="en-GB" sz="1300" kern="1200" dirty="0"/>
        </a:p>
      </dsp:txBody>
      <dsp:txXfrm>
        <a:off x="1755482" y="438773"/>
        <a:ext cx="1593217" cy="955930"/>
      </dsp:txXfrm>
    </dsp:sp>
    <dsp:sp modelId="{4A0A0553-7328-4B2F-9D35-0F5616F3F213}">
      <dsp:nvSpPr>
        <dsp:cNvPr id="0" name=""/>
        <dsp:cNvSpPr/>
      </dsp:nvSpPr>
      <dsp:spPr>
        <a:xfrm>
          <a:off x="3508021" y="438773"/>
          <a:ext cx="1593217" cy="955930"/>
        </a:xfrm>
        <a:prstGeom prst="rect">
          <a:avLst/>
        </a:prstGeom>
        <a:solidFill>
          <a:schemeClr val="accent3">
            <a:hueOff val="686194"/>
            <a:satOff val="4119"/>
            <a:lumOff val="31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DNA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Did Not Attend</a:t>
          </a:r>
        </a:p>
      </dsp:txBody>
      <dsp:txXfrm>
        <a:off x="3508021" y="438773"/>
        <a:ext cx="1593217" cy="955930"/>
      </dsp:txXfrm>
    </dsp:sp>
    <dsp:sp modelId="{41A0B3DC-6622-43AA-8EDC-B142C311187F}">
      <dsp:nvSpPr>
        <dsp:cNvPr id="0" name=""/>
        <dsp:cNvSpPr/>
      </dsp:nvSpPr>
      <dsp:spPr>
        <a:xfrm>
          <a:off x="5260561" y="438773"/>
          <a:ext cx="1593217" cy="955930"/>
        </a:xfrm>
        <a:prstGeom prst="rect">
          <a:avLst/>
        </a:prstGeom>
        <a:solidFill>
          <a:schemeClr val="accent3">
            <a:hueOff val="1029291"/>
            <a:satOff val="6178"/>
            <a:lumOff val="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FCP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First Contact Practitioner</a:t>
          </a:r>
        </a:p>
      </dsp:txBody>
      <dsp:txXfrm>
        <a:off x="5260561" y="438773"/>
        <a:ext cx="1593217" cy="955930"/>
      </dsp:txXfrm>
    </dsp:sp>
    <dsp:sp modelId="{13F343B1-C724-4CC9-8509-C8BC2BF4E6D1}">
      <dsp:nvSpPr>
        <dsp:cNvPr id="0" name=""/>
        <dsp:cNvSpPr/>
      </dsp:nvSpPr>
      <dsp:spPr>
        <a:xfrm>
          <a:off x="7013100" y="438773"/>
          <a:ext cx="1593217" cy="955930"/>
        </a:xfrm>
        <a:prstGeom prst="rect">
          <a:avLst/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F2F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Face to Face</a:t>
          </a:r>
        </a:p>
      </dsp:txBody>
      <dsp:txXfrm>
        <a:off x="7013100" y="438773"/>
        <a:ext cx="1593217" cy="955930"/>
      </dsp:txXfrm>
    </dsp:sp>
    <dsp:sp modelId="{80069491-FC5B-4ECD-8601-C191DFC65A28}">
      <dsp:nvSpPr>
        <dsp:cNvPr id="0" name=""/>
        <dsp:cNvSpPr/>
      </dsp:nvSpPr>
      <dsp:spPr>
        <a:xfrm>
          <a:off x="2942" y="1554025"/>
          <a:ext cx="1593217" cy="955930"/>
        </a:xfrm>
        <a:prstGeom prst="rect">
          <a:avLst/>
        </a:prstGeom>
        <a:solidFill>
          <a:schemeClr val="accent3">
            <a:hueOff val="1715485"/>
            <a:satOff val="10297"/>
            <a:lumOff val="7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FY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Foundation Year</a:t>
          </a:r>
        </a:p>
      </dsp:txBody>
      <dsp:txXfrm>
        <a:off x="2942" y="1554025"/>
        <a:ext cx="1593217" cy="955930"/>
      </dsp:txXfrm>
    </dsp:sp>
    <dsp:sp modelId="{29ED5ED9-73F0-4426-B55B-2E94C36C2C24}">
      <dsp:nvSpPr>
        <dsp:cNvPr id="0" name=""/>
        <dsp:cNvSpPr/>
      </dsp:nvSpPr>
      <dsp:spPr>
        <a:xfrm>
          <a:off x="1755482" y="1554025"/>
          <a:ext cx="1593217" cy="955930"/>
        </a:xfrm>
        <a:prstGeom prst="rect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HRT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Hormone Replacement Therapy</a:t>
          </a:r>
        </a:p>
      </dsp:txBody>
      <dsp:txXfrm>
        <a:off x="1755482" y="1554025"/>
        <a:ext cx="1593217" cy="955930"/>
      </dsp:txXfrm>
    </dsp:sp>
    <dsp:sp modelId="{A38C9CE0-0BF4-409B-B26A-E075CBE9DCCA}">
      <dsp:nvSpPr>
        <dsp:cNvPr id="0" name=""/>
        <dsp:cNvSpPr/>
      </dsp:nvSpPr>
      <dsp:spPr>
        <a:xfrm>
          <a:off x="3508021" y="1554025"/>
          <a:ext cx="1593217" cy="955930"/>
        </a:xfrm>
        <a:prstGeom prst="rect">
          <a:avLst/>
        </a:prstGeom>
        <a:solidFill>
          <a:schemeClr val="accent3">
            <a:hueOff val="2401678"/>
            <a:satOff val="14415"/>
            <a:lumOff val="10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NWL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North West Leicestershire</a:t>
          </a:r>
        </a:p>
      </dsp:txBody>
      <dsp:txXfrm>
        <a:off x="3508021" y="1554025"/>
        <a:ext cx="1593217" cy="955930"/>
      </dsp:txXfrm>
    </dsp:sp>
    <dsp:sp modelId="{DC6B6E2D-74A2-4A6C-8DBD-26A00FA74133}">
      <dsp:nvSpPr>
        <dsp:cNvPr id="0" name=""/>
        <dsp:cNvSpPr/>
      </dsp:nvSpPr>
      <dsp:spPr>
        <a:xfrm>
          <a:off x="5260561" y="1554025"/>
          <a:ext cx="1593217" cy="955930"/>
        </a:xfrm>
        <a:prstGeom prst="rect">
          <a:avLst/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PCN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Primary Care Network</a:t>
          </a:r>
        </a:p>
      </dsp:txBody>
      <dsp:txXfrm>
        <a:off x="5260561" y="1554025"/>
        <a:ext cx="1593217" cy="955930"/>
      </dsp:txXfrm>
    </dsp:sp>
    <dsp:sp modelId="{EBB83EDC-88A5-45BC-9F2C-8B921D7B5400}">
      <dsp:nvSpPr>
        <dsp:cNvPr id="0" name=""/>
        <dsp:cNvSpPr/>
      </dsp:nvSpPr>
      <dsp:spPr>
        <a:xfrm>
          <a:off x="7013100" y="1554025"/>
          <a:ext cx="1593217" cy="955930"/>
        </a:xfrm>
        <a:prstGeom prst="rect">
          <a:avLst/>
        </a:prstGeom>
        <a:solidFill>
          <a:schemeClr val="accent3">
            <a:hueOff val="3087872"/>
            <a:satOff val="18534"/>
            <a:lumOff val="141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ROS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Removal of Sutures</a:t>
          </a:r>
        </a:p>
      </dsp:txBody>
      <dsp:txXfrm>
        <a:off x="7013100" y="1554025"/>
        <a:ext cx="1593217" cy="955930"/>
      </dsp:txXfrm>
    </dsp:sp>
    <dsp:sp modelId="{BEC521D6-B0F5-4D5B-A607-A83E74ED8D05}">
      <dsp:nvSpPr>
        <dsp:cNvPr id="0" name=""/>
        <dsp:cNvSpPr/>
      </dsp:nvSpPr>
      <dsp:spPr>
        <a:xfrm>
          <a:off x="1755482" y="2669278"/>
          <a:ext cx="1593217" cy="955930"/>
        </a:xfrm>
        <a:prstGeom prst="rect">
          <a:avLst/>
        </a:prstGeom>
        <a:solidFill>
          <a:schemeClr val="accent3">
            <a:hueOff val="3430969"/>
            <a:satOff val="20593"/>
            <a:lumOff val="15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SMR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Structured Medication Review</a:t>
          </a:r>
        </a:p>
      </dsp:txBody>
      <dsp:txXfrm>
        <a:off x="1755482" y="2669278"/>
        <a:ext cx="1593217" cy="955930"/>
      </dsp:txXfrm>
    </dsp:sp>
    <dsp:sp modelId="{E7606179-2E48-4F62-AD9C-5E33271B556D}">
      <dsp:nvSpPr>
        <dsp:cNvPr id="0" name=""/>
        <dsp:cNvSpPr/>
      </dsp:nvSpPr>
      <dsp:spPr>
        <a:xfrm>
          <a:off x="3509853" y="2659852"/>
          <a:ext cx="1593217" cy="955930"/>
        </a:xfrm>
        <a:prstGeom prst="rect">
          <a:avLst/>
        </a:prstGeom>
        <a:solidFill>
          <a:schemeClr val="accent3">
            <a:hueOff val="3774066"/>
            <a:satOff val="22653"/>
            <a:lumOff val="172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Specialist Training</a:t>
          </a:r>
        </a:p>
      </dsp:txBody>
      <dsp:txXfrm>
        <a:off x="3509853" y="2659852"/>
        <a:ext cx="1593217" cy="955930"/>
      </dsp:txXfrm>
    </dsp:sp>
    <dsp:sp modelId="{7833CA72-461E-472F-B7F4-88941B7ACBFF}">
      <dsp:nvSpPr>
        <dsp:cNvPr id="0" name=""/>
        <dsp:cNvSpPr/>
      </dsp:nvSpPr>
      <dsp:spPr>
        <a:xfrm>
          <a:off x="5260561" y="2669278"/>
          <a:ext cx="1593217" cy="955930"/>
        </a:xfrm>
        <a:prstGeom prst="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WHH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Whitwick Health Centre</a:t>
          </a:r>
        </a:p>
      </dsp:txBody>
      <dsp:txXfrm>
        <a:off x="5260561" y="2669278"/>
        <a:ext cx="1593217" cy="955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D9B8D-8906-479F-8B3F-0BE048FF9048}">
      <dsp:nvSpPr>
        <dsp:cNvPr id="0" name=""/>
        <dsp:cNvSpPr/>
      </dsp:nvSpPr>
      <dsp:spPr>
        <a:xfrm>
          <a:off x="6174" y="205"/>
          <a:ext cx="1231057" cy="73863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Very good</a:t>
          </a:r>
        </a:p>
      </dsp:txBody>
      <dsp:txXfrm>
        <a:off x="6174" y="205"/>
        <a:ext cx="1231057" cy="738634"/>
      </dsp:txXfrm>
    </dsp:sp>
    <dsp:sp modelId="{6015B91E-739C-49EC-A30A-4E186710FDB3}">
      <dsp:nvSpPr>
        <dsp:cNvPr id="0" name=""/>
        <dsp:cNvSpPr/>
      </dsp:nvSpPr>
      <dsp:spPr>
        <a:xfrm>
          <a:off x="1360338" y="205"/>
          <a:ext cx="1231057" cy="738634"/>
        </a:xfrm>
        <a:prstGeom prst="rect">
          <a:avLst/>
        </a:prstGeom>
        <a:solidFill>
          <a:schemeClr val="accent1">
            <a:shade val="80000"/>
            <a:hueOff val="109120"/>
            <a:satOff val="-11378"/>
            <a:lumOff val="76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Good</a:t>
          </a:r>
        </a:p>
      </dsp:txBody>
      <dsp:txXfrm>
        <a:off x="1360338" y="205"/>
        <a:ext cx="1231057" cy="738634"/>
      </dsp:txXfrm>
    </dsp:sp>
    <dsp:sp modelId="{AA454AFE-2E2E-430C-9051-D77896163232}">
      <dsp:nvSpPr>
        <dsp:cNvPr id="0" name=""/>
        <dsp:cNvSpPr/>
      </dsp:nvSpPr>
      <dsp:spPr>
        <a:xfrm>
          <a:off x="2714501" y="205"/>
          <a:ext cx="1231057" cy="738634"/>
        </a:xfrm>
        <a:prstGeom prst="rect">
          <a:avLst/>
        </a:prstGeom>
        <a:solidFill>
          <a:schemeClr val="accent1">
            <a:shade val="80000"/>
            <a:hueOff val="218239"/>
            <a:satOff val="-22757"/>
            <a:lumOff val="152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Neutral</a:t>
          </a:r>
        </a:p>
      </dsp:txBody>
      <dsp:txXfrm>
        <a:off x="2714501" y="205"/>
        <a:ext cx="1231057" cy="738634"/>
      </dsp:txXfrm>
    </dsp:sp>
    <dsp:sp modelId="{BDA637FA-EF85-49AF-937C-D609FC77F08A}">
      <dsp:nvSpPr>
        <dsp:cNvPr id="0" name=""/>
        <dsp:cNvSpPr/>
      </dsp:nvSpPr>
      <dsp:spPr>
        <a:xfrm>
          <a:off x="6174" y="861945"/>
          <a:ext cx="1231057" cy="738634"/>
        </a:xfrm>
        <a:prstGeom prst="rect">
          <a:avLst/>
        </a:prstGeom>
        <a:solidFill>
          <a:schemeClr val="accent1">
            <a:shade val="80000"/>
            <a:hueOff val="327359"/>
            <a:satOff val="-34135"/>
            <a:lumOff val="229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Poor</a:t>
          </a:r>
        </a:p>
      </dsp:txBody>
      <dsp:txXfrm>
        <a:off x="6174" y="861945"/>
        <a:ext cx="1231057" cy="738634"/>
      </dsp:txXfrm>
    </dsp:sp>
    <dsp:sp modelId="{E13F8A86-CE93-4CAF-9795-9EEF89917F62}">
      <dsp:nvSpPr>
        <dsp:cNvPr id="0" name=""/>
        <dsp:cNvSpPr/>
      </dsp:nvSpPr>
      <dsp:spPr>
        <a:xfrm>
          <a:off x="1360338" y="861945"/>
          <a:ext cx="1231057" cy="738634"/>
        </a:xfrm>
        <a:prstGeom prst="rect">
          <a:avLst/>
        </a:prstGeom>
        <a:solidFill>
          <a:schemeClr val="accent1">
            <a:shade val="80000"/>
            <a:hueOff val="436479"/>
            <a:satOff val="-45514"/>
            <a:lumOff val="305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Very poor</a:t>
          </a:r>
        </a:p>
      </dsp:txBody>
      <dsp:txXfrm>
        <a:off x="1360338" y="861945"/>
        <a:ext cx="1231057" cy="738634"/>
      </dsp:txXfrm>
    </dsp:sp>
    <dsp:sp modelId="{CB059CB1-42F0-48B9-B49A-7781446A2BBF}">
      <dsp:nvSpPr>
        <dsp:cNvPr id="0" name=""/>
        <dsp:cNvSpPr/>
      </dsp:nvSpPr>
      <dsp:spPr>
        <a:xfrm>
          <a:off x="2714501" y="861945"/>
          <a:ext cx="1231057" cy="738634"/>
        </a:xfrm>
        <a:prstGeom prst="rect">
          <a:avLst/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Don’t know</a:t>
          </a:r>
        </a:p>
      </dsp:txBody>
      <dsp:txXfrm>
        <a:off x="2714501" y="861945"/>
        <a:ext cx="1231057" cy="738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EA78C-C9B0-459D-B754-3C45A1B637F0}">
      <dsp:nvSpPr>
        <dsp:cNvPr id="0" name=""/>
        <dsp:cNvSpPr/>
      </dsp:nvSpPr>
      <dsp:spPr>
        <a:xfrm>
          <a:off x="0" y="2510348"/>
          <a:ext cx="8699358" cy="16470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Website</a:t>
          </a:r>
        </a:p>
      </dsp:txBody>
      <dsp:txXfrm>
        <a:off x="0" y="2510348"/>
        <a:ext cx="8699358" cy="889412"/>
      </dsp:txXfrm>
    </dsp:sp>
    <dsp:sp modelId="{86A73588-61D4-43D0-AA1E-73FD0AC09119}">
      <dsp:nvSpPr>
        <dsp:cNvPr id="0" name=""/>
        <dsp:cNvSpPr/>
      </dsp:nvSpPr>
      <dsp:spPr>
        <a:xfrm>
          <a:off x="0" y="3365554"/>
          <a:ext cx="4349679" cy="75764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Email and telephone number added to banner</a:t>
          </a:r>
        </a:p>
      </dsp:txBody>
      <dsp:txXfrm>
        <a:off x="0" y="3365554"/>
        <a:ext cx="4349679" cy="757647"/>
      </dsp:txXfrm>
    </dsp:sp>
    <dsp:sp modelId="{F7C7A0F5-3D77-4B49-873E-A7D97FAC0C9E}">
      <dsp:nvSpPr>
        <dsp:cNvPr id="0" name=""/>
        <dsp:cNvSpPr/>
      </dsp:nvSpPr>
      <dsp:spPr>
        <a:xfrm>
          <a:off x="4349679" y="3366819"/>
          <a:ext cx="4349679" cy="757647"/>
        </a:xfrm>
        <a:prstGeom prst="rect">
          <a:avLst/>
        </a:prstGeom>
        <a:solidFill>
          <a:schemeClr val="accent5">
            <a:tint val="40000"/>
            <a:alpha val="90000"/>
            <a:hueOff val="-3981555"/>
            <a:satOff val="889"/>
            <a:lumOff val="134"/>
            <a:alphaOff val="0"/>
          </a:schemeClr>
        </a:solidFill>
        <a:ln>
          <a:noFill/>
        </a:ln>
        <a:effectLst/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Concerns added to Suggestions and Complaints</a:t>
          </a:r>
        </a:p>
      </dsp:txBody>
      <dsp:txXfrm>
        <a:off x="4349679" y="3366819"/>
        <a:ext cx="4349679" cy="757647"/>
      </dsp:txXfrm>
    </dsp:sp>
    <dsp:sp modelId="{38937781-9CF3-4A01-A604-3C52430EA685}">
      <dsp:nvSpPr>
        <dsp:cNvPr id="0" name=""/>
        <dsp:cNvSpPr/>
      </dsp:nvSpPr>
      <dsp:spPr>
        <a:xfrm rot="10800000">
          <a:off x="0" y="1875"/>
          <a:ext cx="8699358" cy="2533178"/>
        </a:xfrm>
        <a:prstGeom prst="upArrowCallou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Envisage Screens</a:t>
          </a:r>
        </a:p>
      </dsp:txBody>
      <dsp:txXfrm rot="-10800000">
        <a:off x="0" y="1875"/>
        <a:ext cx="8699358" cy="889145"/>
      </dsp:txXfrm>
    </dsp:sp>
    <dsp:sp modelId="{92DB0950-898E-4335-ACFE-6163E992C8CC}">
      <dsp:nvSpPr>
        <dsp:cNvPr id="0" name=""/>
        <dsp:cNvSpPr/>
      </dsp:nvSpPr>
      <dsp:spPr>
        <a:xfrm>
          <a:off x="0" y="891021"/>
          <a:ext cx="4349679" cy="757420"/>
        </a:xfrm>
        <a:prstGeom prst="rect">
          <a:avLst/>
        </a:prstGeom>
        <a:solidFill>
          <a:schemeClr val="accent5">
            <a:tint val="40000"/>
            <a:alpha val="90000"/>
            <a:hueOff val="-7963110"/>
            <a:satOff val="1778"/>
            <a:lumOff val="267"/>
            <a:alphaOff val="0"/>
          </a:schemeClr>
        </a:solidFill>
        <a:ln>
          <a:noFill/>
        </a:ln>
        <a:effectLst/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Sit and Wait information removed</a:t>
          </a:r>
        </a:p>
      </dsp:txBody>
      <dsp:txXfrm>
        <a:off x="0" y="891021"/>
        <a:ext cx="4349679" cy="757420"/>
      </dsp:txXfrm>
    </dsp:sp>
    <dsp:sp modelId="{2E4AF217-C4E6-4A8B-9B1C-AB979BFDF279}">
      <dsp:nvSpPr>
        <dsp:cNvPr id="0" name=""/>
        <dsp:cNvSpPr/>
      </dsp:nvSpPr>
      <dsp:spPr>
        <a:xfrm>
          <a:off x="4349679" y="891021"/>
          <a:ext cx="4349679" cy="757420"/>
        </a:xfrm>
        <a:prstGeom prst="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>
          <a:noFill/>
        </a:ln>
        <a:effectLst/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How to contact practice with a concern</a:t>
          </a:r>
        </a:p>
      </dsp:txBody>
      <dsp:txXfrm>
        <a:off x="4349679" y="891021"/>
        <a:ext cx="4349679" cy="7574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08487-4EC3-4682-8B51-EF2E66B640BE}">
      <dsp:nvSpPr>
        <dsp:cNvPr id="0" name=""/>
        <dsp:cNvSpPr/>
      </dsp:nvSpPr>
      <dsp:spPr>
        <a:xfrm rot="2587101">
          <a:off x="1462138" y="3034472"/>
          <a:ext cx="348758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348758" y="33969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BEFA7-2B30-4308-89A4-23EF034D26F7}">
      <dsp:nvSpPr>
        <dsp:cNvPr id="0" name=""/>
        <dsp:cNvSpPr/>
      </dsp:nvSpPr>
      <dsp:spPr>
        <a:xfrm>
          <a:off x="1509230" y="2294859"/>
          <a:ext cx="447786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447786" y="33969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9568B-928C-4440-BD99-1980DF1732DE}">
      <dsp:nvSpPr>
        <dsp:cNvPr id="0" name=""/>
        <dsp:cNvSpPr/>
      </dsp:nvSpPr>
      <dsp:spPr>
        <a:xfrm rot="19012899">
          <a:off x="1462138" y="1555247"/>
          <a:ext cx="348758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348758" y="33969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CC079-EE9F-495A-BC67-38AE24C870EF}">
      <dsp:nvSpPr>
        <dsp:cNvPr id="0" name=""/>
        <dsp:cNvSpPr/>
      </dsp:nvSpPr>
      <dsp:spPr>
        <a:xfrm>
          <a:off x="-99875" y="1382296"/>
          <a:ext cx="1893065" cy="18930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7267CE-6717-4CAC-A7D0-525667EFE039}">
      <dsp:nvSpPr>
        <dsp:cNvPr id="0" name=""/>
        <dsp:cNvSpPr/>
      </dsp:nvSpPr>
      <dsp:spPr>
        <a:xfrm>
          <a:off x="1571794" y="273056"/>
          <a:ext cx="1421997" cy="1421997"/>
        </a:xfrm>
        <a:prstGeom prst="ellipse">
          <a:avLst/>
        </a:prstGeom>
        <a:gradFill rotWithShape="0">
          <a:gsLst>
            <a:gs pos="0">
              <a:schemeClr val="accent4">
                <a:hueOff val="2199979"/>
                <a:satOff val="-9734"/>
                <a:lumOff val="-1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199979"/>
                <a:satOff val="-9734"/>
                <a:lumOff val="-1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199979"/>
                <a:satOff val="-9734"/>
                <a:lumOff val="-1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Coding</a:t>
          </a:r>
        </a:p>
      </dsp:txBody>
      <dsp:txXfrm>
        <a:off x="1780041" y="481303"/>
        <a:ext cx="1005503" cy="1005503"/>
      </dsp:txXfrm>
    </dsp:sp>
    <dsp:sp modelId="{9F8BF921-684C-4D3F-8C45-92462827DE7B}">
      <dsp:nvSpPr>
        <dsp:cNvPr id="0" name=""/>
        <dsp:cNvSpPr/>
      </dsp:nvSpPr>
      <dsp:spPr>
        <a:xfrm>
          <a:off x="1957016" y="1637743"/>
          <a:ext cx="1382171" cy="1382171"/>
        </a:xfrm>
        <a:prstGeom prst="ellipse">
          <a:avLst/>
        </a:prstGeom>
        <a:gradFill rotWithShape="0">
          <a:gsLst>
            <a:gs pos="0">
              <a:schemeClr val="accent4">
                <a:hueOff val="4399958"/>
                <a:satOff val="-19468"/>
                <a:lumOff val="-32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399958"/>
                <a:satOff val="-19468"/>
                <a:lumOff val="-32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399958"/>
                <a:satOff val="-19468"/>
                <a:lumOff val="-32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Scanning</a:t>
          </a:r>
        </a:p>
      </dsp:txBody>
      <dsp:txXfrm>
        <a:off x="2159430" y="1840157"/>
        <a:ext cx="977343" cy="977343"/>
      </dsp:txXfrm>
    </dsp:sp>
    <dsp:sp modelId="{8F7DBA1A-4B7A-4400-A662-B45522FC2C04}">
      <dsp:nvSpPr>
        <dsp:cNvPr id="0" name=""/>
        <dsp:cNvSpPr/>
      </dsp:nvSpPr>
      <dsp:spPr>
        <a:xfrm>
          <a:off x="1571794" y="2962605"/>
          <a:ext cx="1421997" cy="1421997"/>
        </a:xfrm>
        <a:prstGeom prst="ellipse">
          <a:avLst/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Recalls</a:t>
          </a:r>
        </a:p>
      </dsp:txBody>
      <dsp:txXfrm>
        <a:off x="1780041" y="3170852"/>
        <a:ext cx="1005503" cy="10055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963C4-409B-4340-B8D8-631B7596BF07}">
      <dsp:nvSpPr>
        <dsp:cNvPr id="0" name=""/>
        <dsp:cNvSpPr/>
      </dsp:nvSpPr>
      <dsp:spPr>
        <a:xfrm>
          <a:off x="838" y="527819"/>
          <a:ext cx="2118224" cy="529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Coding</a:t>
          </a:r>
        </a:p>
      </dsp:txBody>
      <dsp:txXfrm>
        <a:off x="16348" y="543329"/>
        <a:ext cx="2087204" cy="498536"/>
      </dsp:txXfrm>
    </dsp:sp>
    <dsp:sp modelId="{E9D1D905-2ED0-4A97-9348-8A5B5C99988E}">
      <dsp:nvSpPr>
        <dsp:cNvPr id="0" name=""/>
        <dsp:cNvSpPr/>
      </dsp:nvSpPr>
      <dsp:spPr>
        <a:xfrm rot="5400000">
          <a:off x="1013614" y="1103712"/>
          <a:ext cx="92672" cy="926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28E0EB-8430-49A6-B7DB-13514C955DD4}">
      <dsp:nvSpPr>
        <dsp:cNvPr id="0" name=""/>
        <dsp:cNvSpPr/>
      </dsp:nvSpPr>
      <dsp:spPr>
        <a:xfrm>
          <a:off x="838" y="1242720"/>
          <a:ext cx="2118224" cy="5295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Pulls letters in from emails into S1</a:t>
          </a:r>
        </a:p>
      </dsp:txBody>
      <dsp:txXfrm>
        <a:off x="16348" y="1258230"/>
        <a:ext cx="2087204" cy="498536"/>
      </dsp:txXfrm>
    </dsp:sp>
    <dsp:sp modelId="{2D4D2F07-D857-4A26-B31D-81FC81BB30A3}">
      <dsp:nvSpPr>
        <dsp:cNvPr id="0" name=""/>
        <dsp:cNvSpPr/>
      </dsp:nvSpPr>
      <dsp:spPr>
        <a:xfrm rot="5400000">
          <a:off x="1013614" y="1818612"/>
          <a:ext cx="92672" cy="926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942848"/>
            <a:satOff val="-4172"/>
            <a:lumOff val="-70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2EA4AF-1B59-47A1-BA25-FF8E28C4D32B}">
      <dsp:nvSpPr>
        <dsp:cNvPr id="0" name=""/>
        <dsp:cNvSpPr/>
      </dsp:nvSpPr>
      <dsp:spPr>
        <a:xfrm>
          <a:off x="838" y="1957621"/>
          <a:ext cx="2118224" cy="5295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879934"/>
            <a:satOff val="-4381"/>
            <a:lumOff val="-41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879934"/>
              <a:satOff val="-4381"/>
              <a:lumOff val="-41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Reads the letter</a:t>
          </a:r>
        </a:p>
      </dsp:txBody>
      <dsp:txXfrm>
        <a:off x="16348" y="1973131"/>
        <a:ext cx="2087204" cy="498536"/>
      </dsp:txXfrm>
    </dsp:sp>
    <dsp:sp modelId="{61577A41-6286-4402-812F-FCE0F2250DB9}">
      <dsp:nvSpPr>
        <dsp:cNvPr id="0" name=""/>
        <dsp:cNvSpPr/>
      </dsp:nvSpPr>
      <dsp:spPr>
        <a:xfrm rot="5400000">
          <a:off x="1013614" y="2533513"/>
          <a:ext cx="92672" cy="926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1885696"/>
            <a:satOff val="-8343"/>
            <a:lumOff val="-140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00F992-D9DC-4C09-AFA7-F458D8B9215C}">
      <dsp:nvSpPr>
        <dsp:cNvPr id="0" name=""/>
        <dsp:cNvSpPr/>
      </dsp:nvSpPr>
      <dsp:spPr>
        <a:xfrm>
          <a:off x="838" y="2672522"/>
          <a:ext cx="2118224" cy="5295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1759867"/>
            <a:satOff val="-8763"/>
            <a:lumOff val="-83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759867"/>
              <a:satOff val="-8763"/>
              <a:lumOff val="-83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Highlights what needs coding</a:t>
          </a:r>
        </a:p>
      </dsp:txBody>
      <dsp:txXfrm>
        <a:off x="16348" y="2688032"/>
        <a:ext cx="2087204" cy="498536"/>
      </dsp:txXfrm>
    </dsp:sp>
    <dsp:sp modelId="{AC399FF8-DC96-44CA-AFE2-4EE5272AAD73}">
      <dsp:nvSpPr>
        <dsp:cNvPr id="0" name=""/>
        <dsp:cNvSpPr/>
      </dsp:nvSpPr>
      <dsp:spPr>
        <a:xfrm rot="5400000">
          <a:off x="1013614" y="3248414"/>
          <a:ext cx="92672" cy="926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2828544"/>
            <a:satOff val="-12515"/>
            <a:lumOff val="-210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339E76-F49D-4EF5-BB0D-4B513399C3B8}">
      <dsp:nvSpPr>
        <dsp:cNvPr id="0" name=""/>
        <dsp:cNvSpPr/>
      </dsp:nvSpPr>
      <dsp:spPr>
        <a:xfrm>
          <a:off x="838" y="3387422"/>
          <a:ext cx="2118224" cy="5295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2639801"/>
            <a:satOff val="-13144"/>
            <a:lumOff val="-124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639801"/>
              <a:satOff val="-13144"/>
              <a:lumOff val="-124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Sends tasks for actions</a:t>
          </a:r>
        </a:p>
      </dsp:txBody>
      <dsp:txXfrm>
        <a:off x="16348" y="3402932"/>
        <a:ext cx="2087204" cy="498536"/>
      </dsp:txXfrm>
    </dsp:sp>
    <dsp:sp modelId="{BC0B8A54-223D-47FF-B1D8-F9CD6C5F5E37}">
      <dsp:nvSpPr>
        <dsp:cNvPr id="0" name=""/>
        <dsp:cNvSpPr/>
      </dsp:nvSpPr>
      <dsp:spPr>
        <a:xfrm>
          <a:off x="2415614" y="527819"/>
          <a:ext cx="2118224" cy="529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Recalls</a:t>
          </a:r>
        </a:p>
      </dsp:txBody>
      <dsp:txXfrm>
        <a:off x="2431124" y="543329"/>
        <a:ext cx="2087204" cy="498536"/>
      </dsp:txXfrm>
    </dsp:sp>
    <dsp:sp modelId="{C8AA91D4-4E4C-4921-AFD9-247E2D080658}">
      <dsp:nvSpPr>
        <dsp:cNvPr id="0" name=""/>
        <dsp:cNvSpPr/>
      </dsp:nvSpPr>
      <dsp:spPr>
        <a:xfrm rot="5400000">
          <a:off x="3428390" y="1103712"/>
          <a:ext cx="92672" cy="926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3771393"/>
            <a:satOff val="-16687"/>
            <a:lumOff val="-280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AB0FE-E8C7-4B09-8FA8-467C353A0A63}">
      <dsp:nvSpPr>
        <dsp:cNvPr id="0" name=""/>
        <dsp:cNvSpPr/>
      </dsp:nvSpPr>
      <dsp:spPr>
        <a:xfrm>
          <a:off x="2415614" y="1242720"/>
          <a:ext cx="2118224" cy="5295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3519735"/>
            <a:satOff val="-17525"/>
            <a:lumOff val="-166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519735"/>
              <a:satOff val="-17525"/>
              <a:lumOff val="-16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Run searches monthly to identify target patients</a:t>
          </a:r>
        </a:p>
      </dsp:txBody>
      <dsp:txXfrm>
        <a:off x="2431124" y="1258230"/>
        <a:ext cx="2087204" cy="498536"/>
      </dsp:txXfrm>
    </dsp:sp>
    <dsp:sp modelId="{9D48D719-8BAE-499A-826D-4961ED966618}">
      <dsp:nvSpPr>
        <dsp:cNvPr id="0" name=""/>
        <dsp:cNvSpPr/>
      </dsp:nvSpPr>
      <dsp:spPr>
        <a:xfrm rot="5400000">
          <a:off x="3428390" y="1818612"/>
          <a:ext cx="92672" cy="926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4714241"/>
            <a:satOff val="-20859"/>
            <a:lumOff val="-350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E79A88-3440-463A-9A54-FBC9BD61486E}">
      <dsp:nvSpPr>
        <dsp:cNvPr id="0" name=""/>
        <dsp:cNvSpPr/>
      </dsp:nvSpPr>
      <dsp:spPr>
        <a:xfrm>
          <a:off x="2415614" y="1957621"/>
          <a:ext cx="2118224" cy="5295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4399668"/>
            <a:satOff val="-21906"/>
            <a:lumOff val="-207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4399668"/>
              <a:satOff val="-21906"/>
              <a:lumOff val="-20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Invites in X number per week</a:t>
          </a:r>
        </a:p>
      </dsp:txBody>
      <dsp:txXfrm>
        <a:off x="2431124" y="1973131"/>
        <a:ext cx="2087204" cy="498536"/>
      </dsp:txXfrm>
    </dsp:sp>
    <dsp:sp modelId="{A775BCEC-FE18-4FDE-B9C2-3C27CE74DC06}">
      <dsp:nvSpPr>
        <dsp:cNvPr id="0" name=""/>
        <dsp:cNvSpPr/>
      </dsp:nvSpPr>
      <dsp:spPr>
        <a:xfrm rot="5400000">
          <a:off x="3428390" y="2533513"/>
          <a:ext cx="92672" cy="926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5657089"/>
            <a:satOff val="-25030"/>
            <a:lumOff val="-420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96A77A-F4B2-4DF7-ABAB-CC79F6745881}">
      <dsp:nvSpPr>
        <dsp:cNvPr id="0" name=""/>
        <dsp:cNvSpPr/>
      </dsp:nvSpPr>
      <dsp:spPr>
        <a:xfrm>
          <a:off x="2415614" y="2672522"/>
          <a:ext cx="2118224" cy="5295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5279602"/>
            <a:satOff val="-26288"/>
            <a:lumOff val="-249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279602"/>
              <a:satOff val="-26288"/>
              <a:lumOff val="-24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Link to book own appointments</a:t>
          </a:r>
        </a:p>
      </dsp:txBody>
      <dsp:txXfrm>
        <a:off x="2431124" y="2688032"/>
        <a:ext cx="2087204" cy="498536"/>
      </dsp:txXfrm>
    </dsp:sp>
    <dsp:sp modelId="{6EE02D91-2CE5-4D31-B2BC-A04C54C93896}">
      <dsp:nvSpPr>
        <dsp:cNvPr id="0" name=""/>
        <dsp:cNvSpPr/>
      </dsp:nvSpPr>
      <dsp:spPr>
        <a:xfrm rot="5400000">
          <a:off x="3428390" y="3248414"/>
          <a:ext cx="92672" cy="926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72B871-C1F3-4FBB-9560-A3306DFB9103}">
      <dsp:nvSpPr>
        <dsp:cNvPr id="0" name=""/>
        <dsp:cNvSpPr/>
      </dsp:nvSpPr>
      <dsp:spPr>
        <a:xfrm>
          <a:off x="2415614" y="3387422"/>
          <a:ext cx="2118224" cy="5295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6159535"/>
            <a:satOff val="-30669"/>
            <a:lumOff val="-291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6159535"/>
              <a:satOff val="-30669"/>
              <a:lumOff val="-291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Highlights those who need ringing</a:t>
          </a:r>
        </a:p>
      </dsp:txBody>
      <dsp:txXfrm>
        <a:off x="2431124" y="3402932"/>
        <a:ext cx="2087204" cy="498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4D3EF-DCBE-4DB9-BF11-E5DED79AA353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9E21-214E-48FB-A699-9CCC5951E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01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3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86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1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64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1A768-90B1-1B01-07BE-95DE6B74B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AA6A57-79B2-C226-53A5-B15B1B305E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C502E8-CA52-6CB5-3A03-EE10843D8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B6887-D6FE-DF20-E7F8-B4FBD8736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846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F74E1-0BA3-8786-71A2-708A1AB7E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34C492-2559-62ED-62DB-E5E05C2D2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BB30D7-04A4-7341-3977-1D6A81E6F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F8261-A4A1-C79E-3D4E-7AC0E6ADE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06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9A629-BF51-7DAA-A851-A32C77A0B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5D7365-B3F8-7C7B-9C2B-E6E585731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8789A-3222-37F3-5811-CE15BE3FC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F34A8-BA71-C4D1-F0A5-BCF142FEA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136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980E8-7863-FAA7-353E-84749C763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6115B-D90D-B2A8-234F-DAA3F4B825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009836-1418-B1D6-C89C-53A5FF7C2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3984E-9F0E-21F9-C4F2-87EBEEF9A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515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1F91-D1D3-B2AF-E779-860DF6AD9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61F03F-D62F-0E53-FE93-7A0BDC630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4CE501-4621-B99C-492C-1BA423BEC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49874-7AFA-FD3B-9FA3-59D98CE65F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310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7DC72-0C15-91B0-084C-177305037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106FA4-0284-2DF7-E12A-FD52193254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4BEBAE-D7D7-53BD-5936-2F5786973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60956-3618-F6B1-5EDD-BB043DD42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54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74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295A8-1997-8F6F-B949-97665EE10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117241-D64F-6F1E-273B-8E0A936C6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9C23DD-61B8-BE33-B0A9-AC5A97869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 including Friends and Family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62E0D-9556-4E14-932E-108CECE794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236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2CCE7-F079-F613-832F-F17609C2A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57F4CE-1E8A-943A-115F-D377B8CD4F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6ED6FA-740B-86B4-3CA2-8DCFF31E4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960A-B606-E933-DF9D-370A16979F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687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D8D28-4FA8-7C20-27F0-0BEE36AAA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A8DFD3-0CD8-8489-30EC-BDE2AB5655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5D5023-727F-1B14-8FC3-10B7B1098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47734-9C83-A6D8-D5A8-835F39DC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530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Less compliments and more complaints</a:t>
            </a:r>
          </a:p>
          <a:p>
            <a:r>
              <a:rPr lang="en-GB"/>
              <a:t>Deep dive into the complaints and do some statistical analysis, as I know you’re all as interested in that as I 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477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697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3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26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13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1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90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7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91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57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36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5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9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8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95DF45-2105-4A1E-A71C-D006D96C8138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8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wmf"/><Relationship Id="rId10" Type="http://schemas.openxmlformats.org/officeDocument/2006/relationships/diagramQuickStyle" Target="../diagrams/quickStyle1.xml"/><Relationship Id="rId4" Type="http://schemas.openxmlformats.org/officeDocument/2006/relationships/oleObject" Target="../embeddings/oleObject1.bin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hyperlink" Target="https://pixabay.com/en/idea-plan-action-success-concept-1855598/" TargetMode="Externa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5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039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219075" y="180901"/>
            <a:ext cx="87058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PPG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0225" y="3705687"/>
          <a:ext cx="5429250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0225" y="3705687"/>
                        <a:ext cx="5429250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DD70BE-D53E-BE1C-F8AF-306A0334F0B4}"/>
              </a:ext>
            </a:extLst>
          </p:cNvPr>
          <p:cNvSpPr txBox="1"/>
          <p:nvPr/>
        </p:nvSpPr>
        <p:spPr>
          <a:xfrm>
            <a:off x="0" y="3819525"/>
            <a:ext cx="913257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prstClr val="white"/>
                </a:solidFill>
                <a:latin typeface="Aptos Display"/>
              </a:rPr>
              <a:t>18th May 2025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A white castle logo with text">
            <a:extLst>
              <a:ext uri="{FF2B5EF4-FFF2-40B4-BE49-F238E27FC236}">
                <a16:creationId xmlns:a16="http://schemas.microsoft.com/office/drawing/2014/main" id="{6272E526-4B34-F6BD-6AE7-2D3AEA16A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765202"/>
            <a:ext cx="3902975" cy="197591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9D57247-A681-49AF-8510-3983739C1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012493"/>
            <a:ext cx="3293843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6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158423" y="157001"/>
            <a:ext cx="576963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/>
              </a:rPr>
              <a:t>Services at Scale</a:t>
            </a:r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4ED09A-3281-75BD-4428-87D84CDA8B74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D7A91674-B201-FC22-42D8-5AEB545F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5DA92CF-3F51-31DF-8FD5-C04E417D654F}"/>
              </a:ext>
            </a:extLst>
          </p:cNvPr>
          <p:cNvGraphicFramePr/>
          <p:nvPr/>
        </p:nvGraphicFramePr>
        <p:xfrm>
          <a:off x="5928055" y="4722797"/>
          <a:ext cx="3053849" cy="183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81DF58A-E672-E46E-93D3-7D5270640C4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1" t="25838" r="55052" b="24162"/>
          <a:stretch/>
        </p:blipFill>
        <p:spPr>
          <a:xfrm>
            <a:off x="622169" y="1713890"/>
            <a:ext cx="7899662" cy="38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13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158423" y="157001"/>
            <a:ext cx="576963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/>
              </a:rPr>
              <a:t>Services at Scale</a:t>
            </a:r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4ED09A-3281-75BD-4428-87D84CDA8B74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D7A91674-B201-FC22-42D8-5AEB545F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5DA92CF-3F51-31DF-8FD5-C04E417D654F}"/>
              </a:ext>
            </a:extLst>
          </p:cNvPr>
          <p:cNvGraphicFramePr/>
          <p:nvPr/>
        </p:nvGraphicFramePr>
        <p:xfrm>
          <a:off x="5928055" y="4722797"/>
          <a:ext cx="3053849" cy="183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DC1D57B-BD71-33E0-D140-E98D9C155DA0}"/>
              </a:ext>
            </a:extLst>
          </p:cNvPr>
          <p:cNvPicPr>
            <a:picLocks/>
          </p:cNvPicPr>
          <p:nvPr/>
        </p:nvPicPr>
        <p:blipFill rotWithShape="1">
          <a:blip r:embed="rId9"/>
          <a:srcRect l="3814" t="21198" r="54330" b="10760"/>
          <a:stretch/>
        </p:blipFill>
        <p:spPr>
          <a:xfrm>
            <a:off x="284400" y="1310956"/>
            <a:ext cx="8575200" cy="52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32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158423" y="182879"/>
            <a:ext cx="57696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Rapid Health Data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Aptos Display" panose="020B0004020202020204" pitchFamily="34" charset="0"/>
              </a:rPr>
              <a:t>Requests by Type</a:t>
            </a:r>
            <a:endParaRPr lang="en-GB" sz="3200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C5B86915-24B6-E59B-BABA-91CD32BBD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4ED09A-3281-75BD-4428-87D84CDA8B74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10FD060-0C18-A99E-C174-5B08E2464491}"/>
              </a:ext>
            </a:extLst>
          </p:cNvPr>
          <p:cNvGraphicFramePr>
            <a:graphicFrameLocks/>
          </p:cNvGraphicFramePr>
          <p:nvPr/>
        </p:nvGraphicFramePr>
        <p:xfrm>
          <a:off x="963067" y="1423786"/>
          <a:ext cx="7217866" cy="437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4E09805-AFA4-AAB1-4BA0-73EF4EAEAE9A}"/>
              </a:ext>
            </a:extLst>
          </p:cNvPr>
          <p:cNvSpPr txBox="1"/>
          <p:nvPr/>
        </p:nvSpPr>
        <p:spPr>
          <a:xfrm>
            <a:off x="79211" y="6275011"/>
            <a:ext cx="8985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5883 Medical Requests completed through Rapid Health in 3 months</a:t>
            </a:r>
          </a:p>
        </p:txBody>
      </p:sp>
    </p:spTree>
    <p:extLst>
      <p:ext uri="{BB962C8B-B14F-4D97-AF65-F5344CB8AC3E}">
        <p14:creationId xmlns:p14="http://schemas.microsoft.com/office/powerpoint/2010/main" val="579338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79A56-3479-883A-7690-1E9983AD8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3718BF1-4046-B3BF-D894-535782469ADA}"/>
              </a:ext>
            </a:extLst>
          </p:cNvPr>
          <p:cNvSpPr txBox="1"/>
          <p:nvPr/>
        </p:nvSpPr>
        <p:spPr>
          <a:xfrm>
            <a:off x="158423" y="182879"/>
            <a:ext cx="57696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Rapid Health Data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Aptos Display" panose="020B0004020202020204" pitchFamily="34" charset="0"/>
              </a:rPr>
              <a:t>Requests by Time</a:t>
            </a:r>
            <a:endParaRPr lang="en-GB" sz="3200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2001289C-ECF4-E7EA-0EDA-4A7D883AB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977E31-A4D0-C7A4-4BB8-245B75463EEB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8A929B5-12E0-A657-F69D-2879784E1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251" y="1880549"/>
            <a:ext cx="3038475" cy="1883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A25E05-E180-A688-80DA-E6F3DC86F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624" y="1880549"/>
            <a:ext cx="3034751" cy="1883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9E1929-5485-2A06-A2F4-374FD256E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880551"/>
            <a:ext cx="3034749" cy="18831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9D42A7-A1A6-875D-8E29-79259006BB5F}"/>
              </a:ext>
            </a:extLst>
          </p:cNvPr>
          <p:cNvSpPr/>
          <p:nvPr/>
        </p:nvSpPr>
        <p:spPr>
          <a:xfrm>
            <a:off x="-2" y="3786570"/>
            <a:ext cx="9144002" cy="36834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March						April							May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CD92B2-4B04-34CC-6266-10E2C9126412}"/>
              </a:ext>
            </a:extLst>
          </p:cNvPr>
          <p:cNvSpPr txBox="1"/>
          <p:nvPr/>
        </p:nvSpPr>
        <p:spPr>
          <a:xfrm>
            <a:off x="868679" y="4403212"/>
            <a:ext cx="7406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Rapid Health is available from 07:00 – 16:30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The data shows the high number of patients using Rapid Health at 07:00 (outside of our working hours), which we weren’t able to offer before</a:t>
            </a:r>
          </a:p>
        </p:txBody>
      </p:sp>
    </p:spTree>
    <p:extLst>
      <p:ext uri="{BB962C8B-B14F-4D97-AF65-F5344CB8AC3E}">
        <p14:creationId xmlns:p14="http://schemas.microsoft.com/office/powerpoint/2010/main" val="3815329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4C292-8D8B-0B1C-6135-C2A7D4696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43C9A66-48F3-32B2-8833-09049DB19C45}"/>
              </a:ext>
            </a:extLst>
          </p:cNvPr>
          <p:cNvSpPr txBox="1"/>
          <p:nvPr/>
        </p:nvSpPr>
        <p:spPr>
          <a:xfrm>
            <a:off x="158423" y="215264"/>
            <a:ext cx="57696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Rapid Health Data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ptos Display" panose="020B0004020202020204" pitchFamily="34" charset="0"/>
              </a:rPr>
              <a:t>Total Request by Patient Age (Year To Date)</a:t>
            </a: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B8B95FD5-229B-E169-8A67-0143430EB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81AE45-1B83-46F7-7346-12FA172512C3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CA42168-6F0E-D1EE-D7A3-01F815470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49" y="1499986"/>
            <a:ext cx="8955702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17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1F853-1A51-C086-AE5C-A8DAAFDE8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7DF29C6-036A-5ACE-55F1-327A13A01538}"/>
              </a:ext>
            </a:extLst>
          </p:cNvPr>
          <p:cNvSpPr txBox="1"/>
          <p:nvPr/>
        </p:nvSpPr>
        <p:spPr>
          <a:xfrm>
            <a:off x="158423" y="212353"/>
            <a:ext cx="57696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DNA Data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ptos Display" panose="020B0004020202020204" pitchFamily="34" charset="0"/>
              </a:rPr>
              <a:t>Total Appointments &amp; DNAs</a:t>
            </a: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DD49C5D6-8C96-6F00-0C0C-2274C805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631DBF-5992-1196-6437-036F86E76D3E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4F82624-466D-6C14-3084-38593F8B8CC9}"/>
              </a:ext>
            </a:extLst>
          </p:cNvPr>
          <p:cNvGraphicFramePr>
            <a:graphicFrameLocks/>
          </p:cNvGraphicFramePr>
          <p:nvPr/>
        </p:nvGraphicFramePr>
        <p:xfrm>
          <a:off x="989263" y="1413362"/>
          <a:ext cx="7165474" cy="464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324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C597E-1DFB-7E47-7AA3-F5459A875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3231277-F9C8-6A40-5179-2B73CC27E00D}"/>
              </a:ext>
            </a:extLst>
          </p:cNvPr>
          <p:cNvSpPr txBox="1"/>
          <p:nvPr/>
        </p:nvSpPr>
        <p:spPr>
          <a:xfrm>
            <a:off x="158423" y="212353"/>
            <a:ext cx="57696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DNA Data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ptos Display" panose="020B0004020202020204" pitchFamily="34" charset="0"/>
              </a:rPr>
              <a:t>DNA Breakdown</a:t>
            </a:r>
            <a:endParaRPr lang="en-GB" sz="3600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576D0778-B694-D110-A54D-70E022BAA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EA7E77-D9B3-55A5-26A1-4294C32FBAE0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2CA40A6-644F-A897-5EAB-65CEEF7A44E4}"/>
              </a:ext>
            </a:extLst>
          </p:cNvPr>
          <p:cNvGraphicFramePr>
            <a:graphicFrameLocks/>
          </p:cNvGraphicFramePr>
          <p:nvPr/>
        </p:nvGraphicFramePr>
        <p:xfrm>
          <a:off x="989263" y="1413362"/>
          <a:ext cx="7165474" cy="464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3986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64323-4AAB-289F-E6AD-7AEEE31B2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443FC02-6EF3-20D2-0885-A3C75EE8EF13}"/>
              </a:ext>
            </a:extLst>
          </p:cNvPr>
          <p:cNvSpPr txBox="1"/>
          <p:nvPr/>
        </p:nvSpPr>
        <p:spPr>
          <a:xfrm>
            <a:off x="158423" y="174253"/>
            <a:ext cx="576963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Pharmacy First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Aptos Display" panose="020B0004020202020204" pitchFamily="34" charset="0"/>
              </a:rPr>
              <a:t>Self-Referrals Clinical Pathways</a:t>
            </a: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66AA6D7A-A084-E06F-98B2-FA5AD998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EBE94F-D7A4-8DC6-946E-9E7BB6D12185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3ACF36C5-F129-B2B2-8732-FD36FDB67A94}"/>
              </a:ext>
            </a:extLst>
          </p:cNvPr>
          <p:cNvGraphicFramePr>
            <a:graphicFrameLocks/>
          </p:cNvGraphicFramePr>
          <p:nvPr/>
        </p:nvGraphicFramePr>
        <p:xfrm>
          <a:off x="0" y="2053590"/>
          <a:ext cx="9144001" cy="27508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55021">
                  <a:extLst>
                    <a:ext uri="{9D8B030D-6E8A-4147-A177-3AD203B41FA5}">
                      <a16:colId xmlns:a16="http://schemas.microsoft.com/office/drawing/2014/main" val="3522094723"/>
                    </a:ext>
                  </a:extLst>
                </a:gridCol>
                <a:gridCol w="738898">
                  <a:extLst>
                    <a:ext uri="{9D8B030D-6E8A-4147-A177-3AD203B41FA5}">
                      <a16:colId xmlns:a16="http://schemas.microsoft.com/office/drawing/2014/main" val="3726309830"/>
                    </a:ext>
                  </a:extLst>
                </a:gridCol>
                <a:gridCol w="738898">
                  <a:extLst>
                    <a:ext uri="{9D8B030D-6E8A-4147-A177-3AD203B41FA5}">
                      <a16:colId xmlns:a16="http://schemas.microsoft.com/office/drawing/2014/main" val="1368915307"/>
                    </a:ext>
                  </a:extLst>
                </a:gridCol>
                <a:gridCol w="738898">
                  <a:extLst>
                    <a:ext uri="{9D8B030D-6E8A-4147-A177-3AD203B41FA5}">
                      <a16:colId xmlns:a16="http://schemas.microsoft.com/office/drawing/2014/main" val="312082087"/>
                    </a:ext>
                  </a:extLst>
                </a:gridCol>
                <a:gridCol w="738898">
                  <a:extLst>
                    <a:ext uri="{9D8B030D-6E8A-4147-A177-3AD203B41FA5}">
                      <a16:colId xmlns:a16="http://schemas.microsoft.com/office/drawing/2014/main" val="244961039"/>
                    </a:ext>
                  </a:extLst>
                </a:gridCol>
                <a:gridCol w="738898">
                  <a:extLst>
                    <a:ext uri="{9D8B030D-6E8A-4147-A177-3AD203B41FA5}">
                      <a16:colId xmlns:a16="http://schemas.microsoft.com/office/drawing/2014/main" val="2698026425"/>
                    </a:ext>
                  </a:extLst>
                </a:gridCol>
                <a:gridCol w="738898">
                  <a:extLst>
                    <a:ext uri="{9D8B030D-6E8A-4147-A177-3AD203B41FA5}">
                      <a16:colId xmlns:a16="http://schemas.microsoft.com/office/drawing/2014/main" val="2067565641"/>
                    </a:ext>
                  </a:extLst>
                </a:gridCol>
                <a:gridCol w="738898">
                  <a:extLst>
                    <a:ext uri="{9D8B030D-6E8A-4147-A177-3AD203B41FA5}">
                      <a16:colId xmlns:a16="http://schemas.microsoft.com/office/drawing/2014/main" val="367129230"/>
                    </a:ext>
                  </a:extLst>
                </a:gridCol>
                <a:gridCol w="738898">
                  <a:extLst>
                    <a:ext uri="{9D8B030D-6E8A-4147-A177-3AD203B41FA5}">
                      <a16:colId xmlns:a16="http://schemas.microsoft.com/office/drawing/2014/main" val="2188129312"/>
                    </a:ext>
                  </a:extLst>
                </a:gridCol>
                <a:gridCol w="738898">
                  <a:extLst>
                    <a:ext uri="{9D8B030D-6E8A-4147-A177-3AD203B41FA5}">
                      <a16:colId xmlns:a16="http://schemas.microsoft.com/office/drawing/2014/main" val="3676821270"/>
                    </a:ext>
                  </a:extLst>
                </a:gridCol>
                <a:gridCol w="738898">
                  <a:extLst>
                    <a:ext uri="{9D8B030D-6E8A-4147-A177-3AD203B41FA5}">
                      <a16:colId xmlns:a16="http://schemas.microsoft.com/office/drawing/2014/main" val="222314799"/>
                    </a:ext>
                  </a:extLst>
                </a:gridCol>
              </a:tblGrid>
              <a:tr h="207094">
                <a:tc>
                  <a:txBody>
                    <a:bodyPr/>
                    <a:lstStyle/>
                    <a:p>
                      <a:endParaRPr lang="en-GB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Jul-24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Aug-24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Sep-24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Oct-24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Nov-24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Dec-24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Jan-25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Feb-25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Mar-25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Apr-25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810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Practice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Self-Referrals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b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100" b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100" b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100" b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100" b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100" b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100" b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100" b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100" b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8087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Broom Leys Surgery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712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Castle </a:t>
                      </a:r>
                      <a:r>
                        <a:rPr lang="en-GB" sz="11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Donington</a:t>
                      </a:r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Surgery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2817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Castle Medical Group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736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AM Lewis’ Practice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9188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Hugglescote</a:t>
                      </a:r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Surgery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982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Ibstock &amp; </a:t>
                      </a:r>
                      <a:r>
                        <a:rPr lang="en-GB" sz="11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Barlestone</a:t>
                      </a:r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Surgeries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6733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 Lane Surgery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3430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Manor House Surgery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4872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Markfield Medical Centre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7031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Measham Medical Unit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565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Surgery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2222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Whitwick Health Centre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01085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5C84AD-43BC-19E8-B94E-75A66C1819EC}"/>
              </a:ext>
            </a:extLst>
          </p:cNvPr>
          <p:cNvGraphicFramePr>
            <a:graphicFrameLocks noGrp="1"/>
          </p:cNvGraphicFramePr>
          <p:nvPr/>
        </p:nvGraphicFramePr>
        <p:xfrm>
          <a:off x="5820945" y="5113755"/>
          <a:ext cx="3257550" cy="1076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57550">
                  <a:extLst>
                    <a:ext uri="{9D8B030D-6E8A-4147-A177-3AD203B41FA5}">
                      <a16:colId xmlns:a16="http://schemas.microsoft.com/office/drawing/2014/main" val="3772284867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Colour Coding</a:t>
                      </a:r>
                      <a:endParaRPr lang="en-GB" b="1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8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8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8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5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90386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200" dirty="0">
                          <a:effectLst/>
                          <a:latin typeface="Calibri"/>
                        </a:rPr>
                        <a:t>Green, above LLR mean</a:t>
                      </a:r>
                      <a:endParaRPr lang="en-GB" dirty="0">
                        <a:effectLst/>
                        <a:latin typeface="Calibri"/>
                      </a:endParaRPr>
                    </a:p>
                  </a:txBody>
                  <a:tcPr>
                    <a:lnL w="128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8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5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8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74987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200" dirty="0">
                          <a:effectLst/>
                          <a:latin typeface="Calibri"/>
                        </a:rPr>
                        <a:t>Yellow, below LLR mean, but within 10% of mean</a:t>
                      </a:r>
                      <a:endParaRPr lang="en-GB" dirty="0">
                        <a:effectLst/>
                        <a:latin typeface="Calibri"/>
                      </a:endParaRPr>
                    </a:p>
                  </a:txBody>
                  <a:tcPr>
                    <a:lnL w="128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8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8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8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72669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200" dirty="0">
                          <a:effectLst/>
                          <a:latin typeface="Calibri"/>
                        </a:rPr>
                        <a:t>Red, below 10% of the LLR mean</a:t>
                      </a:r>
                      <a:endParaRPr lang="en-GB" dirty="0">
                        <a:effectLst/>
                        <a:latin typeface="Calibri"/>
                      </a:endParaRPr>
                    </a:p>
                  </a:txBody>
                  <a:tcPr>
                    <a:lnL w="128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8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8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8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280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651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3B4FB-F5C5-F1BD-74EA-0D46AD510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00AF43D-25FA-9E8E-062A-9EAB9DDCDE4D}"/>
              </a:ext>
            </a:extLst>
          </p:cNvPr>
          <p:cNvSpPr txBox="1"/>
          <p:nvPr/>
        </p:nvSpPr>
        <p:spPr>
          <a:xfrm>
            <a:off x="158423" y="174253"/>
            <a:ext cx="5769632" cy="11387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/>
              </a:rPr>
              <a:t>Exploring Technology</a:t>
            </a:r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/>
            <a:endParaRPr lang="en-GB" sz="3200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3D7D9453-C00A-05D3-7F02-FC9001851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25ABFB-7800-E168-2BCA-CD2535E5E17D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F2EE62E-4A43-B673-F27D-7E9A4E8AF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5427340"/>
              </p:ext>
            </p:extLst>
          </p:nvPr>
        </p:nvGraphicFramePr>
        <p:xfrm>
          <a:off x="433556" y="1100166"/>
          <a:ext cx="5015522" cy="465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9C90EC0-E717-2117-7C7F-C4FF6C0629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94245"/>
              </p:ext>
            </p:extLst>
          </p:nvPr>
        </p:nvGraphicFramePr>
        <p:xfrm>
          <a:off x="4318503" y="1206595"/>
          <a:ext cx="4534677" cy="444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619698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158423" y="157001"/>
            <a:ext cx="576963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Acronyms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4ED09A-3281-75BD-4428-87D84CDA8B74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D7A91674-B201-FC22-42D8-5AEB545F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53B90BA-B731-C5EB-6E8A-4E3AA7A04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205195"/>
              </p:ext>
            </p:extLst>
          </p:nvPr>
        </p:nvGraphicFramePr>
        <p:xfrm>
          <a:off x="265533" y="1397000"/>
          <a:ext cx="8609261" cy="406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6714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5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396492" y="152326"/>
            <a:ext cx="632618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Aptos Display"/>
              </a:rPr>
              <a:t>Staff Changes</a:t>
            </a:r>
            <a:endParaRPr lang="en-GB" sz="3600" b="1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734953"/>
          <a:ext cx="3009900" cy="177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734953"/>
                        <a:ext cx="3009900" cy="177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9450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9450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Content Placeholder 2" descr="SmartArt Process Diagram">
            <a:extLst>
              <a:ext uri="{FF2B5EF4-FFF2-40B4-BE49-F238E27FC236}">
                <a16:creationId xmlns:a16="http://schemas.microsoft.com/office/drawing/2014/main" id="{C923E01D-A50F-D600-54B5-9819538B6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189098"/>
              </p:ext>
            </p:extLst>
          </p:nvPr>
        </p:nvGraphicFramePr>
        <p:xfrm>
          <a:off x="107504" y="1059980"/>
          <a:ext cx="8928992" cy="508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9840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7344B-E069-F215-FC41-602A101C1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6819538-9659-03E7-0BA2-87552F9A2E15}"/>
              </a:ext>
            </a:extLst>
          </p:cNvPr>
          <p:cNvSpPr txBox="1"/>
          <p:nvPr/>
        </p:nvSpPr>
        <p:spPr>
          <a:xfrm>
            <a:off x="158423" y="157001"/>
            <a:ext cx="5769632" cy="7540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Aptos Display"/>
              </a:rPr>
              <a:t>Compliments &amp; Complaints</a:t>
            </a:r>
          </a:p>
          <a:p>
            <a:pPr algn="ctr"/>
            <a:endParaRPr lang="en-GB" sz="7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0AD03B-F5FB-A19C-5C83-0639A1F4D809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6948FC84-1820-B16A-DE30-94F6C7A45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0AC8FB7-CF85-69BC-057E-A4CEA0E48D16}"/>
              </a:ext>
            </a:extLst>
          </p:cNvPr>
          <p:cNvGraphicFramePr>
            <a:graphicFrameLocks/>
          </p:cNvGraphicFramePr>
          <p:nvPr/>
        </p:nvGraphicFramePr>
        <p:xfrm>
          <a:off x="265533" y="1557386"/>
          <a:ext cx="8609261" cy="449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51EEA4AC-F233-54CE-E864-2359D84ABC40}"/>
              </a:ext>
            </a:extLst>
          </p:cNvPr>
          <p:cNvGrpSpPr/>
          <p:nvPr/>
        </p:nvGrpSpPr>
        <p:grpSpPr>
          <a:xfrm>
            <a:off x="5928055" y="2906601"/>
            <a:ext cx="1798625" cy="854856"/>
            <a:chOff x="5928055" y="2906601"/>
            <a:chExt cx="1798625" cy="85485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442793E-4CE1-6EAA-81F2-6C624DD141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8055" y="2906601"/>
              <a:ext cx="1798625" cy="78757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8D811E-B577-D772-4B49-449AC536C922}"/>
                </a:ext>
              </a:extLst>
            </p:cNvPr>
            <p:cNvSpPr txBox="1"/>
            <p:nvPr/>
          </p:nvSpPr>
          <p:spPr>
            <a:xfrm>
              <a:off x="6582640" y="3299792"/>
              <a:ext cx="1067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>
                  <a:solidFill>
                    <a:schemeClr val="accent1"/>
                  </a:solidFill>
                </a:rPr>
                <a:t>42%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91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2AC07-213E-06C2-8923-E815F9986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462EED-252E-1860-08A1-81D54C48E3AD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FB3C8-5A1F-8D18-4AEA-80C5B474F0F2}"/>
              </a:ext>
            </a:extLst>
          </p:cNvPr>
          <p:cNvSpPr txBox="1"/>
          <p:nvPr/>
        </p:nvSpPr>
        <p:spPr>
          <a:xfrm>
            <a:off x="419098" y="161691"/>
            <a:ext cx="540011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Aptos Display"/>
              </a:rPr>
              <a:t>Friends &amp; Family</a:t>
            </a:r>
          </a:p>
          <a:p>
            <a:pPr algn="ctr"/>
            <a:endParaRPr lang="en-GB" sz="600" b="1">
              <a:solidFill>
                <a:schemeClr val="bg1"/>
              </a:solidFill>
              <a:latin typeface="Aptos Display"/>
            </a:endParaRPr>
          </a:p>
          <a:p>
            <a:pPr algn="ctr"/>
            <a:r>
              <a:rPr lang="en-GB" sz="2800" b="1">
                <a:solidFill>
                  <a:schemeClr val="bg1"/>
                </a:solidFill>
                <a:latin typeface="Aptos Display"/>
              </a:rPr>
              <a:t>2024/25</a:t>
            </a:r>
            <a:endParaRPr lang="en-GB" sz="2800" b="1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F35FB-BB19-0D1F-5EC5-14BC46BC5CB6}"/>
              </a:ext>
            </a:extLst>
          </p:cNvPr>
          <p:cNvSpPr txBox="1"/>
          <p:nvPr/>
        </p:nvSpPr>
        <p:spPr>
          <a:xfrm>
            <a:off x="2245519" y="3058596"/>
            <a:ext cx="4643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99CD6B-3F3C-7216-3939-4285E23059F9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04F9139B-E9FB-5962-CB29-8635A676D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53DDE0-76E8-745D-619C-6FAA2FFD06FC}"/>
              </a:ext>
            </a:extLst>
          </p:cNvPr>
          <p:cNvSpPr txBox="1"/>
          <p:nvPr/>
        </p:nvSpPr>
        <p:spPr>
          <a:xfrm>
            <a:off x="265532" y="1350436"/>
            <a:ext cx="420588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9255 responses received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CA3F864-52E9-C7E2-82B7-6FD2CD95EF73}"/>
              </a:ext>
            </a:extLst>
          </p:cNvPr>
          <p:cNvGraphicFramePr/>
          <p:nvPr/>
        </p:nvGraphicFramePr>
        <p:xfrm>
          <a:off x="379762" y="2506877"/>
          <a:ext cx="3951734" cy="1600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28D7457-0CC7-F76B-CD40-99566447E380}"/>
              </a:ext>
            </a:extLst>
          </p:cNvPr>
          <p:cNvSpPr txBox="1"/>
          <p:nvPr/>
        </p:nvSpPr>
        <p:spPr>
          <a:xfrm>
            <a:off x="265532" y="1884113"/>
            <a:ext cx="309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Responses can be: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BC3D6C-54D0-1305-1CCC-B4EB7D164112}"/>
              </a:ext>
            </a:extLst>
          </p:cNvPr>
          <p:cNvGrpSpPr/>
          <p:nvPr/>
        </p:nvGrpSpPr>
        <p:grpSpPr>
          <a:xfrm>
            <a:off x="265532" y="2418897"/>
            <a:ext cx="4205882" cy="1778879"/>
            <a:chOff x="265532" y="2378861"/>
            <a:chExt cx="4205882" cy="17788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8444FB-D791-234B-4D4D-7FE9850C0A23}"/>
                </a:ext>
              </a:extLst>
            </p:cNvPr>
            <p:cNvSpPr/>
            <p:nvPr/>
          </p:nvSpPr>
          <p:spPr>
            <a:xfrm>
              <a:off x="265532" y="3291840"/>
              <a:ext cx="4197031" cy="865900"/>
            </a:xfrm>
            <a:prstGeom prst="rect">
              <a:avLst/>
            </a:prstGeom>
            <a:solidFill>
              <a:srgbClr val="045970"/>
            </a:solidFill>
            <a:ln>
              <a:solidFill>
                <a:srgbClr val="0459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162ADF-6652-7953-4411-342056F7C3E4}"/>
                </a:ext>
              </a:extLst>
            </p:cNvPr>
            <p:cNvSpPr/>
            <p:nvPr/>
          </p:nvSpPr>
          <p:spPr>
            <a:xfrm>
              <a:off x="3044952" y="2378861"/>
              <a:ext cx="1426462" cy="1114147"/>
            </a:xfrm>
            <a:prstGeom prst="rect">
              <a:avLst/>
            </a:prstGeom>
            <a:solidFill>
              <a:srgbClr val="045970"/>
            </a:solidFill>
            <a:ln>
              <a:solidFill>
                <a:srgbClr val="0459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076793-65FD-BB5A-4B78-3A310DF1DE57}"/>
              </a:ext>
            </a:extLst>
          </p:cNvPr>
          <p:cNvGrpSpPr/>
          <p:nvPr/>
        </p:nvGrpSpPr>
        <p:grpSpPr>
          <a:xfrm>
            <a:off x="701124" y="1627611"/>
            <a:ext cx="8431446" cy="4198019"/>
            <a:chOff x="701124" y="1627611"/>
            <a:chExt cx="8431446" cy="4198019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543FC46D-58C1-D481-5597-CC439BC39AF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145459" y="1627611"/>
            <a:ext cx="4987111" cy="41980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81DFE5-E200-9C52-BF14-3DE5AE49718A}"/>
                </a:ext>
              </a:extLst>
            </p:cNvPr>
            <p:cNvSpPr txBox="1"/>
            <p:nvPr/>
          </p:nvSpPr>
          <p:spPr>
            <a:xfrm>
              <a:off x="701124" y="3676858"/>
              <a:ext cx="3325845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3200">
                  <a:solidFill>
                    <a:schemeClr val="bg1"/>
                  </a:solidFill>
                </a:rPr>
                <a:t>8775 out of 9255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911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818AF-500A-91F8-FFDB-0B1E4F93D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4BBA70-85AE-F1DA-DDF5-0FC7F454B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45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3C6C6F-98D1-472F-9ED9-3EDD6BDFD2D8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7F8D9-B28F-8D12-137F-8CD799C01CBA}"/>
              </a:ext>
            </a:extLst>
          </p:cNvPr>
          <p:cNvSpPr txBox="1"/>
          <p:nvPr/>
        </p:nvSpPr>
        <p:spPr>
          <a:xfrm>
            <a:off x="2245519" y="3058596"/>
            <a:ext cx="4643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220A20-61B7-0814-F69E-BCE0104C29A0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7F86A93-8D7E-E9AC-A102-00FABCEA6979}"/>
              </a:ext>
            </a:extLst>
          </p:cNvPr>
          <p:cNvSpPr txBox="1"/>
          <p:nvPr/>
        </p:nvSpPr>
        <p:spPr>
          <a:xfrm>
            <a:off x="158423" y="157001"/>
            <a:ext cx="5769632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Aptos Display"/>
              </a:rPr>
              <a:t>Compliments &amp; Complaints</a:t>
            </a:r>
          </a:p>
          <a:p>
            <a:pPr algn="ctr"/>
            <a:endParaRPr lang="en-GB" sz="700"/>
          </a:p>
          <a:p>
            <a:pPr algn="ctr"/>
            <a:r>
              <a:rPr lang="en-GB" sz="2800">
                <a:solidFill>
                  <a:schemeClr val="bg1"/>
                </a:solidFill>
              </a:rPr>
              <a:t>Complaint Themes in 2024/25</a:t>
            </a:r>
          </a:p>
          <a:p>
            <a:pPr algn="ctr"/>
            <a:endParaRPr lang="en-GB" sz="3600" b="1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CA69EE0-57BD-1450-361F-261CCE208394}"/>
              </a:ext>
            </a:extLst>
          </p:cNvPr>
          <p:cNvGraphicFramePr>
            <a:graphicFrameLocks/>
          </p:cNvGraphicFramePr>
          <p:nvPr/>
        </p:nvGraphicFramePr>
        <p:xfrm>
          <a:off x="146613" y="1449664"/>
          <a:ext cx="8827153" cy="530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12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3F4B203B-7288-3849-8ABD-4315D8657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5" y="9525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419098" y="180901"/>
            <a:ext cx="661035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Aptos Display"/>
              </a:rPr>
              <a:t>Compliments vs Complaints</a:t>
            </a:r>
            <a:endParaRPr lang="en-GB" sz="3600" b="1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DB90B-286E-5FD0-91DB-36E867E0503C}"/>
              </a:ext>
            </a:extLst>
          </p:cNvPr>
          <p:cNvSpPr txBox="1"/>
          <p:nvPr/>
        </p:nvSpPr>
        <p:spPr>
          <a:xfrm>
            <a:off x="2245519" y="3058596"/>
            <a:ext cx="4643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 </a:t>
            </a:r>
          </a:p>
        </p:txBody>
      </p:sp>
      <p:pic>
        <p:nvPicPr>
          <p:cNvPr id="6" name="Picture 5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8329B87C-3541-DA76-3AA4-E1079E2DF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F3562AB-6B3D-2840-5592-08F659541A36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6034683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34D4522-ED3A-CA91-AED3-00DC4D31FEB3}"/>
              </a:ext>
            </a:extLst>
          </p:cNvPr>
          <p:cNvGraphicFramePr>
            <a:graphicFrameLocks/>
          </p:cNvGraphicFramePr>
          <p:nvPr/>
        </p:nvGraphicFramePr>
        <p:xfrm>
          <a:off x="213279" y="1399540"/>
          <a:ext cx="8707916" cy="533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7108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158423" y="157001"/>
            <a:ext cx="576963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/>
              </a:rPr>
              <a:t>You Asked – We Have Done</a:t>
            </a:r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4ED09A-3281-75BD-4428-87D84CDA8B74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D7A91674-B201-FC22-42D8-5AEB545F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5DA92CF-3F51-31DF-8FD5-C04E417D6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416032"/>
              </p:ext>
            </p:extLst>
          </p:nvPr>
        </p:nvGraphicFramePr>
        <p:xfrm>
          <a:off x="5820945" y="1853632"/>
          <a:ext cx="3053849" cy="183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BAE1B4-BCBD-91C8-06DD-4938A7B4D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002559"/>
              </p:ext>
            </p:extLst>
          </p:nvPr>
        </p:nvGraphicFramePr>
        <p:xfrm>
          <a:off x="265533" y="2080258"/>
          <a:ext cx="8699358" cy="4159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" name="Picture 4" descr="A person holding a tablet&#10;&#10;Description automatically generated">
            <a:extLst>
              <a:ext uri="{FF2B5EF4-FFF2-40B4-BE49-F238E27FC236}">
                <a16:creationId xmlns:a16="http://schemas.microsoft.com/office/drawing/2014/main" id="{BB933623-481A-5D61-881C-73B5CE75DE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2940357" y="971206"/>
            <a:ext cx="3263287" cy="14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8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158423" y="157001"/>
            <a:ext cx="576963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/>
              </a:rPr>
              <a:t>You Asked – We Have Done</a:t>
            </a:r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4ED09A-3281-75BD-4428-87D84CDA8B74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D7A91674-B201-FC22-42D8-5AEB545F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pic>
        <p:nvPicPr>
          <p:cNvPr id="4" name="Picture 3" descr="A person with a stethoscope around her neck&#10;&#10;Description automatically generated">
            <a:extLst>
              <a:ext uri="{FF2B5EF4-FFF2-40B4-BE49-F238E27FC236}">
                <a16:creationId xmlns:a16="http://schemas.microsoft.com/office/drawing/2014/main" id="{86E0920E-8C69-07DE-3133-4CC869024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1" y="1101866"/>
            <a:ext cx="4502259" cy="2544605"/>
          </a:xfrm>
          <a:prstGeom prst="rect">
            <a:avLst/>
          </a:prstGeom>
        </p:spPr>
      </p:pic>
      <p:pic>
        <p:nvPicPr>
          <p:cNvPr id="5" name="Picture 4" descr="A screenshot of a building&#10;&#10;Description automatically generated">
            <a:extLst>
              <a:ext uri="{FF2B5EF4-FFF2-40B4-BE49-F238E27FC236}">
                <a16:creationId xmlns:a16="http://schemas.microsoft.com/office/drawing/2014/main" id="{F5E51D54-8150-A9FB-F260-1B6C1FD2BD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4581"/>
          <a:stretch/>
        </p:blipFill>
        <p:spPr>
          <a:xfrm>
            <a:off x="1548190" y="5155869"/>
            <a:ext cx="6047619" cy="1008598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DA2D4C5-8390-C06F-C54A-A3DA3F0FC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6" t="70245"/>
          <a:stretch/>
        </p:blipFill>
        <p:spPr bwMode="auto">
          <a:xfrm>
            <a:off x="567742" y="3795182"/>
            <a:ext cx="3336097" cy="111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8C20119E-C261-96D1-5BA4-DBE7EB1CA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48" y="1797174"/>
            <a:ext cx="4357735" cy="326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0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158423" y="157001"/>
            <a:ext cx="576963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/>
              </a:rPr>
              <a:t>Services at Scale</a:t>
            </a:r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4ED09A-3281-75BD-4428-87D84CDA8B74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D7A91674-B201-FC22-42D8-5AEB545F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5DA92CF-3F51-31DF-8FD5-C04E417D6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176357"/>
              </p:ext>
            </p:extLst>
          </p:nvPr>
        </p:nvGraphicFramePr>
        <p:xfrm>
          <a:off x="5928055" y="4722797"/>
          <a:ext cx="3053849" cy="183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6007A42-E3DB-F615-73C8-DEB7707156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17" t="26869" r="54020" b="7410"/>
          <a:stretch/>
        </p:blipFill>
        <p:spPr>
          <a:xfrm>
            <a:off x="381785" y="1320813"/>
            <a:ext cx="8380430" cy="523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67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e1457bf-a3c6-4ac5-9ad1-5d68d844e77d">
      <UserInfo>
        <DisplayName/>
        <AccountId xsi:nil="true"/>
        <AccountType/>
      </UserInfo>
    </SharedWithUsers>
    <TaxCatchAll xmlns="fe1457bf-a3c6-4ac5-9ad1-5d68d844e77d" xsi:nil="true"/>
    <lcf76f155ced4ddcb4097134ff3c332f xmlns="686e4015-7270-47b5-9525-c9e83f2f784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7D972D5C52A4B838B5D51F90681FA" ma:contentTypeVersion="16" ma:contentTypeDescription="Create a new document." ma:contentTypeScope="" ma:versionID="f3202f71a6989545736277c91217a58c">
  <xsd:schema xmlns:xsd="http://www.w3.org/2001/XMLSchema" xmlns:xs="http://www.w3.org/2001/XMLSchema" xmlns:p="http://schemas.microsoft.com/office/2006/metadata/properties" xmlns:ns2="686e4015-7270-47b5-9525-c9e83f2f7847" xmlns:ns3="fe1457bf-a3c6-4ac5-9ad1-5d68d844e77d" targetNamespace="http://schemas.microsoft.com/office/2006/metadata/properties" ma:root="true" ma:fieldsID="165aef18abbeab09ce0c96a877dfc589" ns2:_="" ns3:_="">
    <xsd:import namespace="686e4015-7270-47b5-9525-c9e83f2f7847"/>
    <xsd:import namespace="fe1457bf-a3c6-4ac5-9ad1-5d68d844e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e4015-7270-47b5-9525-c9e83f2f78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457bf-a3c6-4ac5-9ad1-5d68d844e7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7066162-195e-43e0-b9c9-f8dfe06797e8}" ma:internalName="TaxCatchAll" ma:showField="CatchAllData" ma:web="fe1457bf-a3c6-4ac5-9ad1-5d68d844e7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C65443-D762-4591-854A-C7F9DB366C13}">
  <ds:schemaRefs>
    <ds:schemaRef ds:uri="http://schemas.microsoft.com/office/2006/metadata/properties"/>
    <ds:schemaRef ds:uri="http://schemas.microsoft.com/office/infopath/2007/PartnerControls"/>
    <ds:schemaRef ds:uri="686e4015-7270-47b5-9525-c9e83f2f7847"/>
    <ds:schemaRef ds:uri="http://www.w3.org/XML/1998/namespace"/>
    <ds:schemaRef ds:uri="http://purl.org/dc/terms/"/>
    <ds:schemaRef ds:uri="http://schemas.microsoft.com/office/2006/documentManagement/types"/>
    <ds:schemaRef ds:uri="fe1457bf-a3c6-4ac5-9ad1-5d68d844e77d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669DB7F-01E4-4666-92EC-E9553A679E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63F297-2041-4E6A-8F61-A109778807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e4015-7270-47b5-9525-c9e83f2f7847"/>
    <ds:schemaRef ds:uri="fe1457bf-a3c6-4ac5-9ad1-5d68d844e7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</TotalTime>
  <Words>586</Words>
  <Application>Microsoft Office PowerPoint</Application>
  <PresentationFormat>On-screen Show (4:3)</PresentationFormat>
  <Paragraphs>278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Gloves</dc:title>
  <dc:creator>CLULOW, Mitchell (CASTLE MEDICAL GROUP)</dc:creator>
  <cp:lastModifiedBy>CAUKWELL, Jennie (CASTLE MEDICAL GROUP)</cp:lastModifiedBy>
  <cp:revision>57</cp:revision>
  <dcterms:created xsi:type="dcterms:W3CDTF">2024-04-25T13:27:38Z</dcterms:created>
  <dcterms:modified xsi:type="dcterms:W3CDTF">2025-06-18T09:31:09Z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0x0101000B27D972D5C52A4B838B5D51F90681FA</vt:lpwstr>
  </property>
  <property fmtid="{D5CDD505-2E9C-101B-9397-08002B2CF9AE}" pid="3" name="MediaServiceImageTags">
    <vt:lpwstr/>
  </property>
  <property fmtid="{D5CDD505-2E9C-101B-9397-08002B2CF9AE}" pid="4" name="Order">
    <vt:r8>95700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