
<file path=[Content_Types].xml><?xml version="1.0" encoding="utf-8"?>
<Types xmlns="http://schemas.openxmlformats.org/package/2006/content-types">
  <Default Extension="2" ContentType="image/jpeg"/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637" r:id="rId5"/>
    <p:sldId id="638" r:id="rId6"/>
    <p:sldId id="666" r:id="rId7"/>
    <p:sldId id="667" r:id="rId8"/>
    <p:sldId id="668" r:id="rId9"/>
    <p:sldId id="729" r:id="rId10"/>
    <p:sldId id="718" r:id="rId11"/>
    <p:sldId id="730" r:id="rId12"/>
    <p:sldId id="731" r:id="rId13"/>
    <p:sldId id="725" r:id="rId14"/>
    <p:sldId id="726" r:id="rId15"/>
    <p:sldId id="732" r:id="rId16"/>
    <p:sldId id="63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7C540-8D95-EA70-B9FB-3AFB69B559C7}" v="1" dt="2026-04-15T07:54:23.064"/>
    <p1510:client id="{8F449B38-D69E-4EEF-9934-9B264A15F3F3}" v="3957" dt="2026-04-13T10:43:56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KWELL, Jennie (CASTLE MEDICAL GROUP)" userId="9c4861fd-6f5b-42f4-906f-394ec76bebd7" providerId="ADAL" clId="{8F449B38-D69E-4EEF-9934-9B264A15F3F3}"/>
    <pc:docChg chg="custSel addSld delSld modSld sldOrd">
      <pc:chgData name="CAUKWELL, Jennie (CASTLE MEDICAL GROUP)" userId="9c4861fd-6f5b-42f4-906f-394ec76bebd7" providerId="ADAL" clId="{8F449B38-D69E-4EEF-9934-9B264A15F3F3}" dt="2026-04-13T10:44:11.048" v="4328" actId="1076"/>
      <pc:docMkLst>
        <pc:docMk/>
      </pc:docMkLst>
      <pc:sldChg chg="modSp mod">
        <pc:chgData name="CAUKWELL, Jennie (CASTLE MEDICAL GROUP)" userId="9c4861fd-6f5b-42f4-906f-394ec76bebd7" providerId="ADAL" clId="{8F449B38-D69E-4EEF-9934-9B264A15F3F3}" dt="2026-04-13T10:39:36.787" v="4087" actId="20577"/>
        <pc:sldMkLst>
          <pc:docMk/>
          <pc:sldMk cId="3867146075" sldId="634"/>
        </pc:sldMkLst>
        <pc:graphicFrameChg chg="mod">
          <ac:chgData name="CAUKWELL, Jennie (CASTLE MEDICAL GROUP)" userId="9c4861fd-6f5b-42f4-906f-394ec76bebd7" providerId="ADAL" clId="{8F449B38-D69E-4EEF-9934-9B264A15F3F3}" dt="2026-04-13T10:39:36.787" v="4087" actId="20577"/>
          <ac:graphicFrameMkLst>
            <pc:docMk/>
            <pc:sldMk cId="3867146075" sldId="634"/>
            <ac:graphicFrameMk id="3" creationId="{053B90BA-B731-C5EB-6E8A-4E3AA7A042AE}"/>
          </ac:graphicFrameMkLst>
        </pc:graphicFrameChg>
      </pc:sldChg>
      <pc:sldChg chg="modSp mod">
        <pc:chgData name="CAUKWELL, Jennie (CASTLE MEDICAL GROUP)" userId="9c4861fd-6f5b-42f4-906f-394ec76bebd7" providerId="ADAL" clId="{8F449B38-D69E-4EEF-9934-9B264A15F3F3}" dt="2026-04-07T14:49:11.708" v="14" actId="20577"/>
        <pc:sldMkLst>
          <pc:docMk/>
          <pc:sldMk cId="3406264148" sldId="637"/>
        </pc:sldMkLst>
        <pc:spChg chg="mod">
          <ac:chgData name="CAUKWELL, Jennie (CASTLE MEDICAL GROUP)" userId="9c4861fd-6f5b-42f4-906f-394ec76bebd7" providerId="ADAL" clId="{8F449B38-D69E-4EEF-9934-9B264A15F3F3}" dt="2026-04-07T14:49:11.708" v="14" actId="20577"/>
          <ac:spMkLst>
            <pc:docMk/>
            <pc:sldMk cId="3406264148" sldId="637"/>
            <ac:spMk id="4" creationId="{29DD70BE-D53E-BE1C-F8AF-306A0334F0B4}"/>
          </ac:spMkLst>
        </pc:spChg>
      </pc:sldChg>
      <pc:sldChg chg="modSp">
        <pc:chgData name="CAUKWELL, Jennie (CASTLE MEDICAL GROUP)" userId="9c4861fd-6f5b-42f4-906f-394ec76bebd7" providerId="ADAL" clId="{8F449B38-D69E-4EEF-9934-9B264A15F3F3}" dt="2026-04-13T09:51:00.597" v="1843" actId="20577"/>
        <pc:sldMkLst>
          <pc:docMk/>
          <pc:sldMk cId="2998400583" sldId="638"/>
        </pc:sldMkLst>
        <pc:graphicFrameChg chg="mod">
          <ac:chgData name="CAUKWELL, Jennie (CASTLE MEDICAL GROUP)" userId="9c4861fd-6f5b-42f4-906f-394ec76bebd7" providerId="ADAL" clId="{8F449B38-D69E-4EEF-9934-9B264A15F3F3}" dt="2026-04-13T09:51:00.597" v="1843" actId="20577"/>
          <ac:graphicFrameMkLst>
            <pc:docMk/>
            <pc:sldMk cId="2998400583" sldId="638"/>
            <ac:graphicFrameMk id="3" creationId="{C923E01D-A50F-D600-54B5-9819538B6AAF}"/>
          </ac:graphicFrameMkLst>
        </pc:graphicFrameChg>
      </pc:sldChg>
      <pc:sldChg chg="modSp mod">
        <pc:chgData name="CAUKWELL, Jennie (CASTLE MEDICAL GROUP)" userId="9c4861fd-6f5b-42f4-906f-394ec76bebd7" providerId="ADAL" clId="{8F449B38-D69E-4EEF-9934-9B264A15F3F3}" dt="2026-04-07T15:00:10.130" v="471" actId="6549"/>
        <pc:sldMkLst>
          <pc:docMk/>
          <pc:sldMk cId="2868314110" sldId="666"/>
        </pc:sldMkLst>
        <pc:spChg chg="mod">
          <ac:chgData name="CAUKWELL, Jennie (CASTLE MEDICAL GROUP)" userId="9c4861fd-6f5b-42f4-906f-394ec76bebd7" providerId="ADAL" clId="{8F449B38-D69E-4EEF-9934-9B264A15F3F3}" dt="2026-04-07T15:00:10.130" v="471" actId="6549"/>
          <ac:spMkLst>
            <pc:docMk/>
            <pc:sldMk cId="2868314110" sldId="666"/>
            <ac:spMk id="16" creationId="{D3CB7524-AE42-46EF-BF86-988E41CBB17F}"/>
          </ac:spMkLst>
        </pc:spChg>
      </pc:sldChg>
      <pc:sldChg chg="modSp">
        <pc:chgData name="CAUKWELL, Jennie (CASTLE MEDICAL GROUP)" userId="9c4861fd-6f5b-42f4-906f-394ec76bebd7" providerId="ADAL" clId="{8F449B38-D69E-4EEF-9934-9B264A15F3F3}" dt="2026-04-13T09:57:46.094" v="1844" actId="478"/>
        <pc:sldMkLst>
          <pc:docMk/>
          <pc:sldMk cId="645069399" sldId="668"/>
        </pc:sldMkLst>
        <pc:graphicFrameChg chg="mod">
          <ac:chgData name="CAUKWELL, Jennie (CASTLE MEDICAL GROUP)" userId="9c4861fd-6f5b-42f4-906f-394ec76bebd7" providerId="ADAL" clId="{8F449B38-D69E-4EEF-9934-9B264A15F3F3}" dt="2026-04-13T09:57:46.094" v="1844" actId="478"/>
          <ac:graphicFrameMkLst>
            <pc:docMk/>
            <pc:sldMk cId="645069399" sldId="668"/>
            <ac:graphicFrameMk id="20" creationId="{E3A5AC07-5E85-4A36-7372-7CDA5100C10C}"/>
          </ac:graphicFrameMkLst>
        </pc:graphicFrameChg>
      </pc:sldChg>
      <pc:sldChg chg="addSp delSp modSp mod">
        <pc:chgData name="CAUKWELL, Jennie (CASTLE MEDICAL GROUP)" userId="9c4861fd-6f5b-42f4-906f-394ec76bebd7" providerId="ADAL" clId="{8F449B38-D69E-4EEF-9934-9B264A15F3F3}" dt="2026-04-07T15:11:09.943" v="825" actId="20577"/>
        <pc:sldMkLst>
          <pc:docMk/>
          <pc:sldMk cId="2538306596" sldId="718"/>
        </pc:sldMkLst>
        <pc:spChg chg="mod">
          <ac:chgData name="CAUKWELL, Jennie (CASTLE MEDICAL GROUP)" userId="9c4861fd-6f5b-42f4-906f-394ec76bebd7" providerId="ADAL" clId="{8F449B38-D69E-4EEF-9934-9B264A15F3F3}" dt="2026-04-07T15:02:06.452" v="538" actId="6549"/>
          <ac:spMkLst>
            <pc:docMk/>
            <pc:sldMk cId="2538306596" sldId="718"/>
            <ac:spMk id="15" creationId="{0F03EB74-909E-2FED-802E-371B9958C84B}"/>
          </ac:spMkLst>
        </pc:spChg>
        <pc:graphicFrameChg chg="add mod modGraphic">
          <ac:chgData name="CAUKWELL, Jennie (CASTLE MEDICAL GROUP)" userId="9c4861fd-6f5b-42f4-906f-394ec76bebd7" providerId="ADAL" clId="{8F449B38-D69E-4EEF-9934-9B264A15F3F3}" dt="2026-04-07T15:11:09.943" v="825" actId="20577"/>
          <ac:graphicFrameMkLst>
            <pc:docMk/>
            <pc:sldMk cId="2538306596" sldId="718"/>
            <ac:graphicFrameMk id="12" creationId="{CCCCE29C-5451-B509-F1F9-F8A6B5A8E466}"/>
          </ac:graphicFrameMkLst>
        </pc:graphicFrameChg>
        <pc:picChg chg="add mod">
          <ac:chgData name="CAUKWELL, Jennie (CASTLE MEDICAL GROUP)" userId="9c4861fd-6f5b-42f4-906f-394ec76bebd7" providerId="ADAL" clId="{8F449B38-D69E-4EEF-9934-9B264A15F3F3}" dt="2026-04-07T15:08:06.970" v="576" actId="1076"/>
          <ac:picMkLst>
            <pc:docMk/>
            <pc:sldMk cId="2538306596" sldId="718"/>
            <ac:picMk id="3" creationId="{FAAD0116-19FE-FF30-FA60-20F3D4E2E336}"/>
          </ac:picMkLst>
        </pc:picChg>
        <pc:picChg chg="add mod">
          <ac:chgData name="CAUKWELL, Jennie (CASTLE MEDICAL GROUP)" userId="9c4861fd-6f5b-42f4-906f-394ec76bebd7" providerId="ADAL" clId="{8F449B38-D69E-4EEF-9934-9B264A15F3F3}" dt="2026-04-07T15:08:01.267" v="574" actId="1076"/>
          <ac:picMkLst>
            <pc:docMk/>
            <pc:sldMk cId="2538306596" sldId="718"/>
            <ac:picMk id="7" creationId="{12D46206-31D9-A922-6F96-64D427FEC129}"/>
          </ac:picMkLst>
        </pc:picChg>
        <pc:picChg chg="add mod">
          <ac:chgData name="CAUKWELL, Jennie (CASTLE MEDICAL GROUP)" userId="9c4861fd-6f5b-42f4-906f-394ec76bebd7" providerId="ADAL" clId="{8F449B38-D69E-4EEF-9934-9B264A15F3F3}" dt="2026-04-07T15:07:59.510" v="573" actId="1076"/>
          <ac:picMkLst>
            <pc:docMk/>
            <pc:sldMk cId="2538306596" sldId="718"/>
            <ac:picMk id="9" creationId="{403FF474-11B0-6721-5C58-16D47CC76209}"/>
          </ac:picMkLst>
        </pc:picChg>
        <pc:picChg chg="mod modCrop">
          <ac:chgData name="CAUKWELL, Jennie (CASTLE MEDICAL GROUP)" userId="9c4861fd-6f5b-42f4-906f-394ec76bebd7" providerId="ADAL" clId="{8F449B38-D69E-4EEF-9934-9B264A15F3F3}" dt="2026-04-07T15:07:55.036" v="572" actId="1076"/>
          <ac:picMkLst>
            <pc:docMk/>
            <pc:sldMk cId="2538306596" sldId="718"/>
            <ac:picMk id="10" creationId="{64A85B50-C9EE-939D-2300-11D3BE922B88}"/>
          </ac:picMkLst>
        </pc:picChg>
      </pc:sldChg>
      <pc:sldChg chg="modSp mod">
        <pc:chgData name="CAUKWELL, Jennie (CASTLE MEDICAL GROUP)" userId="9c4861fd-6f5b-42f4-906f-394ec76bebd7" providerId="ADAL" clId="{8F449B38-D69E-4EEF-9934-9B264A15F3F3}" dt="2026-04-13T10:11:18.414" v="2383" actId="20577"/>
        <pc:sldMkLst>
          <pc:docMk/>
          <pc:sldMk cId="2362287306" sldId="725"/>
        </pc:sldMkLst>
        <pc:spChg chg="mod">
          <ac:chgData name="CAUKWELL, Jennie (CASTLE MEDICAL GROUP)" userId="9c4861fd-6f5b-42f4-906f-394ec76bebd7" providerId="ADAL" clId="{8F449B38-D69E-4EEF-9934-9B264A15F3F3}" dt="2026-04-13T10:02:34.413" v="1927" actId="20577"/>
          <ac:spMkLst>
            <pc:docMk/>
            <pc:sldMk cId="2362287306" sldId="725"/>
            <ac:spMk id="15" creationId="{D0E907D0-65FA-A96D-DFE4-7AD2EEBB15FF}"/>
          </ac:spMkLst>
        </pc:spChg>
        <pc:graphicFrameChg chg="mod">
          <ac:chgData name="CAUKWELL, Jennie (CASTLE MEDICAL GROUP)" userId="9c4861fd-6f5b-42f4-906f-394ec76bebd7" providerId="ADAL" clId="{8F449B38-D69E-4EEF-9934-9B264A15F3F3}" dt="2026-04-13T10:11:18.414" v="2383" actId="20577"/>
          <ac:graphicFrameMkLst>
            <pc:docMk/>
            <pc:sldMk cId="2362287306" sldId="725"/>
            <ac:graphicFrameMk id="4" creationId="{CE8B7B12-D921-8D4E-A112-AB3791510C5A}"/>
          </ac:graphicFrameMkLst>
        </pc:graphicFrameChg>
      </pc:sldChg>
      <pc:sldChg chg="addSp delSp modSp mod">
        <pc:chgData name="CAUKWELL, Jennie (CASTLE MEDICAL GROUP)" userId="9c4861fd-6f5b-42f4-906f-394ec76bebd7" providerId="ADAL" clId="{8F449B38-D69E-4EEF-9934-9B264A15F3F3}" dt="2026-04-13T10:44:11.048" v="4328" actId="1076"/>
        <pc:sldMkLst>
          <pc:docMk/>
          <pc:sldMk cId="2292408688" sldId="726"/>
        </pc:sldMkLst>
        <pc:spChg chg="mod">
          <ac:chgData name="CAUKWELL, Jennie (CASTLE MEDICAL GROUP)" userId="9c4861fd-6f5b-42f4-906f-394ec76bebd7" providerId="ADAL" clId="{8F449B38-D69E-4EEF-9934-9B264A15F3F3}" dt="2026-04-13T10:37:56.977" v="3938" actId="20577"/>
          <ac:spMkLst>
            <pc:docMk/>
            <pc:sldMk cId="2292408688" sldId="726"/>
            <ac:spMk id="15" creationId="{057240DD-F755-05B7-20E2-ED3A28C42AAB}"/>
          </ac:spMkLst>
        </pc:spChg>
        <pc:graphicFrameChg chg="add mod modGraphic">
          <ac:chgData name="CAUKWELL, Jennie (CASTLE MEDICAL GROUP)" userId="9c4861fd-6f5b-42f4-906f-394ec76bebd7" providerId="ADAL" clId="{8F449B38-D69E-4EEF-9934-9B264A15F3F3}" dt="2026-04-13T10:43:06.739" v="4319" actId="20577"/>
          <ac:graphicFrameMkLst>
            <pc:docMk/>
            <pc:sldMk cId="2292408688" sldId="726"/>
            <ac:graphicFrameMk id="13" creationId="{18B406D5-F023-5AD8-976B-DC8BE506D0BB}"/>
          </ac:graphicFrameMkLst>
        </pc:graphicFrameChg>
        <pc:picChg chg="add mod">
          <ac:chgData name="CAUKWELL, Jennie (CASTLE MEDICAL GROUP)" userId="9c4861fd-6f5b-42f4-906f-394ec76bebd7" providerId="ADAL" clId="{8F449B38-D69E-4EEF-9934-9B264A15F3F3}" dt="2026-04-13T10:44:11.048" v="4328" actId="1076"/>
          <ac:picMkLst>
            <pc:docMk/>
            <pc:sldMk cId="2292408688" sldId="726"/>
            <ac:picMk id="18" creationId="{D14216F4-7AAF-1D69-E9D7-9ECAD1F9F461}"/>
          </ac:picMkLst>
        </pc:picChg>
        <pc:picChg chg="add mod">
          <ac:chgData name="CAUKWELL, Jennie (CASTLE MEDICAL GROUP)" userId="9c4861fd-6f5b-42f4-906f-394ec76bebd7" providerId="ADAL" clId="{8F449B38-D69E-4EEF-9934-9B264A15F3F3}" dt="2026-04-13T10:44:04.491" v="4326" actId="14100"/>
          <ac:picMkLst>
            <pc:docMk/>
            <pc:sldMk cId="2292408688" sldId="726"/>
            <ac:picMk id="21" creationId="{30A24800-2764-8FF5-ED7C-809A860B41EE}"/>
          </ac:picMkLst>
        </pc:picChg>
      </pc:sldChg>
      <pc:sldChg chg="modSp mod ord">
        <pc:chgData name="CAUKWELL, Jennie (CASTLE MEDICAL GROUP)" userId="9c4861fd-6f5b-42f4-906f-394ec76bebd7" providerId="ADAL" clId="{8F449B38-D69E-4EEF-9934-9B264A15F3F3}" dt="2026-04-07T15:20:01.638" v="1454" actId="20577"/>
        <pc:sldMkLst>
          <pc:docMk/>
          <pc:sldMk cId="441618716" sldId="729"/>
        </pc:sldMkLst>
        <pc:spChg chg="mod">
          <ac:chgData name="CAUKWELL, Jennie (CASTLE MEDICAL GROUP)" userId="9c4861fd-6f5b-42f4-906f-394ec76bebd7" providerId="ADAL" clId="{8F449B38-D69E-4EEF-9934-9B264A15F3F3}" dt="2026-04-07T15:16:26.089" v="908" actId="20577"/>
          <ac:spMkLst>
            <pc:docMk/>
            <pc:sldMk cId="441618716" sldId="729"/>
            <ac:spMk id="15" creationId="{0F03EB74-909E-2FED-802E-371B9958C84B}"/>
          </ac:spMkLst>
        </pc:spChg>
        <pc:graphicFrameChg chg="mod">
          <ac:chgData name="CAUKWELL, Jennie (CASTLE MEDICAL GROUP)" userId="9c4861fd-6f5b-42f4-906f-394ec76bebd7" providerId="ADAL" clId="{8F449B38-D69E-4EEF-9934-9B264A15F3F3}" dt="2026-04-07T15:20:01.638" v="1454" actId="20577"/>
          <ac:graphicFrameMkLst>
            <pc:docMk/>
            <pc:sldMk cId="441618716" sldId="729"/>
            <ac:graphicFrameMk id="2" creationId="{4A08932E-8FA1-8902-1C86-C719CD61E56E}"/>
          </ac:graphicFrameMkLst>
        </pc:graphicFrameChg>
      </pc:sldChg>
      <pc:sldChg chg="addSp delSp modSp add mod">
        <pc:chgData name="CAUKWELL, Jennie (CASTLE MEDICAL GROUP)" userId="9c4861fd-6f5b-42f4-906f-394ec76bebd7" providerId="ADAL" clId="{8F449B38-D69E-4EEF-9934-9B264A15F3F3}" dt="2026-04-07T15:15:05.653" v="886" actId="1076"/>
        <pc:sldMkLst>
          <pc:docMk/>
          <pc:sldMk cId="131819654" sldId="730"/>
        </pc:sldMkLst>
        <pc:graphicFrameChg chg="mod">
          <ac:chgData name="CAUKWELL, Jennie (CASTLE MEDICAL GROUP)" userId="9c4861fd-6f5b-42f4-906f-394ec76bebd7" providerId="ADAL" clId="{8F449B38-D69E-4EEF-9934-9B264A15F3F3}" dt="2026-04-07T15:11:38.080" v="858" actId="5793"/>
          <ac:graphicFrameMkLst>
            <pc:docMk/>
            <pc:sldMk cId="131819654" sldId="730"/>
            <ac:graphicFrameMk id="12" creationId="{CCCCE29C-5451-B509-F1F9-F8A6B5A8E466}"/>
          </ac:graphicFrameMkLst>
        </pc:graphicFrameChg>
        <pc:picChg chg="add mod modCrop">
          <ac:chgData name="CAUKWELL, Jennie (CASTLE MEDICAL GROUP)" userId="9c4861fd-6f5b-42f4-906f-394ec76bebd7" providerId="ADAL" clId="{8F449B38-D69E-4EEF-9934-9B264A15F3F3}" dt="2026-04-07T15:14:57.644" v="884" actId="1076"/>
          <ac:picMkLst>
            <pc:docMk/>
            <pc:sldMk cId="131819654" sldId="730"/>
            <ac:picMk id="4" creationId="{AF837E69-34F4-EFFD-F8CF-09E81CE9405D}"/>
          </ac:picMkLst>
        </pc:picChg>
        <pc:picChg chg="add mod modCrop">
          <ac:chgData name="CAUKWELL, Jennie (CASTLE MEDICAL GROUP)" userId="9c4861fd-6f5b-42f4-906f-394ec76bebd7" providerId="ADAL" clId="{8F449B38-D69E-4EEF-9934-9B264A15F3F3}" dt="2026-04-07T15:15:05.653" v="886" actId="1076"/>
          <ac:picMkLst>
            <pc:docMk/>
            <pc:sldMk cId="131819654" sldId="730"/>
            <ac:picMk id="11" creationId="{5883D553-9963-FEF1-F0B0-F60A456A1E5D}"/>
          </ac:picMkLst>
        </pc:picChg>
        <pc:picChg chg="add mod modCrop">
          <ac:chgData name="CAUKWELL, Jennie (CASTLE MEDICAL GROUP)" userId="9c4861fd-6f5b-42f4-906f-394ec76bebd7" providerId="ADAL" clId="{8F449B38-D69E-4EEF-9934-9B264A15F3F3}" dt="2026-04-07T15:15:01.911" v="885" actId="14100"/>
          <ac:picMkLst>
            <pc:docMk/>
            <pc:sldMk cId="131819654" sldId="730"/>
            <ac:picMk id="14" creationId="{DF617B52-32BE-443B-0C1F-03911CD885B3}"/>
          </ac:picMkLst>
        </pc:picChg>
      </pc:sldChg>
      <pc:sldChg chg="add">
        <pc:chgData name="CAUKWELL, Jennie (CASTLE MEDICAL GROUP)" userId="9c4861fd-6f5b-42f4-906f-394ec76bebd7" providerId="ADAL" clId="{8F449B38-D69E-4EEF-9934-9B264A15F3F3}" dt="2026-04-13T10:20:02.520" v="2867" actId="2890"/>
        <pc:sldMkLst>
          <pc:docMk/>
          <pc:sldMk cId="2471529304" sldId="731"/>
        </pc:sldMkLst>
      </pc:sldChg>
      <pc:sldChg chg="add">
        <pc:chgData name="CAUKWELL, Jennie (CASTLE MEDICAL GROUP)" userId="9c4861fd-6f5b-42f4-906f-394ec76bebd7" providerId="ADAL" clId="{8F449B38-D69E-4EEF-9934-9B264A15F3F3}" dt="2026-04-13T10:37:42.261" v="3912" actId="2890"/>
        <pc:sldMkLst>
          <pc:docMk/>
          <pc:sldMk cId="187386879" sldId="732"/>
        </pc:sldMkLst>
      </pc:sldChg>
    </pc:docChg>
  </pc:docChgLst>
  <pc:docChgLst>
    <pc:chgData name="CAUKWELL, Jennie (CASTLE MEDICAL GROUP)" userId="S::jennie.caukwell@nhs.net::9c4861fd-6f5b-42f4-906f-394ec76bebd7" providerId="AD" clId="Web-{1C77C540-8D95-EA70-B9FB-3AFB69B559C7}"/>
    <pc:docChg chg="delSld modSld">
      <pc:chgData name="CAUKWELL, Jennie (CASTLE MEDICAL GROUP)" userId="S::jennie.caukwell@nhs.net::9c4861fd-6f5b-42f4-906f-394ec76bebd7" providerId="AD" clId="Web-{1C77C540-8D95-EA70-B9FB-3AFB69B559C7}" dt="2026-04-15T07:55:33.786" v="13" actId="20577"/>
      <pc:docMkLst>
        <pc:docMk/>
      </pc:docMkLst>
      <pc:sldChg chg="modSp">
        <pc:chgData name="CAUKWELL, Jennie (CASTLE MEDICAL GROUP)" userId="S::jennie.caukwell@nhs.net::9c4861fd-6f5b-42f4-906f-394ec76bebd7" providerId="AD" clId="Web-{1C77C540-8D95-EA70-B9FB-3AFB69B559C7}" dt="2026-04-15T07:55:33.786" v="13" actId="20577"/>
        <pc:sldMkLst>
          <pc:docMk/>
          <pc:sldMk cId="3867146075" sldId="634"/>
        </pc:sldMkLst>
        <pc:graphicFrameChg chg="modGraphic">
          <ac:chgData name="CAUKWELL, Jennie (CASTLE MEDICAL GROUP)" userId="S::jennie.caukwell@nhs.net::9c4861fd-6f5b-42f4-906f-394ec76bebd7" providerId="AD" clId="Web-{1C77C540-8D95-EA70-B9FB-3AFB69B559C7}" dt="2026-04-15T07:55:33.786" v="13" actId="20577"/>
          <ac:graphicFrameMkLst>
            <pc:docMk/>
            <pc:sldMk cId="3867146075" sldId="634"/>
            <ac:graphicFrameMk id="3" creationId="{053B90BA-B731-C5EB-6E8A-4E3AA7A042AE}"/>
          </ac:graphicFrameMkLst>
        </pc:graphicFrameChg>
      </pc:sldChg>
      <pc:sldChg chg="del">
        <pc:chgData name="CAUKWELL, Jennie (CASTLE MEDICAL GROUP)" userId="S::jennie.caukwell@nhs.net::9c4861fd-6f5b-42f4-906f-394ec76bebd7" providerId="AD" clId="Web-{1C77C540-8D95-EA70-B9FB-3AFB69B559C7}" dt="2026-04-15T07:54:23.064" v="0"/>
        <pc:sldMkLst>
          <pc:docMk/>
          <pc:sldMk cId="3378684983" sldId="63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Registrar </a:t>
          </a:r>
        </a:p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3 left, 3 started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8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800"/>
        </a:p>
      </dgm:t>
    </dgm:pt>
    <dgm:pt modelId="{6A5BDF1C-4DB4-4133-A673-4C983557BA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PST </a:t>
          </a:r>
        </a:p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3 left, 2 started</a:t>
          </a:r>
        </a:p>
      </dgm:t>
    </dgm:pt>
    <dgm:pt modelId="{30A6D93E-B9C5-420C-8B92-AFB13DF60931}" type="parTrans" cxnId="{C14F2989-9F7D-4247-B945-CF3BE8DB6B22}">
      <dgm:prSet/>
      <dgm:spPr/>
      <dgm:t>
        <a:bodyPr/>
        <a:lstStyle/>
        <a:p>
          <a:endParaRPr lang="en-GB" sz="1800"/>
        </a:p>
      </dgm:t>
    </dgm:pt>
    <dgm:pt modelId="{5EB67D98-6F01-4FB4-A74B-A2CC5C1FAAB3}" type="sibTrans" cxnId="{C14F2989-9F7D-4247-B945-CF3BE8DB6B22}">
      <dgm:prSet/>
      <dgm:spPr/>
      <dgm:t>
        <a:bodyPr/>
        <a:lstStyle/>
        <a:p>
          <a:endParaRPr lang="en-GB" sz="1800"/>
        </a:p>
      </dgm:t>
    </dgm:pt>
    <dgm:pt modelId="{A7353771-48D0-4E2E-92A3-1A8CB061257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GPA Started</a:t>
          </a:r>
          <a:endParaRPr lang="en-GB" sz="1800" dirty="0"/>
        </a:p>
      </dgm:t>
    </dgm:pt>
    <dgm:pt modelId="{EED914F6-9F1B-4F82-8C6F-EE1920FB4A1A}" type="parTrans" cxnId="{362DFF9E-31EF-4F8C-AFB4-519081D89672}">
      <dgm:prSet/>
      <dgm:spPr/>
      <dgm:t>
        <a:bodyPr/>
        <a:lstStyle/>
        <a:p>
          <a:endParaRPr lang="en-GB"/>
        </a:p>
      </dgm:t>
    </dgm:pt>
    <dgm:pt modelId="{9E65E79D-37CB-4D47-85A6-0D8AA71EF1E4}" type="sibTrans" cxnId="{362DFF9E-31EF-4F8C-AFB4-519081D89672}">
      <dgm:prSet/>
      <dgm:spPr/>
      <dgm:t>
        <a:bodyPr/>
        <a:lstStyle/>
        <a:p>
          <a:endParaRPr lang="en-GB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0" presStyleCnt="3"/>
      <dgm:spPr/>
    </dgm:pt>
    <dgm:pt modelId="{A36E6659-4669-43D3-B474-540C025E0C56}" type="pres">
      <dgm:prSet presAssocID="{E2936F2D-1241-4638-BB30-192171AC0545}" presName="iconRect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0" presStyleCnt="3">
        <dgm:presLayoutVars>
          <dgm:chMax val="1"/>
          <dgm:chPref val="1"/>
        </dgm:presLayoutVars>
      </dgm:prSet>
      <dgm:spPr/>
    </dgm:pt>
    <dgm:pt modelId="{8F250172-9754-4A57-A278-F6975F056A36}" type="pres">
      <dgm:prSet presAssocID="{67F6CB57-9EAB-48CB-8F5A-53DDD5B6EEE9}" presName="sibTrans" presStyleCnt="0"/>
      <dgm:spPr/>
    </dgm:pt>
    <dgm:pt modelId="{1A8F0A67-ED5A-44DA-9287-82D987FACF18}" type="pres">
      <dgm:prSet presAssocID="{6A5BDF1C-4DB4-4133-A673-4C983557BA8F}" presName="compNode" presStyleCnt="0"/>
      <dgm:spPr/>
    </dgm:pt>
    <dgm:pt modelId="{C5A2C7AB-CA6C-4FBD-AC25-0376BD01D62C}" type="pres">
      <dgm:prSet presAssocID="{6A5BDF1C-4DB4-4133-A673-4C983557BA8F}" presName="iconBgRect" presStyleLbl="bgShp" presStyleIdx="1" presStyleCnt="3"/>
      <dgm:spPr/>
    </dgm:pt>
    <dgm:pt modelId="{ECBEF954-6399-4471-9129-FC5E66FF50C5}" type="pres">
      <dgm:prSet presAssocID="{6A5BDF1C-4DB4-4133-A673-4C983557BA8F}" presName="iconRect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 steps with solid fill"/>
        </a:ext>
      </dgm:extLst>
    </dgm:pt>
    <dgm:pt modelId="{9968416C-BB44-40E2-8D0A-988960528769}" type="pres">
      <dgm:prSet presAssocID="{6A5BDF1C-4DB4-4133-A673-4C983557BA8F}" presName="spaceRect" presStyleCnt="0"/>
      <dgm:spPr/>
    </dgm:pt>
    <dgm:pt modelId="{D42A4E38-1D10-4F4B-BAAE-5212CB098CD2}" type="pres">
      <dgm:prSet presAssocID="{6A5BDF1C-4DB4-4133-A673-4C983557BA8F}" presName="textRect" presStyleLbl="revTx" presStyleIdx="1" presStyleCnt="3">
        <dgm:presLayoutVars>
          <dgm:chMax val="1"/>
          <dgm:chPref val="1"/>
        </dgm:presLayoutVars>
      </dgm:prSet>
      <dgm:spPr/>
    </dgm:pt>
    <dgm:pt modelId="{B56D07EC-B852-4097-8E63-C44292BE9932}" type="pres">
      <dgm:prSet presAssocID="{5EB67D98-6F01-4FB4-A74B-A2CC5C1FAAB3}" presName="sibTrans" presStyleCnt="0"/>
      <dgm:spPr/>
    </dgm:pt>
    <dgm:pt modelId="{5D7CE425-5C40-4998-8DF8-EDEE65088129}" type="pres">
      <dgm:prSet presAssocID="{A7353771-48D0-4E2E-92A3-1A8CB0612579}" presName="compNode" presStyleCnt="0"/>
      <dgm:spPr/>
    </dgm:pt>
    <dgm:pt modelId="{9443160E-4356-4A84-AE6F-E74FF42C63AB}" type="pres">
      <dgm:prSet presAssocID="{A7353771-48D0-4E2E-92A3-1A8CB0612579}" presName="iconBgRect" presStyleLbl="bgShp" presStyleIdx="2" presStyleCnt="3"/>
      <dgm:spPr/>
    </dgm:pt>
    <dgm:pt modelId="{3666DE2D-0E4D-4CA2-8326-35F3047ACC2C}" type="pres">
      <dgm:prSet presAssocID="{A7353771-48D0-4E2E-92A3-1A8CB0612579}" presName="iconRect" presStyleLbl="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83A215D7-2E21-43FB-A971-03E61B36B5ED}" type="pres">
      <dgm:prSet presAssocID="{A7353771-48D0-4E2E-92A3-1A8CB0612579}" presName="spaceRect" presStyleCnt="0"/>
      <dgm:spPr/>
    </dgm:pt>
    <dgm:pt modelId="{BCFAA091-1AEB-4BC1-B93E-859A84CB32F3}" type="pres">
      <dgm:prSet presAssocID="{A7353771-48D0-4E2E-92A3-1A8CB061257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A9A1E10-7B13-47D3-8596-234383DD4E30}" srcId="{15509919-36B5-4162-8899-417A9F93473B}" destId="{E2936F2D-1241-4638-BB30-192171AC0545}" srcOrd="0" destOrd="0" parTransId="{64DB7B22-7789-431A-93D7-43CC317E88D7}" sibTransId="{67F6CB57-9EAB-48CB-8F5A-53DDD5B6EEE9}"/>
    <dgm:cxn modelId="{781EAD71-A812-4CEF-818C-6E7632217F21}" type="presOf" srcId="{A7353771-48D0-4E2E-92A3-1A8CB0612579}" destId="{BCFAA091-1AEB-4BC1-B93E-859A84CB32F3}" srcOrd="0" destOrd="0" presId="urn:microsoft.com/office/officeart/2018/5/layout/IconCircleLabelList"/>
    <dgm:cxn modelId="{8CF22181-1657-4ED0-B13A-A140F611FC27}" type="presOf" srcId="{6A5BDF1C-4DB4-4133-A673-4C983557BA8F}" destId="{D42A4E38-1D10-4F4B-BAAE-5212CB098CD2}" srcOrd="0" destOrd="0" presId="urn:microsoft.com/office/officeart/2018/5/layout/IconCircleLabelList"/>
    <dgm:cxn modelId="{C14F2989-9F7D-4247-B945-CF3BE8DB6B22}" srcId="{15509919-36B5-4162-8899-417A9F93473B}" destId="{6A5BDF1C-4DB4-4133-A673-4C983557BA8F}" srcOrd="1" destOrd="0" parTransId="{30A6D93E-B9C5-420C-8B92-AFB13DF60931}" sibTransId="{5EB67D98-6F01-4FB4-A74B-A2CC5C1FAAB3}"/>
    <dgm:cxn modelId="{362DFF9E-31EF-4F8C-AFB4-519081D89672}" srcId="{15509919-36B5-4162-8899-417A9F93473B}" destId="{A7353771-48D0-4E2E-92A3-1A8CB0612579}" srcOrd="2" destOrd="0" parTransId="{EED914F6-9F1B-4F82-8C6F-EE1920FB4A1A}" sibTransId="{9E65E79D-37CB-4D47-85A6-0D8AA71EF1E4}"/>
    <dgm:cxn modelId="{127468B1-B1B4-4752-8B19-B688BC3B0A9D}" type="presOf" srcId="{E2936F2D-1241-4638-BB30-192171AC0545}" destId="{7EA540EB-4CE9-4988-8934-E4E2852C5A0B}" srcOrd="0" destOrd="0" presId="urn:microsoft.com/office/officeart/2018/5/layout/IconCircleLabelList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817323E9-6A96-4790-B20D-6E189D7307B6}" type="presParOf" srcId="{646ECFE3-E723-44CE-9B88-A7B9C0C3A301}" destId="{8778CC7D-CAA3-4FAB-8072-97601E450823}" srcOrd="0" destOrd="0" presId="urn:microsoft.com/office/officeart/2018/5/layout/IconCircleLabelList"/>
    <dgm:cxn modelId="{54918E3A-8C2E-4BD7-86AE-934390E66B3A}" type="presParOf" srcId="{8778CC7D-CAA3-4FAB-8072-97601E450823}" destId="{E949F50F-99C5-4B3E-8F68-A0B087255238}" srcOrd="0" destOrd="0" presId="urn:microsoft.com/office/officeart/2018/5/layout/IconCircleLabelList"/>
    <dgm:cxn modelId="{B91283FE-1F50-4D56-85A6-6263E78D0A7D}" type="presParOf" srcId="{8778CC7D-CAA3-4FAB-8072-97601E450823}" destId="{A36E6659-4669-43D3-B474-540C025E0C56}" srcOrd="1" destOrd="0" presId="urn:microsoft.com/office/officeart/2018/5/layout/IconCircleLabelList"/>
    <dgm:cxn modelId="{2CCB2EA9-DEFA-49F8-A582-613139432E81}" type="presParOf" srcId="{8778CC7D-CAA3-4FAB-8072-97601E450823}" destId="{7B0EF0C9-48BB-434D-B20C-A0BCDA59A00B}" srcOrd="2" destOrd="0" presId="urn:microsoft.com/office/officeart/2018/5/layout/IconCircleLabelList"/>
    <dgm:cxn modelId="{FEABBC15-6ABD-400A-B79F-C7436DC61134}" type="presParOf" srcId="{8778CC7D-CAA3-4FAB-8072-97601E450823}" destId="{7EA540EB-4CE9-4988-8934-E4E2852C5A0B}" srcOrd="3" destOrd="0" presId="urn:microsoft.com/office/officeart/2018/5/layout/IconCircleLabelList"/>
    <dgm:cxn modelId="{EB95A8B1-D0C6-4FD3-BDE0-E6D2FF7E551F}" type="presParOf" srcId="{646ECFE3-E723-44CE-9B88-A7B9C0C3A301}" destId="{8F250172-9754-4A57-A278-F6975F056A36}" srcOrd="1" destOrd="0" presId="urn:microsoft.com/office/officeart/2018/5/layout/IconCircleLabelList"/>
    <dgm:cxn modelId="{68E446C3-68C8-4204-BFFF-108560727FA4}" type="presParOf" srcId="{646ECFE3-E723-44CE-9B88-A7B9C0C3A301}" destId="{1A8F0A67-ED5A-44DA-9287-82D987FACF18}" srcOrd="2" destOrd="0" presId="urn:microsoft.com/office/officeart/2018/5/layout/IconCircleLabelList"/>
    <dgm:cxn modelId="{0C9EA976-F48F-4444-BF67-CAC0D0796656}" type="presParOf" srcId="{1A8F0A67-ED5A-44DA-9287-82D987FACF18}" destId="{C5A2C7AB-CA6C-4FBD-AC25-0376BD01D62C}" srcOrd="0" destOrd="0" presId="urn:microsoft.com/office/officeart/2018/5/layout/IconCircleLabelList"/>
    <dgm:cxn modelId="{DD19D784-0A9B-4D4B-8734-3D7276E80456}" type="presParOf" srcId="{1A8F0A67-ED5A-44DA-9287-82D987FACF18}" destId="{ECBEF954-6399-4471-9129-FC5E66FF50C5}" srcOrd="1" destOrd="0" presId="urn:microsoft.com/office/officeart/2018/5/layout/IconCircleLabelList"/>
    <dgm:cxn modelId="{731043B0-2969-49BB-8066-7514C485C09A}" type="presParOf" srcId="{1A8F0A67-ED5A-44DA-9287-82D987FACF18}" destId="{9968416C-BB44-40E2-8D0A-988960528769}" srcOrd="2" destOrd="0" presId="urn:microsoft.com/office/officeart/2018/5/layout/IconCircleLabelList"/>
    <dgm:cxn modelId="{8D6AD513-1A99-44D3-A299-EA11B218E115}" type="presParOf" srcId="{1A8F0A67-ED5A-44DA-9287-82D987FACF18}" destId="{D42A4E38-1D10-4F4B-BAAE-5212CB098CD2}" srcOrd="3" destOrd="0" presId="urn:microsoft.com/office/officeart/2018/5/layout/IconCircleLabelList"/>
    <dgm:cxn modelId="{A1734ACF-957A-4F47-8BBB-B63C7BEC92AF}" type="presParOf" srcId="{646ECFE3-E723-44CE-9B88-A7B9C0C3A301}" destId="{B56D07EC-B852-4097-8E63-C44292BE9932}" srcOrd="3" destOrd="0" presId="urn:microsoft.com/office/officeart/2018/5/layout/IconCircleLabelList"/>
    <dgm:cxn modelId="{F5B844A7-D3C3-4054-A920-743300608C1E}" type="presParOf" srcId="{646ECFE3-E723-44CE-9B88-A7B9C0C3A301}" destId="{5D7CE425-5C40-4998-8DF8-EDEE65088129}" srcOrd="4" destOrd="0" presId="urn:microsoft.com/office/officeart/2018/5/layout/IconCircleLabelList"/>
    <dgm:cxn modelId="{B27083D9-97FB-4C3E-9F9F-EC6A37C6721D}" type="presParOf" srcId="{5D7CE425-5C40-4998-8DF8-EDEE65088129}" destId="{9443160E-4356-4A84-AE6F-E74FF42C63AB}" srcOrd="0" destOrd="0" presId="urn:microsoft.com/office/officeart/2018/5/layout/IconCircleLabelList"/>
    <dgm:cxn modelId="{7BA0A910-6772-44EC-8B09-8F4231964E2E}" type="presParOf" srcId="{5D7CE425-5C40-4998-8DF8-EDEE65088129}" destId="{3666DE2D-0E4D-4CA2-8326-35F3047ACC2C}" srcOrd="1" destOrd="0" presId="urn:microsoft.com/office/officeart/2018/5/layout/IconCircleLabelList"/>
    <dgm:cxn modelId="{CCE2FEFF-C78E-4128-8B57-5780E5EEFA6F}" type="presParOf" srcId="{5D7CE425-5C40-4998-8DF8-EDEE65088129}" destId="{83A215D7-2E21-43FB-A971-03E61B36B5ED}" srcOrd="2" destOrd="0" presId="urn:microsoft.com/office/officeart/2018/5/layout/IconCircleLabelList"/>
    <dgm:cxn modelId="{07BF40F5-D3DE-49C1-A0AD-9819976589A8}" type="presParOf" srcId="{5D7CE425-5C40-4998-8DF8-EDEE65088129}" destId="{BCFAA091-1AEB-4BC1-B93E-859A84CB32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3FE830-1C2C-4CE3-A7BB-0D86E2C4574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E31F75-69B9-4D8D-8CAC-42FA41C97943}">
      <dgm:prSet phldrT="[Text]"/>
      <dgm:spPr/>
      <dgm:t>
        <a:bodyPr/>
        <a:lstStyle/>
        <a:p>
          <a:pPr algn="just"/>
          <a:r>
            <a:rPr lang="en-GB" dirty="0"/>
            <a:t>Bloods - label added to bottle, printed form placed with bottle, lab collects daily (both UHL and Burton)</a:t>
          </a:r>
        </a:p>
      </dgm:t>
    </dgm:pt>
    <dgm:pt modelId="{653204DE-8E22-4FB9-B53B-D2FCDCDBE723}" type="parTrans" cxnId="{6FE3D80E-74DC-4BE1-AB19-AD4BBC03AF79}">
      <dgm:prSet/>
      <dgm:spPr/>
      <dgm:t>
        <a:bodyPr/>
        <a:lstStyle/>
        <a:p>
          <a:endParaRPr lang="en-GB"/>
        </a:p>
      </dgm:t>
    </dgm:pt>
    <dgm:pt modelId="{9A76B5EE-7CC2-4014-8A88-397903C8079B}" type="sibTrans" cxnId="{6FE3D80E-74DC-4BE1-AB19-AD4BBC03AF79}">
      <dgm:prSet/>
      <dgm:spPr/>
      <dgm:t>
        <a:bodyPr/>
        <a:lstStyle/>
        <a:p>
          <a:endParaRPr lang="en-GB"/>
        </a:p>
      </dgm:t>
    </dgm:pt>
    <dgm:pt modelId="{D3F47F11-FDB8-4D6F-90BB-ED26A7C5020F}">
      <dgm:prSet phldrT="[Text]"/>
      <dgm:spPr/>
      <dgm:t>
        <a:bodyPr/>
        <a:lstStyle/>
        <a:p>
          <a:pPr algn="just"/>
          <a:r>
            <a:rPr lang="en-GB" dirty="0"/>
            <a:t>Lab processes sample, sends results back to practice electronically</a:t>
          </a:r>
        </a:p>
      </dgm:t>
    </dgm:pt>
    <dgm:pt modelId="{06A2B5EE-A1EF-4DF8-990C-23118A86BECA}" type="parTrans" cxnId="{61D651A3-7119-46BF-8594-AD8B5DBE58E0}">
      <dgm:prSet/>
      <dgm:spPr/>
      <dgm:t>
        <a:bodyPr/>
        <a:lstStyle/>
        <a:p>
          <a:endParaRPr lang="en-GB"/>
        </a:p>
      </dgm:t>
    </dgm:pt>
    <dgm:pt modelId="{BB151F08-37CA-4ABA-BE50-2CB6F9075412}" type="sibTrans" cxnId="{61D651A3-7119-46BF-8594-AD8B5DBE58E0}">
      <dgm:prSet/>
      <dgm:spPr/>
      <dgm:t>
        <a:bodyPr/>
        <a:lstStyle/>
        <a:p>
          <a:endParaRPr lang="en-GB"/>
        </a:p>
      </dgm:t>
    </dgm:pt>
    <dgm:pt modelId="{7FC75CB6-B437-4ADD-90B3-C6AE15A9D77D}">
      <dgm:prSet phldrT="[Text]"/>
      <dgm:spPr/>
      <dgm:t>
        <a:bodyPr/>
        <a:lstStyle/>
        <a:p>
          <a:r>
            <a:rPr lang="en-GB" dirty="0"/>
            <a:t>Clinicians review results daily</a:t>
          </a:r>
        </a:p>
      </dgm:t>
    </dgm:pt>
    <dgm:pt modelId="{D4641096-4D6F-418D-A76F-F764ABC8E60A}" type="parTrans" cxnId="{EF2EA521-608D-4F35-8B10-FF1763F32D5E}">
      <dgm:prSet/>
      <dgm:spPr/>
      <dgm:t>
        <a:bodyPr/>
        <a:lstStyle/>
        <a:p>
          <a:endParaRPr lang="en-GB"/>
        </a:p>
      </dgm:t>
    </dgm:pt>
    <dgm:pt modelId="{68F65ACD-1A03-4C9E-9F60-4CF7A255171F}" type="sibTrans" cxnId="{EF2EA521-608D-4F35-8B10-FF1763F32D5E}">
      <dgm:prSet/>
      <dgm:spPr/>
      <dgm:t>
        <a:bodyPr/>
        <a:lstStyle/>
        <a:p>
          <a:endParaRPr lang="en-GB"/>
        </a:p>
      </dgm:t>
    </dgm:pt>
    <dgm:pt modelId="{7080A8B0-5F84-4F64-9779-6A9ECDD5C298}">
      <dgm:prSet/>
      <dgm:spPr/>
      <dgm:t>
        <a:bodyPr/>
        <a:lstStyle/>
        <a:p>
          <a:pPr algn="just"/>
          <a:r>
            <a:rPr lang="en-GB" dirty="0"/>
            <a:t>All results can be viewed in NHS App</a:t>
          </a:r>
        </a:p>
      </dgm:t>
    </dgm:pt>
    <dgm:pt modelId="{1DD41D61-7F71-4200-B8AE-5A3B15135CA4}" type="parTrans" cxnId="{3FFA681B-CE73-4C92-A24A-3321871BFC5A}">
      <dgm:prSet/>
      <dgm:spPr/>
      <dgm:t>
        <a:bodyPr/>
        <a:lstStyle/>
        <a:p>
          <a:endParaRPr lang="en-GB"/>
        </a:p>
      </dgm:t>
    </dgm:pt>
    <dgm:pt modelId="{840B9484-B152-43AC-B108-CBFA1D0996E6}" type="sibTrans" cxnId="{3FFA681B-CE73-4C92-A24A-3321871BFC5A}">
      <dgm:prSet/>
      <dgm:spPr/>
      <dgm:t>
        <a:bodyPr/>
        <a:lstStyle/>
        <a:p>
          <a:endParaRPr lang="en-GB"/>
        </a:p>
      </dgm:t>
    </dgm:pt>
    <dgm:pt modelId="{6A127996-202F-46FD-9F8E-CB20F3091CC1}">
      <dgm:prSet/>
      <dgm:spPr/>
      <dgm:t>
        <a:bodyPr/>
        <a:lstStyle/>
        <a:p>
          <a:r>
            <a:rPr lang="en-GB" dirty="0"/>
            <a:t>If need an action – GP has admin time, will send SMS or ring patient</a:t>
          </a:r>
        </a:p>
      </dgm:t>
    </dgm:pt>
    <dgm:pt modelId="{30EA18B0-AE48-4765-9AA6-EAEF46066210}" type="parTrans" cxnId="{3B9C8D87-B837-4A26-B88D-DA92FE86DEF8}">
      <dgm:prSet/>
      <dgm:spPr/>
      <dgm:t>
        <a:bodyPr/>
        <a:lstStyle/>
        <a:p>
          <a:endParaRPr lang="en-GB"/>
        </a:p>
      </dgm:t>
    </dgm:pt>
    <dgm:pt modelId="{9DA34BC9-C4CC-4D6D-BEBD-3AD4014E0D16}" type="sibTrans" cxnId="{3B9C8D87-B837-4A26-B88D-DA92FE86DEF8}">
      <dgm:prSet/>
      <dgm:spPr/>
      <dgm:t>
        <a:bodyPr/>
        <a:lstStyle/>
        <a:p>
          <a:endParaRPr lang="en-GB"/>
        </a:p>
      </dgm:t>
    </dgm:pt>
    <dgm:pt modelId="{81A02D1C-CFC1-4EA4-A5D1-3B83735A496F}" type="pres">
      <dgm:prSet presAssocID="{593FE830-1C2C-4CE3-A7BB-0D86E2C4574A}" presName="Name0" presStyleCnt="0">
        <dgm:presLayoutVars>
          <dgm:chMax val="7"/>
          <dgm:chPref val="7"/>
          <dgm:dir/>
        </dgm:presLayoutVars>
      </dgm:prSet>
      <dgm:spPr/>
    </dgm:pt>
    <dgm:pt modelId="{8D3FB4DF-3EA6-44C8-A4B7-138399751736}" type="pres">
      <dgm:prSet presAssocID="{593FE830-1C2C-4CE3-A7BB-0D86E2C4574A}" presName="Name1" presStyleCnt="0"/>
      <dgm:spPr/>
    </dgm:pt>
    <dgm:pt modelId="{64F39F9E-18E4-4FAA-AD63-8AD6149DA6F7}" type="pres">
      <dgm:prSet presAssocID="{593FE830-1C2C-4CE3-A7BB-0D86E2C4574A}" presName="cycle" presStyleCnt="0"/>
      <dgm:spPr/>
    </dgm:pt>
    <dgm:pt modelId="{53435C0C-4AA9-4253-9436-D840050D576C}" type="pres">
      <dgm:prSet presAssocID="{593FE830-1C2C-4CE3-A7BB-0D86E2C4574A}" presName="srcNode" presStyleLbl="node1" presStyleIdx="0" presStyleCnt="5"/>
      <dgm:spPr/>
    </dgm:pt>
    <dgm:pt modelId="{6766C33B-4C98-4777-8632-954E308E7130}" type="pres">
      <dgm:prSet presAssocID="{593FE830-1C2C-4CE3-A7BB-0D86E2C4574A}" presName="conn" presStyleLbl="parChTrans1D2" presStyleIdx="0" presStyleCnt="1"/>
      <dgm:spPr/>
    </dgm:pt>
    <dgm:pt modelId="{32857D2F-E4C9-4466-9FFC-D55D2DEF21B9}" type="pres">
      <dgm:prSet presAssocID="{593FE830-1C2C-4CE3-A7BB-0D86E2C4574A}" presName="extraNode" presStyleLbl="node1" presStyleIdx="0" presStyleCnt="5"/>
      <dgm:spPr/>
    </dgm:pt>
    <dgm:pt modelId="{2F7B9CA1-FB1F-42E4-9CA6-99F10D43B3AE}" type="pres">
      <dgm:prSet presAssocID="{593FE830-1C2C-4CE3-A7BB-0D86E2C4574A}" presName="dstNode" presStyleLbl="node1" presStyleIdx="0" presStyleCnt="5"/>
      <dgm:spPr/>
    </dgm:pt>
    <dgm:pt modelId="{17FDFD93-72FE-4DAA-A4D5-982167E18DD0}" type="pres">
      <dgm:prSet presAssocID="{ADE31F75-69B9-4D8D-8CAC-42FA41C97943}" presName="text_1" presStyleLbl="node1" presStyleIdx="0" presStyleCnt="5">
        <dgm:presLayoutVars>
          <dgm:bulletEnabled val="1"/>
        </dgm:presLayoutVars>
      </dgm:prSet>
      <dgm:spPr/>
    </dgm:pt>
    <dgm:pt modelId="{A6BD6A1D-D425-4765-A595-E99566C45566}" type="pres">
      <dgm:prSet presAssocID="{ADE31F75-69B9-4D8D-8CAC-42FA41C97943}" presName="accent_1" presStyleCnt="0"/>
      <dgm:spPr/>
    </dgm:pt>
    <dgm:pt modelId="{8E6A85EC-3592-4419-BB6B-324053CB395D}" type="pres">
      <dgm:prSet presAssocID="{ADE31F75-69B9-4D8D-8CAC-42FA41C97943}" presName="accentRepeatNode" presStyleLbl="solidFgAcc1" presStyleIdx="0" presStyleCnt="5"/>
      <dgm:spPr/>
    </dgm:pt>
    <dgm:pt modelId="{50981B01-0CB4-4A14-B026-219DD0CC6865}" type="pres">
      <dgm:prSet presAssocID="{D3F47F11-FDB8-4D6F-90BB-ED26A7C5020F}" presName="text_2" presStyleLbl="node1" presStyleIdx="1" presStyleCnt="5">
        <dgm:presLayoutVars>
          <dgm:bulletEnabled val="1"/>
        </dgm:presLayoutVars>
      </dgm:prSet>
      <dgm:spPr/>
    </dgm:pt>
    <dgm:pt modelId="{77622FFB-5BF6-45D4-AADA-7B7668D498FA}" type="pres">
      <dgm:prSet presAssocID="{D3F47F11-FDB8-4D6F-90BB-ED26A7C5020F}" presName="accent_2" presStyleCnt="0"/>
      <dgm:spPr/>
    </dgm:pt>
    <dgm:pt modelId="{5B17FD36-A27D-4D0B-85ED-222B83F36B1E}" type="pres">
      <dgm:prSet presAssocID="{D3F47F11-FDB8-4D6F-90BB-ED26A7C5020F}" presName="accentRepeatNode" presStyleLbl="solidFgAcc1" presStyleIdx="1" presStyleCnt="5"/>
      <dgm:spPr/>
    </dgm:pt>
    <dgm:pt modelId="{102E1B22-034E-4682-A055-5974005A580B}" type="pres">
      <dgm:prSet presAssocID="{7FC75CB6-B437-4ADD-90B3-C6AE15A9D77D}" presName="text_3" presStyleLbl="node1" presStyleIdx="2" presStyleCnt="5">
        <dgm:presLayoutVars>
          <dgm:bulletEnabled val="1"/>
        </dgm:presLayoutVars>
      </dgm:prSet>
      <dgm:spPr/>
    </dgm:pt>
    <dgm:pt modelId="{D81792CF-9A1F-400D-8525-EA31090DB238}" type="pres">
      <dgm:prSet presAssocID="{7FC75CB6-B437-4ADD-90B3-C6AE15A9D77D}" presName="accent_3" presStyleCnt="0"/>
      <dgm:spPr/>
    </dgm:pt>
    <dgm:pt modelId="{49C4AFDC-C178-4046-BC5D-2714502A1A44}" type="pres">
      <dgm:prSet presAssocID="{7FC75CB6-B437-4ADD-90B3-C6AE15A9D77D}" presName="accentRepeatNode" presStyleLbl="solidFgAcc1" presStyleIdx="2" presStyleCnt="5"/>
      <dgm:spPr/>
    </dgm:pt>
    <dgm:pt modelId="{312BB177-C344-4514-9744-3875DCC0911A}" type="pres">
      <dgm:prSet presAssocID="{7080A8B0-5F84-4F64-9779-6A9ECDD5C298}" presName="text_4" presStyleLbl="node1" presStyleIdx="3" presStyleCnt="5">
        <dgm:presLayoutVars>
          <dgm:bulletEnabled val="1"/>
        </dgm:presLayoutVars>
      </dgm:prSet>
      <dgm:spPr/>
    </dgm:pt>
    <dgm:pt modelId="{7850E271-F37B-49B0-94E1-DD9449D35A85}" type="pres">
      <dgm:prSet presAssocID="{7080A8B0-5F84-4F64-9779-6A9ECDD5C298}" presName="accent_4" presStyleCnt="0"/>
      <dgm:spPr/>
    </dgm:pt>
    <dgm:pt modelId="{24EEBA3D-084A-4C15-BDBB-7F407097826E}" type="pres">
      <dgm:prSet presAssocID="{7080A8B0-5F84-4F64-9779-6A9ECDD5C298}" presName="accentRepeatNode" presStyleLbl="solidFgAcc1" presStyleIdx="3" presStyleCnt="5"/>
      <dgm:spPr/>
    </dgm:pt>
    <dgm:pt modelId="{F1BF0AE9-0291-4C39-98DD-FC95AC3CB48C}" type="pres">
      <dgm:prSet presAssocID="{6A127996-202F-46FD-9F8E-CB20F3091CC1}" presName="text_5" presStyleLbl="node1" presStyleIdx="4" presStyleCnt="5">
        <dgm:presLayoutVars>
          <dgm:bulletEnabled val="1"/>
        </dgm:presLayoutVars>
      </dgm:prSet>
      <dgm:spPr/>
    </dgm:pt>
    <dgm:pt modelId="{915B3228-7F7B-47E6-96E9-A1CC7EA118BC}" type="pres">
      <dgm:prSet presAssocID="{6A127996-202F-46FD-9F8E-CB20F3091CC1}" presName="accent_5" presStyleCnt="0"/>
      <dgm:spPr/>
    </dgm:pt>
    <dgm:pt modelId="{7A2B7E2C-2837-4E6F-A859-3A68FB740604}" type="pres">
      <dgm:prSet presAssocID="{6A127996-202F-46FD-9F8E-CB20F3091CC1}" presName="accentRepeatNode" presStyleLbl="solidFgAcc1" presStyleIdx="4" presStyleCnt="5"/>
      <dgm:spPr/>
    </dgm:pt>
  </dgm:ptLst>
  <dgm:cxnLst>
    <dgm:cxn modelId="{1ACD1A04-69CB-4CCB-8EE0-D2F215A27FB4}" type="presOf" srcId="{9A76B5EE-7CC2-4014-8A88-397903C8079B}" destId="{6766C33B-4C98-4777-8632-954E308E7130}" srcOrd="0" destOrd="0" presId="urn:microsoft.com/office/officeart/2008/layout/VerticalCurvedList"/>
    <dgm:cxn modelId="{6FE3D80E-74DC-4BE1-AB19-AD4BBC03AF79}" srcId="{593FE830-1C2C-4CE3-A7BB-0D86E2C4574A}" destId="{ADE31F75-69B9-4D8D-8CAC-42FA41C97943}" srcOrd="0" destOrd="0" parTransId="{653204DE-8E22-4FB9-B53B-D2FCDCDBE723}" sibTransId="{9A76B5EE-7CC2-4014-8A88-397903C8079B}"/>
    <dgm:cxn modelId="{3FFA681B-CE73-4C92-A24A-3321871BFC5A}" srcId="{593FE830-1C2C-4CE3-A7BB-0D86E2C4574A}" destId="{7080A8B0-5F84-4F64-9779-6A9ECDD5C298}" srcOrd="3" destOrd="0" parTransId="{1DD41D61-7F71-4200-B8AE-5A3B15135CA4}" sibTransId="{840B9484-B152-43AC-B108-CBFA1D0996E6}"/>
    <dgm:cxn modelId="{EF2EA521-608D-4F35-8B10-FF1763F32D5E}" srcId="{593FE830-1C2C-4CE3-A7BB-0D86E2C4574A}" destId="{7FC75CB6-B437-4ADD-90B3-C6AE15A9D77D}" srcOrd="2" destOrd="0" parTransId="{D4641096-4D6F-418D-A76F-F764ABC8E60A}" sibTransId="{68F65ACD-1A03-4C9E-9F60-4CF7A255171F}"/>
    <dgm:cxn modelId="{6D25CA2D-85B9-4D94-A6E9-19F60F25C506}" type="presOf" srcId="{593FE830-1C2C-4CE3-A7BB-0D86E2C4574A}" destId="{81A02D1C-CFC1-4EA4-A5D1-3B83735A496F}" srcOrd="0" destOrd="0" presId="urn:microsoft.com/office/officeart/2008/layout/VerticalCurvedList"/>
    <dgm:cxn modelId="{6A854D72-CB2F-47F9-B6FF-E7186377A957}" type="presOf" srcId="{6A127996-202F-46FD-9F8E-CB20F3091CC1}" destId="{F1BF0AE9-0291-4C39-98DD-FC95AC3CB48C}" srcOrd="0" destOrd="0" presId="urn:microsoft.com/office/officeart/2008/layout/VerticalCurvedList"/>
    <dgm:cxn modelId="{6D4FD575-914A-48B6-B776-9F13799653AE}" type="presOf" srcId="{ADE31F75-69B9-4D8D-8CAC-42FA41C97943}" destId="{17FDFD93-72FE-4DAA-A4D5-982167E18DD0}" srcOrd="0" destOrd="0" presId="urn:microsoft.com/office/officeart/2008/layout/VerticalCurvedList"/>
    <dgm:cxn modelId="{3B9C8D87-B837-4A26-B88D-DA92FE86DEF8}" srcId="{593FE830-1C2C-4CE3-A7BB-0D86E2C4574A}" destId="{6A127996-202F-46FD-9F8E-CB20F3091CC1}" srcOrd="4" destOrd="0" parTransId="{30EA18B0-AE48-4765-9AA6-EAEF46066210}" sibTransId="{9DA34BC9-C4CC-4D6D-BEBD-3AD4014E0D16}"/>
    <dgm:cxn modelId="{E5F49D90-78DD-47F3-A5D6-C571F9EBA3E6}" type="presOf" srcId="{7FC75CB6-B437-4ADD-90B3-C6AE15A9D77D}" destId="{102E1B22-034E-4682-A055-5974005A580B}" srcOrd="0" destOrd="0" presId="urn:microsoft.com/office/officeart/2008/layout/VerticalCurvedList"/>
    <dgm:cxn modelId="{27284A9D-2E92-43F8-B89C-4C1700CB4E50}" type="presOf" srcId="{D3F47F11-FDB8-4D6F-90BB-ED26A7C5020F}" destId="{50981B01-0CB4-4A14-B026-219DD0CC6865}" srcOrd="0" destOrd="0" presId="urn:microsoft.com/office/officeart/2008/layout/VerticalCurvedList"/>
    <dgm:cxn modelId="{8426779F-F1DA-4344-B720-0BB5B4A2F55B}" type="presOf" srcId="{7080A8B0-5F84-4F64-9779-6A9ECDD5C298}" destId="{312BB177-C344-4514-9744-3875DCC0911A}" srcOrd="0" destOrd="0" presId="urn:microsoft.com/office/officeart/2008/layout/VerticalCurvedList"/>
    <dgm:cxn modelId="{61D651A3-7119-46BF-8594-AD8B5DBE58E0}" srcId="{593FE830-1C2C-4CE3-A7BB-0D86E2C4574A}" destId="{D3F47F11-FDB8-4D6F-90BB-ED26A7C5020F}" srcOrd="1" destOrd="0" parTransId="{06A2B5EE-A1EF-4DF8-990C-23118A86BECA}" sibTransId="{BB151F08-37CA-4ABA-BE50-2CB6F9075412}"/>
    <dgm:cxn modelId="{4739B199-1F93-46C7-81C5-051EEA3907FF}" type="presParOf" srcId="{81A02D1C-CFC1-4EA4-A5D1-3B83735A496F}" destId="{8D3FB4DF-3EA6-44C8-A4B7-138399751736}" srcOrd="0" destOrd="0" presId="urn:microsoft.com/office/officeart/2008/layout/VerticalCurvedList"/>
    <dgm:cxn modelId="{A880C3FD-35F5-47CB-AC1A-660F836848B4}" type="presParOf" srcId="{8D3FB4DF-3EA6-44C8-A4B7-138399751736}" destId="{64F39F9E-18E4-4FAA-AD63-8AD6149DA6F7}" srcOrd="0" destOrd="0" presId="urn:microsoft.com/office/officeart/2008/layout/VerticalCurvedList"/>
    <dgm:cxn modelId="{421877F8-0549-4D73-9F2B-E672DFCEB1C1}" type="presParOf" srcId="{64F39F9E-18E4-4FAA-AD63-8AD6149DA6F7}" destId="{53435C0C-4AA9-4253-9436-D840050D576C}" srcOrd="0" destOrd="0" presId="urn:microsoft.com/office/officeart/2008/layout/VerticalCurvedList"/>
    <dgm:cxn modelId="{BB201D7C-24B2-4C3C-9F42-0BA756E9A4E7}" type="presParOf" srcId="{64F39F9E-18E4-4FAA-AD63-8AD6149DA6F7}" destId="{6766C33B-4C98-4777-8632-954E308E7130}" srcOrd="1" destOrd="0" presId="urn:microsoft.com/office/officeart/2008/layout/VerticalCurvedList"/>
    <dgm:cxn modelId="{8DBCF5E5-D110-49C7-9289-ED1BF9870F05}" type="presParOf" srcId="{64F39F9E-18E4-4FAA-AD63-8AD6149DA6F7}" destId="{32857D2F-E4C9-4466-9FFC-D55D2DEF21B9}" srcOrd="2" destOrd="0" presId="urn:microsoft.com/office/officeart/2008/layout/VerticalCurvedList"/>
    <dgm:cxn modelId="{31401114-A0B5-4E50-B6C0-5E005D53F22E}" type="presParOf" srcId="{64F39F9E-18E4-4FAA-AD63-8AD6149DA6F7}" destId="{2F7B9CA1-FB1F-42E4-9CA6-99F10D43B3AE}" srcOrd="3" destOrd="0" presId="urn:microsoft.com/office/officeart/2008/layout/VerticalCurvedList"/>
    <dgm:cxn modelId="{759B8298-84B4-4393-9822-1F67FF0D8943}" type="presParOf" srcId="{8D3FB4DF-3EA6-44C8-A4B7-138399751736}" destId="{17FDFD93-72FE-4DAA-A4D5-982167E18DD0}" srcOrd="1" destOrd="0" presId="urn:microsoft.com/office/officeart/2008/layout/VerticalCurvedList"/>
    <dgm:cxn modelId="{3E37D9AF-A142-48AF-AB75-BC0A6145C78D}" type="presParOf" srcId="{8D3FB4DF-3EA6-44C8-A4B7-138399751736}" destId="{A6BD6A1D-D425-4765-A595-E99566C45566}" srcOrd="2" destOrd="0" presId="urn:microsoft.com/office/officeart/2008/layout/VerticalCurvedList"/>
    <dgm:cxn modelId="{F222D472-B547-45C2-B950-3D3A4D16ED3F}" type="presParOf" srcId="{A6BD6A1D-D425-4765-A595-E99566C45566}" destId="{8E6A85EC-3592-4419-BB6B-324053CB395D}" srcOrd="0" destOrd="0" presId="urn:microsoft.com/office/officeart/2008/layout/VerticalCurvedList"/>
    <dgm:cxn modelId="{264B76A6-7174-4436-8F58-088496D75169}" type="presParOf" srcId="{8D3FB4DF-3EA6-44C8-A4B7-138399751736}" destId="{50981B01-0CB4-4A14-B026-219DD0CC6865}" srcOrd="3" destOrd="0" presId="urn:microsoft.com/office/officeart/2008/layout/VerticalCurvedList"/>
    <dgm:cxn modelId="{E76E6CE5-780D-4031-8F5C-E4C5BDE6385D}" type="presParOf" srcId="{8D3FB4DF-3EA6-44C8-A4B7-138399751736}" destId="{77622FFB-5BF6-45D4-AADA-7B7668D498FA}" srcOrd="4" destOrd="0" presId="urn:microsoft.com/office/officeart/2008/layout/VerticalCurvedList"/>
    <dgm:cxn modelId="{ABA8A383-7C8C-4E4A-851A-D535B002A6A0}" type="presParOf" srcId="{77622FFB-5BF6-45D4-AADA-7B7668D498FA}" destId="{5B17FD36-A27D-4D0B-85ED-222B83F36B1E}" srcOrd="0" destOrd="0" presId="urn:microsoft.com/office/officeart/2008/layout/VerticalCurvedList"/>
    <dgm:cxn modelId="{FA65CA29-C4F2-4E54-B652-93D1C5EAE829}" type="presParOf" srcId="{8D3FB4DF-3EA6-44C8-A4B7-138399751736}" destId="{102E1B22-034E-4682-A055-5974005A580B}" srcOrd="5" destOrd="0" presId="urn:microsoft.com/office/officeart/2008/layout/VerticalCurvedList"/>
    <dgm:cxn modelId="{E1AA7513-7D13-4D52-AD86-8725562A8F67}" type="presParOf" srcId="{8D3FB4DF-3EA6-44C8-A4B7-138399751736}" destId="{D81792CF-9A1F-400D-8525-EA31090DB238}" srcOrd="6" destOrd="0" presId="urn:microsoft.com/office/officeart/2008/layout/VerticalCurvedList"/>
    <dgm:cxn modelId="{0D4F69A0-A0BA-4E46-897B-BFAD86162580}" type="presParOf" srcId="{D81792CF-9A1F-400D-8525-EA31090DB238}" destId="{49C4AFDC-C178-4046-BC5D-2714502A1A44}" srcOrd="0" destOrd="0" presId="urn:microsoft.com/office/officeart/2008/layout/VerticalCurvedList"/>
    <dgm:cxn modelId="{7B18962C-7689-4FB2-935E-F5DA6CB80F6C}" type="presParOf" srcId="{8D3FB4DF-3EA6-44C8-A4B7-138399751736}" destId="{312BB177-C344-4514-9744-3875DCC0911A}" srcOrd="7" destOrd="0" presId="urn:microsoft.com/office/officeart/2008/layout/VerticalCurvedList"/>
    <dgm:cxn modelId="{781EF016-779F-40BB-A736-1DEED2531111}" type="presParOf" srcId="{8D3FB4DF-3EA6-44C8-A4B7-138399751736}" destId="{7850E271-F37B-49B0-94E1-DD9449D35A85}" srcOrd="8" destOrd="0" presId="urn:microsoft.com/office/officeart/2008/layout/VerticalCurvedList"/>
    <dgm:cxn modelId="{2AC60A0A-A801-4F0D-825B-0C415CD9AFD5}" type="presParOf" srcId="{7850E271-F37B-49B0-94E1-DD9449D35A85}" destId="{24EEBA3D-084A-4C15-BDBB-7F407097826E}" srcOrd="0" destOrd="0" presId="urn:microsoft.com/office/officeart/2008/layout/VerticalCurvedList"/>
    <dgm:cxn modelId="{D497A936-ED29-4067-9E2B-EAAADC0F48D4}" type="presParOf" srcId="{8D3FB4DF-3EA6-44C8-A4B7-138399751736}" destId="{F1BF0AE9-0291-4C39-98DD-FC95AC3CB48C}" srcOrd="9" destOrd="0" presId="urn:microsoft.com/office/officeart/2008/layout/VerticalCurvedList"/>
    <dgm:cxn modelId="{56A35309-F7B8-4B03-90AC-6C67C42D7332}" type="presParOf" srcId="{8D3FB4DF-3EA6-44C8-A4B7-138399751736}" destId="{915B3228-7F7B-47E6-96E9-A1CC7EA118BC}" srcOrd="10" destOrd="0" presId="urn:microsoft.com/office/officeart/2008/layout/VerticalCurvedList"/>
    <dgm:cxn modelId="{C83AD84A-98B9-49C3-87EA-8151DAA25F50}" type="presParOf" srcId="{915B3228-7F7B-47E6-96E9-A1CC7EA118BC}" destId="{7A2B7E2C-2837-4E6F-A859-3A68FB7406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1EA61B-8E6E-4B2B-8442-EE48AD2FD3F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1536F8D0-03C6-450A-9770-C2FCB52E3A49}">
      <dgm:prSet phldrT="[Text]"/>
      <dgm:spPr/>
      <dgm:t>
        <a:bodyPr/>
        <a:lstStyle/>
        <a:p>
          <a:r>
            <a:rPr lang="en-GB" dirty="0"/>
            <a:t>NHS App (all in one place)</a:t>
          </a:r>
        </a:p>
      </dgm:t>
    </dgm:pt>
    <dgm:pt modelId="{DFA0E3C6-B71D-4D37-9B8D-F5028514993E}" type="parTrans" cxnId="{E8BA4D9A-822A-4939-A850-98737D0A8D57}">
      <dgm:prSet/>
      <dgm:spPr/>
      <dgm:t>
        <a:bodyPr/>
        <a:lstStyle/>
        <a:p>
          <a:endParaRPr lang="en-GB"/>
        </a:p>
      </dgm:t>
    </dgm:pt>
    <dgm:pt modelId="{9F60B95D-717A-4219-ACDD-3CF8601D85F6}" type="sibTrans" cxnId="{E8BA4D9A-822A-4939-A850-98737D0A8D57}">
      <dgm:prSet/>
      <dgm:spPr/>
      <dgm:t>
        <a:bodyPr/>
        <a:lstStyle/>
        <a:p>
          <a:endParaRPr lang="en-GB"/>
        </a:p>
      </dgm:t>
    </dgm:pt>
    <dgm:pt modelId="{FD113567-FE88-4B85-B349-2AE184B7FB4D}">
      <dgm:prSet phldrT="[Text]"/>
      <dgm:spPr/>
      <dgm:t>
        <a:bodyPr/>
        <a:lstStyle/>
        <a:p>
          <a:r>
            <a:rPr lang="en-GB" dirty="0"/>
            <a:t>Straight forward to use</a:t>
          </a:r>
        </a:p>
      </dgm:t>
    </dgm:pt>
    <dgm:pt modelId="{7F38CC9E-4808-438D-B33E-1F9D80D4616A}" type="parTrans" cxnId="{BA756C85-914A-41E5-8740-E30BEE5C9FB0}">
      <dgm:prSet/>
      <dgm:spPr/>
      <dgm:t>
        <a:bodyPr/>
        <a:lstStyle/>
        <a:p>
          <a:endParaRPr lang="en-GB"/>
        </a:p>
      </dgm:t>
    </dgm:pt>
    <dgm:pt modelId="{DE716619-B4D6-4D2A-AD05-4569C29C9B8A}" type="sibTrans" cxnId="{BA756C85-914A-41E5-8740-E30BEE5C9FB0}">
      <dgm:prSet/>
      <dgm:spPr/>
      <dgm:t>
        <a:bodyPr/>
        <a:lstStyle/>
        <a:p>
          <a:endParaRPr lang="en-GB"/>
        </a:p>
      </dgm:t>
    </dgm:pt>
    <dgm:pt modelId="{E36086DF-40D4-4BF9-912F-1C0CA25CE045}">
      <dgm:prSet phldrT="[Text]"/>
      <dgm:spPr/>
      <dgm:t>
        <a:bodyPr/>
        <a:lstStyle/>
        <a:p>
          <a:r>
            <a:rPr lang="en-GB" dirty="0"/>
            <a:t>Can add a note</a:t>
          </a:r>
        </a:p>
      </dgm:t>
    </dgm:pt>
    <dgm:pt modelId="{9DEF758E-F144-4B35-82B5-E4D97288190D}" type="parTrans" cxnId="{3DCE0B85-9AD7-46C8-84D9-0CA3C25E5B47}">
      <dgm:prSet/>
      <dgm:spPr/>
      <dgm:t>
        <a:bodyPr/>
        <a:lstStyle/>
        <a:p>
          <a:endParaRPr lang="en-GB"/>
        </a:p>
      </dgm:t>
    </dgm:pt>
    <dgm:pt modelId="{8A78EC13-5C13-4A92-A908-A438E9BE0E56}" type="sibTrans" cxnId="{3DCE0B85-9AD7-46C8-84D9-0CA3C25E5B47}">
      <dgm:prSet/>
      <dgm:spPr/>
      <dgm:t>
        <a:bodyPr/>
        <a:lstStyle/>
        <a:p>
          <a:endParaRPr lang="en-GB"/>
        </a:p>
      </dgm:t>
    </dgm:pt>
    <dgm:pt modelId="{4C2790EB-7C14-4E75-9503-25A8C028A622}">
      <dgm:prSet/>
      <dgm:spPr/>
      <dgm:t>
        <a:bodyPr/>
        <a:lstStyle/>
        <a:p>
          <a:r>
            <a:rPr lang="en-GB" dirty="0"/>
            <a:t>Clear any medications that can’t be issued (e.g. too early to order)</a:t>
          </a:r>
        </a:p>
      </dgm:t>
    </dgm:pt>
    <dgm:pt modelId="{1FD733FC-8E5F-4E92-8359-63CDAB2EC51F}" type="parTrans" cxnId="{75D2FDC1-225B-43A4-935C-4D630A3FE227}">
      <dgm:prSet/>
      <dgm:spPr/>
      <dgm:t>
        <a:bodyPr/>
        <a:lstStyle/>
        <a:p>
          <a:endParaRPr lang="en-GB"/>
        </a:p>
      </dgm:t>
    </dgm:pt>
    <dgm:pt modelId="{23D8FDA4-6C9B-49D1-9A40-B02263CF59C1}" type="sibTrans" cxnId="{75D2FDC1-225B-43A4-935C-4D630A3FE227}">
      <dgm:prSet/>
      <dgm:spPr/>
      <dgm:t>
        <a:bodyPr/>
        <a:lstStyle/>
        <a:p>
          <a:endParaRPr lang="en-GB"/>
        </a:p>
      </dgm:t>
    </dgm:pt>
    <dgm:pt modelId="{D7BC0DC5-F1F5-4536-8ECF-79EBF7205616}">
      <dgm:prSet/>
      <dgm:spPr/>
      <dgm:t>
        <a:bodyPr/>
        <a:lstStyle/>
        <a:p>
          <a:r>
            <a:rPr lang="en-GB" dirty="0"/>
            <a:t>Can check when they have been issued</a:t>
          </a:r>
        </a:p>
      </dgm:t>
    </dgm:pt>
    <dgm:pt modelId="{555E6001-A6D1-4266-83BE-48621BB15917}" type="parTrans" cxnId="{15FFCED2-E663-494B-A947-C7B544E9D1C6}">
      <dgm:prSet/>
      <dgm:spPr/>
      <dgm:t>
        <a:bodyPr/>
        <a:lstStyle/>
        <a:p>
          <a:endParaRPr lang="en-GB"/>
        </a:p>
      </dgm:t>
    </dgm:pt>
    <dgm:pt modelId="{BC760E0A-FEF8-4F3B-986C-F1897E894178}" type="sibTrans" cxnId="{15FFCED2-E663-494B-A947-C7B544E9D1C6}">
      <dgm:prSet/>
      <dgm:spPr/>
      <dgm:t>
        <a:bodyPr/>
        <a:lstStyle/>
        <a:p>
          <a:endParaRPr lang="en-GB"/>
        </a:p>
      </dgm:t>
    </dgm:pt>
    <dgm:pt modelId="{CA6EB247-8F07-495A-9465-7A5E40E4E6DC}" type="pres">
      <dgm:prSet presAssocID="{051EA61B-8E6E-4B2B-8442-EE48AD2FD3F1}" presName="Name0" presStyleCnt="0">
        <dgm:presLayoutVars>
          <dgm:dir/>
          <dgm:resizeHandles val="exact"/>
        </dgm:presLayoutVars>
      </dgm:prSet>
      <dgm:spPr/>
    </dgm:pt>
    <dgm:pt modelId="{FACA5C8A-283E-4013-B0CA-F137A5C08AF5}" type="pres">
      <dgm:prSet presAssocID="{1536F8D0-03C6-450A-9770-C2FCB52E3A49}" presName="node" presStyleLbl="node1" presStyleIdx="0" presStyleCnt="5">
        <dgm:presLayoutVars>
          <dgm:bulletEnabled val="1"/>
        </dgm:presLayoutVars>
      </dgm:prSet>
      <dgm:spPr/>
    </dgm:pt>
    <dgm:pt modelId="{449C1A5B-AB18-44A3-95D8-797B41BCC165}" type="pres">
      <dgm:prSet presAssocID="{9F60B95D-717A-4219-ACDD-3CF8601D85F6}" presName="sibTrans" presStyleLbl="sibTrans2D1" presStyleIdx="0" presStyleCnt="4"/>
      <dgm:spPr/>
    </dgm:pt>
    <dgm:pt modelId="{7A927044-E2DA-442B-813F-F73C15C0F4D3}" type="pres">
      <dgm:prSet presAssocID="{9F60B95D-717A-4219-ACDD-3CF8601D85F6}" presName="connectorText" presStyleLbl="sibTrans2D1" presStyleIdx="0" presStyleCnt="4"/>
      <dgm:spPr/>
    </dgm:pt>
    <dgm:pt modelId="{D9176A0B-7122-4A87-896A-061F7B355D5A}" type="pres">
      <dgm:prSet presAssocID="{FD113567-FE88-4B85-B349-2AE184B7FB4D}" presName="node" presStyleLbl="node1" presStyleIdx="1" presStyleCnt="5">
        <dgm:presLayoutVars>
          <dgm:bulletEnabled val="1"/>
        </dgm:presLayoutVars>
      </dgm:prSet>
      <dgm:spPr/>
    </dgm:pt>
    <dgm:pt modelId="{427AAEF1-23B8-4A15-8A94-5D43273144E0}" type="pres">
      <dgm:prSet presAssocID="{DE716619-B4D6-4D2A-AD05-4569C29C9B8A}" presName="sibTrans" presStyleLbl="sibTrans2D1" presStyleIdx="1" presStyleCnt="4"/>
      <dgm:spPr/>
    </dgm:pt>
    <dgm:pt modelId="{708009DF-D1A5-4671-AD0D-E452D8F649C0}" type="pres">
      <dgm:prSet presAssocID="{DE716619-B4D6-4D2A-AD05-4569C29C9B8A}" presName="connectorText" presStyleLbl="sibTrans2D1" presStyleIdx="1" presStyleCnt="4"/>
      <dgm:spPr/>
    </dgm:pt>
    <dgm:pt modelId="{04A17483-D191-4625-8E99-E36CFC0D1350}" type="pres">
      <dgm:prSet presAssocID="{E36086DF-40D4-4BF9-912F-1C0CA25CE045}" presName="node" presStyleLbl="node1" presStyleIdx="2" presStyleCnt="5">
        <dgm:presLayoutVars>
          <dgm:bulletEnabled val="1"/>
        </dgm:presLayoutVars>
      </dgm:prSet>
      <dgm:spPr/>
    </dgm:pt>
    <dgm:pt modelId="{4A3F9A24-AA05-40BE-9F13-1E10E35139B1}" type="pres">
      <dgm:prSet presAssocID="{8A78EC13-5C13-4A92-A908-A438E9BE0E56}" presName="sibTrans" presStyleLbl="sibTrans2D1" presStyleIdx="2" presStyleCnt="4"/>
      <dgm:spPr/>
    </dgm:pt>
    <dgm:pt modelId="{D51F35AB-15A8-4209-8A27-E5C8BD79E7EE}" type="pres">
      <dgm:prSet presAssocID="{8A78EC13-5C13-4A92-A908-A438E9BE0E56}" presName="connectorText" presStyleLbl="sibTrans2D1" presStyleIdx="2" presStyleCnt="4"/>
      <dgm:spPr/>
    </dgm:pt>
    <dgm:pt modelId="{CB425366-D1E1-486D-B0A5-0B83E6907FCD}" type="pres">
      <dgm:prSet presAssocID="{4C2790EB-7C14-4E75-9503-25A8C028A622}" presName="node" presStyleLbl="node1" presStyleIdx="3" presStyleCnt="5">
        <dgm:presLayoutVars>
          <dgm:bulletEnabled val="1"/>
        </dgm:presLayoutVars>
      </dgm:prSet>
      <dgm:spPr/>
    </dgm:pt>
    <dgm:pt modelId="{1606B5A3-0FB5-47A7-B04E-C60F32673C20}" type="pres">
      <dgm:prSet presAssocID="{23D8FDA4-6C9B-49D1-9A40-B02263CF59C1}" presName="sibTrans" presStyleLbl="sibTrans2D1" presStyleIdx="3" presStyleCnt="4"/>
      <dgm:spPr/>
    </dgm:pt>
    <dgm:pt modelId="{BED1E92E-878D-4BD4-A8F6-FC30ED950801}" type="pres">
      <dgm:prSet presAssocID="{23D8FDA4-6C9B-49D1-9A40-B02263CF59C1}" presName="connectorText" presStyleLbl="sibTrans2D1" presStyleIdx="3" presStyleCnt="4"/>
      <dgm:spPr/>
    </dgm:pt>
    <dgm:pt modelId="{2DBE6173-627A-4E9B-983E-3396A89CC5C4}" type="pres">
      <dgm:prSet presAssocID="{D7BC0DC5-F1F5-4536-8ECF-79EBF7205616}" presName="node" presStyleLbl="node1" presStyleIdx="4" presStyleCnt="5">
        <dgm:presLayoutVars>
          <dgm:bulletEnabled val="1"/>
        </dgm:presLayoutVars>
      </dgm:prSet>
      <dgm:spPr/>
    </dgm:pt>
  </dgm:ptLst>
  <dgm:cxnLst>
    <dgm:cxn modelId="{E85B8303-A145-445F-A290-914AAFE39E68}" type="presOf" srcId="{DE716619-B4D6-4D2A-AD05-4569C29C9B8A}" destId="{708009DF-D1A5-4671-AD0D-E452D8F649C0}" srcOrd="1" destOrd="0" presId="urn:microsoft.com/office/officeart/2005/8/layout/process1"/>
    <dgm:cxn modelId="{33472E08-D3BE-4CA2-99AE-E9D4F4595F99}" type="presOf" srcId="{D7BC0DC5-F1F5-4536-8ECF-79EBF7205616}" destId="{2DBE6173-627A-4E9B-983E-3396A89CC5C4}" srcOrd="0" destOrd="0" presId="urn:microsoft.com/office/officeart/2005/8/layout/process1"/>
    <dgm:cxn modelId="{8F583C09-E769-4CB3-9992-EC983803CA5D}" type="presOf" srcId="{DE716619-B4D6-4D2A-AD05-4569C29C9B8A}" destId="{427AAEF1-23B8-4A15-8A94-5D43273144E0}" srcOrd="0" destOrd="0" presId="urn:microsoft.com/office/officeart/2005/8/layout/process1"/>
    <dgm:cxn modelId="{D4CD400E-FE29-4742-8381-6D2EF725F972}" type="presOf" srcId="{1536F8D0-03C6-450A-9770-C2FCB52E3A49}" destId="{FACA5C8A-283E-4013-B0CA-F137A5C08AF5}" srcOrd="0" destOrd="0" presId="urn:microsoft.com/office/officeart/2005/8/layout/process1"/>
    <dgm:cxn modelId="{A95CF11C-E990-4291-986B-F6A9E9F5BCC3}" type="presOf" srcId="{E36086DF-40D4-4BF9-912F-1C0CA25CE045}" destId="{04A17483-D191-4625-8E99-E36CFC0D1350}" srcOrd="0" destOrd="0" presId="urn:microsoft.com/office/officeart/2005/8/layout/process1"/>
    <dgm:cxn modelId="{48625629-06D3-454E-B7EF-262E7505037F}" type="presOf" srcId="{4C2790EB-7C14-4E75-9503-25A8C028A622}" destId="{CB425366-D1E1-486D-B0A5-0B83E6907FCD}" srcOrd="0" destOrd="0" presId="urn:microsoft.com/office/officeart/2005/8/layout/process1"/>
    <dgm:cxn modelId="{A8F3872B-F7CE-496D-A9E3-4D65313CA131}" type="presOf" srcId="{051EA61B-8E6E-4B2B-8442-EE48AD2FD3F1}" destId="{CA6EB247-8F07-495A-9465-7A5E40E4E6DC}" srcOrd="0" destOrd="0" presId="urn:microsoft.com/office/officeart/2005/8/layout/process1"/>
    <dgm:cxn modelId="{1CD26230-40A6-4F14-93F1-C9AF20D416B1}" type="presOf" srcId="{23D8FDA4-6C9B-49D1-9A40-B02263CF59C1}" destId="{BED1E92E-878D-4BD4-A8F6-FC30ED950801}" srcOrd="1" destOrd="0" presId="urn:microsoft.com/office/officeart/2005/8/layout/process1"/>
    <dgm:cxn modelId="{9BAE0634-57F7-4ED2-9E03-601219719730}" type="presOf" srcId="{9F60B95D-717A-4219-ACDD-3CF8601D85F6}" destId="{7A927044-E2DA-442B-813F-F73C15C0F4D3}" srcOrd="1" destOrd="0" presId="urn:microsoft.com/office/officeart/2005/8/layout/process1"/>
    <dgm:cxn modelId="{E35EED36-30F4-45EB-8691-7B5D1D6D33B2}" type="presOf" srcId="{FD113567-FE88-4B85-B349-2AE184B7FB4D}" destId="{D9176A0B-7122-4A87-896A-061F7B355D5A}" srcOrd="0" destOrd="0" presId="urn:microsoft.com/office/officeart/2005/8/layout/process1"/>
    <dgm:cxn modelId="{F6393969-19BB-487C-9813-347D818A4615}" type="presOf" srcId="{8A78EC13-5C13-4A92-A908-A438E9BE0E56}" destId="{D51F35AB-15A8-4209-8A27-E5C8BD79E7EE}" srcOrd="1" destOrd="0" presId="urn:microsoft.com/office/officeart/2005/8/layout/process1"/>
    <dgm:cxn modelId="{3DCE0B85-9AD7-46C8-84D9-0CA3C25E5B47}" srcId="{051EA61B-8E6E-4B2B-8442-EE48AD2FD3F1}" destId="{E36086DF-40D4-4BF9-912F-1C0CA25CE045}" srcOrd="2" destOrd="0" parTransId="{9DEF758E-F144-4B35-82B5-E4D97288190D}" sibTransId="{8A78EC13-5C13-4A92-A908-A438E9BE0E56}"/>
    <dgm:cxn modelId="{BA756C85-914A-41E5-8740-E30BEE5C9FB0}" srcId="{051EA61B-8E6E-4B2B-8442-EE48AD2FD3F1}" destId="{FD113567-FE88-4B85-B349-2AE184B7FB4D}" srcOrd="1" destOrd="0" parTransId="{7F38CC9E-4808-438D-B33E-1F9D80D4616A}" sibTransId="{DE716619-B4D6-4D2A-AD05-4569C29C9B8A}"/>
    <dgm:cxn modelId="{E8BA4D9A-822A-4939-A850-98737D0A8D57}" srcId="{051EA61B-8E6E-4B2B-8442-EE48AD2FD3F1}" destId="{1536F8D0-03C6-450A-9770-C2FCB52E3A49}" srcOrd="0" destOrd="0" parTransId="{DFA0E3C6-B71D-4D37-9B8D-F5028514993E}" sibTransId="{9F60B95D-717A-4219-ACDD-3CF8601D85F6}"/>
    <dgm:cxn modelId="{8A5DBC9A-FA74-4C0B-A48F-4C061EADB41D}" type="presOf" srcId="{9F60B95D-717A-4219-ACDD-3CF8601D85F6}" destId="{449C1A5B-AB18-44A3-95D8-797B41BCC165}" srcOrd="0" destOrd="0" presId="urn:microsoft.com/office/officeart/2005/8/layout/process1"/>
    <dgm:cxn modelId="{75D2FDC1-225B-43A4-935C-4D630A3FE227}" srcId="{051EA61B-8E6E-4B2B-8442-EE48AD2FD3F1}" destId="{4C2790EB-7C14-4E75-9503-25A8C028A622}" srcOrd="3" destOrd="0" parTransId="{1FD733FC-8E5F-4E92-8359-63CDAB2EC51F}" sibTransId="{23D8FDA4-6C9B-49D1-9A40-B02263CF59C1}"/>
    <dgm:cxn modelId="{15FFCED2-E663-494B-A947-C7B544E9D1C6}" srcId="{051EA61B-8E6E-4B2B-8442-EE48AD2FD3F1}" destId="{D7BC0DC5-F1F5-4536-8ECF-79EBF7205616}" srcOrd="4" destOrd="0" parTransId="{555E6001-A6D1-4266-83BE-48621BB15917}" sibTransId="{BC760E0A-FEF8-4F3B-986C-F1897E894178}"/>
    <dgm:cxn modelId="{38433DE1-C8F1-4B8D-A4DA-9BEF0669FE91}" type="presOf" srcId="{23D8FDA4-6C9B-49D1-9A40-B02263CF59C1}" destId="{1606B5A3-0FB5-47A7-B04E-C60F32673C20}" srcOrd="0" destOrd="0" presId="urn:microsoft.com/office/officeart/2005/8/layout/process1"/>
    <dgm:cxn modelId="{3EBCD8E1-EA8F-41CC-899F-B41CA6062572}" type="presOf" srcId="{8A78EC13-5C13-4A92-A908-A438E9BE0E56}" destId="{4A3F9A24-AA05-40BE-9F13-1E10E35139B1}" srcOrd="0" destOrd="0" presId="urn:microsoft.com/office/officeart/2005/8/layout/process1"/>
    <dgm:cxn modelId="{91127ABF-916E-4915-BF9E-52BCF8FBF154}" type="presParOf" srcId="{CA6EB247-8F07-495A-9465-7A5E40E4E6DC}" destId="{FACA5C8A-283E-4013-B0CA-F137A5C08AF5}" srcOrd="0" destOrd="0" presId="urn:microsoft.com/office/officeart/2005/8/layout/process1"/>
    <dgm:cxn modelId="{4A98110E-B257-4F26-A7A2-BDBCCA288299}" type="presParOf" srcId="{CA6EB247-8F07-495A-9465-7A5E40E4E6DC}" destId="{449C1A5B-AB18-44A3-95D8-797B41BCC165}" srcOrd="1" destOrd="0" presId="urn:microsoft.com/office/officeart/2005/8/layout/process1"/>
    <dgm:cxn modelId="{C6F58F3E-9BD6-41B8-A6B2-D95484B09FCF}" type="presParOf" srcId="{449C1A5B-AB18-44A3-95D8-797B41BCC165}" destId="{7A927044-E2DA-442B-813F-F73C15C0F4D3}" srcOrd="0" destOrd="0" presId="urn:microsoft.com/office/officeart/2005/8/layout/process1"/>
    <dgm:cxn modelId="{FFDC294A-D2C6-49E9-B5AA-2977A6E4A4B7}" type="presParOf" srcId="{CA6EB247-8F07-495A-9465-7A5E40E4E6DC}" destId="{D9176A0B-7122-4A87-896A-061F7B355D5A}" srcOrd="2" destOrd="0" presId="urn:microsoft.com/office/officeart/2005/8/layout/process1"/>
    <dgm:cxn modelId="{208E852A-6DC8-46AC-99CF-D2D0C96A1C74}" type="presParOf" srcId="{CA6EB247-8F07-495A-9465-7A5E40E4E6DC}" destId="{427AAEF1-23B8-4A15-8A94-5D43273144E0}" srcOrd="3" destOrd="0" presId="urn:microsoft.com/office/officeart/2005/8/layout/process1"/>
    <dgm:cxn modelId="{257D7D54-A01C-46A0-BE0D-1B9309D2D966}" type="presParOf" srcId="{427AAEF1-23B8-4A15-8A94-5D43273144E0}" destId="{708009DF-D1A5-4671-AD0D-E452D8F649C0}" srcOrd="0" destOrd="0" presId="urn:microsoft.com/office/officeart/2005/8/layout/process1"/>
    <dgm:cxn modelId="{1E37315D-F283-4664-87F7-16DBA35B92C4}" type="presParOf" srcId="{CA6EB247-8F07-495A-9465-7A5E40E4E6DC}" destId="{04A17483-D191-4625-8E99-E36CFC0D1350}" srcOrd="4" destOrd="0" presId="urn:microsoft.com/office/officeart/2005/8/layout/process1"/>
    <dgm:cxn modelId="{BC0016E0-B812-491D-98D8-79245C10C254}" type="presParOf" srcId="{CA6EB247-8F07-495A-9465-7A5E40E4E6DC}" destId="{4A3F9A24-AA05-40BE-9F13-1E10E35139B1}" srcOrd="5" destOrd="0" presId="urn:microsoft.com/office/officeart/2005/8/layout/process1"/>
    <dgm:cxn modelId="{E39D6EAB-BCB6-4E8C-87BB-295FB0C3167A}" type="presParOf" srcId="{4A3F9A24-AA05-40BE-9F13-1E10E35139B1}" destId="{D51F35AB-15A8-4209-8A27-E5C8BD79E7EE}" srcOrd="0" destOrd="0" presId="urn:microsoft.com/office/officeart/2005/8/layout/process1"/>
    <dgm:cxn modelId="{F4FD113A-D683-4BA7-965A-462D97726813}" type="presParOf" srcId="{CA6EB247-8F07-495A-9465-7A5E40E4E6DC}" destId="{CB425366-D1E1-486D-B0A5-0B83E6907FCD}" srcOrd="6" destOrd="0" presId="urn:microsoft.com/office/officeart/2005/8/layout/process1"/>
    <dgm:cxn modelId="{3DD847A1-3D20-4CAB-97B3-4839D4EC9907}" type="presParOf" srcId="{CA6EB247-8F07-495A-9465-7A5E40E4E6DC}" destId="{1606B5A3-0FB5-47A7-B04E-C60F32673C20}" srcOrd="7" destOrd="0" presId="urn:microsoft.com/office/officeart/2005/8/layout/process1"/>
    <dgm:cxn modelId="{30BB0ACC-2A79-4304-A3A5-CA84392F5612}" type="presParOf" srcId="{1606B5A3-0FB5-47A7-B04E-C60F32673C20}" destId="{BED1E92E-878D-4BD4-A8F6-FC30ED950801}" srcOrd="0" destOrd="0" presId="urn:microsoft.com/office/officeart/2005/8/layout/process1"/>
    <dgm:cxn modelId="{9ED0FA4E-2B3D-415B-8095-E1CE39E27069}" type="presParOf" srcId="{CA6EB247-8F07-495A-9465-7A5E40E4E6DC}" destId="{2DBE6173-627A-4E9B-983E-3396A89CC5C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1EA61B-8E6E-4B2B-8442-EE48AD2FD3F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1536F8D0-03C6-450A-9770-C2FCB52E3A49}">
      <dgm:prSet phldrT="[Text]"/>
      <dgm:spPr/>
      <dgm:t>
        <a:bodyPr/>
        <a:lstStyle/>
        <a:p>
          <a:r>
            <a:rPr lang="en-GB" dirty="0"/>
            <a:t>System Online – separate portal</a:t>
          </a:r>
        </a:p>
      </dgm:t>
    </dgm:pt>
    <dgm:pt modelId="{DFA0E3C6-B71D-4D37-9B8D-F5028514993E}" type="parTrans" cxnId="{E8BA4D9A-822A-4939-A850-98737D0A8D57}">
      <dgm:prSet/>
      <dgm:spPr/>
      <dgm:t>
        <a:bodyPr/>
        <a:lstStyle/>
        <a:p>
          <a:endParaRPr lang="en-GB"/>
        </a:p>
      </dgm:t>
    </dgm:pt>
    <dgm:pt modelId="{9F60B95D-717A-4219-ACDD-3CF8601D85F6}" type="sibTrans" cxnId="{E8BA4D9A-822A-4939-A850-98737D0A8D57}">
      <dgm:prSet/>
      <dgm:spPr/>
      <dgm:t>
        <a:bodyPr/>
        <a:lstStyle/>
        <a:p>
          <a:endParaRPr lang="en-GB"/>
        </a:p>
      </dgm:t>
    </dgm:pt>
    <dgm:pt modelId="{FD113567-FE88-4B85-B349-2AE184B7FB4D}">
      <dgm:prSet phldrT="[Text]"/>
      <dgm:spPr/>
      <dgm:t>
        <a:bodyPr/>
        <a:lstStyle/>
        <a:p>
          <a:r>
            <a:rPr lang="en-GB" dirty="0"/>
            <a:t>Straight forward to use</a:t>
          </a:r>
        </a:p>
      </dgm:t>
    </dgm:pt>
    <dgm:pt modelId="{7F38CC9E-4808-438D-B33E-1F9D80D4616A}" type="parTrans" cxnId="{BA756C85-914A-41E5-8740-E30BEE5C9FB0}">
      <dgm:prSet/>
      <dgm:spPr/>
      <dgm:t>
        <a:bodyPr/>
        <a:lstStyle/>
        <a:p>
          <a:endParaRPr lang="en-GB"/>
        </a:p>
      </dgm:t>
    </dgm:pt>
    <dgm:pt modelId="{DE716619-B4D6-4D2A-AD05-4569C29C9B8A}" type="sibTrans" cxnId="{BA756C85-914A-41E5-8740-E30BEE5C9FB0}">
      <dgm:prSet/>
      <dgm:spPr/>
      <dgm:t>
        <a:bodyPr/>
        <a:lstStyle/>
        <a:p>
          <a:endParaRPr lang="en-GB"/>
        </a:p>
      </dgm:t>
    </dgm:pt>
    <dgm:pt modelId="{E36086DF-40D4-4BF9-912F-1C0CA25CE045}">
      <dgm:prSet phldrT="[Text]"/>
      <dgm:spPr/>
      <dgm:t>
        <a:bodyPr/>
        <a:lstStyle/>
        <a:p>
          <a:r>
            <a:rPr lang="en-GB" dirty="0"/>
            <a:t>Can add a note</a:t>
          </a:r>
        </a:p>
      </dgm:t>
    </dgm:pt>
    <dgm:pt modelId="{9DEF758E-F144-4B35-82B5-E4D97288190D}" type="parTrans" cxnId="{3DCE0B85-9AD7-46C8-84D9-0CA3C25E5B47}">
      <dgm:prSet/>
      <dgm:spPr/>
      <dgm:t>
        <a:bodyPr/>
        <a:lstStyle/>
        <a:p>
          <a:endParaRPr lang="en-GB"/>
        </a:p>
      </dgm:t>
    </dgm:pt>
    <dgm:pt modelId="{8A78EC13-5C13-4A92-A908-A438E9BE0E56}" type="sibTrans" cxnId="{3DCE0B85-9AD7-46C8-84D9-0CA3C25E5B47}">
      <dgm:prSet/>
      <dgm:spPr/>
      <dgm:t>
        <a:bodyPr/>
        <a:lstStyle/>
        <a:p>
          <a:endParaRPr lang="en-GB"/>
        </a:p>
      </dgm:t>
    </dgm:pt>
    <dgm:pt modelId="{4C2790EB-7C14-4E75-9503-25A8C028A622}">
      <dgm:prSet/>
      <dgm:spPr/>
      <dgm:t>
        <a:bodyPr/>
        <a:lstStyle/>
        <a:p>
          <a:r>
            <a:rPr lang="en-GB" dirty="0"/>
            <a:t>Clear any medications that can’t be issued (e.g. too early to order)</a:t>
          </a:r>
        </a:p>
      </dgm:t>
    </dgm:pt>
    <dgm:pt modelId="{1FD733FC-8E5F-4E92-8359-63CDAB2EC51F}" type="parTrans" cxnId="{75D2FDC1-225B-43A4-935C-4D630A3FE227}">
      <dgm:prSet/>
      <dgm:spPr/>
      <dgm:t>
        <a:bodyPr/>
        <a:lstStyle/>
        <a:p>
          <a:endParaRPr lang="en-GB"/>
        </a:p>
      </dgm:t>
    </dgm:pt>
    <dgm:pt modelId="{23D8FDA4-6C9B-49D1-9A40-B02263CF59C1}" type="sibTrans" cxnId="{75D2FDC1-225B-43A4-935C-4D630A3FE227}">
      <dgm:prSet/>
      <dgm:spPr/>
      <dgm:t>
        <a:bodyPr/>
        <a:lstStyle/>
        <a:p>
          <a:endParaRPr lang="en-GB"/>
        </a:p>
      </dgm:t>
    </dgm:pt>
    <dgm:pt modelId="{D7BC0DC5-F1F5-4536-8ECF-79EBF7205616}">
      <dgm:prSet/>
      <dgm:spPr/>
      <dgm:t>
        <a:bodyPr/>
        <a:lstStyle/>
        <a:p>
          <a:r>
            <a:rPr lang="en-GB" dirty="0"/>
            <a:t>Can check when they have been issued</a:t>
          </a:r>
        </a:p>
      </dgm:t>
    </dgm:pt>
    <dgm:pt modelId="{555E6001-A6D1-4266-83BE-48621BB15917}" type="parTrans" cxnId="{15FFCED2-E663-494B-A947-C7B544E9D1C6}">
      <dgm:prSet/>
      <dgm:spPr/>
      <dgm:t>
        <a:bodyPr/>
        <a:lstStyle/>
        <a:p>
          <a:endParaRPr lang="en-GB"/>
        </a:p>
      </dgm:t>
    </dgm:pt>
    <dgm:pt modelId="{BC760E0A-FEF8-4F3B-986C-F1897E894178}" type="sibTrans" cxnId="{15FFCED2-E663-494B-A947-C7B544E9D1C6}">
      <dgm:prSet/>
      <dgm:spPr/>
      <dgm:t>
        <a:bodyPr/>
        <a:lstStyle/>
        <a:p>
          <a:endParaRPr lang="en-GB"/>
        </a:p>
      </dgm:t>
    </dgm:pt>
    <dgm:pt modelId="{CA6EB247-8F07-495A-9465-7A5E40E4E6DC}" type="pres">
      <dgm:prSet presAssocID="{051EA61B-8E6E-4B2B-8442-EE48AD2FD3F1}" presName="Name0" presStyleCnt="0">
        <dgm:presLayoutVars>
          <dgm:dir/>
          <dgm:resizeHandles val="exact"/>
        </dgm:presLayoutVars>
      </dgm:prSet>
      <dgm:spPr/>
    </dgm:pt>
    <dgm:pt modelId="{FACA5C8A-283E-4013-B0CA-F137A5C08AF5}" type="pres">
      <dgm:prSet presAssocID="{1536F8D0-03C6-450A-9770-C2FCB52E3A49}" presName="node" presStyleLbl="node1" presStyleIdx="0" presStyleCnt="5">
        <dgm:presLayoutVars>
          <dgm:bulletEnabled val="1"/>
        </dgm:presLayoutVars>
      </dgm:prSet>
      <dgm:spPr/>
    </dgm:pt>
    <dgm:pt modelId="{449C1A5B-AB18-44A3-95D8-797B41BCC165}" type="pres">
      <dgm:prSet presAssocID="{9F60B95D-717A-4219-ACDD-3CF8601D85F6}" presName="sibTrans" presStyleLbl="sibTrans2D1" presStyleIdx="0" presStyleCnt="4"/>
      <dgm:spPr/>
    </dgm:pt>
    <dgm:pt modelId="{7A927044-E2DA-442B-813F-F73C15C0F4D3}" type="pres">
      <dgm:prSet presAssocID="{9F60B95D-717A-4219-ACDD-3CF8601D85F6}" presName="connectorText" presStyleLbl="sibTrans2D1" presStyleIdx="0" presStyleCnt="4"/>
      <dgm:spPr/>
    </dgm:pt>
    <dgm:pt modelId="{D9176A0B-7122-4A87-896A-061F7B355D5A}" type="pres">
      <dgm:prSet presAssocID="{FD113567-FE88-4B85-B349-2AE184B7FB4D}" presName="node" presStyleLbl="node1" presStyleIdx="1" presStyleCnt="5">
        <dgm:presLayoutVars>
          <dgm:bulletEnabled val="1"/>
        </dgm:presLayoutVars>
      </dgm:prSet>
      <dgm:spPr/>
    </dgm:pt>
    <dgm:pt modelId="{427AAEF1-23B8-4A15-8A94-5D43273144E0}" type="pres">
      <dgm:prSet presAssocID="{DE716619-B4D6-4D2A-AD05-4569C29C9B8A}" presName="sibTrans" presStyleLbl="sibTrans2D1" presStyleIdx="1" presStyleCnt="4"/>
      <dgm:spPr/>
    </dgm:pt>
    <dgm:pt modelId="{708009DF-D1A5-4671-AD0D-E452D8F649C0}" type="pres">
      <dgm:prSet presAssocID="{DE716619-B4D6-4D2A-AD05-4569C29C9B8A}" presName="connectorText" presStyleLbl="sibTrans2D1" presStyleIdx="1" presStyleCnt="4"/>
      <dgm:spPr/>
    </dgm:pt>
    <dgm:pt modelId="{04A17483-D191-4625-8E99-E36CFC0D1350}" type="pres">
      <dgm:prSet presAssocID="{E36086DF-40D4-4BF9-912F-1C0CA25CE045}" presName="node" presStyleLbl="node1" presStyleIdx="2" presStyleCnt="5">
        <dgm:presLayoutVars>
          <dgm:bulletEnabled val="1"/>
        </dgm:presLayoutVars>
      </dgm:prSet>
      <dgm:spPr/>
    </dgm:pt>
    <dgm:pt modelId="{4A3F9A24-AA05-40BE-9F13-1E10E35139B1}" type="pres">
      <dgm:prSet presAssocID="{8A78EC13-5C13-4A92-A908-A438E9BE0E56}" presName="sibTrans" presStyleLbl="sibTrans2D1" presStyleIdx="2" presStyleCnt="4"/>
      <dgm:spPr/>
    </dgm:pt>
    <dgm:pt modelId="{D51F35AB-15A8-4209-8A27-E5C8BD79E7EE}" type="pres">
      <dgm:prSet presAssocID="{8A78EC13-5C13-4A92-A908-A438E9BE0E56}" presName="connectorText" presStyleLbl="sibTrans2D1" presStyleIdx="2" presStyleCnt="4"/>
      <dgm:spPr/>
    </dgm:pt>
    <dgm:pt modelId="{CB425366-D1E1-486D-B0A5-0B83E6907FCD}" type="pres">
      <dgm:prSet presAssocID="{4C2790EB-7C14-4E75-9503-25A8C028A622}" presName="node" presStyleLbl="node1" presStyleIdx="3" presStyleCnt="5">
        <dgm:presLayoutVars>
          <dgm:bulletEnabled val="1"/>
        </dgm:presLayoutVars>
      </dgm:prSet>
      <dgm:spPr/>
    </dgm:pt>
    <dgm:pt modelId="{1606B5A3-0FB5-47A7-B04E-C60F32673C20}" type="pres">
      <dgm:prSet presAssocID="{23D8FDA4-6C9B-49D1-9A40-B02263CF59C1}" presName="sibTrans" presStyleLbl="sibTrans2D1" presStyleIdx="3" presStyleCnt="4"/>
      <dgm:spPr/>
    </dgm:pt>
    <dgm:pt modelId="{BED1E92E-878D-4BD4-A8F6-FC30ED950801}" type="pres">
      <dgm:prSet presAssocID="{23D8FDA4-6C9B-49D1-9A40-B02263CF59C1}" presName="connectorText" presStyleLbl="sibTrans2D1" presStyleIdx="3" presStyleCnt="4"/>
      <dgm:spPr/>
    </dgm:pt>
    <dgm:pt modelId="{2DBE6173-627A-4E9B-983E-3396A89CC5C4}" type="pres">
      <dgm:prSet presAssocID="{D7BC0DC5-F1F5-4536-8ECF-79EBF7205616}" presName="node" presStyleLbl="node1" presStyleIdx="4" presStyleCnt="5">
        <dgm:presLayoutVars>
          <dgm:bulletEnabled val="1"/>
        </dgm:presLayoutVars>
      </dgm:prSet>
      <dgm:spPr/>
    </dgm:pt>
  </dgm:ptLst>
  <dgm:cxnLst>
    <dgm:cxn modelId="{E85B8303-A145-445F-A290-914AAFE39E68}" type="presOf" srcId="{DE716619-B4D6-4D2A-AD05-4569C29C9B8A}" destId="{708009DF-D1A5-4671-AD0D-E452D8F649C0}" srcOrd="1" destOrd="0" presId="urn:microsoft.com/office/officeart/2005/8/layout/process1"/>
    <dgm:cxn modelId="{33472E08-D3BE-4CA2-99AE-E9D4F4595F99}" type="presOf" srcId="{D7BC0DC5-F1F5-4536-8ECF-79EBF7205616}" destId="{2DBE6173-627A-4E9B-983E-3396A89CC5C4}" srcOrd="0" destOrd="0" presId="urn:microsoft.com/office/officeart/2005/8/layout/process1"/>
    <dgm:cxn modelId="{8F583C09-E769-4CB3-9992-EC983803CA5D}" type="presOf" srcId="{DE716619-B4D6-4D2A-AD05-4569C29C9B8A}" destId="{427AAEF1-23B8-4A15-8A94-5D43273144E0}" srcOrd="0" destOrd="0" presId="urn:microsoft.com/office/officeart/2005/8/layout/process1"/>
    <dgm:cxn modelId="{D4CD400E-FE29-4742-8381-6D2EF725F972}" type="presOf" srcId="{1536F8D0-03C6-450A-9770-C2FCB52E3A49}" destId="{FACA5C8A-283E-4013-B0CA-F137A5C08AF5}" srcOrd="0" destOrd="0" presId="urn:microsoft.com/office/officeart/2005/8/layout/process1"/>
    <dgm:cxn modelId="{A95CF11C-E990-4291-986B-F6A9E9F5BCC3}" type="presOf" srcId="{E36086DF-40D4-4BF9-912F-1C0CA25CE045}" destId="{04A17483-D191-4625-8E99-E36CFC0D1350}" srcOrd="0" destOrd="0" presId="urn:microsoft.com/office/officeart/2005/8/layout/process1"/>
    <dgm:cxn modelId="{48625629-06D3-454E-B7EF-262E7505037F}" type="presOf" srcId="{4C2790EB-7C14-4E75-9503-25A8C028A622}" destId="{CB425366-D1E1-486D-B0A5-0B83E6907FCD}" srcOrd="0" destOrd="0" presId="urn:microsoft.com/office/officeart/2005/8/layout/process1"/>
    <dgm:cxn modelId="{A8F3872B-F7CE-496D-A9E3-4D65313CA131}" type="presOf" srcId="{051EA61B-8E6E-4B2B-8442-EE48AD2FD3F1}" destId="{CA6EB247-8F07-495A-9465-7A5E40E4E6DC}" srcOrd="0" destOrd="0" presId="urn:microsoft.com/office/officeart/2005/8/layout/process1"/>
    <dgm:cxn modelId="{1CD26230-40A6-4F14-93F1-C9AF20D416B1}" type="presOf" srcId="{23D8FDA4-6C9B-49D1-9A40-B02263CF59C1}" destId="{BED1E92E-878D-4BD4-A8F6-FC30ED950801}" srcOrd="1" destOrd="0" presId="urn:microsoft.com/office/officeart/2005/8/layout/process1"/>
    <dgm:cxn modelId="{9BAE0634-57F7-4ED2-9E03-601219719730}" type="presOf" srcId="{9F60B95D-717A-4219-ACDD-3CF8601D85F6}" destId="{7A927044-E2DA-442B-813F-F73C15C0F4D3}" srcOrd="1" destOrd="0" presId="urn:microsoft.com/office/officeart/2005/8/layout/process1"/>
    <dgm:cxn modelId="{E35EED36-30F4-45EB-8691-7B5D1D6D33B2}" type="presOf" srcId="{FD113567-FE88-4B85-B349-2AE184B7FB4D}" destId="{D9176A0B-7122-4A87-896A-061F7B355D5A}" srcOrd="0" destOrd="0" presId="urn:microsoft.com/office/officeart/2005/8/layout/process1"/>
    <dgm:cxn modelId="{F6393969-19BB-487C-9813-347D818A4615}" type="presOf" srcId="{8A78EC13-5C13-4A92-A908-A438E9BE0E56}" destId="{D51F35AB-15A8-4209-8A27-E5C8BD79E7EE}" srcOrd="1" destOrd="0" presId="urn:microsoft.com/office/officeart/2005/8/layout/process1"/>
    <dgm:cxn modelId="{3DCE0B85-9AD7-46C8-84D9-0CA3C25E5B47}" srcId="{051EA61B-8E6E-4B2B-8442-EE48AD2FD3F1}" destId="{E36086DF-40D4-4BF9-912F-1C0CA25CE045}" srcOrd="2" destOrd="0" parTransId="{9DEF758E-F144-4B35-82B5-E4D97288190D}" sibTransId="{8A78EC13-5C13-4A92-A908-A438E9BE0E56}"/>
    <dgm:cxn modelId="{BA756C85-914A-41E5-8740-E30BEE5C9FB0}" srcId="{051EA61B-8E6E-4B2B-8442-EE48AD2FD3F1}" destId="{FD113567-FE88-4B85-B349-2AE184B7FB4D}" srcOrd="1" destOrd="0" parTransId="{7F38CC9E-4808-438D-B33E-1F9D80D4616A}" sibTransId="{DE716619-B4D6-4D2A-AD05-4569C29C9B8A}"/>
    <dgm:cxn modelId="{E8BA4D9A-822A-4939-A850-98737D0A8D57}" srcId="{051EA61B-8E6E-4B2B-8442-EE48AD2FD3F1}" destId="{1536F8D0-03C6-450A-9770-C2FCB52E3A49}" srcOrd="0" destOrd="0" parTransId="{DFA0E3C6-B71D-4D37-9B8D-F5028514993E}" sibTransId="{9F60B95D-717A-4219-ACDD-3CF8601D85F6}"/>
    <dgm:cxn modelId="{8A5DBC9A-FA74-4C0B-A48F-4C061EADB41D}" type="presOf" srcId="{9F60B95D-717A-4219-ACDD-3CF8601D85F6}" destId="{449C1A5B-AB18-44A3-95D8-797B41BCC165}" srcOrd="0" destOrd="0" presId="urn:microsoft.com/office/officeart/2005/8/layout/process1"/>
    <dgm:cxn modelId="{75D2FDC1-225B-43A4-935C-4D630A3FE227}" srcId="{051EA61B-8E6E-4B2B-8442-EE48AD2FD3F1}" destId="{4C2790EB-7C14-4E75-9503-25A8C028A622}" srcOrd="3" destOrd="0" parTransId="{1FD733FC-8E5F-4E92-8359-63CDAB2EC51F}" sibTransId="{23D8FDA4-6C9B-49D1-9A40-B02263CF59C1}"/>
    <dgm:cxn modelId="{15FFCED2-E663-494B-A947-C7B544E9D1C6}" srcId="{051EA61B-8E6E-4B2B-8442-EE48AD2FD3F1}" destId="{D7BC0DC5-F1F5-4536-8ECF-79EBF7205616}" srcOrd="4" destOrd="0" parTransId="{555E6001-A6D1-4266-83BE-48621BB15917}" sibTransId="{BC760E0A-FEF8-4F3B-986C-F1897E894178}"/>
    <dgm:cxn modelId="{38433DE1-C8F1-4B8D-A4DA-9BEF0669FE91}" type="presOf" srcId="{23D8FDA4-6C9B-49D1-9A40-B02263CF59C1}" destId="{1606B5A3-0FB5-47A7-B04E-C60F32673C20}" srcOrd="0" destOrd="0" presId="urn:microsoft.com/office/officeart/2005/8/layout/process1"/>
    <dgm:cxn modelId="{3EBCD8E1-EA8F-41CC-899F-B41CA6062572}" type="presOf" srcId="{8A78EC13-5C13-4A92-A908-A438E9BE0E56}" destId="{4A3F9A24-AA05-40BE-9F13-1E10E35139B1}" srcOrd="0" destOrd="0" presId="urn:microsoft.com/office/officeart/2005/8/layout/process1"/>
    <dgm:cxn modelId="{91127ABF-916E-4915-BF9E-52BCF8FBF154}" type="presParOf" srcId="{CA6EB247-8F07-495A-9465-7A5E40E4E6DC}" destId="{FACA5C8A-283E-4013-B0CA-F137A5C08AF5}" srcOrd="0" destOrd="0" presId="urn:microsoft.com/office/officeart/2005/8/layout/process1"/>
    <dgm:cxn modelId="{4A98110E-B257-4F26-A7A2-BDBCCA288299}" type="presParOf" srcId="{CA6EB247-8F07-495A-9465-7A5E40E4E6DC}" destId="{449C1A5B-AB18-44A3-95D8-797B41BCC165}" srcOrd="1" destOrd="0" presId="urn:microsoft.com/office/officeart/2005/8/layout/process1"/>
    <dgm:cxn modelId="{C6F58F3E-9BD6-41B8-A6B2-D95484B09FCF}" type="presParOf" srcId="{449C1A5B-AB18-44A3-95D8-797B41BCC165}" destId="{7A927044-E2DA-442B-813F-F73C15C0F4D3}" srcOrd="0" destOrd="0" presId="urn:microsoft.com/office/officeart/2005/8/layout/process1"/>
    <dgm:cxn modelId="{FFDC294A-D2C6-49E9-B5AA-2977A6E4A4B7}" type="presParOf" srcId="{CA6EB247-8F07-495A-9465-7A5E40E4E6DC}" destId="{D9176A0B-7122-4A87-896A-061F7B355D5A}" srcOrd="2" destOrd="0" presId="urn:microsoft.com/office/officeart/2005/8/layout/process1"/>
    <dgm:cxn modelId="{208E852A-6DC8-46AC-99CF-D2D0C96A1C74}" type="presParOf" srcId="{CA6EB247-8F07-495A-9465-7A5E40E4E6DC}" destId="{427AAEF1-23B8-4A15-8A94-5D43273144E0}" srcOrd="3" destOrd="0" presId="urn:microsoft.com/office/officeart/2005/8/layout/process1"/>
    <dgm:cxn modelId="{257D7D54-A01C-46A0-BE0D-1B9309D2D966}" type="presParOf" srcId="{427AAEF1-23B8-4A15-8A94-5D43273144E0}" destId="{708009DF-D1A5-4671-AD0D-E452D8F649C0}" srcOrd="0" destOrd="0" presId="urn:microsoft.com/office/officeart/2005/8/layout/process1"/>
    <dgm:cxn modelId="{1E37315D-F283-4664-87F7-16DBA35B92C4}" type="presParOf" srcId="{CA6EB247-8F07-495A-9465-7A5E40E4E6DC}" destId="{04A17483-D191-4625-8E99-E36CFC0D1350}" srcOrd="4" destOrd="0" presId="urn:microsoft.com/office/officeart/2005/8/layout/process1"/>
    <dgm:cxn modelId="{BC0016E0-B812-491D-98D8-79245C10C254}" type="presParOf" srcId="{CA6EB247-8F07-495A-9465-7A5E40E4E6DC}" destId="{4A3F9A24-AA05-40BE-9F13-1E10E35139B1}" srcOrd="5" destOrd="0" presId="urn:microsoft.com/office/officeart/2005/8/layout/process1"/>
    <dgm:cxn modelId="{E39D6EAB-BCB6-4E8C-87BB-295FB0C3167A}" type="presParOf" srcId="{4A3F9A24-AA05-40BE-9F13-1E10E35139B1}" destId="{D51F35AB-15A8-4209-8A27-E5C8BD79E7EE}" srcOrd="0" destOrd="0" presId="urn:microsoft.com/office/officeart/2005/8/layout/process1"/>
    <dgm:cxn modelId="{F4FD113A-D683-4BA7-965A-462D97726813}" type="presParOf" srcId="{CA6EB247-8F07-495A-9465-7A5E40E4E6DC}" destId="{CB425366-D1E1-486D-B0A5-0B83E6907FCD}" srcOrd="6" destOrd="0" presId="urn:microsoft.com/office/officeart/2005/8/layout/process1"/>
    <dgm:cxn modelId="{3DD847A1-3D20-4CAB-97B3-4839D4EC9907}" type="presParOf" srcId="{CA6EB247-8F07-495A-9465-7A5E40E4E6DC}" destId="{1606B5A3-0FB5-47A7-B04E-C60F32673C20}" srcOrd="7" destOrd="0" presId="urn:microsoft.com/office/officeart/2005/8/layout/process1"/>
    <dgm:cxn modelId="{30BB0ACC-2A79-4304-A3A5-CA84392F5612}" type="presParOf" srcId="{1606B5A3-0FB5-47A7-B04E-C60F32673C20}" destId="{BED1E92E-878D-4BD4-A8F6-FC30ED950801}" srcOrd="0" destOrd="0" presId="urn:microsoft.com/office/officeart/2005/8/layout/process1"/>
    <dgm:cxn modelId="{9ED0FA4E-2B3D-415B-8095-E1CE39E27069}" type="presParOf" srcId="{CA6EB247-8F07-495A-9465-7A5E40E4E6DC}" destId="{2DBE6173-627A-4E9B-983E-3396A89CC5C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02613D-9FE2-4277-85B8-A891B87996BF}" type="doc">
      <dgm:prSet loTypeId="urn:microsoft.com/office/officeart/2005/8/layout/cycle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42DE22F-26DD-473A-8846-C7E8B67B4199}">
      <dgm:prSet phldrT="[Text]"/>
      <dgm:spPr/>
      <dgm:t>
        <a:bodyPr/>
        <a:lstStyle/>
        <a:p>
          <a:r>
            <a:rPr lang="en-GB" dirty="0"/>
            <a:t>From 1</a:t>
          </a:r>
          <a:r>
            <a:rPr lang="en-GB" baseline="30000" dirty="0"/>
            <a:t>st</a:t>
          </a:r>
          <a:r>
            <a:rPr lang="en-GB" dirty="0"/>
            <a:t> April</a:t>
          </a:r>
        </a:p>
      </dgm:t>
    </dgm:pt>
    <dgm:pt modelId="{D5498980-0998-418D-BA04-73420447903F}" type="parTrans" cxnId="{94E482ED-B5CF-493B-91DF-7F490E56F5FE}">
      <dgm:prSet/>
      <dgm:spPr/>
      <dgm:t>
        <a:bodyPr/>
        <a:lstStyle/>
        <a:p>
          <a:endParaRPr lang="en-GB"/>
        </a:p>
      </dgm:t>
    </dgm:pt>
    <dgm:pt modelId="{CB811994-2675-4D73-9027-1003C092AA29}" type="sibTrans" cxnId="{94E482ED-B5CF-493B-91DF-7F490E56F5FE}">
      <dgm:prSet/>
      <dgm:spPr/>
      <dgm:t>
        <a:bodyPr/>
        <a:lstStyle/>
        <a:p>
          <a:endParaRPr lang="en-GB"/>
        </a:p>
      </dgm:t>
    </dgm:pt>
    <dgm:pt modelId="{AEB6F766-DFFE-4947-AE59-184E934228A6}">
      <dgm:prSet phldrT="[Text]"/>
      <dgm:spPr/>
      <dgm:t>
        <a:bodyPr/>
        <a:lstStyle/>
        <a:p>
          <a:r>
            <a:rPr lang="en-GB" dirty="0"/>
            <a:t>Practices can deliver</a:t>
          </a:r>
        </a:p>
      </dgm:t>
    </dgm:pt>
    <dgm:pt modelId="{5BC00721-B2A5-453E-B2B1-F24F42E45894}" type="parTrans" cxnId="{251D68EF-FF9A-45A7-BECE-4B2B8C346B59}">
      <dgm:prSet/>
      <dgm:spPr/>
      <dgm:t>
        <a:bodyPr/>
        <a:lstStyle/>
        <a:p>
          <a:endParaRPr lang="en-GB"/>
        </a:p>
      </dgm:t>
    </dgm:pt>
    <dgm:pt modelId="{5B27E0A2-E869-4B62-94EC-FE5634C8EDE4}" type="sibTrans" cxnId="{251D68EF-FF9A-45A7-BECE-4B2B8C346B59}">
      <dgm:prSet/>
      <dgm:spPr/>
      <dgm:t>
        <a:bodyPr/>
        <a:lstStyle/>
        <a:p>
          <a:endParaRPr lang="en-GB"/>
        </a:p>
      </dgm:t>
    </dgm:pt>
    <dgm:pt modelId="{1EECE360-D905-4D35-84A6-A0BA8D737C34}">
      <dgm:prSet phldrT="[Text]"/>
      <dgm:spPr/>
      <dgm:t>
        <a:bodyPr/>
        <a:lstStyle/>
        <a:p>
          <a:r>
            <a:rPr lang="en-GB" dirty="0"/>
            <a:t>No longer do through a PCN, but can if wish to</a:t>
          </a:r>
        </a:p>
      </dgm:t>
    </dgm:pt>
    <dgm:pt modelId="{10B3D330-1400-4AE3-8061-33675CA5BF4F}" type="parTrans" cxnId="{1A574834-BFD9-4FD6-9A06-7A4F93D5E48C}">
      <dgm:prSet/>
      <dgm:spPr/>
      <dgm:t>
        <a:bodyPr/>
        <a:lstStyle/>
        <a:p>
          <a:endParaRPr lang="en-GB"/>
        </a:p>
      </dgm:t>
    </dgm:pt>
    <dgm:pt modelId="{B3BC6648-94BD-43A8-8A34-AE792FE8D4BE}" type="sibTrans" cxnId="{1A574834-BFD9-4FD6-9A06-7A4F93D5E48C}">
      <dgm:prSet/>
      <dgm:spPr/>
      <dgm:t>
        <a:bodyPr/>
        <a:lstStyle/>
        <a:p>
          <a:endParaRPr lang="en-GB"/>
        </a:p>
      </dgm:t>
    </dgm:pt>
    <dgm:pt modelId="{554FF3EA-6EF1-4A08-A414-382ECC25DEA6}">
      <dgm:prSet phldrT="[Text]"/>
      <dgm:spPr/>
      <dgm:t>
        <a:bodyPr/>
        <a:lstStyle/>
        <a:p>
          <a:r>
            <a:rPr lang="en-GB" dirty="0"/>
            <a:t>Use GPIT to record vaccination</a:t>
          </a:r>
        </a:p>
      </dgm:t>
    </dgm:pt>
    <dgm:pt modelId="{2ADC74F6-5A5E-47DC-8299-6187E0A72151}" type="parTrans" cxnId="{5BC5B6B7-E31C-43DF-BD36-BD8FE6042EB2}">
      <dgm:prSet/>
      <dgm:spPr/>
      <dgm:t>
        <a:bodyPr/>
        <a:lstStyle/>
        <a:p>
          <a:endParaRPr lang="en-GB"/>
        </a:p>
      </dgm:t>
    </dgm:pt>
    <dgm:pt modelId="{94B4A08A-AAC2-4B89-AABB-FACDD10F4050}" type="sibTrans" cxnId="{5BC5B6B7-E31C-43DF-BD36-BD8FE6042EB2}">
      <dgm:prSet/>
      <dgm:spPr/>
      <dgm:t>
        <a:bodyPr/>
        <a:lstStyle/>
        <a:p>
          <a:endParaRPr lang="en-GB"/>
        </a:p>
      </dgm:t>
    </dgm:pt>
    <dgm:pt modelId="{2216FACB-FE28-44B1-8DB2-5904D1225548}">
      <dgm:prSet/>
      <dgm:spPr/>
      <dgm:t>
        <a:bodyPr/>
        <a:lstStyle/>
        <a:p>
          <a:r>
            <a:rPr lang="en-GB" dirty="0"/>
            <a:t>Service spec combined with Flu</a:t>
          </a:r>
        </a:p>
      </dgm:t>
    </dgm:pt>
    <dgm:pt modelId="{76BBC906-BBC3-4462-9990-F03B666190CB}" type="parTrans" cxnId="{F3EDEC03-41B3-4DF7-BF5C-CF4F650483A3}">
      <dgm:prSet/>
      <dgm:spPr/>
      <dgm:t>
        <a:bodyPr/>
        <a:lstStyle/>
        <a:p>
          <a:endParaRPr lang="en-GB"/>
        </a:p>
      </dgm:t>
    </dgm:pt>
    <dgm:pt modelId="{FA0456F9-1A93-433C-9856-EBD30E07270F}" type="sibTrans" cxnId="{F3EDEC03-41B3-4DF7-BF5C-CF4F650483A3}">
      <dgm:prSet/>
      <dgm:spPr/>
      <dgm:t>
        <a:bodyPr/>
        <a:lstStyle/>
        <a:p>
          <a:endParaRPr lang="en-GB"/>
        </a:p>
      </dgm:t>
    </dgm:pt>
    <dgm:pt modelId="{30E21143-75AA-4E17-8DDB-86B09DC7A2FF}" type="pres">
      <dgm:prSet presAssocID="{0502613D-9FE2-4277-85B8-A891B87996BF}" presName="Name0" presStyleCnt="0">
        <dgm:presLayoutVars>
          <dgm:dir/>
          <dgm:resizeHandles val="exact"/>
        </dgm:presLayoutVars>
      </dgm:prSet>
      <dgm:spPr/>
    </dgm:pt>
    <dgm:pt modelId="{2061872B-E1FA-4FBD-BC62-7213BF6F05FD}" type="pres">
      <dgm:prSet presAssocID="{0502613D-9FE2-4277-85B8-A891B87996BF}" presName="cycle" presStyleCnt="0"/>
      <dgm:spPr/>
    </dgm:pt>
    <dgm:pt modelId="{FACCBF32-21E2-4E77-9BC6-1F2C860F3AB7}" type="pres">
      <dgm:prSet presAssocID="{542DE22F-26DD-473A-8846-C7E8B67B4199}" presName="nodeFirstNode" presStyleLbl="node1" presStyleIdx="0" presStyleCnt="5">
        <dgm:presLayoutVars>
          <dgm:bulletEnabled val="1"/>
        </dgm:presLayoutVars>
      </dgm:prSet>
      <dgm:spPr/>
    </dgm:pt>
    <dgm:pt modelId="{1BDDA948-2DEA-40F1-BC86-113E8BF8660A}" type="pres">
      <dgm:prSet presAssocID="{CB811994-2675-4D73-9027-1003C092AA29}" presName="sibTransFirstNode" presStyleLbl="bgShp" presStyleIdx="0" presStyleCnt="1"/>
      <dgm:spPr/>
    </dgm:pt>
    <dgm:pt modelId="{ACD55229-60CA-4032-BBB2-CDCC42F706AC}" type="pres">
      <dgm:prSet presAssocID="{AEB6F766-DFFE-4947-AE59-184E934228A6}" presName="nodeFollowingNodes" presStyleLbl="node1" presStyleIdx="1" presStyleCnt="5">
        <dgm:presLayoutVars>
          <dgm:bulletEnabled val="1"/>
        </dgm:presLayoutVars>
      </dgm:prSet>
      <dgm:spPr/>
    </dgm:pt>
    <dgm:pt modelId="{07905A5F-500D-4B3D-BA52-32A998A19B9E}" type="pres">
      <dgm:prSet presAssocID="{1EECE360-D905-4D35-84A6-A0BA8D737C34}" presName="nodeFollowingNodes" presStyleLbl="node1" presStyleIdx="2" presStyleCnt="5">
        <dgm:presLayoutVars>
          <dgm:bulletEnabled val="1"/>
        </dgm:presLayoutVars>
      </dgm:prSet>
      <dgm:spPr/>
    </dgm:pt>
    <dgm:pt modelId="{B2281342-4A36-4926-82C1-0BC72C731D3B}" type="pres">
      <dgm:prSet presAssocID="{554FF3EA-6EF1-4A08-A414-382ECC25DEA6}" presName="nodeFollowingNodes" presStyleLbl="node1" presStyleIdx="3" presStyleCnt="5">
        <dgm:presLayoutVars>
          <dgm:bulletEnabled val="1"/>
        </dgm:presLayoutVars>
      </dgm:prSet>
      <dgm:spPr/>
    </dgm:pt>
    <dgm:pt modelId="{7B555BE0-C711-4513-A0E8-FE10A1932F3E}" type="pres">
      <dgm:prSet presAssocID="{2216FACB-FE28-44B1-8DB2-5904D122554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3EDEC03-41B3-4DF7-BF5C-CF4F650483A3}" srcId="{0502613D-9FE2-4277-85B8-A891B87996BF}" destId="{2216FACB-FE28-44B1-8DB2-5904D1225548}" srcOrd="4" destOrd="0" parTransId="{76BBC906-BBC3-4462-9990-F03B666190CB}" sibTransId="{FA0456F9-1A93-433C-9856-EBD30E07270F}"/>
    <dgm:cxn modelId="{1A574834-BFD9-4FD6-9A06-7A4F93D5E48C}" srcId="{0502613D-9FE2-4277-85B8-A891B87996BF}" destId="{1EECE360-D905-4D35-84A6-A0BA8D737C34}" srcOrd="2" destOrd="0" parTransId="{10B3D330-1400-4AE3-8061-33675CA5BF4F}" sibTransId="{B3BC6648-94BD-43A8-8A34-AE792FE8D4BE}"/>
    <dgm:cxn modelId="{8F3CF969-DF6A-4A9A-A14C-4EA7831B922D}" type="presOf" srcId="{CB811994-2675-4D73-9027-1003C092AA29}" destId="{1BDDA948-2DEA-40F1-BC86-113E8BF8660A}" srcOrd="0" destOrd="0" presId="urn:microsoft.com/office/officeart/2005/8/layout/cycle3"/>
    <dgm:cxn modelId="{5F67D171-582C-45F9-8A02-CB92CE05483F}" type="presOf" srcId="{0502613D-9FE2-4277-85B8-A891B87996BF}" destId="{30E21143-75AA-4E17-8DDB-86B09DC7A2FF}" srcOrd="0" destOrd="0" presId="urn:microsoft.com/office/officeart/2005/8/layout/cycle3"/>
    <dgm:cxn modelId="{1F74D5B1-4F28-4AEE-8AAF-B482D60F1A6E}" type="presOf" srcId="{2216FACB-FE28-44B1-8DB2-5904D1225548}" destId="{7B555BE0-C711-4513-A0E8-FE10A1932F3E}" srcOrd="0" destOrd="0" presId="urn:microsoft.com/office/officeart/2005/8/layout/cycle3"/>
    <dgm:cxn modelId="{7D00E6B2-C7CA-4B22-92DD-1FD2B22349F3}" type="presOf" srcId="{1EECE360-D905-4D35-84A6-A0BA8D737C34}" destId="{07905A5F-500D-4B3D-BA52-32A998A19B9E}" srcOrd="0" destOrd="0" presId="urn:microsoft.com/office/officeart/2005/8/layout/cycle3"/>
    <dgm:cxn modelId="{5BC5B6B7-E31C-43DF-BD36-BD8FE6042EB2}" srcId="{0502613D-9FE2-4277-85B8-A891B87996BF}" destId="{554FF3EA-6EF1-4A08-A414-382ECC25DEA6}" srcOrd="3" destOrd="0" parTransId="{2ADC74F6-5A5E-47DC-8299-6187E0A72151}" sibTransId="{94B4A08A-AAC2-4B89-AABB-FACDD10F4050}"/>
    <dgm:cxn modelId="{3EF4CEBA-8C3C-4FBC-A123-4CDDAA4A82F5}" type="presOf" srcId="{AEB6F766-DFFE-4947-AE59-184E934228A6}" destId="{ACD55229-60CA-4032-BBB2-CDCC42F706AC}" srcOrd="0" destOrd="0" presId="urn:microsoft.com/office/officeart/2005/8/layout/cycle3"/>
    <dgm:cxn modelId="{A926A9EB-0A8A-415D-93B8-3E0573058E37}" type="presOf" srcId="{542DE22F-26DD-473A-8846-C7E8B67B4199}" destId="{FACCBF32-21E2-4E77-9BC6-1F2C860F3AB7}" srcOrd="0" destOrd="0" presId="urn:microsoft.com/office/officeart/2005/8/layout/cycle3"/>
    <dgm:cxn modelId="{92D43CEC-B24A-4703-A9FD-7A4EE82A7220}" type="presOf" srcId="{554FF3EA-6EF1-4A08-A414-382ECC25DEA6}" destId="{B2281342-4A36-4926-82C1-0BC72C731D3B}" srcOrd="0" destOrd="0" presId="urn:microsoft.com/office/officeart/2005/8/layout/cycle3"/>
    <dgm:cxn modelId="{94E482ED-B5CF-493B-91DF-7F490E56F5FE}" srcId="{0502613D-9FE2-4277-85B8-A891B87996BF}" destId="{542DE22F-26DD-473A-8846-C7E8B67B4199}" srcOrd="0" destOrd="0" parTransId="{D5498980-0998-418D-BA04-73420447903F}" sibTransId="{CB811994-2675-4D73-9027-1003C092AA29}"/>
    <dgm:cxn modelId="{251D68EF-FF9A-45A7-BECE-4B2B8C346B59}" srcId="{0502613D-9FE2-4277-85B8-A891B87996BF}" destId="{AEB6F766-DFFE-4947-AE59-184E934228A6}" srcOrd="1" destOrd="0" parTransId="{5BC00721-B2A5-453E-B2B1-F24F42E45894}" sibTransId="{5B27E0A2-E869-4B62-94EC-FE5634C8EDE4}"/>
    <dgm:cxn modelId="{CC60139C-8457-4126-BB8E-6E35239E577F}" type="presParOf" srcId="{30E21143-75AA-4E17-8DDB-86B09DC7A2FF}" destId="{2061872B-E1FA-4FBD-BC62-7213BF6F05FD}" srcOrd="0" destOrd="0" presId="urn:microsoft.com/office/officeart/2005/8/layout/cycle3"/>
    <dgm:cxn modelId="{9C875CF6-1C38-443C-8298-52D65B6022AF}" type="presParOf" srcId="{2061872B-E1FA-4FBD-BC62-7213BF6F05FD}" destId="{FACCBF32-21E2-4E77-9BC6-1F2C860F3AB7}" srcOrd="0" destOrd="0" presId="urn:microsoft.com/office/officeart/2005/8/layout/cycle3"/>
    <dgm:cxn modelId="{760E423A-84F8-4B9B-AC01-D973E6B5267B}" type="presParOf" srcId="{2061872B-E1FA-4FBD-BC62-7213BF6F05FD}" destId="{1BDDA948-2DEA-40F1-BC86-113E8BF8660A}" srcOrd="1" destOrd="0" presId="urn:microsoft.com/office/officeart/2005/8/layout/cycle3"/>
    <dgm:cxn modelId="{92DB9BD0-7CF6-4CCD-8BAC-C3E758266C9A}" type="presParOf" srcId="{2061872B-E1FA-4FBD-BC62-7213BF6F05FD}" destId="{ACD55229-60CA-4032-BBB2-CDCC42F706AC}" srcOrd="2" destOrd="0" presId="urn:microsoft.com/office/officeart/2005/8/layout/cycle3"/>
    <dgm:cxn modelId="{A20223AD-CE5A-4C65-8936-6A0932928EAB}" type="presParOf" srcId="{2061872B-E1FA-4FBD-BC62-7213BF6F05FD}" destId="{07905A5F-500D-4B3D-BA52-32A998A19B9E}" srcOrd="3" destOrd="0" presId="urn:microsoft.com/office/officeart/2005/8/layout/cycle3"/>
    <dgm:cxn modelId="{CE112B00-7503-4093-B9F4-7E628D8EBF58}" type="presParOf" srcId="{2061872B-E1FA-4FBD-BC62-7213BF6F05FD}" destId="{B2281342-4A36-4926-82C1-0BC72C731D3B}" srcOrd="4" destOrd="0" presId="urn:microsoft.com/office/officeart/2005/8/layout/cycle3"/>
    <dgm:cxn modelId="{33487083-7909-4975-AA9B-9AD1E532CCCB}" type="presParOf" srcId="{2061872B-E1FA-4FBD-BC62-7213BF6F05FD}" destId="{7B555BE0-C711-4513-A0E8-FE10A1932F3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56E658-D9C2-4CA3-ADE3-967E7D0E8290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85B54E45-6DE9-45B5-B4FD-DFA8AA573C2A}">
      <dgm:prSet phldrT="[Text]"/>
      <dgm:spPr/>
      <dgm:t>
        <a:bodyPr/>
        <a:lstStyle/>
        <a:p>
          <a:r>
            <a:rPr lang="en-GB" dirty="0"/>
            <a:t>Self-Booking Invites being sent out</a:t>
          </a:r>
        </a:p>
      </dgm:t>
    </dgm:pt>
    <dgm:pt modelId="{28F29F1F-CA83-44DF-91D7-EAA8B168D74A}" type="parTrans" cxnId="{2550FA84-F5EE-4A1A-AD0D-087F5AF4343C}">
      <dgm:prSet/>
      <dgm:spPr/>
      <dgm:t>
        <a:bodyPr/>
        <a:lstStyle/>
        <a:p>
          <a:endParaRPr lang="en-GB"/>
        </a:p>
      </dgm:t>
    </dgm:pt>
    <dgm:pt modelId="{3EA9B714-F8C7-427B-96D5-AFF49F04521B}" type="sibTrans" cxnId="{2550FA84-F5EE-4A1A-AD0D-087F5AF4343C}">
      <dgm:prSet/>
      <dgm:spPr/>
      <dgm:t>
        <a:bodyPr/>
        <a:lstStyle/>
        <a:p>
          <a:endParaRPr lang="en-GB"/>
        </a:p>
      </dgm:t>
    </dgm:pt>
    <dgm:pt modelId="{A4B18373-679F-451A-B8FB-32C65A0F7B1A}">
      <dgm:prSet phldrT="[Text]"/>
      <dgm:spPr/>
      <dgm:t>
        <a:bodyPr/>
        <a:lstStyle/>
        <a:p>
          <a:r>
            <a:rPr lang="en-GB" dirty="0"/>
            <a:t>Over 75 years</a:t>
          </a:r>
        </a:p>
      </dgm:t>
    </dgm:pt>
    <dgm:pt modelId="{A463D853-8D89-4B3F-94AB-14004924292B}" type="parTrans" cxnId="{C41223E8-7CC5-4D4D-BACF-5E2FFE62A705}">
      <dgm:prSet/>
      <dgm:spPr/>
      <dgm:t>
        <a:bodyPr/>
        <a:lstStyle/>
        <a:p>
          <a:endParaRPr lang="en-GB"/>
        </a:p>
      </dgm:t>
    </dgm:pt>
    <dgm:pt modelId="{150D4BB5-3121-4C20-BE55-45626DEE0B7F}" type="sibTrans" cxnId="{C41223E8-7CC5-4D4D-BACF-5E2FFE62A705}">
      <dgm:prSet/>
      <dgm:spPr/>
      <dgm:t>
        <a:bodyPr/>
        <a:lstStyle/>
        <a:p>
          <a:endParaRPr lang="en-GB"/>
        </a:p>
      </dgm:t>
    </dgm:pt>
    <dgm:pt modelId="{EB99D624-F39E-4FCB-9242-22C30B65C6B0}">
      <dgm:prSet phldrT="[Text]"/>
      <dgm:spPr/>
      <dgm:t>
        <a:bodyPr/>
        <a:lstStyle/>
        <a:p>
          <a:r>
            <a:rPr lang="en-GB" dirty="0"/>
            <a:t>Weakened immune system</a:t>
          </a:r>
        </a:p>
      </dgm:t>
    </dgm:pt>
    <dgm:pt modelId="{E4F21C42-20AA-41F1-A2C3-043FF8668A32}" type="parTrans" cxnId="{8512770D-D961-430A-86BF-9E53E7391803}">
      <dgm:prSet/>
      <dgm:spPr/>
      <dgm:t>
        <a:bodyPr/>
        <a:lstStyle/>
        <a:p>
          <a:endParaRPr lang="en-GB"/>
        </a:p>
      </dgm:t>
    </dgm:pt>
    <dgm:pt modelId="{44CD43CF-4493-40AA-8FF0-2D1D59BEABA0}" type="sibTrans" cxnId="{8512770D-D961-430A-86BF-9E53E7391803}">
      <dgm:prSet/>
      <dgm:spPr/>
      <dgm:t>
        <a:bodyPr/>
        <a:lstStyle/>
        <a:p>
          <a:endParaRPr lang="en-GB"/>
        </a:p>
      </dgm:t>
    </dgm:pt>
    <dgm:pt modelId="{EB9C6E0E-8328-491E-9537-ED7D175C848F}">
      <dgm:prSet/>
      <dgm:spPr/>
      <dgm:t>
        <a:bodyPr/>
        <a:lstStyle/>
        <a:p>
          <a:r>
            <a:rPr lang="en-GB" dirty="0"/>
            <a:t>Care home residents</a:t>
          </a:r>
        </a:p>
      </dgm:t>
    </dgm:pt>
    <dgm:pt modelId="{C20932A9-63B5-421B-BB39-9B8D79DD0413}" type="parTrans" cxnId="{CEB203AF-E5AC-4FC1-B27E-7CC57E0C9F10}">
      <dgm:prSet/>
      <dgm:spPr/>
      <dgm:t>
        <a:bodyPr/>
        <a:lstStyle/>
        <a:p>
          <a:endParaRPr lang="en-GB"/>
        </a:p>
      </dgm:t>
    </dgm:pt>
    <dgm:pt modelId="{1F742D3E-96DE-44A4-89F5-C3EA8446C5C9}" type="sibTrans" cxnId="{CEB203AF-E5AC-4FC1-B27E-7CC57E0C9F10}">
      <dgm:prSet/>
      <dgm:spPr/>
      <dgm:t>
        <a:bodyPr/>
        <a:lstStyle/>
        <a:p>
          <a:endParaRPr lang="en-GB"/>
        </a:p>
      </dgm:t>
    </dgm:pt>
    <dgm:pt modelId="{2F84E482-4EAB-4E59-A44C-46683AD921B3}" type="pres">
      <dgm:prSet presAssocID="{3D56E658-D9C2-4CA3-ADE3-967E7D0E8290}" presName="linearFlow" presStyleCnt="0">
        <dgm:presLayoutVars>
          <dgm:resizeHandles val="exact"/>
        </dgm:presLayoutVars>
      </dgm:prSet>
      <dgm:spPr/>
    </dgm:pt>
    <dgm:pt modelId="{3A42B534-8568-44A1-8B2D-B8887D5563B0}" type="pres">
      <dgm:prSet presAssocID="{85B54E45-6DE9-45B5-B4FD-DFA8AA573C2A}" presName="node" presStyleLbl="node1" presStyleIdx="0" presStyleCnt="4">
        <dgm:presLayoutVars>
          <dgm:bulletEnabled val="1"/>
        </dgm:presLayoutVars>
      </dgm:prSet>
      <dgm:spPr/>
    </dgm:pt>
    <dgm:pt modelId="{86C87D10-403F-4DB1-838B-9BBCD43346A4}" type="pres">
      <dgm:prSet presAssocID="{3EA9B714-F8C7-427B-96D5-AFF49F04521B}" presName="sibTrans" presStyleLbl="sibTrans2D1" presStyleIdx="0" presStyleCnt="3"/>
      <dgm:spPr/>
    </dgm:pt>
    <dgm:pt modelId="{8AF4405A-ED74-498E-8A94-F284438C50FB}" type="pres">
      <dgm:prSet presAssocID="{3EA9B714-F8C7-427B-96D5-AFF49F04521B}" presName="connectorText" presStyleLbl="sibTrans2D1" presStyleIdx="0" presStyleCnt="3"/>
      <dgm:spPr/>
    </dgm:pt>
    <dgm:pt modelId="{EB0BA4F5-D9F7-4723-9ACA-2FC0865D8752}" type="pres">
      <dgm:prSet presAssocID="{A4B18373-679F-451A-B8FB-32C65A0F7B1A}" presName="node" presStyleLbl="node1" presStyleIdx="1" presStyleCnt="4">
        <dgm:presLayoutVars>
          <dgm:bulletEnabled val="1"/>
        </dgm:presLayoutVars>
      </dgm:prSet>
      <dgm:spPr/>
    </dgm:pt>
    <dgm:pt modelId="{041CD374-41F4-4E98-B241-7862B4D8E644}" type="pres">
      <dgm:prSet presAssocID="{150D4BB5-3121-4C20-BE55-45626DEE0B7F}" presName="sibTrans" presStyleLbl="sibTrans2D1" presStyleIdx="1" presStyleCnt="3"/>
      <dgm:spPr/>
    </dgm:pt>
    <dgm:pt modelId="{98A44392-208B-44E2-AD03-6BDB5E330025}" type="pres">
      <dgm:prSet presAssocID="{150D4BB5-3121-4C20-BE55-45626DEE0B7F}" presName="connectorText" presStyleLbl="sibTrans2D1" presStyleIdx="1" presStyleCnt="3"/>
      <dgm:spPr/>
    </dgm:pt>
    <dgm:pt modelId="{FE5BF479-EC30-49D8-8240-4C82F148BEE1}" type="pres">
      <dgm:prSet presAssocID="{EB99D624-F39E-4FCB-9242-22C30B65C6B0}" presName="node" presStyleLbl="node1" presStyleIdx="2" presStyleCnt="4">
        <dgm:presLayoutVars>
          <dgm:bulletEnabled val="1"/>
        </dgm:presLayoutVars>
      </dgm:prSet>
      <dgm:spPr/>
    </dgm:pt>
    <dgm:pt modelId="{678F5284-674E-4BB2-8E11-4D4FE161AE4F}" type="pres">
      <dgm:prSet presAssocID="{44CD43CF-4493-40AA-8FF0-2D1D59BEABA0}" presName="sibTrans" presStyleLbl="sibTrans2D1" presStyleIdx="2" presStyleCnt="3"/>
      <dgm:spPr/>
    </dgm:pt>
    <dgm:pt modelId="{67D2D494-EB9D-4C09-8122-1096893823D2}" type="pres">
      <dgm:prSet presAssocID="{44CD43CF-4493-40AA-8FF0-2D1D59BEABA0}" presName="connectorText" presStyleLbl="sibTrans2D1" presStyleIdx="2" presStyleCnt="3"/>
      <dgm:spPr/>
    </dgm:pt>
    <dgm:pt modelId="{494A41EC-20A0-4D7C-B589-51EF8C47370B}" type="pres">
      <dgm:prSet presAssocID="{EB9C6E0E-8328-491E-9537-ED7D175C848F}" presName="node" presStyleLbl="node1" presStyleIdx="3" presStyleCnt="4">
        <dgm:presLayoutVars>
          <dgm:bulletEnabled val="1"/>
        </dgm:presLayoutVars>
      </dgm:prSet>
      <dgm:spPr/>
    </dgm:pt>
  </dgm:ptLst>
  <dgm:cxnLst>
    <dgm:cxn modelId="{8512770D-D961-430A-86BF-9E53E7391803}" srcId="{3D56E658-D9C2-4CA3-ADE3-967E7D0E8290}" destId="{EB99D624-F39E-4FCB-9242-22C30B65C6B0}" srcOrd="2" destOrd="0" parTransId="{E4F21C42-20AA-41F1-A2C3-043FF8668A32}" sibTransId="{44CD43CF-4493-40AA-8FF0-2D1D59BEABA0}"/>
    <dgm:cxn modelId="{D2604013-076B-478D-AECA-D56875EEAE04}" type="presOf" srcId="{EB99D624-F39E-4FCB-9242-22C30B65C6B0}" destId="{FE5BF479-EC30-49D8-8240-4C82F148BEE1}" srcOrd="0" destOrd="0" presId="urn:microsoft.com/office/officeart/2005/8/layout/process2"/>
    <dgm:cxn modelId="{23D4AE1D-40BF-4C3A-8C8C-F2E102A40A3D}" type="presOf" srcId="{150D4BB5-3121-4C20-BE55-45626DEE0B7F}" destId="{041CD374-41F4-4E98-B241-7862B4D8E644}" srcOrd="0" destOrd="0" presId="urn:microsoft.com/office/officeart/2005/8/layout/process2"/>
    <dgm:cxn modelId="{5FF6CF2A-1C06-47A2-8BB3-AC0B420BDA5F}" type="presOf" srcId="{85B54E45-6DE9-45B5-B4FD-DFA8AA573C2A}" destId="{3A42B534-8568-44A1-8B2D-B8887D5563B0}" srcOrd="0" destOrd="0" presId="urn:microsoft.com/office/officeart/2005/8/layout/process2"/>
    <dgm:cxn modelId="{D155D52A-C286-4747-8F7E-FA466E981790}" type="presOf" srcId="{3EA9B714-F8C7-427B-96D5-AFF49F04521B}" destId="{8AF4405A-ED74-498E-8A94-F284438C50FB}" srcOrd="1" destOrd="0" presId="urn:microsoft.com/office/officeart/2005/8/layout/process2"/>
    <dgm:cxn modelId="{7C067636-A810-4E00-815A-00F224436A32}" type="presOf" srcId="{150D4BB5-3121-4C20-BE55-45626DEE0B7F}" destId="{98A44392-208B-44E2-AD03-6BDB5E330025}" srcOrd="1" destOrd="0" presId="urn:microsoft.com/office/officeart/2005/8/layout/process2"/>
    <dgm:cxn modelId="{A76BEF6F-05F2-41F9-B6F2-5FC5AAA1FCCA}" type="presOf" srcId="{3D56E658-D9C2-4CA3-ADE3-967E7D0E8290}" destId="{2F84E482-4EAB-4E59-A44C-46683AD921B3}" srcOrd="0" destOrd="0" presId="urn:microsoft.com/office/officeart/2005/8/layout/process2"/>
    <dgm:cxn modelId="{2550FA84-F5EE-4A1A-AD0D-087F5AF4343C}" srcId="{3D56E658-D9C2-4CA3-ADE3-967E7D0E8290}" destId="{85B54E45-6DE9-45B5-B4FD-DFA8AA573C2A}" srcOrd="0" destOrd="0" parTransId="{28F29F1F-CA83-44DF-91D7-EAA8B168D74A}" sibTransId="{3EA9B714-F8C7-427B-96D5-AFF49F04521B}"/>
    <dgm:cxn modelId="{1BFAEE9D-A843-43AB-BD8E-01668BFD5456}" type="presOf" srcId="{3EA9B714-F8C7-427B-96D5-AFF49F04521B}" destId="{86C87D10-403F-4DB1-838B-9BBCD43346A4}" srcOrd="0" destOrd="0" presId="urn:microsoft.com/office/officeart/2005/8/layout/process2"/>
    <dgm:cxn modelId="{8E0CFC9D-48CD-4811-9C73-2EC66C08AB58}" type="presOf" srcId="{A4B18373-679F-451A-B8FB-32C65A0F7B1A}" destId="{EB0BA4F5-D9F7-4723-9ACA-2FC0865D8752}" srcOrd="0" destOrd="0" presId="urn:microsoft.com/office/officeart/2005/8/layout/process2"/>
    <dgm:cxn modelId="{7D0AD9A2-B351-4EBB-967C-38CCB7C97952}" type="presOf" srcId="{44CD43CF-4493-40AA-8FF0-2D1D59BEABA0}" destId="{678F5284-674E-4BB2-8E11-4D4FE161AE4F}" srcOrd="0" destOrd="0" presId="urn:microsoft.com/office/officeart/2005/8/layout/process2"/>
    <dgm:cxn modelId="{CEB203AF-E5AC-4FC1-B27E-7CC57E0C9F10}" srcId="{3D56E658-D9C2-4CA3-ADE3-967E7D0E8290}" destId="{EB9C6E0E-8328-491E-9537-ED7D175C848F}" srcOrd="3" destOrd="0" parTransId="{C20932A9-63B5-421B-BB39-9B8D79DD0413}" sibTransId="{1F742D3E-96DE-44A4-89F5-C3EA8446C5C9}"/>
    <dgm:cxn modelId="{5F8511C3-BCAE-4C0B-8726-D760765BCC14}" type="presOf" srcId="{44CD43CF-4493-40AA-8FF0-2D1D59BEABA0}" destId="{67D2D494-EB9D-4C09-8122-1096893823D2}" srcOrd="1" destOrd="0" presId="urn:microsoft.com/office/officeart/2005/8/layout/process2"/>
    <dgm:cxn modelId="{A4D248D9-F30F-4278-A6EA-B4E669A8A07D}" type="presOf" srcId="{EB9C6E0E-8328-491E-9537-ED7D175C848F}" destId="{494A41EC-20A0-4D7C-B589-51EF8C47370B}" srcOrd="0" destOrd="0" presId="urn:microsoft.com/office/officeart/2005/8/layout/process2"/>
    <dgm:cxn modelId="{C41223E8-7CC5-4D4D-BACF-5E2FFE62A705}" srcId="{3D56E658-D9C2-4CA3-ADE3-967E7D0E8290}" destId="{A4B18373-679F-451A-B8FB-32C65A0F7B1A}" srcOrd="1" destOrd="0" parTransId="{A463D853-8D89-4B3F-94AB-14004924292B}" sibTransId="{150D4BB5-3121-4C20-BE55-45626DEE0B7F}"/>
    <dgm:cxn modelId="{5036F448-FEB1-4453-AE91-D81F50857F0B}" type="presParOf" srcId="{2F84E482-4EAB-4E59-A44C-46683AD921B3}" destId="{3A42B534-8568-44A1-8B2D-B8887D5563B0}" srcOrd="0" destOrd="0" presId="urn:microsoft.com/office/officeart/2005/8/layout/process2"/>
    <dgm:cxn modelId="{161B3D61-C869-4F95-909B-3DE639129A12}" type="presParOf" srcId="{2F84E482-4EAB-4E59-A44C-46683AD921B3}" destId="{86C87D10-403F-4DB1-838B-9BBCD43346A4}" srcOrd="1" destOrd="0" presId="urn:microsoft.com/office/officeart/2005/8/layout/process2"/>
    <dgm:cxn modelId="{5A647B6F-7D49-4A3A-A6CA-9E10238CBDA2}" type="presParOf" srcId="{86C87D10-403F-4DB1-838B-9BBCD43346A4}" destId="{8AF4405A-ED74-498E-8A94-F284438C50FB}" srcOrd="0" destOrd="0" presId="urn:microsoft.com/office/officeart/2005/8/layout/process2"/>
    <dgm:cxn modelId="{DEA0304C-DD89-4A1D-A867-EC48411C7719}" type="presParOf" srcId="{2F84E482-4EAB-4E59-A44C-46683AD921B3}" destId="{EB0BA4F5-D9F7-4723-9ACA-2FC0865D8752}" srcOrd="2" destOrd="0" presId="urn:microsoft.com/office/officeart/2005/8/layout/process2"/>
    <dgm:cxn modelId="{F7BD2DD9-8825-49F7-A654-529ECA651FFB}" type="presParOf" srcId="{2F84E482-4EAB-4E59-A44C-46683AD921B3}" destId="{041CD374-41F4-4E98-B241-7862B4D8E644}" srcOrd="3" destOrd="0" presId="urn:microsoft.com/office/officeart/2005/8/layout/process2"/>
    <dgm:cxn modelId="{B4190855-B2D1-4FCF-BEF8-CFD167C02541}" type="presParOf" srcId="{041CD374-41F4-4E98-B241-7862B4D8E644}" destId="{98A44392-208B-44E2-AD03-6BDB5E330025}" srcOrd="0" destOrd="0" presId="urn:microsoft.com/office/officeart/2005/8/layout/process2"/>
    <dgm:cxn modelId="{05CDAD54-9DE5-4C72-85B9-DEE56910A98D}" type="presParOf" srcId="{2F84E482-4EAB-4E59-A44C-46683AD921B3}" destId="{FE5BF479-EC30-49D8-8240-4C82F148BEE1}" srcOrd="4" destOrd="0" presId="urn:microsoft.com/office/officeart/2005/8/layout/process2"/>
    <dgm:cxn modelId="{9ADFB0E6-E189-4398-A39D-24571C4AF73C}" type="presParOf" srcId="{2F84E482-4EAB-4E59-A44C-46683AD921B3}" destId="{678F5284-674E-4BB2-8E11-4D4FE161AE4F}" srcOrd="5" destOrd="0" presId="urn:microsoft.com/office/officeart/2005/8/layout/process2"/>
    <dgm:cxn modelId="{9DB5F54C-82E4-4D5D-837D-4B407E77403E}" type="presParOf" srcId="{678F5284-674E-4BB2-8E11-4D4FE161AE4F}" destId="{67D2D494-EB9D-4C09-8122-1096893823D2}" srcOrd="0" destOrd="0" presId="urn:microsoft.com/office/officeart/2005/8/layout/process2"/>
    <dgm:cxn modelId="{A21AA0B8-E571-408C-B480-AA10CF400D83}" type="presParOf" srcId="{2F84E482-4EAB-4E59-A44C-46683AD921B3}" destId="{494A41EC-20A0-4D7C-B589-51EF8C47370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E771D7-0E71-4141-A1B6-7925F9E1A201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43B52534-3F56-4946-A791-65E8341E3A27}">
      <dgm:prSet phldrT="[Text]"/>
      <dgm:spPr/>
      <dgm:t>
        <a:bodyPr/>
        <a:lstStyle/>
        <a:p>
          <a:r>
            <a:rPr lang="en-GB" dirty="0"/>
            <a:t>OTC Medication – should be bought OTC not prescribed</a:t>
          </a:r>
        </a:p>
      </dgm:t>
    </dgm:pt>
    <dgm:pt modelId="{3F2DCE9F-B411-495C-9F5C-FDAEFE72C45D}" type="parTrans" cxnId="{6A59AC2F-3028-4C9F-AF3B-0D6016A19CFF}">
      <dgm:prSet/>
      <dgm:spPr/>
      <dgm:t>
        <a:bodyPr/>
        <a:lstStyle/>
        <a:p>
          <a:endParaRPr lang="en-GB"/>
        </a:p>
      </dgm:t>
    </dgm:pt>
    <dgm:pt modelId="{13EF33E8-7CAC-4E73-B51E-860946542A31}" type="sibTrans" cxnId="{6A59AC2F-3028-4C9F-AF3B-0D6016A19CFF}">
      <dgm:prSet/>
      <dgm:spPr/>
      <dgm:t>
        <a:bodyPr/>
        <a:lstStyle/>
        <a:p>
          <a:endParaRPr lang="en-GB"/>
        </a:p>
      </dgm:t>
    </dgm:pt>
    <dgm:pt modelId="{DB4BAE49-38D8-4125-BDD6-DA152D27AC25}">
      <dgm:prSet phldrT="[Text]"/>
      <dgm:spPr/>
      <dgm:t>
        <a:bodyPr/>
        <a:lstStyle/>
        <a:p>
          <a:r>
            <a:rPr lang="en-GB" dirty="0"/>
            <a:t>If on prescription to be reviewed</a:t>
          </a:r>
        </a:p>
      </dgm:t>
    </dgm:pt>
    <dgm:pt modelId="{C8D30F28-C1E7-4780-A5A8-EFBD23461B4D}" type="parTrans" cxnId="{47FFB87A-254E-4D2C-A530-8478963CFA05}">
      <dgm:prSet/>
      <dgm:spPr/>
      <dgm:t>
        <a:bodyPr/>
        <a:lstStyle/>
        <a:p>
          <a:endParaRPr lang="en-GB"/>
        </a:p>
      </dgm:t>
    </dgm:pt>
    <dgm:pt modelId="{F5A4E87E-C0D1-4D6E-ADA6-2FE041E78659}" type="sibTrans" cxnId="{47FFB87A-254E-4D2C-A530-8478963CFA05}">
      <dgm:prSet/>
      <dgm:spPr/>
      <dgm:t>
        <a:bodyPr/>
        <a:lstStyle/>
        <a:p>
          <a:endParaRPr lang="en-GB"/>
        </a:p>
      </dgm:t>
    </dgm:pt>
    <dgm:pt modelId="{B2EBD2BB-B2C8-4AEB-9844-2D0499F2B289}">
      <dgm:prSet phldrT="[Text]"/>
      <dgm:spPr/>
      <dgm:t>
        <a:bodyPr/>
        <a:lstStyle/>
        <a:p>
          <a:r>
            <a:rPr lang="en-GB" dirty="0"/>
            <a:t>If not had in last 3 months automatically stopped</a:t>
          </a:r>
        </a:p>
      </dgm:t>
    </dgm:pt>
    <dgm:pt modelId="{A27CC31B-BAAB-4C2D-A35F-9158306A10F1}" type="parTrans" cxnId="{98E9911F-8464-4E33-99B1-51FBB179F549}">
      <dgm:prSet/>
      <dgm:spPr/>
      <dgm:t>
        <a:bodyPr/>
        <a:lstStyle/>
        <a:p>
          <a:endParaRPr lang="en-GB"/>
        </a:p>
      </dgm:t>
    </dgm:pt>
    <dgm:pt modelId="{884F7248-4C8F-444B-9A0E-14219E10DDF6}" type="sibTrans" cxnId="{98E9911F-8464-4E33-99B1-51FBB179F549}">
      <dgm:prSet/>
      <dgm:spPr/>
      <dgm:t>
        <a:bodyPr/>
        <a:lstStyle/>
        <a:p>
          <a:endParaRPr lang="en-GB"/>
        </a:p>
      </dgm:t>
    </dgm:pt>
    <dgm:pt modelId="{F4384BA9-A26A-46CA-B7CD-E11738452581}">
      <dgm:prSet/>
      <dgm:spPr/>
      <dgm:t>
        <a:bodyPr/>
        <a:lstStyle/>
        <a:p>
          <a:r>
            <a:rPr lang="en-GB" dirty="0"/>
            <a:t>If had in last 3 months stopped unless there is an exception (e.g. LTC)</a:t>
          </a:r>
        </a:p>
      </dgm:t>
    </dgm:pt>
    <dgm:pt modelId="{21503D96-5D39-4D96-AEF1-1E70B17979D9}" type="parTrans" cxnId="{326F57F9-BAF0-4FA3-8BB9-FA4604DEBDD5}">
      <dgm:prSet/>
      <dgm:spPr/>
      <dgm:t>
        <a:bodyPr/>
        <a:lstStyle/>
        <a:p>
          <a:endParaRPr lang="en-GB"/>
        </a:p>
      </dgm:t>
    </dgm:pt>
    <dgm:pt modelId="{01D9CC0C-C397-45C6-B9D3-196B6656B33B}" type="sibTrans" cxnId="{326F57F9-BAF0-4FA3-8BB9-FA4604DEBDD5}">
      <dgm:prSet/>
      <dgm:spPr/>
      <dgm:t>
        <a:bodyPr/>
        <a:lstStyle/>
        <a:p>
          <a:endParaRPr lang="en-GB"/>
        </a:p>
      </dgm:t>
    </dgm:pt>
    <dgm:pt modelId="{43D56752-4EF6-4B8B-964C-69162C3CB4B7}">
      <dgm:prSet/>
      <dgm:spPr/>
      <dgm:t>
        <a:bodyPr/>
        <a:lstStyle/>
        <a:p>
          <a:r>
            <a:rPr lang="en-GB" dirty="0"/>
            <a:t>Patients will be notified medication is stopping and to buy OTC</a:t>
          </a:r>
        </a:p>
      </dgm:t>
    </dgm:pt>
    <dgm:pt modelId="{94B720BF-C1D3-4339-9F6F-524036168C47}" type="parTrans" cxnId="{E74B8057-2856-439C-933A-2CFCD0F822EF}">
      <dgm:prSet/>
      <dgm:spPr/>
      <dgm:t>
        <a:bodyPr/>
        <a:lstStyle/>
        <a:p>
          <a:endParaRPr lang="en-GB"/>
        </a:p>
      </dgm:t>
    </dgm:pt>
    <dgm:pt modelId="{82F676E0-01F3-4A15-8960-F4E4D37FE68E}" type="sibTrans" cxnId="{E74B8057-2856-439C-933A-2CFCD0F822EF}">
      <dgm:prSet/>
      <dgm:spPr/>
      <dgm:t>
        <a:bodyPr/>
        <a:lstStyle/>
        <a:p>
          <a:endParaRPr lang="en-GB"/>
        </a:p>
      </dgm:t>
    </dgm:pt>
    <dgm:pt modelId="{C73F8E3D-F087-4663-A324-6E849A3E2375}" type="pres">
      <dgm:prSet presAssocID="{E6E771D7-0E71-4141-A1B6-7925F9E1A201}" presName="CompostProcess" presStyleCnt="0">
        <dgm:presLayoutVars>
          <dgm:dir/>
          <dgm:resizeHandles val="exact"/>
        </dgm:presLayoutVars>
      </dgm:prSet>
      <dgm:spPr/>
    </dgm:pt>
    <dgm:pt modelId="{F3DEC4F1-E205-4465-990E-7F23A491EA93}" type="pres">
      <dgm:prSet presAssocID="{E6E771D7-0E71-4141-A1B6-7925F9E1A201}" presName="arrow" presStyleLbl="bgShp" presStyleIdx="0" presStyleCnt="1"/>
      <dgm:spPr/>
    </dgm:pt>
    <dgm:pt modelId="{A538551E-B35E-4C57-80A1-662E661041FC}" type="pres">
      <dgm:prSet presAssocID="{E6E771D7-0E71-4141-A1B6-7925F9E1A201}" presName="linearProcess" presStyleCnt="0"/>
      <dgm:spPr/>
    </dgm:pt>
    <dgm:pt modelId="{7AE5B758-5E72-4369-AD79-B6F19CC40CD7}" type="pres">
      <dgm:prSet presAssocID="{43B52534-3F56-4946-A791-65E8341E3A27}" presName="textNode" presStyleLbl="node1" presStyleIdx="0" presStyleCnt="5">
        <dgm:presLayoutVars>
          <dgm:bulletEnabled val="1"/>
        </dgm:presLayoutVars>
      </dgm:prSet>
      <dgm:spPr/>
    </dgm:pt>
    <dgm:pt modelId="{BAAEA34A-3F03-46FC-9568-DB67D2FB1418}" type="pres">
      <dgm:prSet presAssocID="{13EF33E8-7CAC-4E73-B51E-860946542A31}" presName="sibTrans" presStyleCnt="0"/>
      <dgm:spPr/>
    </dgm:pt>
    <dgm:pt modelId="{0EEB3B9A-8467-441D-BC18-B2B974D594F8}" type="pres">
      <dgm:prSet presAssocID="{DB4BAE49-38D8-4125-BDD6-DA152D27AC25}" presName="textNode" presStyleLbl="node1" presStyleIdx="1" presStyleCnt="5">
        <dgm:presLayoutVars>
          <dgm:bulletEnabled val="1"/>
        </dgm:presLayoutVars>
      </dgm:prSet>
      <dgm:spPr/>
    </dgm:pt>
    <dgm:pt modelId="{7034F308-9D4F-44D2-B054-F7241A918CFB}" type="pres">
      <dgm:prSet presAssocID="{F5A4E87E-C0D1-4D6E-ADA6-2FE041E78659}" presName="sibTrans" presStyleCnt="0"/>
      <dgm:spPr/>
    </dgm:pt>
    <dgm:pt modelId="{5A041D74-E816-4BD6-ABA8-39B1039E4DE1}" type="pres">
      <dgm:prSet presAssocID="{B2EBD2BB-B2C8-4AEB-9844-2D0499F2B289}" presName="textNode" presStyleLbl="node1" presStyleIdx="2" presStyleCnt="5">
        <dgm:presLayoutVars>
          <dgm:bulletEnabled val="1"/>
        </dgm:presLayoutVars>
      </dgm:prSet>
      <dgm:spPr/>
    </dgm:pt>
    <dgm:pt modelId="{D6327587-4F65-4559-9FB0-0AB4284C83E6}" type="pres">
      <dgm:prSet presAssocID="{884F7248-4C8F-444B-9A0E-14219E10DDF6}" presName="sibTrans" presStyleCnt="0"/>
      <dgm:spPr/>
    </dgm:pt>
    <dgm:pt modelId="{71E9FD4B-CBE8-44C8-A7E4-A3EDD9BE7F92}" type="pres">
      <dgm:prSet presAssocID="{F4384BA9-A26A-46CA-B7CD-E11738452581}" presName="textNode" presStyleLbl="node1" presStyleIdx="3" presStyleCnt="5">
        <dgm:presLayoutVars>
          <dgm:bulletEnabled val="1"/>
        </dgm:presLayoutVars>
      </dgm:prSet>
      <dgm:spPr/>
    </dgm:pt>
    <dgm:pt modelId="{2C44F18E-F850-4956-B55E-213EAC437835}" type="pres">
      <dgm:prSet presAssocID="{01D9CC0C-C397-45C6-B9D3-196B6656B33B}" presName="sibTrans" presStyleCnt="0"/>
      <dgm:spPr/>
    </dgm:pt>
    <dgm:pt modelId="{5435349A-298F-4DCB-8CB6-4496366C1300}" type="pres">
      <dgm:prSet presAssocID="{43D56752-4EF6-4B8B-964C-69162C3CB4B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62EC241F-4916-4664-ACA1-B0C4454B4B8B}" type="presOf" srcId="{E6E771D7-0E71-4141-A1B6-7925F9E1A201}" destId="{C73F8E3D-F087-4663-A324-6E849A3E2375}" srcOrd="0" destOrd="0" presId="urn:microsoft.com/office/officeart/2005/8/layout/hProcess9"/>
    <dgm:cxn modelId="{98E9911F-8464-4E33-99B1-51FBB179F549}" srcId="{E6E771D7-0E71-4141-A1B6-7925F9E1A201}" destId="{B2EBD2BB-B2C8-4AEB-9844-2D0499F2B289}" srcOrd="2" destOrd="0" parTransId="{A27CC31B-BAAB-4C2D-A35F-9158306A10F1}" sibTransId="{884F7248-4C8F-444B-9A0E-14219E10DDF6}"/>
    <dgm:cxn modelId="{6A59AC2F-3028-4C9F-AF3B-0D6016A19CFF}" srcId="{E6E771D7-0E71-4141-A1B6-7925F9E1A201}" destId="{43B52534-3F56-4946-A791-65E8341E3A27}" srcOrd="0" destOrd="0" parTransId="{3F2DCE9F-B411-495C-9F5C-FDAEFE72C45D}" sibTransId="{13EF33E8-7CAC-4E73-B51E-860946542A31}"/>
    <dgm:cxn modelId="{260DB637-B536-4FC5-972F-0273F8C5D6EC}" type="presOf" srcId="{B2EBD2BB-B2C8-4AEB-9844-2D0499F2B289}" destId="{5A041D74-E816-4BD6-ABA8-39B1039E4DE1}" srcOrd="0" destOrd="0" presId="urn:microsoft.com/office/officeart/2005/8/layout/hProcess9"/>
    <dgm:cxn modelId="{C1809A3D-6E9C-43AA-AC64-89575E04D9C3}" type="presOf" srcId="{F4384BA9-A26A-46CA-B7CD-E11738452581}" destId="{71E9FD4B-CBE8-44C8-A7E4-A3EDD9BE7F92}" srcOrd="0" destOrd="0" presId="urn:microsoft.com/office/officeart/2005/8/layout/hProcess9"/>
    <dgm:cxn modelId="{C7263F6D-B18F-41B3-BF94-B77742C3FC37}" type="presOf" srcId="{DB4BAE49-38D8-4125-BDD6-DA152D27AC25}" destId="{0EEB3B9A-8467-441D-BC18-B2B974D594F8}" srcOrd="0" destOrd="0" presId="urn:microsoft.com/office/officeart/2005/8/layout/hProcess9"/>
    <dgm:cxn modelId="{7BB2A772-3925-4342-B839-33B3A2247C93}" type="presOf" srcId="{43D56752-4EF6-4B8B-964C-69162C3CB4B7}" destId="{5435349A-298F-4DCB-8CB6-4496366C1300}" srcOrd="0" destOrd="0" presId="urn:microsoft.com/office/officeart/2005/8/layout/hProcess9"/>
    <dgm:cxn modelId="{E74B8057-2856-439C-933A-2CFCD0F822EF}" srcId="{E6E771D7-0E71-4141-A1B6-7925F9E1A201}" destId="{43D56752-4EF6-4B8B-964C-69162C3CB4B7}" srcOrd="4" destOrd="0" parTransId="{94B720BF-C1D3-4339-9F6F-524036168C47}" sibTransId="{82F676E0-01F3-4A15-8960-F4E4D37FE68E}"/>
    <dgm:cxn modelId="{47FFB87A-254E-4D2C-A530-8478963CFA05}" srcId="{E6E771D7-0E71-4141-A1B6-7925F9E1A201}" destId="{DB4BAE49-38D8-4125-BDD6-DA152D27AC25}" srcOrd="1" destOrd="0" parTransId="{C8D30F28-C1E7-4780-A5A8-EFBD23461B4D}" sibTransId="{F5A4E87E-C0D1-4D6E-ADA6-2FE041E78659}"/>
    <dgm:cxn modelId="{6B342590-9D89-4913-847A-6B8B96DFB696}" type="presOf" srcId="{43B52534-3F56-4946-A791-65E8341E3A27}" destId="{7AE5B758-5E72-4369-AD79-B6F19CC40CD7}" srcOrd="0" destOrd="0" presId="urn:microsoft.com/office/officeart/2005/8/layout/hProcess9"/>
    <dgm:cxn modelId="{326F57F9-BAF0-4FA3-8BB9-FA4604DEBDD5}" srcId="{E6E771D7-0E71-4141-A1B6-7925F9E1A201}" destId="{F4384BA9-A26A-46CA-B7CD-E11738452581}" srcOrd="3" destOrd="0" parTransId="{21503D96-5D39-4D96-AEF1-1E70B17979D9}" sibTransId="{01D9CC0C-C397-45C6-B9D3-196B6656B33B}"/>
    <dgm:cxn modelId="{A1A92088-09E4-43D8-BD29-DECC29E02B9D}" type="presParOf" srcId="{C73F8E3D-F087-4663-A324-6E849A3E2375}" destId="{F3DEC4F1-E205-4465-990E-7F23A491EA93}" srcOrd="0" destOrd="0" presId="urn:microsoft.com/office/officeart/2005/8/layout/hProcess9"/>
    <dgm:cxn modelId="{06C3A342-F4E2-4300-8D71-2380408F8DF8}" type="presParOf" srcId="{C73F8E3D-F087-4663-A324-6E849A3E2375}" destId="{A538551E-B35E-4C57-80A1-662E661041FC}" srcOrd="1" destOrd="0" presId="urn:microsoft.com/office/officeart/2005/8/layout/hProcess9"/>
    <dgm:cxn modelId="{6F9BBAF6-8FBB-4231-9A12-950EE993E3FC}" type="presParOf" srcId="{A538551E-B35E-4C57-80A1-662E661041FC}" destId="{7AE5B758-5E72-4369-AD79-B6F19CC40CD7}" srcOrd="0" destOrd="0" presId="urn:microsoft.com/office/officeart/2005/8/layout/hProcess9"/>
    <dgm:cxn modelId="{A9FC2439-D38A-4E15-B45E-0A9AD3F093FC}" type="presParOf" srcId="{A538551E-B35E-4C57-80A1-662E661041FC}" destId="{BAAEA34A-3F03-46FC-9568-DB67D2FB1418}" srcOrd="1" destOrd="0" presId="urn:microsoft.com/office/officeart/2005/8/layout/hProcess9"/>
    <dgm:cxn modelId="{A1EC6F92-5D34-46CC-93BC-6D93ACDE1A73}" type="presParOf" srcId="{A538551E-B35E-4C57-80A1-662E661041FC}" destId="{0EEB3B9A-8467-441D-BC18-B2B974D594F8}" srcOrd="2" destOrd="0" presId="urn:microsoft.com/office/officeart/2005/8/layout/hProcess9"/>
    <dgm:cxn modelId="{CF7BDD15-7288-4511-806E-362987D3D956}" type="presParOf" srcId="{A538551E-B35E-4C57-80A1-662E661041FC}" destId="{7034F308-9D4F-44D2-B054-F7241A918CFB}" srcOrd="3" destOrd="0" presId="urn:microsoft.com/office/officeart/2005/8/layout/hProcess9"/>
    <dgm:cxn modelId="{B906C2B0-8D0C-4C99-968F-EB5484216B29}" type="presParOf" srcId="{A538551E-B35E-4C57-80A1-662E661041FC}" destId="{5A041D74-E816-4BD6-ABA8-39B1039E4DE1}" srcOrd="4" destOrd="0" presId="urn:microsoft.com/office/officeart/2005/8/layout/hProcess9"/>
    <dgm:cxn modelId="{EC551F92-9C85-47D2-ABD3-01B5C493E0A6}" type="presParOf" srcId="{A538551E-B35E-4C57-80A1-662E661041FC}" destId="{D6327587-4F65-4559-9FB0-0AB4284C83E6}" srcOrd="5" destOrd="0" presId="urn:microsoft.com/office/officeart/2005/8/layout/hProcess9"/>
    <dgm:cxn modelId="{96979F16-AC27-417B-B78D-208A0C322F8F}" type="presParOf" srcId="{A538551E-B35E-4C57-80A1-662E661041FC}" destId="{71E9FD4B-CBE8-44C8-A7E4-A3EDD9BE7F92}" srcOrd="6" destOrd="0" presId="urn:microsoft.com/office/officeart/2005/8/layout/hProcess9"/>
    <dgm:cxn modelId="{6A2BCAAB-0EDD-4C74-9DDC-2220C317CBCC}" type="presParOf" srcId="{A538551E-B35E-4C57-80A1-662E661041FC}" destId="{2C44F18E-F850-4956-B55E-213EAC437835}" srcOrd="7" destOrd="0" presId="urn:microsoft.com/office/officeart/2005/8/layout/hProcess9"/>
    <dgm:cxn modelId="{8180F2F3-5495-42CC-BA60-85688062716E}" type="presParOf" srcId="{A538551E-B35E-4C57-80A1-662E661041FC}" destId="{5435349A-298F-4DCB-8CB6-4496366C130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1CF3D0-FCDB-414B-97BE-8A868C8C7EA9}" type="doc">
      <dgm:prSet loTypeId="urn:microsoft.com/office/officeart/2005/8/layout/pyramid4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1F224580-31F6-47D7-B7C2-912BA3790169}">
      <dgm:prSet phldrT="[Text]"/>
      <dgm:spPr/>
      <dgm:t>
        <a:bodyPr/>
        <a:lstStyle/>
        <a:p>
          <a:r>
            <a:rPr lang="en-GB" dirty="0"/>
            <a:t>Patient contacts 111, triaged for same day clinic</a:t>
          </a:r>
        </a:p>
      </dgm:t>
    </dgm:pt>
    <dgm:pt modelId="{BFB6D92C-022D-4D5E-B2E8-FAAFF446BF98}" type="parTrans" cxnId="{566C29C2-AFD7-4423-B3B6-C73B904A3AB1}">
      <dgm:prSet/>
      <dgm:spPr/>
      <dgm:t>
        <a:bodyPr/>
        <a:lstStyle/>
        <a:p>
          <a:endParaRPr lang="en-GB"/>
        </a:p>
      </dgm:t>
    </dgm:pt>
    <dgm:pt modelId="{F6EC449A-6E24-4460-8361-18F8D0B3220C}" type="sibTrans" cxnId="{566C29C2-AFD7-4423-B3B6-C73B904A3AB1}">
      <dgm:prSet/>
      <dgm:spPr/>
      <dgm:t>
        <a:bodyPr/>
        <a:lstStyle/>
        <a:p>
          <a:endParaRPr lang="en-GB"/>
        </a:p>
      </dgm:t>
    </dgm:pt>
    <dgm:pt modelId="{62367571-4510-44E0-8A95-C5884857AD3D}">
      <dgm:prSet phldrT="[Text]"/>
      <dgm:spPr/>
      <dgm:t>
        <a:bodyPr/>
        <a:lstStyle/>
        <a:p>
          <a:r>
            <a:rPr lang="en-GB" dirty="0"/>
            <a:t>GP clinic at LLS or CMG (rotates)</a:t>
          </a:r>
        </a:p>
      </dgm:t>
    </dgm:pt>
    <dgm:pt modelId="{DD971047-A2CB-46AE-9CF2-E05E0B7A0422}" type="parTrans" cxnId="{8F5173E2-7611-4B15-B61E-9D1E5518F74D}">
      <dgm:prSet/>
      <dgm:spPr/>
      <dgm:t>
        <a:bodyPr/>
        <a:lstStyle/>
        <a:p>
          <a:endParaRPr lang="en-GB"/>
        </a:p>
      </dgm:t>
    </dgm:pt>
    <dgm:pt modelId="{A1CACACC-413B-48C2-A32F-0D2F68731332}" type="sibTrans" cxnId="{8F5173E2-7611-4B15-B61E-9D1E5518F74D}">
      <dgm:prSet/>
      <dgm:spPr/>
      <dgm:t>
        <a:bodyPr/>
        <a:lstStyle/>
        <a:p>
          <a:endParaRPr lang="en-GB"/>
        </a:p>
      </dgm:t>
    </dgm:pt>
    <dgm:pt modelId="{C2103568-BFEE-44FE-A9BB-5F59EF5493F2}">
      <dgm:prSet phldrT="[Text]"/>
      <dgm:spPr/>
      <dgm:t>
        <a:bodyPr/>
        <a:lstStyle/>
        <a:p>
          <a:r>
            <a:rPr lang="en-GB" dirty="0"/>
            <a:t>Evenings 18.30 to 20.30</a:t>
          </a:r>
        </a:p>
      </dgm:t>
    </dgm:pt>
    <dgm:pt modelId="{64BEA5AF-1BCC-4276-BF77-680B313A122A}" type="parTrans" cxnId="{E54B2E68-4D86-4DE0-8507-864918CD5E1A}">
      <dgm:prSet/>
      <dgm:spPr/>
      <dgm:t>
        <a:bodyPr/>
        <a:lstStyle/>
        <a:p>
          <a:endParaRPr lang="en-GB"/>
        </a:p>
      </dgm:t>
    </dgm:pt>
    <dgm:pt modelId="{70D39770-3B59-43FE-A06D-C5283A912898}" type="sibTrans" cxnId="{E54B2E68-4D86-4DE0-8507-864918CD5E1A}">
      <dgm:prSet/>
      <dgm:spPr/>
      <dgm:t>
        <a:bodyPr/>
        <a:lstStyle/>
        <a:p>
          <a:endParaRPr lang="en-GB"/>
        </a:p>
      </dgm:t>
    </dgm:pt>
    <dgm:pt modelId="{6A0BFF6A-9B7D-4771-BE01-F586E96F522C}">
      <dgm:prSet phldrT="[Text]"/>
      <dgm:spPr/>
      <dgm:t>
        <a:bodyPr/>
        <a:lstStyle/>
        <a:p>
          <a:r>
            <a:rPr lang="en-GB" dirty="0"/>
            <a:t>Sat 09.00 to 17.00</a:t>
          </a:r>
        </a:p>
        <a:p>
          <a:r>
            <a:rPr lang="en-GB" dirty="0"/>
            <a:t>Sun 10.00 to 14.00</a:t>
          </a:r>
        </a:p>
      </dgm:t>
    </dgm:pt>
    <dgm:pt modelId="{938A2691-A8B1-4C51-8519-519CE34A5B83}" type="parTrans" cxnId="{72D1E477-AE9F-49F9-A092-3003C41FD823}">
      <dgm:prSet/>
      <dgm:spPr/>
      <dgm:t>
        <a:bodyPr/>
        <a:lstStyle/>
        <a:p>
          <a:endParaRPr lang="en-GB"/>
        </a:p>
      </dgm:t>
    </dgm:pt>
    <dgm:pt modelId="{087CDA98-CF73-47BF-8471-A678EF46266C}" type="sibTrans" cxnId="{72D1E477-AE9F-49F9-A092-3003C41FD823}">
      <dgm:prSet/>
      <dgm:spPr/>
      <dgm:t>
        <a:bodyPr/>
        <a:lstStyle/>
        <a:p>
          <a:endParaRPr lang="en-GB"/>
        </a:p>
      </dgm:t>
    </dgm:pt>
    <dgm:pt modelId="{99044727-757D-4909-BB07-7B8AB0A3A9EE}" type="pres">
      <dgm:prSet presAssocID="{F91CF3D0-FCDB-414B-97BE-8A868C8C7EA9}" presName="compositeShape" presStyleCnt="0">
        <dgm:presLayoutVars>
          <dgm:chMax val="9"/>
          <dgm:dir/>
          <dgm:resizeHandles val="exact"/>
        </dgm:presLayoutVars>
      </dgm:prSet>
      <dgm:spPr/>
    </dgm:pt>
    <dgm:pt modelId="{619C14FF-39B0-4FAC-BF91-6853527F8130}" type="pres">
      <dgm:prSet presAssocID="{F91CF3D0-FCDB-414B-97BE-8A868C8C7EA9}" presName="triangle1" presStyleLbl="node1" presStyleIdx="0" presStyleCnt="4">
        <dgm:presLayoutVars>
          <dgm:bulletEnabled val="1"/>
        </dgm:presLayoutVars>
      </dgm:prSet>
      <dgm:spPr/>
    </dgm:pt>
    <dgm:pt modelId="{EAA6F785-31DD-47D3-B0E7-E6B3FE8BE32B}" type="pres">
      <dgm:prSet presAssocID="{F91CF3D0-FCDB-414B-97BE-8A868C8C7EA9}" presName="triangle2" presStyleLbl="node1" presStyleIdx="1" presStyleCnt="4">
        <dgm:presLayoutVars>
          <dgm:bulletEnabled val="1"/>
        </dgm:presLayoutVars>
      </dgm:prSet>
      <dgm:spPr/>
    </dgm:pt>
    <dgm:pt modelId="{AE18DD92-7F7F-47CE-910E-32CC228ADD63}" type="pres">
      <dgm:prSet presAssocID="{F91CF3D0-FCDB-414B-97BE-8A868C8C7EA9}" presName="triangle3" presStyleLbl="node1" presStyleIdx="2" presStyleCnt="4">
        <dgm:presLayoutVars>
          <dgm:bulletEnabled val="1"/>
        </dgm:presLayoutVars>
      </dgm:prSet>
      <dgm:spPr/>
    </dgm:pt>
    <dgm:pt modelId="{62D990F7-D671-448F-BDD3-DD03F402C565}" type="pres">
      <dgm:prSet presAssocID="{F91CF3D0-FCDB-414B-97BE-8A868C8C7EA9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4B23220D-67B3-4769-98C5-78EB5592576C}" type="presOf" srcId="{C2103568-BFEE-44FE-A9BB-5F59EF5493F2}" destId="{AE18DD92-7F7F-47CE-910E-32CC228ADD63}" srcOrd="0" destOrd="0" presId="urn:microsoft.com/office/officeart/2005/8/layout/pyramid4"/>
    <dgm:cxn modelId="{74E51419-D9B0-4959-8ED7-0F3BA5E4C0A4}" type="presOf" srcId="{F91CF3D0-FCDB-414B-97BE-8A868C8C7EA9}" destId="{99044727-757D-4909-BB07-7B8AB0A3A9EE}" srcOrd="0" destOrd="0" presId="urn:microsoft.com/office/officeart/2005/8/layout/pyramid4"/>
    <dgm:cxn modelId="{D97E7163-E720-42BE-B80A-619E6A1A95D0}" type="presOf" srcId="{6A0BFF6A-9B7D-4771-BE01-F586E96F522C}" destId="{62D990F7-D671-448F-BDD3-DD03F402C565}" srcOrd="0" destOrd="0" presId="urn:microsoft.com/office/officeart/2005/8/layout/pyramid4"/>
    <dgm:cxn modelId="{2C530F44-6B30-4338-8B88-163DEF08924A}" type="presOf" srcId="{1F224580-31F6-47D7-B7C2-912BA3790169}" destId="{619C14FF-39B0-4FAC-BF91-6853527F8130}" srcOrd="0" destOrd="0" presId="urn:microsoft.com/office/officeart/2005/8/layout/pyramid4"/>
    <dgm:cxn modelId="{D5DDC266-80CF-43C0-84B8-C6AA9A715BD7}" type="presOf" srcId="{62367571-4510-44E0-8A95-C5884857AD3D}" destId="{EAA6F785-31DD-47D3-B0E7-E6B3FE8BE32B}" srcOrd="0" destOrd="0" presId="urn:microsoft.com/office/officeart/2005/8/layout/pyramid4"/>
    <dgm:cxn modelId="{E54B2E68-4D86-4DE0-8507-864918CD5E1A}" srcId="{F91CF3D0-FCDB-414B-97BE-8A868C8C7EA9}" destId="{C2103568-BFEE-44FE-A9BB-5F59EF5493F2}" srcOrd="2" destOrd="0" parTransId="{64BEA5AF-1BCC-4276-BF77-680B313A122A}" sibTransId="{70D39770-3B59-43FE-A06D-C5283A912898}"/>
    <dgm:cxn modelId="{72D1E477-AE9F-49F9-A092-3003C41FD823}" srcId="{F91CF3D0-FCDB-414B-97BE-8A868C8C7EA9}" destId="{6A0BFF6A-9B7D-4771-BE01-F586E96F522C}" srcOrd="3" destOrd="0" parTransId="{938A2691-A8B1-4C51-8519-519CE34A5B83}" sibTransId="{087CDA98-CF73-47BF-8471-A678EF46266C}"/>
    <dgm:cxn modelId="{566C29C2-AFD7-4423-B3B6-C73B904A3AB1}" srcId="{F91CF3D0-FCDB-414B-97BE-8A868C8C7EA9}" destId="{1F224580-31F6-47D7-B7C2-912BA3790169}" srcOrd="0" destOrd="0" parTransId="{BFB6D92C-022D-4D5E-B2E8-FAAFF446BF98}" sibTransId="{F6EC449A-6E24-4460-8361-18F8D0B3220C}"/>
    <dgm:cxn modelId="{8F5173E2-7611-4B15-B61E-9D1E5518F74D}" srcId="{F91CF3D0-FCDB-414B-97BE-8A868C8C7EA9}" destId="{62367571-4510-44E0-8A95-C5884857AD3D}" srcOrd="1" destOrd="0" parTransId="{DD971047-A2CB-46AE-9CF2-E05E0B7A0422}" sibTransId="{A1CACACC-413B-48C2-A32F-0D2F68731332}"/>
    <dgm:cxn modelId="{8B4103CE-B0CE-498F-AC9F-FD8F77F51934}" type="presParOf" srcId="{99044727-757D-4909-BB07-7B8AB0A3A9EE}" destId="{619C14FF-39B0-4FAC-BF91-6853527F8130}" srcOrd="0" destOrd="0" presId="urn:microsoft.com/office/officeart/2005/8/layout/pyramid4"/>
    <dgm:cxn modelId="{4B17C44B-9C8A-4C4B-84C3-B7F1B2FD5FB6}" type="presParOf" srcId="{99044727-757D-4909-BB07-7B8AB0A3A9EE}" destId="{EAA6F785-31DD-47D3-B0E7-E6B3FE8BE32B}" srcOrd="1" destOrd="0" presId="urn:microsoft.com/office/officeart/2005/8/layout/pyramid4"/>
    <dgm:cxn modelId="{BE64A988-EF87-4683-8669-ED1386C0CEB7}" type="presParOf" srcId="{99044727-757D-4909-BB07-7B8AB0A3A9EE}" destId="{AE18DD92-7F7F-47CE-910E-32CC228ADD63}" srcOrd="2" destOrd="0" presId="urn:microsoft.com/office/officeart/2005/8/layout/pyramid4"/>
    <dgm:cxn modelId="{D79C495D-2AD3-4DF5-8255-661B2BC3DA58}" type="presParOf" srcId="{99044727-757D-4909-BB07-7B8AB0A3A9EE}" destId="{62D990F7-D671-448F-BDD3-DD03F402C56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9A3F57C-5522-4BC4-BE48-AB2CB5772CF4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00D13E1-14E5-4982-83E7-8013C9CEC61E}">
      <dgm:prSet phldrT="[Text]"/>
      <dgm:spPr/>
      <dgm:t>
        <a:bodyPr/>
        <a:lstStyle/>
        <a:p>
          <a:r>
            <a:rPr lang="en-GB" dirty="0"/>
            <a:t>Cancelling appts</a:t>
          </a:r>
        </a:p>
      </dgm:t>
    </dgm:pt>
    <dgm:pt modelId="{695BD50F-0860-4DE4-87E4-CCCB24EBF348}" type="parTrans" cxnId="{3F4D484A-7C54-4BBE-9915-275BE255FE89}">
      <dgm:prSet/>
      <dgm:spPr/>
      <dgm:t>
        <a:bodyPr/>
        <a:lstStyle/>
        <a:p>
          <a:endParaRPr lang="en-GB"/>
        </a:p>
      </dgm:t>
    </dgm:pt>
    <dgm:pt modelId="{C9603793-B673-448F-9AEB-2E9612C79F12}" type="sibTrans" cxnId="{3F4D484A-7C54-4BBE-9915-275BE255FE89}">
      <dgm:prSet/>
      <dgm:spPr/>
      <dgm:t>
        <a:bodyPr/>
        <a:lstStyle/>
        <a:p>
          <a:endParaRPr lang="en-GB"/>
        </a:p>
      </dgm:t>
    </dgm:pt>
    <dgm:pt modelId="{10807D49-E619-4385-9BE2-256A2FAE0F84}">
      <dgm:prSet phldrT="[Text]"/>
      <dgm:spPr/>
      <dgm:t>
        <a:bodyPr/>
        <a:lstStyle/>
        <a:p>
          <a:r>
            <a:rPr lang="en-GB" dirty="0"/>
            <a:t>Can cancel appt using link in RH email</a:t>
          </a:r>
        </a:p>
      </dgm:t>
    </dgm:pt>
    <dgm:pt modelId="{535217BC-8E3F-4D75-9CC6-FFDA64838342}" type="parTrans" cxnId="{61E8C9BA-8A55-4FBD-9033-5372E5A03E3E}">
      <dgm:prSet/>
      <dgm:spPr/>
      <dgm:t>
        <a:bodyPr/>
        <a:lstStyle/>
        <a:p>
          <a:endParaRPr lang="en-GB"/>
        </a:p>
      </dgm:t>
    </dgm:pt>
    <dgm:pt modelId="{E274B859-B1B8-4F0D-A7ED-EC036590AB22}" type="sibTrans" cxnId="{61E8C9BA-8A55-4FBD-9033-5372E5A03E3E}">
      <dgm:prSet/>
      <dgm:spPr/>
      <dgm:t>
        <a:bodyPr/>
        <a:lstStyle/>
        <a:p>
          <a:endParaRPr lang="en-GB"/>
        </a:p>
      </dgm:t>
    </dgm:pt>
    <dgm:pt modelId="{74E3F9E5-54B6-4F12-A523-A15F712ACEBE}">
      <dgm:prSet phldrT="[Text]"/>
      <dgm:spPr/>
      <dgm:t>
        <a:bodyPr/>
        <a:lstStyle/>
        <a:p>
          <a:r>
            <a:rPr lang="en-GB" dirty="0"/>
            <a:t>If rang PST to move an appt, this has been moved</a:t>
          </a:r>
        </a:p>
      </dgm:t>
    </dgm:pt>
    <dgm:pt modelId="{A7A9E149-125F-46E8-9646-0EAEEC4AE8D4}" type="parTrans" cxnId="{00B28397-D9D2-46D0-BE93-48E70E22C283}">
      <dgm:prSet/>
      <dgm:spPr/>
      <dgm:t>
        <a:bodyPr/>
        <a:lstStyle/>
        <a:p>
          <a:endParaRPr lang="en-GB"/>
        </a:p>
      </dgm:t>
    </dgm:pt>
    <dgm:pt modelId="{09D9A26B-F702-4806-BE84-6D9524BCD9EA}" type="sibTrans" cxnId="{00B28397-D9D2-46D0-BE93-48E70E22C283}">
      <dgm:prSet/>
      <dgm:spPr/>
      <dgm:t>
        <a:bodyPr/>
        <a:lstStyle/>
        <a:p>
          <a:endParaRPr lang="en-GB"/>
        </a:p>
      </dgm:t>
    </dgm:pt>
    <dgm:pt modelId="{D143D8AB-60C3-450C-8C11-87FCC7CACF1E}">
      <dgm:prSet phldrT="[Text]"/>
      <dgm:spPr/>
      <dgm:t>
        <a:bodyPr/>
        <a:lstStyle/>
        <a:p>
          <a:r>
            <a:rPr lang="en-GB" dirty="0"/>
            <a:t>Don’t use link in RH email to cancel original appt</a:t>
          </a:r>
        </a:p>
      </dgm:t>
    </dgm:pt>
    <dgm:pt modelId="{1F82A6A5-03EB-479F-ADA3-3711AED630F1}" type="parTrans" cxnId="{7DAA11FF-3E85-41BF-962E-D1EE3BBFE299}">
      <dgm:prSet/>
      <dgm:spPr/>
      <dgm:t>
        <a:bodyPr/>
        <a:lstStyle/>
        <a:p>
          <a:endParaRPr lang="en-GB"/>
        </a:p>
      </dgm:t>
    </dgm:pt>
    <dgm:pt modelId="{3AA69705-50F3-4E2F-95D9-C4697032760A}" type="sibTrans" cxnId="{7DAA11FF-3E85-41BF-962E-D1EE3BBFE299}">
      <dgm:prSet/>
      <dgm:spPr/>
      <dgm:t>
        <a:bodyPr/>
        <a:lstStyle/>
        <a:p>
          <a:endParaRPr lang="en-GB"/>
        </a:p>
      </dgm:t>
    </dgm:pt>
    <dgm:pt modelId="{A752DC8A-3C7D-41B1-A773-38EA6E5CCCFF}">
      <dgm:prSet phldrT="[Text]"/>
      <dgm:spPr/>
      <dgm:t>
        <a:bodyPr/>
        <a:lstStyle/>
        <a:p>
          <a:r>
            <a:rPr lang="en-GB" dirty="0"/>
            <a:t>This will also cancel appt it has been moved too</a:t>
          </a:r>
        </a:p>
      </dgm:t>
    </dgm:pt>
    <dgm:pt modelId="{9E386F01-870B-4164-A6AF-D44AD51DABA9}" type="parTrans" cxnId="{4588D43B-4FF9-467C-869D-E6E51A90565D}">
      <dgm:prSet/>
      <dgm:spPr/>
      <dgm:t>
        <a:bodyPr/>
        <a:lstStyle/>
        <a:p>
          <a:endParaRPr lang="en-GB"/>
        </a:p>
      </dgm:t>
    </dgm:pt>
    <dgm:pt modelId="{09F398F3-D9A0-482A-B4DE-EFBD1CD78615}" type="sibTrans" cxnId="{4588D43B-4FF9-467C-869D-E6E51A90565D}">
      <dgm:prSet/>
      <dgm:spPr/>
      <dgm:t>
        <a:bodyPr/>
        <a:lstStyle/>
        <a:p>
          <a:endParaRPr lang="en-GB"/>
        </a:p>
      </dgm:t>
    </dgm:pt>
    <dgm:pt modelId="{7838643C-CEDA-4C2E-9EF3-3469C6083459}" type="pres">
      <dgm:prSet presAssocID="{89A3F57C-5522-4BC4-BE48-AB2CB5772CF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3E9D57-6526-4005-B761-B57767E364B5}" type="pres">
      <dgm:prSet presAssocID="{89A3F57C-5522-4BC4-BE48-AB2CB5772CF4}" presName="matrix" presStyleCnt="0"/>
      <dgm:spPr/>
    </dgm:pt>
    <dgm:pt modelId="{73F10343-25A9-430D-935F-69430899BEE1}" type="pres">
      <dgm:prSet presAssocID="{89A3F57C-5522-4BC4-BE48-AB2CB5772CF4}" presName="tile1" presStyleLbl="node1" presStyleIdx="0" presStyleCnt="4"/>
      <dgm:spPr/>
    </dgm:pt>
    <dgm:pt modelId="{025B9CA5-2D32-472F-9BA3-E3B439F477AE}" type="pres">
      <dgm:prSet presAssocID="{89A3F57C-5522-4BC4-BE48-AB2CB5772CF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3C4F86-1839-47AB-934B-59A47AD6ACE2}" type="pres">
      <dgm:prSet presAssocID="{89A3F57C-5522-4BC4-BE48-AB2CB5772CF4}" presName="tile2" presStyleLbl="node1" presStyleIdx="1" presStyleCnt="4"/>
      <dgm:spPr/>
    </dgm:pt>
    <dgm:pt modelId="{B1DD7539-CF17-4171-8C2A-52BE786E67EF}" type="pres">
      <dgm:prSet presAssocID="{89A3F57C-5522-4BC4-BE48-AB2CB5772CF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5080D6F-6DB7-4F26-86B0-C68B4D70F21D}" type="pres">
      <dgm:prSet presAssocID="{89A3F57C-5522-4BC4-BE48-AB2CB5772CF4}" presName="tile3" presStyleLbl="node1" presStyleIdx="2" presStyleCnt="4"/>
      <dgm:spPr/>
    </dgm:pt>
    <dgm:pt modelId="{8B464DC2-392F-44C4-AEEC-EDE1C244CC19}" type="pres">
      <dgm:prSet presAssocID="{89A3F57C-5522-4BC4-BE48-AB2CB5772CF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8CFF41B-DA9E-47A0-895B-0444F9BF3FDA}" type="pres">
      <dgm:prSet presAssocID="{89A3F57C-5522-4BC4-BE48-AB2CB5772CF4}" presName="tile4" presStyleLbl="node1" presStyleIdx="3" presStyleCnt="4"/>
      <dgm:spPr/>
    </dgm:pt>
    <dgm:pt modelId="{53C6406A-5788-4E10-A123-E9B8340AD99D}" type="pres">
      <dgm:prSet presAssocID="{89A3F57C-5522-4BC4-BE48-AB2CB5772CF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CA258C8-9F91-4114-963A-32448FE5E9F8}" type="pres">
      <dgm:prSet presAssocID="{89A3F57C-5522-4BC4-BE48-AB2CB5772CF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D725101-DC03-4A4E-8F8E-A965A3941D48}" type="presOf" srcId="{A752DC8A-3C7D-41B1-A773-38EA6E5CCCFF}" destId="{B8CFF41B-DA9E-47A0-895B-0444F9BF3FDA}" srcOrd="0" destOrd="0" presId="urn:microsoft.com/office/officeart/2005/8/layout/matrix1"/>
    <dgm:cxn modelId="{45C70208-67BF-431A-B263-FB551C410B43}" type="presOf" srcId="{89A3F57C-5522-4BC4-BE48-AB2CB5772CF4}" destId="{7838643C-CEDA-4C2E-9EF3-3469C6083459}" srcOrd="0" destOrd="0" presId="urn:microsoft.com/office/officeart/2005/8/layout/matrix1"/>
    <dgm:cxn modelId="{9C0C613B-6BBA-4206-83B2-E9EBD8DF2A10}" type="presOf" srcId="{D143D8AB-60C3-450C-8C11-87FCC7CACF1E}" destId="{85080D6F-6DB7-4F26-86B0-C68B4D70F21D}" srcOrd="0" destOrd="0" presId="urn:microsoft.com/office/officeart/2005/8/layout/matrix1"/>
    <dgm:cxn modelId="{4588D43B-4FF9-467C-869D-E6E51A90565D}" srcId="{F00D13E1-14E5-4982-83E7-8013C9CEC61E}" destId="{A752DC8A-3C7D-41B1-A773-38EA6E5CCCFF}" srcOrd="3" destOrd="0" parTransId="{9E386F01-870B-4164-A6AF-D44AD51DABA9}" sibTransId="{09F398F3-D9A0-482A-B4DE-EFBD1CD78615}"/>
    <dgm:cxn modelId="{5761D040-A411-43C1-A7D1-FA65C1731F25}" type="presOf" srcId="{10807D49-E619-4385-9BE2-256A2FAE0F84}" destId="{025B9CA5-2D32-472F-9BA3-E3B439F477AE}" srcOrd="1" destOrd="0" presId="urn:microsoft.com/office/officeart/2005/8/layout/matrix1"/>
    <dgm:cxn modelId="{30369C44-F8D2-46EA-BD1B-DE55509D970E}" type="presOf" srcId="{74E3F9E5-54B6-4F12-A523-A15F712ACEBE}" destId="{B1DD7539-CF17-4171-8C2A-52BE786E67EF}" srcOrd="1" destOrd="0" presId="urn:microsoft.com/office/officeart/2005/8/layout/matrix1"/>
    <dgm:cxn modelId="{52B02466-04A1-4398-8E2D-722D12B0F8CB}" type="presOf" srcId="{A752DC8A-3C7D-41B1-A773-38EA6E5CCCFF}" destId="{53C6406A-5788-4E10-A123-E9B8340AD99D}" srcOrd="1" destOrd="0" presId="urn:microsoft.com/office/officeart/2005/8/layout/matrix1"/>
    <dgm:cxn modelId="{6633D648-1298-4FF5-A0DC-FC84CE941911}" type="presOf" srcId="{F00D13E1-14E5-4982-83E7-8013C9CEC61E}" destId="{2CA258C8-9F91-4114-963A-32448FE5E9F8}" srcOrd="0" destOrd="0" presId="urn:microsoft.com/office/officeart/2005/8/layout/matrix1"/>
    <dgm:cxn modelId="{3F4D484A-7C54-4BBE-9915-275BE255FE89}" srcId="{89A3F57C-5522-4BC4-BE48-AB2CB5772CF4}" destId="{F00D13E1-14E5-4982-83E7-8013C9CEC61E}" srcOrd="0" destOrd="0" parTransId="{695BD50F-0860-4DE4-87E4-CCCB24EBF348}" sibTransId="{C9603793-B673-448F-9AEB-2E9612C79F12}"/>
    <dgm:cxn modelId="{07209C72-39D8-4076-AED6-2480B38CE4D9}" type="presOf" srcId="{D143D8AB-60C3-450C-8C11-87FCC7CACF1E}" destId="{8B464DC2-392F-44C4-AEEC-EDE1C244CC19}" srcOrd="1" destOrd="0" presId="urn:microsoft.com/office/officeart/2005/8/layout/matrix1"/>
    <dgm:cxn modelId="{31E4DE73-E966-4B5A-91BC-82FAA6F24653}" type="presOf" srcId="{74E3F9E5-54B6-4F12-A523-A15F712ACEBE}" destId="{CA3C4F86-1839-47AB-934B-59A47AD6ACE2}" srcOrd="0" destOrd="0" presId="urn:microsoft.com/office/officeart/2005/8/layout/matrix1"/>
    <dgm:cxn modelId="{DAC58A91-ECF1-4C87-8DBF-1F77DC04AB2F}" type="presOf" srcId="{10807D49-E619-4385-9BE2-256A2FAE0F84}" destId="{73F10343-25A9-430D-935F-69430899BEE1}" srcOrd="0" destOrd="0" presId="urn:microsoft.com/office/officeart/2005/8/layout/matrix1"/>
    <dgm:cxn modelId="{00B28397-D9D2-46D0-BE93-48E70E22C283}" srcId="{F00D13E1-14E5-4982-83E7-8013C9CEC61E}" destId="{74E3F9E5-54B6-4F12-A523-A15F712ACEBE}" srcOrd="1" destOrd="0" parTransId="{A7A9E149-125F-46E8-9646-0EAEEC4AE8D4}" sibTransId="{09D9A26B-F702-4806-BE84-6D9524BCD9EA}"/>
    <dgm:cxn modelId="{61E8C9BA-8A55-4FBD-9033-5372E5A03E3E}" srcId="{F00D13E1-14E5-4982-83E7-8013C9CEC61E}" destId="{10807D49-E619-4385-9BE2-256A2FAE0F84}" srcOrd="0" destOrd="0" parTransId="{535217BC-8E3F-4D75-9CC6-FFDA64838342}" sibTransId="{E274B859-B1B8-4F0D-A7ED-EC036590AB22}"/>
    <dgm:cxn modelId="{7DAA11FF-3E85-41BF-962E-D1EE3BBFE299}" srcId="{F00D13E1-14E5-4982-83E7-8013C9CEC61E}" destId="{D143D8AB-60C3-450C-8C11-87FCC7CACF1E}" srcOrd="2" destOrd="0" parTransId="{1F82A6A5-03EB-479F-ADA3-3711AED630F1}" sibTransId="{3AA69705-50F3-4E2F-95D9-C4697032760A}"/>
    <dgm:cxn modelId="{6F3700A5-3605-4A56-8976-59C6962C0E08}" type="presParOf" srcId="{7838643C-CEDA-4C2E-9EF3-3469C6083459}" destId="{F73E9D57-6526-4005-B761-B57767E364B5}" srcOrd="0" destOrd="0" presId="urn:microsoft.com/office/officeart/2005/8/layout/matrix1"/>
    <dgm:cxn modelId="{6F39BD67-2C81-4421-AEF2-86E4CFE8CA38}" type="presParOf" srcId="{F73E9D57-6526-4005-B761-B57767E364B5}" destId="{73F10343-25A9-430D-935F-69430899BEE1}" srcOrd="0" destOrd="0" presId="urn:microsoft.com/office/officeart/2005/8/layout/matrix1"/>
    <dgm:cxn modelId="{B422A465-F9BB-49B3-BC9D-0F9096BC9E34}" type="presParOf" srcId="{F73E9D57-6526-4005-B761-B57767E364B5}" destId="{025B9CA5-2D32-472F-9BA3-E3B439F477AE}" srcOrd="1" destOrd="0" presId="urn:microsoft.com/office/officeart/2005/8/layout/matrix1"/>
    <dgm:cxn modelId="{B4840373-DD65-4DE5-A5DF-E64B35C8BB00}" type="presParOf" srcId="{F73E9D57-6526-4005-B761-B57767E364B5}" destId="{CA3C4F86-1839-47AB-934B-59A47AD6ACE2}" srcOrd="2" destOrd="0" presId="urn:microsoft.com/office/officeart/2005/8/layout/matrix1"/>
    <dgm:cxn modelId="{063E1921-3CA7-4752-98FB-4C1517C10F6E}" type="presParOf" srcId="{F73E9D57-6526-4005-B761-B57767E364B5}" destId="{B1DD7539-CF17-4171-8C2A-52BE786E67EF}" srcOrd="3" destOrd="0" presId="urn:microsoft.com/office/officeart/2005/8/layout/matrix1"/>
    <dgm:cxn modelId="{5516E637-6502-4A6F-A9CD-A7A364858AE0}" type="presParOf" srcId="{F73E9D57-6526-4005-B761-B57767E364B5}" destId="{85080D6F-6DB7-4F26-86B0-C68B4D70F21D}" srcOrd="4" destOrd="0" presId="urn:microsoft.com/office/officeart/2005/8/layout/matrix1"/>
    <dgm:cxn modelId="{00AAA53B-AEB8-45A8-8A62-BC292CA1DC8E}" type="presParOf" srcId="{F73E9D57-6526-4005-B761-B57767E364B5}" destId="{8B464DC2-392F-44C4-AEEC-EDE1C244CC19}" srcOrd="5" destOrd="0" presId="urn:microsoft.com/office/officeart/2005/8/layout/matrix1"/>
    <dgm:cxn modelId="{AB56CA0B-B88F-4AE1-81A8-213AC590391D}" type="presParOf" srcId="{F73E9D57-6526-4005-B761-B57767E364B5}" destId="{B8CFF41B-DA9E-47A0-895B-0444F9BF3FDA}" srcOrd="6" destOrd="0" presId="urn:microsoft.com/office/officeart/2005/8/layout/matrix1"/>
    <dgm:cxn modelId="{4ABEBD32-EE29-44B9-8B2B-8EF11B861198}" type="presParOf" srcId="{F73E9D57-6526-4005-B761-B57767E364B5}" destId="{53C6406A-5788-4E10-A123-E9B8340AD99D}" srcOrd="7" destOrd="0" presId="urn:microsoft.com/office/officeart/2005/8/layout/matrix1"/>
    <dgm:cxn modelId="{DA0DA5D7-1D7E-4986-BC44-64E2434ABEE1}" type="presParOf" srcId="{7838643C-CEDA-4C2E-9EF3-3469C6083459}" destId="{2CA258C8-9F91-4114-963A-32448FE5E9F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44BCD28-BAD4-462B-8AA9-9DA988DB2962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DE8108A-5495-460E-8CA6-18D75750EC4B}">
      <dgm:prSet phldrT="[Text]"/>
      <dgm:spPr/>
      <dgm:t>
        <a:bodyPr/>
        <a:lstStyle/>
        <a:p>
          <a:r>
            <a:rPr lang="en-GB" dirty="0"/>
            <a:t>GMS</a:t>
          </a:r>
        </a:p>
        <a:p>
          <a:r>
            <a:rPr lang="en-GB" dirty="0"/>
            <a:t>General Medical Services</a:t>
          </a:r>
        </a:p>
      </dgm:t>
    </dgm:pt>
    <dgm:pt modelId="{E87F140E-EB18-4446-B1CE-E663EEBE4A19}" type="parTrans" cxnId="{937A2286-75DA-46B3-8BC7-A3F2D4522C5C}">
      <dgm:prSet/>
      <dgm:spPr/>
      <dgm:t>
        <a:bodyPr/>
        <a:lstStyle/>
        <a:p>
          <a:endParaRPr lang="en-GB"/>
        </a:p>
      </dgm:t>
    </dgm:pt>
    <dgm:pt modelId="{3E29AD7B-D3CE-473F-BAAD-55B30C555266}" type="sibTrans" cxnId="{937A2286-75DA-46B3-8BC7-A3F2D4522C5C}">
      <dgm:prSet/>
      <dgm:spPr/>
      <dgm:t>
        <a:bodyPr/>
        <a:lstStyle/>
        <a:p>
          <a:endParaRPr lang="en-GB"/>
        </a:p>
      </dgm:t>
    </dgm:pt>
    <dgm:pt modelId="{D4466B88-0F67-4AFB-BCA4-ED9C320BA6EC}">
      <dgm:prSet/>
      <dgm:spPr/>
      <dgm:t>
        <a:bodyPr/>
        <a:lstStyle/>
        <a:p>
          <a:r>
            <a:rPr lang="en-GB" dirty="0"/>
            <a:t>ICB</a:t>
          </a:r>
        </a:p>
        <a:p>
          <a:r>
            <a:rPr lang="en-GB" dirty="0"/>
            <a:t>Integrated Care Board</a:t>
          </a:r>
        </a:p>
      </dgm:t>
    </dgm:pt>
    <dgm:pt modelId="{1041874E-C0EF-49E1-858C-47DC5E18A01B}" type="parTrans" cxnId="{6ACD80A7-7ECB-41E8-9A24-DF1D5118945D}">
      <dgm:prSet/>
      <dgm:spPr/>
      <dgm:t>
        <a:bodyPr/>
        <a:lstStyle/>
        <a:p>
          <a:endParaRPr lang="en-GB"/>
        </a:p>
      </dgm:t>
    </dgm:pt>
    <dgm:pt modelId="{0CF58C3F-F521-4CB7-8113-3FD3DC1A9585}" type="sibTrans" cxnId="{6ACD80A7-7ECB-41E8-9A24-DF1D5118945D}">
      <dgm:prSet/>
      <dgm:spPr/>
      <dgm:t>
        <a:bodyPr/>
        <a:lstStyle/>
        <a:p>
          <a:endParaRPr lang="en-GB"/>
        </a:p>
      </dgm:t>
    </dgm:pt>
    <dgm:pt modelId="{99A42C2C-A982-45C4-91A4-64E311FAFE8E}">
      <dgm:prSet/>
      <dgm:spPr/>
      <dgm:t>
        <a:bodyPr/>
        <a:lstStyle/>
        <a:p>
          <a:r>
            <a:rPr lang="en-GB" dirty="0"/>
            <a:t>NI</a:t>
          </a:r>
        </a:p>
        <a:p>
          <a:r>
            <a:rPr lang="en-GB" dirty="0"/>
            <a:t>National Insurance</a:t>
          </a:r>
        </a:p>
      </dgm:t>
    </dgm:pt>
    <dgm:pt modelId="{4F9F207A-C9BF-4966-A5A2-5EBCD51002DD}" type="parTrans" cxnId="{382B906F-9F14-4FA2-95A7-75AED514D2D3}">
      <dgm:prSet/>
      <dgm:spPr/>
      <dgm:t>
        <a:bodyPr/>
        <a:lstStyle/>
        <a:p>
          <a:endParaRPr lang="en-GB"/>
        </a:p>
      </dgm:t>
    </dgm:pt>
    <dgm:pt modelId="{F6E5EB91-B49A-4D3E-B053-35E634A27B86}" type="sibTrans" cxnId="{382B906F-9F14-4FA2-95A7-75AED514D2D3}">
      <dgm:prSet/>
      <dgm:spPr/>
      <dgm:t>
        <a:bodyPr/>
        <a:lstStyle/>
        <a:p>
          <a:endParaRPr lang="en-GB"/>
        </a:p>
      </dgm:t>
    </dgm:pt>
    <dgm:pt modelId="{08A15E69-1637-49D1-9D52-C1C04A66C6F7}">
      <dgm:prSet/>
      <dgm:spPr/>
      <dgm:t>
        <a:bodyPr/>
        <a:lstStyle/>
        <a:p>
          <a:r>
            <a:rPr lang="en-GB" dirty="0"/>
            <a:t>ICO</a:t>
          </a:r>
        </a:p>
        <a:p>
          <a:r>
            <a:rPr lang="en-GB" dirty="0"/>
            <a:t>Information Commissioners Office</a:t>
          </a:r>
        </a:p>
      </dgm:t>
    </dgm:pt>
    <dgm:pt modelId="{B1AC433E-85BB-42FB-9F5C-C6FE5CD569B7}" type="parTrans" cxnId="{EC2709AF-8E8C-40A3-B2E0-16EFBBEFA200}">
      <dgm:prSet/>
      <dgm:spPr/>
      <dgm:t>
        <a:bodyPr/>
        <a:lstStyle/>
        <a:p>
          <a:endParaRPr lang="en-GB"/>
        </a:p>
      </dgm:t>
    </dgm:pt>
    <dgm:pt modelId="{A21F9F1B-C7A7-4FF9-AEB4-05FC709D5E21}" type="sibTrans" cxnId="{EC2709AF-8E8C-40A3-B2E0-16EFBBEFA200}">
      <dgm:prSet/>
      <dgm:spPr/>
      <dgm:t>
        <a:bodyPr/>
        <a:lstStyle/>
        <a:p>
          <a:endParaRPr lang="en-GB"/>
        </a:p>
      </dgm:t>
    </dgm:pt>
    <dgm:pt modelId="{0C3EDB61-E053-4B0C-A982-2FEF3E37BE03}">
      <dgm:prSet/>
      <dgm:spPr/>
      <dgm:t>
        <a:bodyPr/>
        <a:lstStyle/>
        <a:p>
          <a:r>
            <a:rPr lang="en-GB" dirty="0"/>
            <a:t>DNA</a:t>
          </a:r>
        </a:p>
        <a:p>
          <a:r>
            <a:rPr lang="en-GB" dirty="0"/>
            <a:t>Did Not Attend</a:t>
          </a:r>
        </a:p>
      </dgm:t>
    </dgm:pt>
    <dgm:pt modelId="{7145275A-E7FE-4ED0-87B3-8E5679683591}" type="parTrans" cxnId="{AABC0CF8-A462-44DF-B45D-9A1A9327A4BF}">
      <dgm:prSet/>
      <dgm:spPr/>
      <dgm:t>
        <a:bodyPr/>
        <a:lstStyle/>
        <a:p>
          <a:endParaRPr lang="en-GB"/>
        </a:p>
      </dgm:t>
    </dgm:pt>
    <dgm:pt modelId="{EF1B5736-7035-4EB6-AE4E-F4DC8B86FA88}" type="sibTrans" cxnId="{AABC0CF8-A462-44DF-B45D-9A1A9327A4BF}">
      <dgm:prSet/>
      <dgm:spPr/>
      <dgm:t>
        <a:bodyPr/>
        <a:lstStyle/>
        <a:p>
          <a:endParaRPr lang="en-GB"/>
        </a:p>
      </dgm:t>
    </dgm:pt>
    <dgm:pt modelId="{C2E82212-3206-4F62-90CF-4E617A8A3163}">
      <dgm:prSet/>
      <dgm:spPr/>
      <dgm:t>
        <a:bodyPr/>
        <a:lstStyle/>
        <a:p>
          <a:r>
            <a:rPr lang="en-GB" dirty="0"/>
            <a:t>LD HC</a:t>
          </a:r>
        </a:p>
        <a:p>
          <a:r>
            <a:rPr lang="en-GB" dirty="0"/>
            <a:t>Learning Disability Health Check</a:t>
          </a:r>
        </a:p>
      </dgm:t>
    </dgm:pt>
    <dgm:pt modelId="{D159A0AF-7893-4D97-8DB4-FF04E62D6608}" type="parTrans" cxnId="{70319A40-A3D5-45C5-BE18-088D4036DABF}">
      <dgm:prSet/>
      <dgm:spPr/>
      <dgm:t>
        <a:bodyPr/>
        <a:lstStyle/>
        <a:p>
          <a:endParaRPr lang="en-GB"/>
        </a:p>
      </dgm:t>
    </dgm:pt>
    <dgm:pt modelId="{F4E6FC26-C5E7-4092-AC35-731A876F79DE}" type="sibTrans" cxnId="{70319A40-A3D5-45C5-BE18-088D4036DABF}">
      <dgm:prSet/>
      <dgm:spPr/>
      <dgm:t>
        <a:bodyPr/>
        <a:lstStyle/>
        <a:p>
          <a:endParaRPr lang="en-GB"/>
        </a:p>
      </dgm:t>
    </dgm:pt>
    <dgm:pt modelId="{CDD853F8-192C-4F40-87C3-434BA72D9272}">
      <dgm:prSet/>
      <dgm:spPr/>
      <dgm:t>
        <a:bodyPr/>
        <a:lstStyle/>
        <a:p>
          <a:r>
            <a:rPr lang="en-GB" dirty="0"/>
            <a:t>CQC</a:t>
          </a:r>
        </a:p>
        <a:p>
          <a:r>
            <a:rPr lang="en-GB" dirty="0"/>
            <a:t>Care Quality Commission</a:t>
          </a:r>
        </a:p>
      </dgm:t>
    </dgm:pt>
    <dgm:pt modelId="{61CEFA77-CDD5-413D-9471-92AB7C99C057}" type="parTrans" cxnId="{0F6F534A-A24E-4AFB-9E32-DCABF7090F93}">
      <dgm:prSet/>
      <dgm:spPr/>
      <dgm:t>
        <a:bodyPr/>
        <a:lstStyle/>
        <a:p>
          <a:endParaRPr lang="en-GB"/>
        </a:p>
      </dgm:t>
    </dgm:pt>
    <dgm:pt modelId="{7685435B-EC87-4D3A-843B-334431E35722}" type="sibTrans" cxnId="{0F6F534A-A24E-4AFB-9E32-DCABF7090F93}">
      <dgm:prSet/>
      <dgm:spPr/>
      <dgm:t>
        <a:bodyPr/>
        <a:lstStyle/>
        <a:p>
          <a:endParaRPr lang="en-GB"/>
        </a:p>
      </dgm:t>
    </dgm:pt>
    <dgm:pt modelId="{055BC6B7-51F7-4FC5-829B-8AA6F6380DFF}">
      <dgm:prSet/>
      <dgm:spPr/>
      <dgm:t>
        <a:bodyPr/>
        <a:lstStyle/>
        <a:p>
          <a:r>
            <a:rPr lang="en-GB" dirty="0"/>
            <a:t>PCN</a:t>
          </a:r>
        </a:p>
        <a:p>
          <a:r>
            <a:rPr lang="en-GB" dirty="0"/>
            <a:t>Primary Care Network</a:t>
          </a:r>
        </a:p>
      </dgm:t>
    </dgm:pt>
    <dgm:pt modelId="{DDCE9A38-7A11-45C4-B7A9-934D7B849FF5}" type="parTrans" cxnId="{AD81F01C-8EC4-4C23-A936-8E313FBB4271}">
      <dgm:prSet/>
      <dgm:spPr/>
      <dgm:t>
        <a:bodyPr/>
        <a:lstStyle/>
        <a:p>
          <a:endParaRPr lang="en-GB"/>
        </a:p>
      </dgm:t>
    </dgm:pt>
    <dgm:pt modelId="{902F9B9E-95BE-4D87-89B1-E84E96533FA5}" type="sibTrans" cxnId="{AD81F01C-8EC4-4C23-A936-8E313FBB4271}">
      <dgm:prSet/>
      <dgm:spPr/>
      <dgm:t>
        <a:bodyPr/>
        <a:lstStyle/>
        <a:p>
          <a:endParaRPr lang="en-GB"/>
        </a:p>
      </dgm:t>
    </dgm:pt>
    <dgm:pt modelId="{31FAEB5F-AB7B-4876-9BA3-D98C0A418B1E}">
      <dgm:prSet/>
      <dgm:spPr/>
      <dgm:t>
        <a:bodyPr/>
        <a:lstStyle/>
        <a:p>
          <a:r>
            <a:rPr lang="en-GB" dirty="0"/>
            <a:t>SW</a:t>
          </a:r>
        </a:p>
        <a:p>
          <a:r>
            <a:rPr lang="en-GB" dirty="0"/>
            <a:t>Software</a:t>
          </a:r>
        </a:p>
      </dgm:t>
    </dgm:pt>
    <dgm:pt modelId="{26204CE6-A949-4EFF-8EA8-82B2EACE10C8}" type="parTrans" cxnId="{A789A271-A2B3-495A-92D4-162B7F3C0538}">
      <dgm:prSet/>
      <dgm:spPr/>
      <dgm:t>
        <a:bodyPr/>
        <a:lstStyle/>
        <a:p>
          <a:endParaRPr lang="en-GB"/>
        </a:p>
      </dgm:t>
    </dgm:pt>
    <dgm:pt modelId="{B82BAD65-BB6E-40A5-BF77-75B37D7DCCF0}" type="sibTrans" cxnId="{A789A271-A2B3-495A-92D4-162B7F3C0538}">
      <dgm:prSet/>
      <dgm:spPr/>
      <dgm:t>
        <a:bodyPr/>
        <a:lstStyle/>
        <a:p>
          <a:endParaRPr lang="en-GB"/>
        </a:p>
      </dgm:t>
    </dgm:pt>
    <dgm:pt modelId="{9E0566A3-A677-43A7-9F80-F2DAA3CA7E9C}">
      <dgm:prSet/>
      <dgm:spPr/>
      <dgm:t>
        <a:bodyPr/>
        <a:lstStyle/>
        <a:p>
          <a:r>
            <a:rPr lang="en-GB" dirty="0"/>
            <a:t>DES</a:t>
          </a:r>
        </a:p>
        <a:p>
          <a:r>
            <a:rPr lang="en-GB" dirty="0"/>
            <a:t>Direct Enhanced Service</a:t>
          </a:r>
        </a:p>
      </dgm:t>
    </dgm:pt>
    <dgm:pt modelId="{67E15561-2E24-4380-B86E-9A106ECD03E9}" type="parTrans" cxnId="{E85E8FC9-59C4-474B-8672-8D3CD570A1E9}">
      <dgm:prSet/>
      <dgm:spPr/>
      <dgm:t>
        <a:bodyPr/>
        <a:lstStyle/>
        <a:p>
          <a:endParaRPr lang="en-GB"/>
        </a:p>
      </dgm:t>
    </dgm:pt>
    <dgm:pt modelId="{8FB82FB6-88E9-468D-916E-7A805BAC261A}" type="sibTrans" cxnId="{E85E8FC9-59C4-474B-8672-8D3CD570A1E9}">
      <dgm:prSet/>
      <dgm:spPr/>
      <dgm:t>
        <a:bodyPr/>
        <a:lstStyle/>
        <a:p>
          <a:endParaRPr lang="en-GB"/>
        </a:p>
      </dgm:t>
    </dgm:pt>
    <dgm:pt modelId="{F222249B-B5DD-499B-92C6-31081100B95B}">
      <dgm:prSet/>
      <dgm:spPr/>
      <dgm:t>
        <a:bodyPr/>
        <a:lstStyle/>
        <a:p>
          <a:r>
            <a:rPr lang="en-GB" dirty="0"/>
            <a:t>SC</a:t>
          </a:r>
        </a:p>
        <a:p>
          <a:r>
            <a:rPr lang="en-GB" dirty="0"/>
            <a:t>Service Charge</a:t>
          </a:r>
        </a:p>
      </dgm:t>
    </dgm:pt>
    <dgm:pt modelId="{E0CA2B3F-4688-4E71-8F34-025721141669}" type="parTrans" cxnId="{3376744D-1B63-4A5E-AF3A-0F88E8243D5A}">
      <dgm:prSet/>
      <dgm:spPr/>
      <dgm:t>
        <a:bodyPr/>
        <a:lstStyle/>
        <a:p>
          <a:endParaRPr lang="en-GB"/>
        </a:p>
      </dgm:t>
    </dgm:pt>
    <dgm:pt modelId="{1A8254B5-BEC5-4806-A91C-553826EC5B2E}" type="sibTrans" cxnId="{3376744D-1B63-4A5E-AF3A-0F88E8243D5A}">
      <dgm:prSet/>
      <dgm:spPr/>
      <dgm:t>
        <a:bodyPr/>
        <a:lstStyle/>
        <a:p>
          <a:endParaRPr lang="en-GB"/>
        </a:p>
      </dgm:t>
    </dgm:pt>
    <dgm:pt modelId="{D86279C3-B272-41BF-9ECA-22C865CF513E}">
      <dgm:prSet/>
      <dgm:spPr/>
      <dgm:t>
        <a:bodyPr/>
        <a:lstStyle/>
        <a:p>
          <a:r>
            <a:rPr lang="en-GB" dirty="0"/>
            <a:t>CBS</a:t>
          </a:r>
        </a:p>
        <a:p>
          <a:r>
            <a:rPr lang="en-GB" dirty="0"/>
            <a:t>Community Based Service</a:t>
          </a:r>
        </a:p>
      </dgm:t>
    </dgm:pt>
    <dgm:pt modelId="{24CA08A8-1538-47C8-8D67-57DCDD4A6F97}" type="parTrans" cxnId="{17656F26-3B5D-4F02-AC85-D1DDA1A6D0DB}">
      <dgm:prSet/>
      <dgm:spPr/>
      <dgm:t>
        <a:bodyPr/>
        <a:lstStyle/>
        <a:p>
          <a:endParaRPr lang="en-GB"/>
        </a:p>
      </dgm:t>
    </dgm:pt>
    <dgm:pt modelId="{31E3DB50-05B6-4336-B37F-DA6E21C9498F}" type="sibTrans" cxnId="{17656F26-3B5D-4F02-AC85-D1DDA1A6D0DB}">
      <dgm:prSet/>
      <dgm:spPr/>
      <dgm:t>
        <a:bodyPr/>
        <a:lstStyle/>
        <a:p>
          <a:endParaRPr lang="en-GB"/>
        </a:p>
      </dgm:t>
    </dgm:pt>
    <dgm:pt modelId="{9257DB41-2F32-4131-9776-B85B3895DBDC}">
      <dgm:prSet/>
      <dgm:spPr/>
      <dgm:t>
        <a:bodyPr/>
        <a:lstStyle/>
        <a:p>
          <a:r>
            <a:rPr lang="en-GB" dirty="0"/>
            <a:t>MOF</a:t>
          </a:r>
        </a:p>
        <a:p>
          <a:r>
            <a:rPr lang="en-GB" dirty="0"/>
            <a:t>Medicines Optimisation Framework</a:t>
          </a:r>
        </a:p>
      </dgm:t>
    </dgm:pt>
    <dgm:pt modelId="{C477A112-1845-4502-A3C1-DDEBEB3245E1}" type="parTrans" cxnId="{FFB1B3E5-949F-4819-A3A8-AFEB57DF7FB0}">
      <dgm:prSet/>
      <dgm:spPr/>
      <dgm:t>
        <a:bodyPr/>
        <a:lstStyle/>
        <a:p>
          <a:endParaRPr lang="en-GB"/>
        </a:p>
      </dgm:t>
    </dgm:pt>
    <dgm:pt modelId="{2DEC382F-E7E3-42F6-A756-344060F2BFBD}" type="sibTrans" cxnId="{FFB1B3E5-949F-4819-A3A8-AFEB57DF7FB0}">
      <dgm:prSet/>
      <dgm:spPr/>
      <dgm:t>
        <a:bodyPr/>
        <a:lstStyle/>
        <a:p>
          <a:endParaRPr lang="en-GB"/>
        </a:p>
      </dgm:t>
    </dgm:pt>
    <dgm:pt modelId="{F96E6B25-55DF-4379-9905-31A25E1C3EA2}">
      <dgm:prSet/>
      <dgm:spPr/>
      <dgm:t>
        <a:bodyPr/>
        <a:lstStyle/>
        <a:p>
          <a:r>
            <a:rPr lang="en-GB" dirty="0"/>
            <a:t>PPA</a:t>
          </a:r>
        </a:p>
        <a:p>
          <a:r>
            <a:rPr lang="en-GB" dirty="0"/>
            <a:t>Prescription Pricing Authority</a:t>
          </a:r>
        </a:p>
      </dgm:t>
    </dgm:pt>
    <dgm:pt modelId="{3C097EFF-24A4-4736-8F1B-13B94C5605FB}" type="parTrans" cxnId="{8BB441F7-1396-4D7B-8ABD-815BAC7B7E89}">
      <dgm:prSet/>
      <dgm:spPr/>
      <dgm:t>
        <a:bodyPr/>
        <a:lstStyle/>
        <a:p>
          <a:endParaRPr lang="en-GB"/>
        </a:p>
      </dgm:t>
    </dgm:pt>
    <dgm:pt modelId="{E71739FF-DEEE-465B-A4FE-BCC9F309ACC2}" type="sibTrans" cxnId="{8BB441F7-1396-4D7B-8ABD-815BAC7B7E89}">
      <dgm:prSet/>
      <dgm:spPr/>
      <dgm:t>
        <a:bodyPr/>
        <a:lstStyle/>
        <a:p>
          <a:endParaRPr lang="en-GB"/>
        </a:p>
      </dgm:t>
    </dgm:pt>
    <dgm:pt modelId="{DDC95C93-504E-4342-9AE1-580FF35AC86E}">
      <dgm:prSet/>
      <dgm:spPr/>
      <dgm:t>
        <a:bodyPr/>
        <a:lstStyle/>
        <a:p>
          <a:r>
            <a:rPr lang="en-GB" dirty="0"/>
            <a:t>NHS HC</a:t>
          </a:r>
        </a:p>
        <a:p>
          <a:r>
            <a:rPr lang="en-GB" dirty="0"/>
            <a:t>NHS Health Check</a:t>
          </a:r>
        </a:p>
      </dgm:t>
    </dgm:pt>
    <dgm:pt modelId="{2B4FFBE9-7C64-42F4-9192-0E94D8B7BC3F}" type="parTrans" cxnId="{9F699E4B-A2FF-4CB5-A787-2A9D132F96B6}">
      <dgm:prSet/>
      <dgm:spPr/>
      <dgm:t>
        <a:bodyPr/>
        <a:lstStyle/>
        <a:p>
          <a:endParaRPr lang="en-GB"/>
        </a:p>
      </dgm:t>
    </dgm:pt>
    <dgm:pt modelId="{029D7240-439E-4C3A-8B57-48938C612D94}" type="sibTrans" cxnId="{9F699E4B-A2FF-4CB5-A787-2A9D132F96B6}">
      <dgm:prSet/>
      <dgm:spPr/>
      <dgm:t>
        <a:bodyPr/>
        <a:lstStyle/>
        <a:p>
          <a:endParaRPr lang="en-GB"/>
        </a:p>
      </dgm:t>
    </dgm:pt>
    <dgm:pt modelId="{71942403-0AA3-4699-8449-8F05464AC509}">
      <dgm:prSet/>
      <dgm:spPr/>
      <dgm:t>
        <a:bodyPr/>
        <a:lstStyle/>
        <a:p>
          <a:r>
            <a:rPr lang="en-GB" dirty="0"/>
            <a:t>QOF</a:t>
          </a:r>
        </a:p>
        <a:p>
          <a:r>
            <a:rPr lang="en-GB" dirty="0"/>
            <a:t>Quality and Outcomes Framework</a:t>
          </a:r>
        </a:p>
      </dgm:t>
    </dgm:pt>
    <dgm:pt modelId="{835E2EFC-7F91-4D0E-A6AA-658855199B2C}" type="parTrans" cxnId="{973190D9-CC9B-4EB8-ADD8-3874C9E4E60D}">
      <dgm:prSet/>
      <dgm:spPr/>
      <dgm:t>
        <a:bodyPr/>
        <a:lstStyle/>
        <a:p>
          <a:endParaRPr lang="en-GB"/>
        </a:p>
      </dgm:t>
    </dgm:pt>
    <dgm:pt modelId="{5AEA44D8-F8EF-469B-9C58-291A9F551C50}" type="sibTrans" cxnId="{973190D9-CC9B-4EB8-ADD8-3874C9E4E60D}">
      <dgm:prSet/>
      <dgm:spPr/>
      <dgm:t>
        <a:bodyPr/>
        <a:lstStyle/>
        <a:p>
          <a:endParaRPr lang="en-GB"/>
        </a:p>
      </dgm:t>
    </dgm:pt>
    <dgm:pt modelId="{5E136722-BB1D-40B4-A39B-D28C9AA15BFF}">
      <dgm:prSet/>
      <dgm:spPr/>
      <dgm:t>
        <a:bodyPr/>
        <a:lstStyle/>
        <a:p>
          <a:r>
            <a:rPr lang="en-GB" dirty="0"/>
            <a:t>INR</a:t>
          </a:r>
        </a:p>
        <a:p>
          <a:r>
            <a:rPr lang="en-GB" dirty="0"/>
            <a:t>International Normalised Ratio</a:t>
          </a:r>
        </a:p>
      </dgm:t>
    </dgm:pt>
    <dgm:pt modelId="{16D0C51F-9223-4876-9197-DD2CE4502DF7}" type="parTrans" cxnId="{195D6AF0-ABCC-42BA-9CBA-0C1656A404FF}">
      <dgm:prSet/>
      <dgm:spPr/>
      <dgm:t>
        <a:bodyPr/>
        <a:lstStyle/>
        <a:p>
          <a:endParaRPr lang="en-GB"/>
        </a:p>
      </dgm:t>
    </dgm:pt>
    <dgm:pt modelId="{DB71DE2E-BD68-43F8-A3A2-0DA17C75939E}" type="sibTrans" cxnId="{195D6AF0-ABCC-42BA-9CBA-0C1656A404FF}">
      <dgm:prSet/>
      <dgm:spPr/>
      <dgm:t>
        <a:bodyPr/>
        <a:lstStyle/>
        <a:p>
          <a:endParaRPr lang="en-GB"/>
        </a:p>
      </dgm:t>
    </dgm:pt>
    <dgm:pt modelId="{EE002E53-8C70-4215-9454-BD294697FB3F}">
      <dgm:prSet/>
      <dgm:spPr/>
      <dgm:t>
        <a:bodyPr/>
        <a:lstStyle/>
        <a:p>
          <a:r>
            <a:rPr lang="en-GB" dirty="0"/>
            <a:t>UHL</a:t>
          </a:r>
        </a:p>
        <a:p>
          <a:r>
            <a:rPr lang="en-GB" dirty="0"/>
            <a:t>University Hospitals of Leicester</a:t>
          </a:r>
        </a:p>
      </dgm:t>
    </dgm:pt>
    <dgm:pt modelId="{97E92C2B-C2D8-46E1-9ED0-FD489FA7ACDD}" type="parTrans" cxnId="{02CF9045-6122-4CC3-BF0F-8C2D37F08C61}">
      <dgm:prSet/>
      <dgm:spPr/>
      <dgm:t>
        <a:bodyPr/>
        <a:lstStyle/>
        <a:p>
          <a:endParaRPr lang="en-GB"/>
        </a:p>
      </dgm:t>
    </dgm:pt>
    <dgm:pt modelId="{8BD745A0-6421-4E55-9017-FCCCC784675D}" type="sibTrans" cxnId="{02CF9045-6122-4CC3-BF0F-8C2D37F08C61}">
      <dgm:prSet/>
      <dgm:spPr/>
      <dgm:t>
        <a:bodyPr/>
        <a:lstStyle/>
        <a:p>
          <a:endParaRPr lang="en-GB"/>
        </a:p>
      </dgm:t>
    </dgm:pt>
    <dgm:pt modelId="{1880F1A4-D58D-45A3-B7DE-39FED19D586E}">
      <dgm:prSet/>
      <dgm:spPr/>
      <dgm:t>
        <a:bodyPr/>
        <a:lstStyle/>
        <a:p>
          <a:r>
            <a:rPr lang="en-GB" dirty="0"/>
            <a:t>OTC</a:t>
          </a:r>
        </a:p>
        <a:p>
          <a:r>
            <a:rPr lang="en-GB" dirty="0"/>
            <a:t>Over the Counter</a:t>
          </a:r>
        </a:p>
      </dgm:t>
    </dgm:pt>
    <dgm:pt modelId="{4045F725-62F0-4F69-954D-072A6A985159}" type="parTrans" cxnId="{DBFDE2D6-AAC4-4C63-90F5-D3447E3108B2}">
      <dgm:prSet/>
      <dgm:spPr/>
      <dgm:t>
        <a:bodyPr/>
        <a:lstStyle/>
        <a:p>
          <a:endParaRPr lang="en-GB"/>
        </a:p>
      </dgm:t>
    </dgm:pt>
    <dgm:pt modelId="{8F73151D-6C7B-4987-84B9-644B4DDCFDB8}" type="sibTrans" cxnId="{DBFDE2D6-AAC4-4C63-90F5-D3447E3108B2}">
      <dgm:prSet/>
      <dgm:spPr/>
      <dgm:t>
        <a:bodyPr/>
        <a:lstStyle/>
        <a:p>
          <a:endParaRPr lang="en-GB"/>
        </a:p>
      </dgm:t>
    </dgm:pt>
    <dgm:pt modelId="{D1F0338A-129A-44DC-9D66-802B3FE33833}">
      <dgm:prSet/>
      <dgm:spPr/>
      <dgm:t>
        <a:bodyPr/>
        <a:lstStyle/>
        <a:p>
          <a:r>
            <a:rPr lang="en-GB" dirty="0"/>
            <a:t>MDT</a:t>
          </a:r>
        </a:p>
        <a:p>
          <a:r>
            <a:rPr lang="en-GB" dirty="0"/>
            <a:t>Multi Disciplinary Meeting</a:t>
          </a:r>
        </a:p>
      </dgm:t>
    </dgm:pt>
    <dgm:pt modelId="{692A01E6-3B09-4AE9-AEE8-1508852DB4A1}" type="parTrans" cxnId="{F233EEF2-0196-4217-95E0-DC54BB73AC5D}">
      <dgm:prSet/>
      <dgm:spPr/>
      <dgm:t>
        <a:bodyPr/>
        <a:lstStyle/>
        <a:p>
          <a:endParaRPr lang="en-GB"/>
        </a:p>
      </dgm:t>
    </dgm:pt>
    <dgm:pt modelId="{5AFFE8CA-61FC-4167-8B7C-0AC0BB7046BC}" type="sibTrans" cxnId="{F233EEF2-0196-4217-95E0-DC54BB73AC5D}">
      <dgm:prSet/>
      <dgm:spPr/>
      <dgm:t>
        <a:bodyPr/>
        <a:lstStyle/>
        <a:p>
          <a:endParaRPr lang="en-GB"/>
        </a:p>
      </dgm:t>
    </dgm:pt>
    <dgm:pt modelId="{AE014C67-E43B-44A7-A511-4B3639366223}">
      <dgm:prSet/>
      <dgm:spPr/>
      <dgm:t>
        <a:bodyPr/>
        <a:lstStyle/>
        <a:p>
          <a:r>
            <a:rPr lang="en-GB" dirty="0"/>
            <a:t>DNACPR</a:t>
          </a:r>
        </a:p>
        <a:p>
          <a:r>
            <a:rPr lang="en-GB" dirty="0"/>
            <a:t>Do Not Attempt Cardio Pulmonary Resuscitation</a:t>
          </a:r>
        </a:p>
      </dgm:t>
    </dgm:pt>
    <dgm:pt modelId="{AFB53EF4-C9A8-476F-BCF2-34E294D5D436}" type="parTrans" cxnId="{6DD0FB98-CC18-443C-8825-96435E14DB04}">
      <dgm:prSet/>
      <dgm:spPr/>
      <dgm:t>
        <a:bodyPr/>
        <a:lstStyle/>
        <a:p>
          <a:endParaRPr lang="en-GB"/>
        </a:p>
      </dgm:t>
    </dgm:pt>
    <dgm:pt modelId="{0DB4DE40-CD63-4FFA-8EEB-32A740896081}" type="sibTrans" cxnId="{6DD0FB98-CC18-443C-8825-96435E14DB04}">
      <dgm:prSet/>
      <dgm:spPr/>
      <dgm:t>
        <a:bodyPr/>
        <a:lstStyle/>
        <a:p>
          <a:endParaRPr lang="en-GB"/>
        </a:p>
      </dgm:t>
    </dgm:pt>
    <dgm:pt modelId="{7F1B2EB0-7800-4C84-98CF-9DFA02D1967A}">
      <dgm:prSet/>
      <dgm:spPr/>
      <dgm:t>
        <a:bodyPr/>
        <a:lstStyle/>
        <a:p>
          <a:r>
            <a:rPr lang="en-GB" dirty="0"/>
            <a:t>CMG</a:t>
          </a:r>
        </a:p>
        <a:p>
          <a:r>
            <a:rPr lang="en-GB" dirty="0"/>
            <a:t>Castle Medical Group</a:t>
          </a:r>
        </a:p>
      </dgm:t>
    </dgm:pt>
    <dgm:pt modelId="{27408FD0-4C28-4752-9A80-634315995475}" type="parTrans" cxnId="{E3B6BFE5-241A-463A-8B6B-9FCFD0DC4625}">
      <dgm:prSet/>
      <dgm:spPr/>
    </dgm:pt>
    <dgm:pt modelId="{2F4E0E69-A0CB-427F-9D90-47144766B557}" type="sibTrans" cxnId="{E3B6BFE5-241A-463A-8B6B-9FCFD0DC4625}">
      <dgm:prSet/>
      <dgm:spPr/>
    </dgm:pt>
    <dgm:pt modelId="{4CC8553C-86D4-4DB6-B795-245D3A04C861}">
      <dgm:prSet/>
      <dgm:spPr/>
      <dgm:t>
        <a:bodyPr/>
        <a:lstStyle/>
        <a:p>
          <a:r>
            <a:rPr lang="en-GB" dirty="0"/>
            <a:t>LLS</a:t>
          </a:r>
        </a:p>
        <a:p>
          <a:r>
            <a:rPr lang="en-GB" dirty="0"/>
            <a:t>Long Lang Surgery</a:t>
          </a:r>
        </a:p>
      </dgm:t>
    </dgm:pt>
    <dgm:pt modelId="{8999DA4A-84E7-46A1-86C8-122A54B5EC70}" type="parTrans" cxnId="{68111AB5-E683-4E17-9148-E3F2B46F8CE5}">
      <dgm:prSet/>
      <dgm:spPr/>
    </dgm:pt>
    <dgm:pt modelId="{9D483564-8C09-4A89-BA06-E0413024F311}" type="sibTrans" cxnId="{68111AB5-E683-4E17-9148-E3F2B46F8CE5}">
      <dgm:prSet/>
      <dgm:spPr/>
    </dgm:pt>
    <dgm:pt modelId="{B62B560F-57C4-44E8-AF60-A3C49C8050F5}">
      <dgm:prSet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RH                                        Rapid Health</a:t>
          </a:r>
        </a:p>
      </dgm:t>
    </dgm:pt>
    <dgm:pt modelId="{4BF76772-8466-4BC3-A740-5C237B8D820C}" type="parTrans" cxnId="{43F266C7-F399-4740-959F-116584D87CEC}">
      <dgm:prSet/>
      <dgm:spPr/>
    </dgm:pt>
    <dgm:pt modelId="{B0DB96A2-8A54-47BD-88B6-4BB19F953534}" type="sibTrans" cxnId="{43F266C7-F399-4740-959F-116584D87CEC}">
      <dgm:prSet/>
      <dgm:spPr/>
    </dgm:pt>
    <dgm:pt modelId="{F2FA7E27-D0EA-452E-B7B9-3B1DAC2DD492}" type="pres">
      <dgm:prSet presAssocID="{E44BCD28-BAD4-462B-8AA9-9DA988DB2962}" presName="diagram" presStyleCnt="0">
        <dgm:presLayoutVars>
          <dgm:dir/>
          <dgm:resizeHandles val="exact"/>
        </dgm:presLayoutVars>
      </dgm:prSet>
      <dgm:spPr/>
    </dgm:pt>
    <dgm:pt modelId="{893DF31E-85F4-409D-9CE6-D55F6CFAFE1B}" type="pres">
      <dgm:prSet presAssocID="{CDD853F8-192C-4F40-87C3-434BA72D9272}" presName="node" presStyleLbl="node1" presStyleIdx="0" presStyleCnt="24">
        <dgm:presLayoutVars>
          <dgm:bulletEnabled val="1"/>
        </dgm:presLayoutVars>
      </dgm:prSet>
      <dgm:spPr/>
    </dgm:pt>
    <dgm:pt modelId="{EF919457-74B4-49DA-967A-FB1C4131D86B}" type="pres">
      <dgm:prSet presAssocID="{7685435B-EC87-4D3A-843B-334431E35722}" presName="sibTrans" presStyleCnt="0"/>
      <dgm:spPr/>
    </dgm:pt>
    <dgm:pt modelId="{D873AA6B-58BA-4CAF-B264-653D4217D09D}" type="pres">
      <dgm:prSet presAssocID="{D86279C3-B272-41BF-9ECA-22C865CF513E}" presName="node" presStyleLbl="node1" presStyleIdx="1" presStyleCnt="24">
        <dgm:presLayoutVars>
          <dgm:bulletEnabled val="1"/>
        </dgm:presLayoutVars>
      </dgm:prSet>
      <dgm:spPr/>
    </dgm:pt>
    <dgm:pt modelId="{C441053F-04F8-4C3A-8313-7D0A886F4B65}" type="pres">
      <dgm:prSet presAssocID="{31E3DB50-05B6-4336-B37F-DA6E21C9498F}" presName="sibTrans" presStyleCnt="0"/>
      <dgm:spPr/>
    </dgm:pt>
    <dgm:pt modelId="{99E78EEF-4F1E-4822-BB26-56D8BBBB0990}" type="pres">
      <dgm:prSet presAssocID="{7F1B2EB0-7800-4C84-98CF-9DFA02D1967A}" presName="node" presStyleLbl="node1" presStyleIdx="2" presStyleCnt="24">
        <dgm:presLayoutVars>
          <dgm:bulletEnabled val="1"/>
        </dgm:presLayoutVars>
      </dgm:prSet>
      <dgm:spPr/>
    </dgm:pt>
    <dgm:pt modelId="{93949D5F-112B-4A36-BCA3-9C011364172D}" type="pres">
      <dgm:prSet presAssocID="{2F4E0E69-A0CB-427F-9D90-47144766B557}" presName="sibTrans" presStyleCnt="0"/>
      <dgm:spPr/>
    </dgm:pt>
    <dgm:pt modelId="{3AA89B52-A372-43DD-8016-76B63E0C58EF}" type="pres">
      <dgm:prSet presAssocID="{9E0566A3-A677-43A7-9F80-F2DAA3CA7E9C}" presName="node" presStyleLbl="node1" presStyleIdx="3" presStyleCnt="24">
        <dgm:presLayoutVars>
          <dgm:bulletEnabled val="1"/>
        </dgm:presLayoutVars>
      </dgm:prSet>
      <dgm:spPr/>
    </dgm:pt>
    <dgm:pt modelId="{14F2DD45-EA0B-41CD-8B86-AEC80C325894}" type="pres">
      <dgm:prSet presAssocID="{8FB82FB6-88E9-468D-916E-7A805BAC261A}" presName="sibTrans" presStyleCnt="0"/>
      <dgm:spPr/>
    </dgm:pt>
    <dgm:pt modelId="{D0F1591B-0F2F-4B0F-8D1F-1CF83AF526C3}" type="pres">
      <dgm:prSet presAssocID="{0C3EDB61-E053-4B0C-A982-2FEF3E37BE03}" presName="node" presStyleLbl="node1" presStyleIdx="4" presStyleCnt="24">
        <dgm:presLayoutVars>
          <dgm:bulletEnabled val="1"/>
        </dgm:presLayoutVars>
      </dgm:prSet>
      <dgm:spPr/>
    </dgm:pt>
    <dgm:pt modelId="{B58EC385-D8A6-4044-A941-CB5A438CB5F4}" type="pres">
      <dgm:prSet presAssocID="{EF1B5736-7035-4EB6-AE4E-F4DC8B86FA88}" presName="sibTrans" presStyleCnt="0"/>
      <dgm:spPr/>
    </dgm:pt>
    <dgm:pt modelId="{B98EDE46-20E6-4830-B16C-E69FF6041C44}" type="pres">
      <dgm:prSet presAssocID="{AE014C67-E43B-44A7-A511-4B3639366223}" presName="node" presStyleLbl="node1" presStyleIdx="5" presStyleCnt="24">
        <dgm:presLayoutVars>
          <dgm:bulletEnabled val="1"/>
        </dgm:presLayoutVars>
      </dgm:prSet>
      <dgm:spPr/>
    </dgm:pt>
    <dgm:pt modelId="{F6D15679-213B-4AC1-ACDE-6A2C2A801960}" type="pres">
      <dgm:prSet presAssocID="{0DB4DE40-CD63-4FFA-8EEB-32A740896081}" presName="sibTrans" presStyleCnt="0"/>
      <dgm:spPr/>
    </dgm:pt>
    <dgm:pt modelId="{E7606179-2E48-4F62-AD9C-5E33271B556D}" type="pres">
      <dgm:prSet presAssocID="{ADE8108A-5495-460E-8CA6-18D75750EC4B}" presName="node" presStyleLbl="node1" presStyleIdx="6" presStyleCnt="24" custLinFactNeighborX="115" custLinFactNeighborY="-986">
        <dgm:presLayoutVars>
          <dgm:bulletEnabled val="1"/>
        </dgm:presLayoutVars>
      </dgm:prSet>
      <dgm:spPr/>
    </dgm:pt>
    <dgm:pt modelId="{E46709AF-9AF4-40AE-84B7-83FEF6BDD95B}" type="pres">
      <dgm:prSet presAssocID="{3E29AD7B-D3CE-473F-BAAD-55B30C555266}" presName="sibTrans" presStyleCnt="0"/>
      <dgm:spPr/>
    </dgm:pt>
    <dgm:pt modelId="{13F343B1-C724-4CC9-8509-C8BC2BF4E6D1}" type="pres">
      <dgm:prSet presAssocID="{D4466B88-0F67-4AFB-BCA4-ED9C320BA6EC}" presName="node" presStyleLbl="node1" presStyleIdx="7" presStyleCnt="24">
        <dgm:presLayoutVars>
          <dgm:bulletEnabled val="1"/>
        </dgm:presLayoutVars>
      </dgm:prSet>
      <dgm:spPr/>
    </dgm:pt>
    <dgm:pt modelId="{5FDBCC85-26CE-4B5F-AFCC-313AAE99E03E}" type="pres">
      <dgm:prSet presAssocID="{0CF58C3F-F521-4CB7-8113-3FD3DC1A9585}" presName="sibTrans" presStyleCnt="0"/>
      <dgm:spPr/>
    </dgm:pt>
    <dgm:pt modelId="{DC6B6E2D-74A2-4A6C-8DBD-26A00FA74133}" type="pres">
      <dgm:prSet presAssocID="{08A15E69-1637-49D1-9D52-C1C04A66C6F7}" presName="node" presStyleLbl="node1" presStyleIdx="8" presStyleCnt="24">
        <dgm:presLayoutVars>
          <dgm:bulletEnabled val="1"/>
        </dgm:presLayoutVars>
      </dgm:prSet>
      <dgm:spPr/>
    </dgm:pt>
    <dgm:pt modelId="{95A35DD7-4645-4E24-B31E-24487544D2F9}" type="pres">
      <dgm:prSet presAssocID="{A21F9F1B-C7A7-4FF9-AEB4-05FC709D5E21}" presName="sibTrans" presStyleCnt="0"/>
      <dgm:spPr/>
    </dgm:pt>
    <dgm:pt modelId="{D7DEB252-BA72-483A-96EC-23212FB4DED1}" type="pres">
      <dgm:prSet presAssocID="{5E136722-BB1D-40B4-A39B-D28C9AA15BFF}" presName="node" presStyleLbl="node1" presStyleIdx="9" presStyleCnt="24">
        <dgm:presLayoutVars>
          <dgm:bulletEnabled val="1"/>
        </dgm:presLayoutVars>
      </dgm:prSet>
      <dgm:spPr/>
    </dgm:pt>
    <dgm:pt modelId="{A72DA33F-5C12-4B45-98CF-F4EEA4AD2D31}" type="pres">
      <dgm:prSet presAssocID="{DB71DE2E-BD68-43F8-A3A2-0DA17C75939E}" presName="sibTrans" presStyleCnt="0"/>
      <dgm:spPr/>
    </dgm:pt>
    <dgm:pt modelId="{41A0B3DC-6622-43AA-8EDC-B142C311187F}" type="pres">
      <dgm:prSet presAssocID="{C2E82212-3206-4F62-90CF-4E617A8A3163}" presName="node" presStyleLbl="node1" presStyleIdx="10" presStyleCnt="24">
        <dgm:presLayoutVars>
          <dgm:bulletEnabled val="1"/>
        </dgm:presLayoutVars>
      </dgm:prSet>
      <dgm:spPr/>
    </dgm:pt>
    <dgm:pt modelId="{08A7EA01-ABB4-4736-8C4F-F93EA4C4B547}" type="pres">
      <dgm:prSet presAssocID="{F4E6FC26-C5E7-4092-AC35-731A876F79DE}" presName="sibTrans" presStyleCnt="0"/>
      <dgm:spPr/>
    </dgm:pt>
    <dgm:pt modelId="{BDE4BD7C-13BB-47B7-B82A-75BD14643D2C}" type="pres">
      <dgm:prSet presAssocID="{4CC8553C-86D4-4DB6-B795-245D3A04C861}" presName="node" presStyleLbl="node1" presStyleIdx="11" presStyleCnt="24">
        <dgm:presLayoutVars>
          <dgm:bulletEnabled val="1"/>
        </dgm:presLayoutVars>
      </dgm:prSet>
      <dgm:spPr/>
    </dgm:pt>
    <dgm:pt modelId="{842DD14E-1328-440D-BA53-8CED47210E45}" type="pres">
      <dgm:prSet presAssocID="{9D483564-8C09-4A89-BA06-E0413024F311}" presName="sibTrans" presStyleCnt="0"/>
      <dgm:spPr/>
    </dgm:pt>
    <dgm:pt modelId="{278C2850-AE9B-40BC-94D2-E12C41775693}" type="pres">
      <dgm:prSet presAssocID="{D1F0338A-129A-44DC-9D66-802B3FE33833}" presName="node" presStyleLbl="node1" presStyleIdx="12" presStyleCnt="24">
        <dgm:presLayoutVars>
          <dgm:bulletEnabled val="1"/>
        </dgm:presLayoutVars>
      </dgm:prSet>
      <dgm:spPr/>
    </dgm:pt>
    <dgm:pt modelId="{926FD40C-6DD9-4BF8-B11C-FCB440A5D7C2}" type="pres">
      <dgm:prSet presAssocID="{5AFFE8CA-61FC-4167-8B7C-0AC0BB7046BC}" presName="sibTrans" presStyleCnt="0"/>
      <dgm:spPr/>
    </dgm:pt>
    <dgm:pt modelId="{3AFD791A-0F27-4306-82E9-FF801E25F8EE}" type="pres">
      <dgm:prSet presAssocID="{9257DB41-2F32-4131-9776-B85B3895DBDC}" presName="node" presStyleLbl="node1" presStyleIdx="13" presStyleCnt="24">
        <dgm:presLayoutVars>
          <dgm:bulletEnabled val="1"/>
        </dgm:presLayoutVars>
      </dgm:prSet>
      <dgm:spPr/>
    </dgm:pt>
    <dgm:pt modelId="{F8EA00AD-027A-416F-9E6C-6FF47E7C2ED9}" type="pres">
      <dgm:prSet presAssocID="{2DEC382F-E7E3-42F6-A756-344060F2BFBD}" presName="sibTrans" presStyleCnt="0"/>
      <dgm:spPr/>
    </dgm:pt>
    <dgm:pt modelId="{19F0BF80-4545-4D30-84B5-A175346753FB}" type="pres">
      <dgm:prSet presAssocID="{DDC95C93-504E-4342-9AE1-580FF35AC86E}" presName="node" presStyleLbl="node1" presStyleIdx="14" presStyleCnt="24">
        <dgm:presLayoutVars>
          <dgm:bulletEnabled val="1"/>
        </dgm:presLayoutVars>
      </dgm:prSet>
      <dgm:spPr/>
    </dgm:pt>
    <dgm:pt modelId="{4F8981D6-D798-4AED-9AF7-99E6226615FB}" type="pres">
      <dgm:prSet presAssocID="{029D7240-439E-4C3A-8B57-48938C612D94}" presName="sibTrans" presStyleCnt="0"/>
      <dgm:spPr/>
    </dgm:pt>
    <dgm:pt modelId="{80069491-FC5B-4ECD-8601-C191DFC65A28}" type="pres">
      <dgm:prSet presAssocID="{99A42C2C-A982-45C4-91A4-64E311FAFE8E}" presName="node" presStyleLbl="node1" presStyleIdx="15" presStyleCnt="24">
        <dgm:presLayoutVars>
          <dgm:bulletEnabled val="1"/>
        </dgm:presLayoutVars>
      </dgm:prSet>
      <dgm:spPr/>
    </dgm:pt>
    <dgm:pt modelId="{AA355E3F-9B4A-44A0-A254-A23A61A5EC24}" type="pres">
      <dgm:prSet presAssocID="{F6E5EB91-B49A-4D3E-B053-35E634A27B86}" presName="sibTrans" presStyleCnt="0"/>
      <dgm:spPr/>
    </dgm:pt>
    <dgm:pt modelId="{BDC59950-0AC0-4EC8-BE81-616DA356970C}" type="pres">
      <dgm:prSet presAssocID="{055BC6B7-51F7-4FC5-829B-8AA6F6380DFF}" presName="node" presStyleLbl="node1" presStyleIdx="16" presStyleCnt="24">
        <dgm:presLayoutVars>
          <dgm:bulletEnabled val="1"/>
        </dgm:presLayoutVars>
      </dgm:prSet>
      <dgm:spPr/>
    </dgm:pt>
    <dgm:pt modelId="{F9DCF008-4197-4678-BD2D-C406A3D599B3}" type="pres">
      <dgm:prSet presAssocID="{902F9B9E-95BE-4D87-89B1-E84E96533FA5}" presName="sibTrans" presStyleCnt="0"/>
      <dgm:spPr/>
    </dgm:pt>
    <dgm:pt modelId="{BCCB6AAC-F909-41EB-978E-720D10D9A5D1}" type="pres">
      <dgm:prSet presAssocID="{F96E6B25-55DF-4379-9905-31A25E1C3EA2}" presName="node" presStyleLbl="node1" presStyleIdx="17" presStyleCnt="24">
        <dgm:presLayoutVars>
          <dgm:bulletEnabled val="1"/>
        </dgm:presLayoutVars>
      </dgm:prSet>
      <dgm:spPr/>
    </dgm:pt>
    <dgm:pt modelId="{F8FFCCFF-57D4-4D50-BC57-CB157AE96AA4}" type="pres">
      <dgm:prSet presAssocID="{E71739FF-DEEE-465B-A4FE-BCC9F309ACC2}" presName="sibTrans" presStyleCnt="0"/>
      <dgm:spPr/>
    </dgm:pt>
    <dgm:pt modelId="{538DCEFD-CCA2-439A-959E-596B4A303119}" type="pres">
      <dgm:prSet presAssocID="{1880F1A4-D58D-45A3-B7DE-39FED19D586E}" presName="node" presStyleLbl="node1" presStyleIdx="18" presStyleCnt="24">
        <dgm:presLayoutVars>
          <dgm:bulletEnabled val="1"/>
        </dgm:presLayoutVars>
      </dgm:prSet>
      <dgm:spPr/>
    </dgm:pt>
    <dgm:pt modelId="{C2F11747-AED8-4198-818D-8AC26032CEF7}" type="pres">
      <dgm:prSet presAssocID="{8F73151D-6C7B-4987-84B9-644B4DDCFDB8}" presName="sibTrans" presStyleCnt="0"/>
      <dgm:spPr/>
    </dgm:pt>
    <dgm:pt modelId="{8DC6B176-0026-464D-A61F-8A9E3966EE9A}" type="pres">
      <dgm:prSet presAssocID="{71942403-0AA3-4699-8449-8F05464AC509}" presName="node" presStyleLbl="node1" presStyleIdx="19" presStyleCnt="24">
        <dgm:presLayoutVars>
          <dgm:bulletEnabled val="1"/>
        </dgm:presLayoutVars>
      </dgm:prSet>
      <dgm:spPr/>
    </dgm:pt>
    <dgm:pt modelId="{ECC178D4-D4F5-40B2-9433-7002D9CC0335}" type="pres">
      <dgm:prSet presAssocID="{5AEA44D8-F8EF-469B-9C58-291A9F551C50}" presName="sibTrans" presStyleCnt="0"/>
      <dgm:spPr/>
    </dgm:pt>
    <dgm:pt modelId="{0D03585C-DBDC-4642-AFAD-513571D99990}" type="pres">
      <dgm:prSet presAssocID="{B62B560F-57C4-44E8-AF60-A3C49C8050F5}" presName="node" presStyleLbl="node1" presStyleIdx="20" presStyleCnt="24">
        <dgm:presLayoutVars>
          <dgm:bulletEnabled val="1"/>
        </dgm:presLayoutVars>
      </dgm:prSet>
      <dgm:spPr/>
    </dgm:pt>
    <dgm:pt modelId="{FFFD6DC6-34D2-4A76-B843-D11E6690278F}" type="pres">
      <dgm:prSet presAssocID="{B0DB96A2-8A54-47BD-88B6-4BB19F953534}" presName="sibTrans" presStyleCnt="0"/>
      <dgm:spPr/>
    </dgm:pt>
    <dgm:pt modelId="{9ADF78EB-7C86-47DF-9D74-70B3C26BF412}" type="pres">
      <dgm:prSet presAssocID="{F222249B-B5DD-499B-92C6-31081100B95B}" presName="node" presStyleLbl="node1" presStyleIdx="21" presStyleCnt="24">
        <dgm:presLayoutVars>
          <dgm:bulletEnabled val="1"/>
        </dgm:presLayoutVars>
      </dgm:prSet>
      <dgm:spPr/>
    </dgm:pt>
    <dgm:pt modelId="{D9FA8BD4-1A4D-44C0-9CF5-BA90A89842F3}" type="pres">
      <dgm:prSet presAssocID="{1A8254B5-BEC5-4806-A91C-553826EC5B2E}" presName="sibTrans" presStyleCnt="0"/>
      <dgm:spPr/>
    </dgm:pt>
    <dgm:pt modelId="{C391DAB5-7A7C-4B8E-A670-80A0F0620DCB}" type="pres">
      <dgm:prSet presAssocID="{31FAEB5F-AB7B-4876-9BA3-D98C0A418B1E}" presName="node" presStyleLbl="node1" presStyleIdx="22" presStyleCnt="24">
        <dgm:presLayoutVars>
          <dgm:bulletEnabled val="1"/>
        </dgm:presLayoutVars>
      </dgm:prSet>
      <dgm:spPr/>
    </dgm:pt>
    <dgm:pt modelId="{E9EEB3D2-7488-4B86-8D53-09210306EB08}" type="pres">
      <dgm:prSet presAssocID="{B82BAD65-BB6E-40A5-BF77-75B37D7DCCF0}" presName="sibTrans" presStyleCnt="0"/>
      <dgm:spPr/>
    </dgm:pt>
    <dgm:pt modelId="{5D9C50D5-CC8F-4ACB-8656-5D77C82F1CDD}" type="pres">
      <dgm:prSet presAssocID="{EE002E53-8C70-4215-9454-BD294697FB3F}" presName="node" presStyleLbl="node1" presStyleIdx="23" presStyleCnt="24">
        <dgm:presLayoutVars>
          <dgm:bulletEnabled val="1"/>
        </dgm:presLayoutVars>
      </dgm:prSet>
      <dgm:spPr/>
    </dgm:pt>
  </dgm:ptLst>
  <dgm:cxnLst>
    <dgm:cxn modelId="{26804304-2D26-46F9-A443-A10B9AA19AD0}" type="presOf" srcId="{7F1B2EB0-7800-4C84-98CF-9DFA02D1967A}" destId="{99E78EEF-4F1E-4822-BB26-56D8BBBB0990}" srcOrd="0" destOrd="0" presId="urn:microsoft.com/office/officeart/2005/8/layout/default"/>
    <dgm:cxn modelId="{9F1DC60D-4204-4C8D-B353-DFF4536AECE7}" type="presOf" srcId="{AE014C67-E43B-44A7-A511-4B3639366223}" destId="{B98EDE46-20E6-4830-B16C-E69FF6041C44}" srcOrd="0" destOrd="0" presId="urn:microsoft.com/office/officeart/2005/8/layout/default"/>
    <dgm:cxn modelId="{4BE8541B-1B53-43EE-B6BD-E8FE12F5EF9B}" type="presOf" srcId="{9E0566A3-A677-43A7-9F80-F2DAA3CA7E9C}" destId="{3AA89B52-A372-43DD-8016-76B63E0C58EF}" srcOrd="0" destOrd="0" presId="urn:microsoft.com/office/officeart/2005/8/layout/default"/>
    <dgm:cxn modelId="{AD81F01C-8EC4-4C23-A936-8E313FBB4271}" srcId="{E44BCD28-BAD4-462B-8AA9-9DA988DB2962}" destId="{055BC6B7-51F7-4FC5-829B-8AA6F6380DFF}" srcOrd="16" destOrd="0" parTransId="{DDCE9A38-7A11-45C4-B7A9-934D7B849FF5}" sibTransId="{902F9B9E-95BE-4D87-89B1-E84E96533FA5}"/>
    <dgm:cxn modelId="{2CFEB020-029E-485F-9E5D-7E766DB0B615}" type="presOf" srcId="{F222249B-B5DD-499B-92C6-31081100B95B}" destId="{9ADF78EB-7C86-47DF-9D74-70B3C26BF412}" srcOrd="0" destOrd="0" presId="urn:microsoft.com/office/officeart/2005/8/layout/default"/>
    <dgm:cxn modelId="{11F33424-694C-4DE4-98E8-1EAC1C1714F5}" type="presOf" srcId="{99A42C2C-A982-45C4-91A4-64E311FAFE8E}" destId="{80069491-FC5B-4ECD-8601-C191DFC65A28}" srcOrd="0" destOrd="0" presId="urn:microsoft.com/office/officeart/2005/8/layout/default"/>
    <dgm:cxn modelId="{17656F26-3B5D-4F02-AC85-D1DDA1A6D0DB}" srcId="{E44BCD28-BAD4-462B-8AA9-9DA988DB2962}" destId="{D86279C3-B272-41BF-9ECA-22C865CF513E}" srcOrd="1" destOrd="0" parTransId="{24CA08A8-1538-47C8-8D67-57DCDD4A6F97}" sibTransId="{31E3DB50-05B6-4336-B37F-DA6E21C9498F}"/>
    <dgm:cxn modelId="{F933AC2E-7A2F-49A3-9866-251490C57CAA}" type="presOf" srcId="{0C3EDB61-E053-4B0C-A982-2FEF3E37BE03}" destId="{D0F1591B-0F2F-4B0F-8D1F-1CF83AF526C3}" srcOrd="0" destOrd="0" presId="urn:microsoft.com/office/officeart/2005/8/layout/default"/>
    <dgm:cxn modelId="{EFD4153A-3B3A-4657-999D-1066A30A5E6F}" type="presOf" srcId="{B62B560F-57C4-44E8-AF60-A3C49C8050F5}" destId="{0D03585C-DBDC-4642-AFAD-513571D99990}" srcOrd="0" destOrd="0" presId="urn:microsoft.com/office/officeart/2005/8/layout/default"/>
    <dgm:cxn modelId="{70319A40-A3D5-45C5-BE18-088D4036DABF}" srcId="{E44BCD28-BAD4-462B-8AA9-9DA988DB2962}" destId="{C2E82212-3206-4F62-90CF-4E617A8A3163}" srcOrd="10" destOrd="0" parTransId="{D159A0AF-7893-4D97-8DB4-FF04E62D6608}" sibTransId="{F4E6FC26-C5E7-4092-AC35-731A876F79DE}"/>
    <dgm:cxn modelId="{02CF9045-6122-4CC3-BF0F-8C2D37F08C61}" srcId="{E44BCD28-BAD4-462B-8AA9-9DA988DB2962}" destId="{EE002E53-8C70-4215-9454-BD294697FB3F}" srcOrd="23" destOrd="0" parTransId="{97E92C2B-C2D8-46E1-9ED0-FD489FA7ACDD}" sibTransId="{8BD745A0-6421-4E55-9017-FCCCC784675D}"/>
    <dgm:cxn modelId="{0F6F534A-A24E-4AFB-9E32-DCABF7090F93}" srcId="{E44BCD28-BAD4-462B-8AA9-9DA988DB2962}" destId="{CDD853F8-192C-4F40-87C3-434BA72D9272}" srcOrd="0" destOrd="0" parTransId="{61CEFA77-CDD5-413D-9471-92AB7C99C057}" sibTransId="{7685435B-EC87-4D3A-843B-334431E35722}"/>
    <dgm:cxn modelId="{9F699E4B-A2FF-4CB5-A787-2A9D132F96B6}" srcId="{E44BCD28-BAD4-462B-8AA9-9DA988DB2962}" destId="{DDC95C93-504E-4342-9AE1-580FF35AC86E}" srcOrd="14" destOrd="0" parTransId="{2B4FFBE9-7C64-42F4-9192-0E94D8B7BC3F}" sibTransId="{029D7240-439E-4C3A-8B57-48938C612D94}"/>
    <dgm:cxn modelId="{3376744D-1B63-4A5E-AF3A-0F88E8243D5A}" srcId="{E44BCD28-BAD4-462B-8AA9-9DA988DB2962}" destId="{F222249B-B5DD-499B-92C6-31081100B95B}" srcOrd="21" destOrd="0" parTransId="{E0CA2B3F-4688-4E71-8F34-025721141669}" sibTransId="{1A8254B5-BEC5-4806-A91C-553826EC5B2E}"/>
    <dgm:cxn modelId="{382B906F-9F14-4FA2-95A7-75AED514D2D3}" srcId="{E44BCD28-BAD4-462B-8AA9-9DA988DB2962}" destId="{99A42C2C-A982-45C4-91A4-64E311FAFE8E}" srcOrd="15" destOrd="0" parTransId="{4F9F207A-C9BF-4966-A5A2-5EBCD51002DD}" sibTransId="{F6E5EB91-B49A-4D3E-B053-35E634A27B86}"/>
    <dgm:cxn modelId="{E1724750-3FBD-4F31-957F-BAC95D27CA1A}" type="presOf" srcId="{E44BCD28-BAD4-462B-8AA9-9DA988DB2962}" destId="{F2FA7E27-D0EA-452E-B7B9-3B1DAC2DD492}" srcOrd="0" destOrd="0" presId="urn:microsoft.com/office/officeart/2005/8/layout/default"/>
    <dgm:cxn modelId="{A789A271-A2B3-495A-92D4-162B7F3C0538}" srcId="{E44BCD28-BAD4-462B-8AA9-9DA988DB2962}" destId="{31FAEB5F-AB7B-4876-9BA3-D98C0A418B1E}" srcOrd="22" destOrd="0" parTransId="{26204CE6-A949-4EFF-8EA8-82B2EACE10C8}" sibTransId="{B82BAD65-BB6E-40A5-BF77-75B37D7DCCF0}"/>
    <dgm:cxn modelId="{51F01854-7FE7-4844-B72A-95C5608BC336}" type="presOf" srcId="{1880F1A4-D58D-45A3-B7DE-39FED19D586E}" destId="{538DCEFD-CCA2-439A-959E-596B4A303119}" srcOrd="0" destOrd="0" presId="urn:microsoft.com/office/officeart/2005/8/layout/default"/>
    <dgm:cxn modelId="{E6102575-E854-4331-8197-20FBF0024A57}" type="presOf" srcId="{EE002E53-8C70-4215-9454-BD294697FB3F}" destId="{5D9C50D5-CC8F-4ACB-8656-5D77C82F1CDD}" srcOrd="0" destOrd="0" presId="urn:microsoft.com/office/officeart/2005/8/layout/default"/>
    <dgm:cxn modelId="{F54E517C-B7FC-42BB-AE2E-6D3438D9F369}" type="presOf" srcId="{31FAEB5F-AB7B-4876-9BA3-D98C0A418B1E}" destId="{C391DAB5-7A7C-4B8E-A670-80A0F0620DCB}" srcOrd="0" destOrd="0" presId="urn:microsoft.com/office/officeart/2005/8/layout/default"/>
    <dgm:cxn modelId="{937A2286-75DA-46B3-8BC7-A3F2D4522C5C}" srcId="{E44BCD28-BAD4-462B-8AA9-9DA988DB2962}" destId="{ADE8108A-5495-460E-8CA6-18D75750EC4B}" srcOrd="6" destOrd="0" parTransId="{E87F140E-EB18-4446-B1CE-E663EEBE4A19}" sibTransId="{3E29AD7B-D3CE-473F-BAAD-55B30C555266}"/>
    <dgm:cxn modelId="{D2CAED8B-9147-4C45-BAE8-08997712923F}" type="presOf" srcId="{055BC6B7-51F7-4FC5-829B-8AA6F6380DFF}" destId="{BDC59950-0AC0-4EC8-BE81-616DA356970C}" srcOrd="0" destOrd="0" presId="urn:microsoft.com/office/officeart/2005/8/layout/default"/>
    <dgm:cxn modelId="{D1EF848D-A0B7-4E9F-86B4-8FB55CE576CA}" type="presOf" srcId="{D1F0338A-129A-44DC-9D66-802B3FE33833}" destId="{278C2850-AE9B-40BC-94D2-E12C41775693}" srcOrd="0" destOrd="0" presId="urn:microsoft.com/office/officeart/2005/8/layout/default"/>
    <dgm:cxn modelId="{D1CAC28E-E68E-4E06-AFEF-D1F92AD1DB18}" type="presOf" srcId="{CDD853F8-192C-4F40-87C3-434BA72D9272}" destId="{893DF31E-85F4-409D-9CE6-D55F6CFAFE1B}" srcOrd="0" destOrd="0" presId="urn:microsoft.com/office/officeart/2005/8/layout/default"/>
    <dgm:cxn modelId="{AB416792-E3CA-4E34-9BE1-1F2148720A71}" type="presOf" srcId="{D86279C3-B272-41BF-9ECA-22C865CF513E}" destId="{D873AA6B-58BA-4CAF-B264-653D4217D09D}" srcOrd="0" destOrd="0" presId="urn:microsoft.com/office/officeart/2005/8/layout/default"/>
    <dgm:cxn modelId="{390CE396-3FBA-4D20-A64D-62962089D276}" type="presOf" srcId="{ADE8108A-5495-460E-8CA6-18D75750EC4B}" destId="{E7606179-2E48-4F62-AD9C-5E33271B556D}" srcOrd="0" destOrd="0" presId="urn:microsoft.com/office/officeart/2005/8/layout/default"/>
    <dgm:cxn modelId="{6DD0FB98-CC18-443C-8825-96435E14DB04}" srcId="{E44BCD28-BAD4-462B-8AA9-9DA988DB2962}" destId="{AE014C67-E43B-44A7-A511-4B3639366223}" srcOrd="5" destOrd="0" parTransId="{AFB53EF4-C9A8-476F-BCF2-34E294D5D436}" sibTransId="{0DB4DE40-CD63-4FFA-8EEB-32A740896081}"/>
    <dgm:cxn modelId="{8AF4099C-49BD-4812-93DF-09A62C5C757F}" type="presOf" srcId="{9257DB41-2F32-4131-9776-B85B3895DBDC}" destId="{3AFD791A-0F27-4306-82E9-FF801E25F8EE}" srcOrd="0" destOrd="0" presId="urn:microsoft.com/office/officeart/2005/8/layout/default"/>
    <dgm:cxn modelId="{FFA9DC9C-E8BF-4756-9775-B4B988568B1C}" type="presOf" srcId="{C2E82212-3206-4F62-90CF-4E617A8A3163}" destId="{41A0B3DC-6622-43AA-8EDC-B142C311187F}" srcOrd="0" destOrd="0" presId="urn:microsoft.com/office/officeart/2005/8/layout/default"/>
    <dgm:cxn modelId="{6ACD80A7-7ECB-41E8-9A24-DF1D5118945D}" srcId="{E44BCD28-BAD4-462B-8AA9-9DA988DB2962}" destId="{D4466B88-0F67-4AFB-BCA4-ED9C320BA6EC}" srcOrd="7" destOrd="0" parTransId="{1041874E-C0EF-49E1-858C-47DC5E18A01B}" sibTransId="{0CF58C3F-F521-4CB7-8113-3FD3DC1A9585}"/>
    <dgm:cxn modelId="{E11C73AA-EF9C-4372-84DB-843E8AB3BFC5}" type="presOf" srcId="{D4466B88-0F67-4AFB-BCA4-ED9C320BA6EC}" destId="{13F343B1-C724-4CC9-8509-C8BC2BF4E6D1}" srcOrd="0" destOrd="0" presId="urn:microsoft.com/office/officeart/2005/8/layout/default"/>
    <dgm:cxn modelId="{EC2709AF-8E8C-40A3-B2E0-16EFBBEFA200}" srcId="{E44BCD28-BAD4-462B-8AA9-9DA988DB2962}" destId="{08A15E69-1637-49D1-9D52-C1C04A66C6F7}" srcOrd="8" destOrd="0" parTransId="{B1AC433E-85BB-42FB-9F5C-C6FE5CD569B7}" sibTransId="{A21F9F1B-C7A7-4FF9-AEB4-05FC709D5E21}"/>
    <dgm:cxn modelId="{68111AB5-E683-4E17-9148-E3F2B46F8CE5}" srcId="{E44BCD28-BAD4-462B-8AA9-9DA988DB2962}" destId="{4CC8553C-86D4-4DB6-B795-245D3A04C861}" srcOrd="11" destOrd="0" parTransId="{8999DA4A-84E7-46A1-86C8-122A54B5EC70}" sibTransId="{9D483564-8C09-4A89-BA06-E0413024F311}"/>
    <dgm:cxn modelId="{843AFEC0-8036-4445-A103-07E69F24E0D9}" type="presOf" srcId="{5E136722-BB1D-40B4-A39B-D28C9AA15BFF}" destId="{D7DEB252-BA72-483A-96EC-23212FB4DED1}" srcOrd="0" destOrd="0" presId="urn:microsoft.com/office/officeart/2005/8/layout/default"/>
    <dgm:cxn modelId="{43F266C7-F399-4740-959F-116584D87CEC}" srcId="{E44BCD28-BAD4-462B-8AA9-9DA988DB2962}" destId="{B62B560F-57C4-44E8-AF60-A3C49C8050F5}" srcOrd="20" destOrd="0" parTransId="{4BF76772-8466-4BC3-A740-5C237B8D820C}" sibTransId="{B0DB96A2-8A54-47BD-88B6-4BB19F953534}"/>
    <dgm:cxn modelId="{E85E8FC9-59C4-474B-8672-8D3CD570A1E9}" srcId="{E44BCD28-BAD4-462B-8AA9-9DA988DB2962}" destId="{9E0566A3-A677-43A7-9F80-F2DAA3CA7E9C}" srcOrd="3" destOrd="0" parTransId="{67E15561-2E24-4380-B86E-9A106ECD03E9}" sibTransId="{8FB82FB6-88E9-468D-916E-7A805BAC261A}"/>
    <dgm:cxn modelId="{6F0D51CE-1906-427C-855E-596C4B92B814}" type="presOf" srcId="{71942403-0AA3-4699-8449-8F05464AC509}" destId="{8DC6B176-0026-464D-A61F-8A9E3966EE9A}" srcOrd="0" destOrd="0" presId="urn:microsoft.com/office/officeart/2005/8/layout/default"/>
    <dgm:cxn modelId="{DBFDE2D6-AAC4-4C63-90F5-D3447E3108B2}" srcId="{E44BCD28-BAD4-462B-8AA9-9DA988DB2962}" destId="{1880F1A4-D58D-45A3-B7DE-39FED19D586E}" srcOrd="18" destOrd="0" parTransId="{4045F725-62F0-4F69-954D-072A6A985159}" sibTransId="{8F73151D-6C7B-4987-84B9-644B4DDCFDB8}"/>
    <dgm:cxn modelId="{973190D9-CC9B-4EB8-ADD8-3874C9E4E60D}" srcId="{E44BCD28-BAD4-462B-8AA9-9DA988DB2962}" destId="{71942403-0AA3-4699-8449-8F05464AC509}" srcOrd="19" destOrd="0" parTransId="{835E2EFC-7F91-4D0E-A6AA-658855199B2C}" sibTransId="{5AEA44D8-F8EF-469B-9C58-291A9F551C50}"/>
    <dgm:cxn modelId="{3762C0DC-FCA6-4448-AE25-07CF188D612C}" type="presOf" srcId="{F96E6B25-55DF-4379-9905-31A25E1C3EA2}" destId="{BCCB6AAC-F909-41EB-978E-720D10D9A5D1}" srcOrd="0" destOrd="0" presId="urn:microsoft.com/office/officeart/2005/8/layout/default"/>
    <dgm:cxn modelId="{6775DEE2-1C21-4CC4-90D5-933892F53FBB}" type="presOf" srcId="{DDC95C93-504E-4342-9AE1-580FF35AC86E}" destId="{19F0BF80-4545-4D30-84B5-A175346753FB}" srcOrd="0" destOrd="0" presId="urn:microsoft.com/office/officeart/2005/8/layout/default"/>
    <dgm:cxn modelId="{FFB1B3E5-949F-4819-A3A8-AFEB57DF7FB0}" srcId="{E44BCD28-BAD4-462B-8AA9-9DA988DB2962}" destId="{9257DB41-2F32-4131-9776-B85B3895DBDC}" srcOrd="13" destOrd="0" parTransId="{C477A112-1845-4502-A3C1-DDEBEB3245E1}" sibTransId="{2DEC382F-E7E3-42F6-A756-344060F2BFBD}"/>
    <dgm:cxn modelId="{E3B6BFE5-241A-463A-8B6B-9FCFD0DC4625}" srcId="{E44BCD28-BAD4-462B-8AA9-9DA988DB2962}" destId="{7F1B2EB0-7800-4C84-98CF-9DFA02D1967A}" srcOrd="2" destOrd="0" parTransId="{27408FD0-4C28-4752-9A80-634315995475}" sibTransId="{2F4E0E69-A0CB-427F-9D90-47144766B557}"/>
    <dgm:cxn modelId="{ECD0B7E9-0889-49F8-95E5-90CCAFDB631F}" type="presOf" srcId="{08A15E69-1637-49D1-9D52-C1C04A66C6F7}" destId="{DC6B6E2D-74A2-4A6C-8DBD-26A00FA74133}" srcOrd="0" destOrd="0" presId="urn:microsoft.com/office/officeart/2005/8/layout/default"/>
    <dgm:cxn modelId="{3D9D43EF-A97E-4DDB-85CC-908533A97F6A}" type="presOf" srcId="{4CC8553C-86D4-4DB6-B795-245D3A04C861}" destId="{BDE4BD7C-13BB-47B7-B82A-75BD14643D2C}" srcOrd="0" destOrd="0" presId="urn:microsoft.com/office/officeart/2005/8/layout/default"/>
    <dgm:cxn modelId="{195D6AF0-ABCC-42BA-9CBA-0C1656A404FF}" srcId="{E44BCD28-BAD4-462B-8AA9-9DA988DB2962}" destId="{5E136722-BB1D-40B4-A39B-D28C9AA15BFF}" srcOrd="9" destOrd="0" parTransId="{16D0C51F-9223-4876-9197-DD2CE4502DF7}" sibTransId="{DB71DE2E-BD68-43F8-A3A2-0DA17C75939E}"/>
    <dgm:cxn modelId="{F233EEF2-0196-4217-95E0-DC54BB73AC5D}" srcId="{E44BCD28-BAD4-462B-8AA9-9DA988DB2962}" destId="{D1F0338A-129A-44DC-9D66-802B3FE33833}" srcOrd="12" destOrd="0" parTransId="{692A01E6-3B09-4AE9-AEE8-1508852DB4A1}" sibTransId="{5AFFE8CA-61FC-4167-8B7C-0AC0BB7046BC}"/>
    <dgm:cxn modelId="{8BB441F7-1396-4D7B-8ABD-815BAC7B7E89}" srcId="{E44BCD28-BAD4-462B-8AA9-9DA988DB2962}" destId="{F96E6B25-55DF-4379-9905-31A25E1C3EA2}" srcOrd="17" destOrd="0" parTransId="{3C097EFF-24A4-4736-8F1B-13B94C5605FB}" sibTransId="{E71739FF-DEEE-465B-A4FE-BCC9F309ACC2}"/>
    <dgm:cxn modelId="{AABC0CF8-A462-44DF-B45D-9A1A9327A4BF}" srcId="{E44BCD28-BAD4-462B-8AA9-9DA988DB2962}" destId="{0C3EDB61-E053-4B0C-A982-2FEF3E37BE03}" srcOrd="4" destOrd="0" parTransId="{7145275A-E7FE-4ED0-87B3-8E5679683591}" sibTransId="{EF1B5736-7035-4EB6-AE4E-F4DC8B86FA88}"/>
    <dgm:cxn modelId="{66230FD2-A261-4D1A-8E70-0E950CA79D0A}" type="presParOf" srcId="{F2FA7E27-D0EA-452E-B7B9-3B1DAC2DD492}" destId="{893DF31E-85F4-409D-9CE6-D55F6CFAFE1B}" srcOrd="0" destOrd="0" presId="urn:microsoft.com/office/officeart/2005/8/layout/default"/>
    <dgm:cxn modelId="{5CC54740-982F-4917-A59F-51C448449F85}" type="presParOf" srcId="{F2FA7E27-D0EA-452E-B7B9-3B1DAC2DD492}" destId="{EF919457-74B4-49DA-967A-FB1C4131D86B}" srcOrd="1" destOrd="0" presId="urn:microsoft.com/office/officeart/2005/8/layout/default"/>
    <dgm:cxn modelId="{914C0039-479C-489F-A5AE-116DBB5ACEC0}" type="presParOf" srcId="{F2FA7E27-D0EA-452E-B7B9-3B1DAC2DD492}" destId="{D873AA6B-58BA-4CAF-B264-653D4217D09D}" srcOrd="2" destOrd="0" presId="urn:microsoft.com/office/officeart/2005/8/layout/default"/>
    <dgm:cxn modelId="{E96651EC-81B7-45B4-A7D1-7FDCE404F1FC}" type="presParOf" srcId="{F2FA7E27-D0EA-452E-B7B9-3B1DAC2DD492}" destId="{C441053F-04F8-4C3A-8313-7D0A886F4B65}" srcOrd="3" destOrd="0" presId="urn:microsoft.com/office/officeart/2005/8/layout/default"/>
    <dgm:cxn modelId="{E7FC155D-6E48-4FEB-80F8-B625915B1640}" type="presParOf" srcId="{F2FA7E27-D0EA-452E-B7B9-3B1DAC2DD492}" destId="{99E78EEF-4F1E-4822-BB26-56D8BBBB0990}" srcOrd="4" destOrd="0" presId="urn:microsoft.com/office/officeart/2005/8/layout/default"/>
    <dgm:cxn modelId="{A3F0DAF1-0FC6-4C3E-8424-73C99DECCC17}" type="presParOf" srcId="{F2FA7E27-D0EA-452E-B7B9-3B1DAC2DD492}" destId="{93949D5F-112B-4A36-BCA3-9C011364172D}" srcOrd="5" destOrd="0" presId="urn:microsoft.com/office/officeart/2005/8/layout/default"/>
    <dgm:cxn modelId="{F0BA1806-FE56-47AA-968B-2BBF5C5D355F}" type="presParOf" srcId="{F2FA7E27-D0EA-452E-B7B9-3B1DAC2DD492}" destId="{3AA89B52-A372-43DD-8016-76B63E0C58EF}" srcOrd="6" destOrd="0" presId="urn:microsoft.com/office/officeart/2005/8/layout/default"/>
    <dgm:cxn modelId="{CF05B327-C1C5-41AE-A7FA-F12F1897DA24}" type="presParOf" srcId="{F2FA7E27-D0EA-452E-B7B9-3B1DAC2DD492}" destId="{14F2DD45-EA0B-41CD-8B86-AEC80C325894}" srcOrd="7" destOrd="0" presId="urn:microsoft.com/office/officeart/2005/8/layout/default"/>
    <dgm:cxn modelId="{3E52677D-88E0-4309-992F-4B23FDA23DFE}" type="presParOf" srcId="{F2FA7E27-D0EA-452E-B7B9-3B1DAC2DD492}" destId="{D0F1591B-0F2F-4B0F-8D1F-1CF83AF526C3}" srcOrd="8" destOrd="0" presId="urn:microsoft.com/office/officeart/2005/8/layout/default"/>
    <dgm:cxn modelId="{49FC2767-87C7-4EB8-86F5-559324A57C73}" type="presParOf" srcId="{F2FA7E27-D0EA-452E-B7B9-3B1DAC2DD492}" destId="{B58EC385-D8A6-4044-A941-CB5A438CB5F4}" srcOrd="9" destOrd="0" presId="urn:microsoft.com/office/officeart/2005/8/layout/default"/>
    <dgm:cxn modelId="{F4206666-EECB-4DD0-959E-B673102C7744}" type="presParOf" srcId="{F2FA7E27-D0EA-452E-B7B9-3B1DAC2DD492}" destId="{B98EDE46-20E6-4830-B16C-E69FF6041C44}" srcOrd="10" destOrd="0" presId="urn:microsoft.com/office/officeart/2005/8/layout/default"/>
    <dgm:cxn modelId="{1AD2199A-4CD0-47C7-9702-E48FA99CEAB1}" type="presParOf" srcId="{F2FA7E27-D0EA-452E-B7B9-3B1DAC2DD492}" destId="{F6D15679-213B-4AC1-ACDE-6A2C2A801960}" srcOrd="11" destOrd="0" presId="urn:microsoft.com/office/officeart/2005/8/layout/default"/>
    <dgm:cxn modelId="{A30AD41D-4B7E-4E69-8C2D-856BDA768603}" type="presParOf" srcId="{F2FA7E27-D0EA-452E-B7B9-3B1DAC2DD492}" destId="{E7606179-2E48-4F62-AD9C-5E33271B556D}" srcOrd="12" destOrd="0" presId="urn:microsoft.com/office/officeart/2005/8/layout/default"/>
    <dgm:cxn modelId="{4249FDFF-F0F9-454B-8BF4-4A843A2371FD}" type="presParOf" srcId="{F2FA7E27-D0EA-452E-B7B9-3B1DAC2DD492}" destId="{E46709AF-9AF4-40AE-84B7-83FEF6BDD95B}" srcOrd="13" destOrd="0" presId="urn:microsoft.com/office/officeart/2005/8/layout/default"/>
    <dgm:cxn modelId="{D4D2DF52-21EE-432D-BC03-6A12311486E2}" type="presParOf" srcId="{F2FA7E27-D0EA-452E-B7B9-3B1DAC2DD492}" destId="{13F343B1-C724-4CC9-8509-C8BC2BF4E6D1}" srcOrd="14" destOrd="0" presId="urn:microsoft.com/office/officeart/2005/8/layout/default"/>
    <dgm:cxn modelId="{5582F0FC-3C55-4B23-BD17-5EDD4E2BD29D}" type="presParOf" srcId="{F2FA7E27-D0EA-452E-B7B9-3B1DAC2DD492}" destId="{5FDBCC85-26CE-4B5F-AFCC-313AAE99E03E}" srcOrd="15" destOrd="0" presId="urn:microsoft.com/office/officeart/2005/8/layout/default"/>
    <dgm:cxn modelId="{04EB399C-2146-4BB4-906A-B775497CF007}" type="presParOf" srcId="{F2FA7E27-D0EA-452E-B7B9-3B1DAC2DD492}" destId="{DC6B6E2D-74A2-4A6C-8DBD-26A00FA74133}" srcOrd="16" destOrd="0" presId="urn:microsoft.com/office/officeart/2005/8/layout/default"/>
    <dgm:cxn modelId="{E90CEE3F-E8A3-4DDD-8309-04D81EA6D756}" type="presParOf" srcId="{F2FA7E27-D0EA-452E-B7B9-3B1DAC2DD492}" destId="{95A35DD7-4645-4E24-B31E-24487544D2F9}" srcOrd="17" destOrd="0" presId="urn:microsoft.com/office/officeart/2005/8/layout/default"/>
    <dgm:cxn modelId="{ADB6613B-5266-4446-BBD3-DE8CAD82E848}" type="presParOf" srcId="{F2FA7E27-D0EA-452E-B7B9-3B1DAC2DD492}" destId="{D7DEB252-BA72-483A-96EC-23212FB4DED1}" srcOrd="18" destOrd="0" presId="urn:microsoft.com/office/officeart/2005/8/layout/default"/>
    <dgm:cxn modelId="{80155F44-B08D-4317-A303-5FCE9AD993AA}" type="presParOf" srcId="{F2FA7E27-D0EA-452E-B7B9-3B1DAC2DD492}" destId="{A72DA33F-5C12-4B45-98CF-F4EEA4AD2D31}" srcOrd="19" destOrd="0" presId="urn:microsoft.com/office/officeart/2005/8/layout/default"/>
    <dgm:cxn modelId="{D1424DAD-D55A-444E-B9FB-707405EE32CF}" type="presParOf" srcId="{F2FA7E27-D0EA-452E-B7B9-3B1DAC2DD492}" destId="{41A0B3DC-6622-43AA-8EDC-B142C311187F}" srcOrd="20" destOrd="0" presId="urn:microsoft.com/office/officeart/2005/8/layout/default"/>
    <dgm:cxn modelId="{F9DA77D7-CB9E-4AC3-AEEF-51B8A8DC37AF}" type="presParOf" srcId="{F2FA7E27-D0EA-452E-B7B9-3B1DAC2DD492}" destId="{08A7EA01-ABB4-4736-8C4F-F93EA4C4B547}" srcOrd="21" destOrd="0" presId="urn:microsoft.com/office/officeart/2005/8/layout/default"/>
    <dgm:cxn modelId="{BE947A24-5925-4E80-9357-EA2D949B3B74}" type="presParOf" srcId="{F2FA7E27-D0EA-452E-B7B9-3B1DAC2DD492}" destId="{BDE4BD7C-13BB-47B7-B82A-75BD14643D2C}" srcOrd="22" destOrd="0" presId="urn:microsoft.com/office/officeart/2005/8/layout/default"/>
    <dgm:cxn modelId="{0AEFCD42-7524-4C69-8C89-D924D340F056}" type="presParOf" srcId="{F2FA7E27-D0EA-452E-B7B9-3B1DAC2DD492}" destId="{842DD14E-1328-440D-BA53-8CED47210E45}" srcOrd="23" destOrd="0" presId="urn:microsoft.com/office/officeart/2005/8/layout/default"/>
    <dgm:cxn modelId="{517EF142-FC3E-4B9D-ADDF-129593C6D495}" type="presParOf" srcId="{F2FA7E27-D0EA-452E-B7B9-3B1DAC2DD492}" destId="{278C2850-AE9B-40BC-94D2-E12C41775693}" srcOrd="24" destOrd="0" presId="urn:microsoft.com/office/officeart/2005/8/layout/default"/>
    <dgm:cxn modelId="{02519296-447D-4360-AFB6-F662386A21A4}" type="presParOf" srcId="{F2FA7E27-D0EA-452E-B7B9-3B1DAC2DD492}" destId="{926FD40C-6DD9-4BF8-B11C-FCB440A5D7C2}" srcOrd="25" destOrd="0" presId="urn:microsoft.com/office/officeart/2005/8/layout/default"/>
    <dgm:cxn modelId="{90215C68-6C84-4EC7-B43F-974E20743403}" type="presParOf" srcId="{F2FA7E27-D0EA-452E-B7B9-3B1DAC2DD492}" destId="{3AFD791A-0F27-4306-82E9-FF801E25F8EE}" srcOrd="26" destOrd="0" presId="urn:microsoft.com/office/officeart/2005/8/layout/default"/>
    <dgm:cxn modelId="{35356D63-7DC0-4396-A3A9-071F3342F0E0}" type="presParOf" srcId="{F2FA7E27-D0EA-452E-B7B9-3B1DAC2DD492}" destId="{F8EA00AD-027A-416F-9E6C-6FF47E7C2ED9}" srcOrd="27" destOrd="0" presId="urn:microsoft.com/office/officeart/2005/8/layout/default"/>
    <dgm:cxn modelId="{4ECEF6F9-2D17-4BE6-8C77-FB3F3D8951F1}" type="presParOf" srcId="{F2FA7E27-D0EA-452E-B7B9-3B1DAC2DD492}" destId="{19F0BF80-4545-4D30-84B5-A175346753FB}" srcOrd="28" destOrd="0" presId="urn:microsoft.com/office/officeart/2005/8/layout/default"/>
    <dgm:cxn modelId="{EFAF02A7-35FA-45CC-A443-6C508BD1E571}" type="presParOf" srcId="{F2FA7E27-D0EA-452E-B7B9-3B1DAC2DD492}" destId="{4F8981D6-D798-4AED-9AF7-99E6226615FB}" srcOrd="29" destOrd="0" presId="urn:microsoft.com/office/officeart/2005/8/layout/default"/>
    <dgm:cxn modelId="{F8355CAF-126B-4669-9D18-9568257C9BA7}" type="presParOf" srcId="{F2FA7E27-D0EA-452E-B7B9-3B1DAC2DD492}" destId="{80069491-FC5B-4ECD-8601-C191DFC65A28}" srcOrd="30" destOrd="0" presId="urn:microsoft.com/office/officeart/2005/8/layout/default"/>
    <dgm:cxn modelId="{6B3BC775-7742-4305-8EB9-FFC6D35B11AD}" type="presParOf" srcId="{F2FA7E27-D0EA-452E-B7B9-3B1DAC2DD492}" destId="{AA355E3F-9B4A-44A0-A254-A23A61A5EC24}" srcOrd="31" destOrd="0" presId="urn:microsoft.com/office/officeart/2005/8/layout/default"/>
    <dgm:cxn modelId="{1ED4556F-1B19-4ED2-BC1B-AC97F4E9C7C4}" type="presParOf" srcId="{F2FA7E27-D0EA-452E-B7B9-3B1DAC2DD492}" destId="{BDC59950-0AC0-4EC8-BE81-616DA356970C}" srcOrd="32" destOrd="0" presId="urn:microsoft.com/office/officeart/2005/8/layout/default"/>
    <dgm:cxn modelId="{29F7342A-3495-460F-A360-4E5161DCA090}" type="presParOf" srcId="{F2FA7E27-D0EA-452E-B7B9-3B1DAC2DD492}" destId="{F9DCF008-4197-4678-BD2D-C406A3D599B3}" srcOrd="33" destOrd="0" presId="urn:microsoft.com/office/officeart/2005/8/layout/default"/>
    <dgm:cxn modelId="{89EDC7C2-42A8-4F22-96A9-5F5A83EDA933}" type="presParOf" srcId="{F2FA7E27-D0EA-452E-B7B9-3B1DAC2DD492}" destId="{BCCB6AAC-F909-41EB-978E-720D10D9A5D1}" srcOrd="34" destOrd="0" presId="urn:microsoft.com/office/officeart/2005/8/layout/default"/>
    <dgm:cxn modelId="{FFF24F44-78AD-4C99-A4B9-1CB3EA0DF85A}" type="presParOf" srcId="{F2FA7E27-D0EA-452E-B7B9-3B1DAC2DD492}" destId="{F8FFCCFF-57D4-4D50-BC57-CB157AE96AA4}" srcOrd="35" destOrd="0" presId="urn:microsoft.com/office/officeart/2005/8/layout/default"/>
    <dgm:cxn modelId="{099A7AFD-0832-4119-8CEC-FF3A60A38216}" type="presParOf" srcId="{F2FA7E27-D0EA-452E-B7B9-3B1DAC2DD492}" destId="{538DCEFD-CCA2-439A-959E-596B4A303119}" srcOrd="36" destOrd="0" presId="urn:microsoft.com/office/officeart/2005/8/layout/default"/>
    <dgm:cxn modelId="{074D3DF2-9475-440A-BED4-EB1BC4F2C522}" type="presParOf" srcId="{F2FA7E27-D0EA-452E-B7B9-3B1DAC2DD492}" destId="{C2F11747-AED8-4198-818D-8AC26032CEF7}" srcOrd="37" destOrd="0" presId="urn:microsoft.com/office/officeart/2005/8/layout/default"/>
    <dgm:cxn modelId="{27BF58A8-8FC9-4320-9F80-F1116ABD5ACE}" type="presParOf" srcId="{F2FA7E27-D0EA-452E-B7B9-3B1DAC2DD492}" destId="{8DC6B176-0026-464D-A61F-8A9E3966EE9A}" srcOrd="38" destOrd="0" presId="urn:microsoft.com/office/officeart/2005/8/layout/default"/>
    <dgm:cxn modelId="{86EE9140-225F-47D4-B89E-C54CD7E5652F}" type="presParOf" srcId="{F2FA7E27-D0EA-452E-B7B9-3B1DAC2DD492}" destId="{ECC178D4-D4F5-40B2-9433-7002D9CC0335}" srcOrd="39" destOrd="0" presId="urn:microsoft.com/office/officeart/2005/8/layout/default"/>
    <dgm:cxn modelId="{1B2B82AD-517B-46C2-BD98-2B7AB77F2707}" type="presParOf" srcId="{F2FA7E27-D0EA-452E-B7B9-3B1DAC2DD492}" destId="{0D03585C-DBDC-4642-AFAD-513571D99990}" srcOrd="40" destOrd="0" presId="urn:microsoft.com/office/officeart/2005/8/layout/default"/>
    <dgm:cxn modelId="{5B266D74-6048-40C6-8586-D17FDF858B57}" type="presParOf" srcId="{F2FA7E27-D0EA-452E-B7B9-3B1DAC2DD492}" destId="{FFFD6DC6-34D2-4A76-B843-D11E6690278F}" srcOrd="41" destOrd="0" presId="urn:microsoft.com/office/officeart/2005/8/layout/default"/>
    <dgm:cxn modelId="{081F66FF-EDF8-4FDD-B953-2F7EDB2C0472}" type="presParOf" srcId="{F2FA7E27-D0EA-452E-B7B9-3B1DAC2DD492}" destId="{9ADF78EB-7C86-47DF-9D74-70B3C26BF412}" srcOrd="42" destOrd="0" presId="urn:microsoft.com/office/officeart/2005/8/layout/default"/>
    <dgm:cxn modelId="{79EA8524-3309-4EA2-AE82-8FB4AA399BCF}" type="presParOf" srcId="{F2FA7E27-D0EA-452E-B7B9-3B1DAC2DD492}" destId="{D9FA8BD4-1A4D-44C0-9CF5-BA90A89842F3}" srcOrd="43" destOrd="0" presId="urn:microsoft.com/office/officeart/2005/8/layout/default"/>
    <dgm:cxn modelId="{C8071033-A112-47C9-8BA5-0C88C4253AD7}" type="presParOf" srcId="{F2FA7E27-D0EA-452E-B7B9-3B1DAC2DD492}" destId="{C391DAB5-7A7C-4B8E-A670-80A0F0620DCB}" srcOrd="44" destOrd="0" presId="urn:microsoft.com/office/officeart/2005/8/layout/default"/>
    <dgm:cxn modelId="{4DD92303-0ED8-42D1-B939-B43EF5411576}" type="presParOf" srcId="{F2FA7E27-D0EA-452E-B7B9-3B1DAC2DD492}" destId="{E9EEB3D2-7488-4B86-8D53-09210306EB08}" srcOrd="45" destOrd="0" presId="urn:microsoft.com/office/officeart/2005/8/layout/default"/>
    <dgm:cxn modelId="{BAC328B6-C2DA-40AB-A4EE-10A86006BE4D}" type="presParOf" srcId="{F2FA7E27-D0EA-452E-B7B9-3B1DAC2DD492}" destId="{5D9C50D5-CC8F-4ACB-8656-5D77C82F1CDD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4133C-2A38-4C56-8092-E4A4123D946E}" type="doc">
      <dgm:prSet loTypeId="urn:microsoft.com/office/officeart/2011/layout/HexagonRadial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D1180BE-967E-481D-9B8D-810B88466C71}">
      <dgm:prSet phldrT="[Text]"/>
      <dgm:spPr/>
      <dgm:t>
        <a:bodyPr/>
        <a:lstStyle/>
        <a:p>
          <a:r>
            <a:rPr lang="en-GB" dirty="0"/>
            <a:t>Paid from multiple sources</a:t>
          </a:r>
        </a:p>
      </dgm:t>
    </dgm:pt>
    <dgm:pt modelId="{8464713E-1420-46A4-BA42-CDFB062AB64B}" type="parTrans" cxnId="{323C4D87-51B2-4FCE-821D-BEEFFE805140}">
      <dgm:prSet/>
      <dgm:spPr/>
      <dgm:t>
        <a:bodyPr/>
        <a:lstStyle/>
        <a:p>
          <a:endParaRPr lang="en-GB"/>
        </a:p>
      </dgm:t>
    </dgm:pt>
    <dgm:pt modelId="{98215685-685E-49A3-8390-9D9A9A8786D0}" type="sibTrans" cxnId="{323C4D87-51B2-4FCE-821D-BEEFFE805140}">
      <dgm:prSet/>
      <dgm:spPr/>
      <dgm:t>
        <a:bodyPr/>
        <a:lstStyle/>
        <a:p>
          <a:endParaRPr lang="en-GB"/>
        </a:p>
      </dgm:t>
    </dgm:pt>
    <dgm:pt modelId="{16890F1C-8A2D-47F7-B861-48E31FEB1271}">
      <dgm:prSet phldrT="[Text]"/>
      <dgm:spPr/>
      <dgm:t>
        <a:bodyPr/>
        <a:lstStyle/>
        <a:p>
          <a:r>
            <a:rPr lang="en-GB" dirty="0"/>
            <a:t>GMS contract</a:t>
          </a:r>
        </a:p>
      </dgm:t>
    </dgm:pt>
    <dgm:pt modelId="{417FADE2-3F27-419C-82F2-33A3E11D5E0D}" type="parTrans" cxnId="{E7C778A0-79E1-4903-99AA-4999C54292EB}">
      <dgm:prSet/>
      <dgm:spPr/>
      <dgm:t>
        <a:bodyPr/>
        <a:lstStyle/>
        <a:p>
          <a:endParaRPr lang="en-GB"/>
        </a:p>
      </dgm:t>
    </dgm:pt>
    <dgm:pt modelId="{89D08BD6-02D3-43AA-88D0-1472EDC01C0C}" type="sibTrans" cxnId="{E7C778A0-79E1-4903-99AA-4999C54292EB}">
      <dgm:prSet/>
      <dgm:spPr/>
      <dgm:t>
        <a:bodyPr/>
        <a:lstStyle/>
        <a:p>
          <a:endParaRPr lang="en-GB"/>
        </a:p>
      </dgm:t>
    </dgm:pt>
    <dgm:pt modelId="{9FF9E4D1-1620-45B7-B613-595EA4EEDF3B}">
      <dgm:prSet phldrT="[Text]"/>
      <dgm:spPr/>
      <dgm:t>
        <a:bodyPr/>
        <a:lstStyle/>
        <a:p>
          <a:r>
            <a:rPr lang="en-GB" dirty="0"/>
            <a:t>QOF</a:t>
          </a:r>
        </a:p>
      </dgm:t>
    </dgm:pt>
    <dgm:pt modelId="{4C90AB5A-EDC8-48F3-BEB2-7D8CE433D4D3}" type="parTrans" cxnId="{8F3CE2C4-040D-4B67-B017-D04F888FB719}">
      <dgm:prSet/>
      <dgm:spPr/>
      <dgm:t>
        <a:bodyPr/>
        <a:lstStyle/>
        <a:p>
          <a:endParaRPr lang="en-GB"/>
        </a:p>
      </dgm:t>
    </dgm:pt>
    <dgm:pt modelId="{C0203144-E189-46A0-9DFE-21AA08C06D91}" type="sibTrans" cxnId="{8F3CE2C4-040D-4B67-B017-D04F888FB719}">
      <dgm:prSet/>
      <dgm:spPr/>
      <dgm:t>
        <a:bodyPr/>
        <a:lstStyle/>
        <a:p>
          <a:endParaRPr lang="en-GB"/>
        </a:p>
      </dgm:t>
    </dgm:pt>
    <dgm:pt modelId="{8247BD1D-61E3-493E-943B-36FC3002E6FC}">
      <dgm:prSet phldrT="[Text]"/>
      <dgm:spPr/>
      <dgm:t>
        <a:bodyPr/>
        <a:lstStyle/>
        <a:p>
          <a:r>
            <a:rPr lang="en-GB" dirty="0"/>
            <a:t>DES</a:t>
          </a:r>
        </a:p>
      </dgm:t>
    </dgm:pt>
    <dgm:pt modelId="{495A624B-8F0E-4927-BEFD-B81CA0DCF20B}" type="parTrans" cxnId="{5EA9BC94-E87F-4870-B785-E1957BEA120A}">
      <dgm:prSet/>
      <dgm:spPr/>
      <dgm:t>
        <a:bodyPr/>
        <a:lstStyle/>
        <a:p>
          <a:endParaRPr lang="en-GB"/>
        </a:p>
      </dgm:t>
    </dgm:pt>
    <dgm:pt modelId="{6C914B6F-D5C3-4405-A267-6A9352FEB79C}" type="sibTrans" cxnId="{5EA9BC94-E87F-4870-B785-E1957BEA120A}">
      <dgm:prSet/>
      <dgm:spPr/>
      <dgm:t>
        <a:bodyPr/>
        <a:lstStyle/>
        <a:p>
          <a:endParaRPr lang="en-GB"/>
        </a:p>
      </dgm:t>
    </dgm:pt>
    <dgm:pt modelId="{CA1221AB-5FCE-4364-BD7F-1E7B9CBB54E7}">
      <dgm:prSet phldrT="[Text]"/>
      <dgm:spPr/>
      <dgm:t>
        <a:bodyPr/>
        <a:lstStyle/>
        <a:p>
          <a:r>
            <a:rPr lang="en-GB" dirty="0"/>
            <a:t>CBS</a:t>
          </a:r>
        </a:p>
      </dgm:t>
    </dgm:pt>
    <dgm:pt modelId="{058A1589-CF6E-4F7B-BA6A-5EC983424414}" type="parTrans" cxnId="{0ADABB80-DE7D-485E-AACC-DD93EE505837}">
      <dgm:prSet/>
      <dgm:spPr/>
      <dgm:t>
        <a:bodyPr/>
        <a:lstStyle/>
        <a:p>
          <a:endParaRPr lang="en-GB"/>
        </a:p>
      </dgm:t>
    </dgm:pt>
    <dgm:pt modelId="{6CA0E97B-26A9-4437-8306-D3E4823419EC}" type="sibTrans" cxnId="{0ADABB80-DE7D-485E-AACC-DD93EE505837}">
      <dgm:prSet/>
      <dgm:spPr/>
      <dgm:t>
        <a:bodyPr/>
        <a:lstStyle/>
        <a:p>
          <a:endParaRPr lang="en-GB"/>
        </a:p>
      </dgm:t>
    </dgm:pt>
    <dgm:pt modelId="{200D9872-920A-4D54-BFF1-618077313752}">
      <dgm:prSet phldrT="[Text]"/>
      <dgm:spPr/>
      <dgm:t>
        <a:bodyPr/>
        <a:lstStyle/>
        <a:p>
          <a:r>
            <a:rPr lang="en-GB" dirty="0"/>
            <a:t>PCN</a:t>
          </a:r>
        </a:p>
      </dgm:t>
    </dgm:pt>
    <dgm:pt modelId="{631C3037-7D82-4F6D-9733-2847D11C1C6D}" type="parTrans" cxnId="{9D7A4048-ED6B-47CA-9C29-868FB172CB5F}">
      <dgm:prSet/>
      <dgm:spPr/>
      <dgm:t>
        <a:bodyPr/>
        <a:lstStyle/>
        <a:p>
          <a:endParaRPr lang="en-GB"/>
        </a:p>
      </dgm:t>
    </dgm:pt>
    <dgm:pt modelId="{462B7A58-110F-4238-80B0-81CE781AB797}" type="sibTrans" cxnId="{9D7A4048-ED6B-47CA-9C29-868FB172CB5F}">
      <dgm:prSet/>
      <dgm:spPr/>
      <dgm:t>
        <a:bodyPr/>
        <a:lstStyle/>
        <a:p>
          <a:endParaRPr lang="en-GB"/>
        </a:p>
      </dgm:t>
    </dgm:pt>
    <dgm:pt modelId="{5D87CE59-74DF-43E7-AD8E-95308E341398}">
      <dgm:prSet phldrT="[Text]"/>
      <dgm:spPr/>
      <dgm:t>
        <a:bodyPr/>
        <a:lstStyle/>
        <a:p>
          <a:r>
            <a:rPr lang="en-GB" dirty="0"/>
            <a:t>Training</a:t>
          </a:r>
        </a:p>
      </dgm:t>
    </dgm:pt>
    <dgm:pt modelId="{2D691D5B-B166-4F87-AF6C-85D97B9D45CF}" type="parTrans" cxnId="{2C45872E-48BA-44F1-8D81-B3DA84153A37}">
      <dgm:prSet/>
      <dgm:spPr/>
      <dgm:t>
        <a:bodyPr/>
        <a:lstStyle/>
        <a:p>
          <a:endParaRPr lang="en-GB"/>
        </a:p>
      </dgm:t>
    </dgm:pt>
    <dgm:pt modelId="{58D4B82E-6D4B-4CDC-A1BC-1C4275909971}" type="sibTrans" cxnId="{2C45872E-48BA-44F1-8D81-B3DA84153A37}">
      <dgm:prSet/>
      <dgm:spPr/>
      <dgm:t>
        <a:bodyPr/>
        <a:lstStyle/>
        <a:p>
          <a:endParaRPr lang="en-GB"/>
        </a:p>
      </dgm:t>
    </dgm:pt>
    <dgm:pt modelId="{BF783D9E-5A23-40EB-A5D4-59F9542262B1}">
      <dgm:prSet phldrT="[Text]"/>
      <dgm:spPr/>
      <dgm:t>
        <a:bodyPr/>
        <a:lstStyle/>
        <a:p>
          <a:endParaRPr lang="en-GB"/>
        </a:p>
      </dgm:t>
    </dgm:pt>
    <dgm:pt modelId="{70DEC906-4804-4CC6-A3F5-307AD6549772}" type="parTrans" cxnId="{EF74837F-6268-4EDC-9CF5-FAD0F2AC2FB6}">
      <dgm:prSet/>
      <dgm:spPr/>
      <dgm:t>
        <a:bodyPr/>
        <a:lstStyle/>
        <a:p>
          <a:endParaRPr lang="en-GB"/>
        </a:p>
      </dgm:t>
    </dgm:pt>
    <dgm:pt modelId="{A4FAE4D5-9476-4921-A1EE-8E42F3B4E9BC}" type="sibTrans" cxnId="{EF74837F-6268-4EDC-9CF5-FAD0F2AC2FB6}">
      <dgm:prSet/>
      <dgm:spPr/>
      <dgm:t>
        <a:bodyPr/>
        <a:lstStyle/>
        <a:p>
          <a:endParaRPr lang="en-GB"/>
        </a:p>
      </dgm:t>
    </dgm:pt>
    <dgm:pt modelId="{FE2E67AE-31DE-4944-AD08-230D7F90F03C}" type="pres">
      <dgm:prSet presAssocID="{E464133C-2A38-4C56-8092-E4A4123D94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D5F3A4-8763-4677-8B77-E75FEC0658E8}" type="pres">
      <dgm:prSet presAssocID="{BD1180BE-967E-481D-9B8D-810B88466C71}" presName="Parent" presStyleLbl="node0" presStyleIdx="0" presStyleCnt="1">
        <dgm:presLayoutVars>
          <dgm:chMax val="6"/>
          <dgm:chPref val="6"/>
        </dgm:presLayoutVars>
      </dgm:prSet>
      <dgm:spPr/>
    </dgm:pt>
    <dgm:pt modelId="{63254FBE-46F3-46AF-A9A6-C46C07644704}" type="pres">
      <dgm:prSet presAssocID="{16890F1C-8A2D-47F7-B861-48E31FEB1271}" presName="Accent1" presStyleCnt="0"/>
      <dgm:spPr/>
    </dgm:pt>
    <dgm:pt modelId="{24E2C176-FD36-4E77-983B-914BE183FD59}" type="pres">
      <dgm:prSet presAssocID="{16890F1C-8A2D-47F7-B861-48E31FEB1271}" presName="Accent" presStyleLbl="bgShp" presStyleIdx="0" presStyleCnt="6"/>
      <dgm:spPr/>
    </dgm:pt>
    <dgm:pt modelId="{F3069A81-809F-451E-A4BB-A8B9E55D5612}" type="pres">
      <dgm:prSet presAssocID="{16890F1C-8A2D-47F7-B861-48E31FEB127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9459BB5-4CD1-4D26-862E-603C5ECD8D32}" type="pres">
      <dgm:prSet presAssocID="{9FF9E4D1-1620-45B7-B613-595EA4EEDF3B}" presName="Accent2" presStyleCnt="0"/>
      <dgm:spPr/>
    </dgm:pt>
    <dgm:pt modelId="{CEFE9993-2769-4F03-9115-581FC5F80522}" type="pres">
      <dgm:prSet presAssocID="{9FF9E4D1-1620-45B7-B613-595EA4EEDF3B}" presName="Accent" presStyleLbl="bgShp" presStyleIdx="1" presStyleCnt="6"/>
      <dgm:spPr/>
    </dgm:pt>
    <dgm:pt modelId="{F9723369-3A21-4E58-A802-385C2E2071EE}" type="pres">
      <dgm:prSet presAssocID="{9FF9E4D1-1620-45B7-B613-595EA4EEDF3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4E5C4E0-5E6F-4A6C-BC25-D1F5E9AD5EAF}" type="pres">
      <dgm:prSet presAssocID="{8247BD1D-61E3-493E-943B-36FC3002E6FC}" presName="Accent3" presStyleCnt="0"/>
      <dgm:spPr/>
    </dgm:pt>
    <dgm:pt modelId="{421138FA-3E56-4C69-AE72-A9CA80DEAFE3}" type="pres">
      <dgm:prSet presAssocID="{8247BD1D-61E3-493E-943B-36FC3002E6FC}" presName="Accent" presStyleLbl="bgShp" presStyleIdx="2" presStyleCnt="6"/>
      <dgm:spPr/>
    </dgm:pt>
    <dgm:pt modelId="{756A90A0-CD51-4C36-8E7D-EC2442B422F8}" type="pres">
      <dgm:prSet presAssocID="{8247BD1D-61E3-493E-943B-36FC3002E6F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B66A4E3-4AA1-4F73-B68D-8105646E4A02}" type="pres">
      <dgm:prSet presAssocID="{CA1221AB-5FCE-4364-BD7F-1E7B9CBB54E7}" presName="Accent4" presStyleCnt="0"/>
      <dgm:spPr/>
    </dgm:pt>
    <dgm:pt modelId="{A9A3241A-FEDC-4F5D-B31B-351DFD54DBBC}" type="pres">
      <dgm:prSet presAssocID="{CA1221AB-5FCE-4364-BD7F-1E7B9CBB54E7}" presName="Accent" presStyleLbl="bgShp" presStyleIdx="3" presStyleCnt="6"/>
      <dgm:spPr/>
    </dgm:pt>
    <dgm:pt modelId="{DF4C2288-49BE-4EA1-A8AE-09DCA7CDB265}" type="pres">
      <dgm:prSet presAssocID="{CA1221AB-5FCE-4364-BD7F-1E7B9CBB54E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7062770-CC47-4B94-87F2-DE71C7FFD8E1}" type="pres">
      <dgm:prSet presAssocID="{200D9872-920A-4D54-BFF1-618077313752}" presName="Accent5" presStyleCnt="0"/>
      <dgm:spPr/>
    </dgm:pt>
    <dgm:pt modelId="{F0C015CC-A8A8-4EFF-B93F-EC5E45A1558C}" type="pres">
      <dgm:prSet presAssocID="{200D9872-920A-4D54-BFF1-618077313752}" presName="Accent" presStyleLbl="bgShp" presStyleIdx="4" presStyleCnt="6"/>
      <dgm:spPr/>
    </dgm:pt>
    <dgm:pt modelId="{C28B26DE-92D9-439E-BB4A-F2E10D53E9C1}" type="pres">
      <dgm:prSet presAssocID="{200D9872-920A-4D54-BFF1-61807731375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07F91B7-0AA0-434A-8160-CB81DA81C9DF}" type="pres">
      <dgm:prSet presAssocID="{5D87CE59-74DF-43E7-AD8E-95308E341398}" presName="Accent6" presStyleCnt="0"/>
      <dgm:spPr/>
    </dgm:pt>
    <dgm:pt modelId="{6B70BAA2-488B-4622-B615-C98A127A7081}" type="pres">
      <dgm:prSet presAssocID="{5D87CE59-74DF-43E7-AD8E-95308E341398}" presName="Accent" presStyleLbl="bgShp" presStyleIdx="5" presStyleCnt="6"/>
      <dgm:spPr/>
    </dgm:pt>
    <dgm:pt modelId="{F4985359-704F-44B9-9746-20D3637DD120}" type="pres">
      <dgm:prSet presAssocID="{5D87CE59-74DF-43E7-AD8E-95308E34139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CD71A27-57AA-435A-9C66-164F37B25583}" type="presOf" srcId="{BD1180BE-967E-481D-9B8D-810B88466C71}" destId="{ABD5F3A4-8763-4677-8B77-E75FEC0658E8}" srcOrd="0" destOrd="0" presId="urn:microsoft.com/office/officeart/2011/layout/HexagonRadial"/>
    <dgm:cxn modelId="{2C45872E-48BA-44F1-8D81-B3DA84153A37}" srcId="{BD1180BE-967E-481D-9B8D-810B88466C71}" destId="{5D87CE59-74DF-43E7-AD8E-95308E341398}" srcOrd="5" destOrd="0" parTransId="{2D691D5B-B166-4F87-AF6C-85D97B9D45CF}" sibTransId="{58D4B82E-6D4B-4CDC-A1BC-1C4275909971}"/>
    <dgm:cxn modelId="{9D7A4048-ED6B-47CA-9C29-868FB172CB5F}" srcId="{BD1180BE-967E-481D-9B8D-810B88466C71}" destId="{200D9872-920A-4D54-BFF1-618077313752}" srcOrd="4" destOrd="0" parTransId="{631C3037-7D82-4F6D-9733-2847D11C1C6D}" sibTransId="{462B7A58-110F-4238-80B0-81CE781AB797}"/>
    <dgm:cxn modelId="{EF74837F-6268-4EDC-9CF5-FAD0F2AC2FB6}" srcId="{E464133C-2A38-4C56-8092-E4A4123D946E}" destId="{BF783D9E-5A23-40EB-A5D4-59F9542262B1}" srcOrd="1" destOrd="0" parTransId="{70DEC906-4804-4CC6-A3F5-307AD6549772}" sibTransId="{A4FAE4D5-9476-4921-A1EE-8E42F3B4E9BC}"/>
    <dgm:cxn modelId="{54898D80-42AA-43F2-A893-6AFCD99B4029}" type="presOf" srcId="{200D9872-920A-4D54-BFF1-618077313752}" destId="{C28B26DE-92D9-439E-BB4A-F2E10D53E9C1}" srcOrd="0" destOrd="0" presId="urn:microsoft.com/office/officeart/2011/layout/HexagonRadial"/>
    <dgm:cxn modelId="{0ADABB80-DE7D-485E-AACC-DD93EE505837}" srcId="{BD1180BE-967E-481D-9B8D-810B88466C71}" destId="{CA1221AB-5FCE-4364-BD7F-1E7B9CBB54E7}" srcOrd="3" destOrd="0" parTransId="{058A1589-CF6E-4F7B-BA6A-5EC983424414}" sibTransId="{6CA0E97B-26A9-4437-8306-D3E4823419EC}"/>
    <dgm:cxn modelId="{323C4D87-51B2-4FCE-821D-BEEFFE805140}" srcId="{E464133C-2A38-4C56-8092-E4A4123D946E}" destId="{BD1180BE-967E-481D-9B8D-810B88466C71}" srcOrd="0" destOrd="0" parTransId="{8464713E-1420-46A4-BA42-CDFB062AB64B}" sibTransId="{98215685-685E-49A3-8390-9D9A9A8786D0}"/>
    <dgm:cxn modelId="{5EA9BC94-E87F-4870-B785-E1957BEA120A}" srcId="{BD1180BE-967E-481D-9B8D-810B88466C71}" destId="{8247BD1D-61E3-493E-943B-36FC3002E6FC}" srcOrd="2" destOrd="0" parTransId="{495A624B-8F0E-4927-BEFD-B81CA0DCF20B}" sibTransId="{6C914B6F-D5C3-4405-A267-6A9352FEB79C}"/>
    <dgm:cxn modelId="{E7C778A0-79E1-4903-99AA-4999C54292EB}" srcId="{BD1180BE-967E-481D-9B8D-810B88466C71}" destId="{16890F1C-8A2D-47F7-B861-48E31FEB1271}" srcOrd="0" destOrd="0" parTransId="{417FADE2-3F27-419C-82F2-33A3E11D5E0D}" sibTransId="{89D08BD6-02D3-43AA-88D0-1472EDC01C0C}"/>
    <dgm:cxn modelId="{DAAA72A6-FAE4-4F3D-99A8-A826BBC8C542}" type="presOf" srcId="{8247BD1D-61E3-493E-943B-36FC3002E6FC}" destId="{756A90A0-CD51-4C36-8E7D-EC2442B422F8}" srcOrd="0" destOrd="0" presId="urn:microsoft.com/office/officeart/2011/layout/HexagonRadial"/>
    <dgm:cxn modelId="{E62B86A6-98AF-4283-A956-AB66FC00B1C4}" type="presOf" srcId="{CA1221AB-5FCE-4364-BD7F-1E7B9CBB54E7}" destId="{DF4C2288-49BE-4EA1-A8AE-09DCA7CDB265}" srcOrd="0" destOrd="0" presId="urn:microsoft.com/office/officeart/2011/layout/HexagonRadial"/>
    <dgm:cxn modelId="{604714B3-F2D6-4A79-AE83-F31E09C46A3E}" type="presOf" srcId="{16890F1C-8A2D-47F7-B861-48E31FEB1271}" destId="{F3069A81-809F-451E-A4BB-A8B9E55D5612}" srcOrd="0" destOrd="0" presId="urn:microsoft.com/office/officeart/2011/layout/HexagonRadial"/>
    <dgm:cxn modelId="{8F3CE2C4-040D-4B67-B017-D04F888FB719}" srcId="{BD1180BE-967E-481D-9B8D-810B88466C71}" destId="{9FF9E4D1-1620-45B7-B613-595EA4EEDF3B}" srcOrd="1" destOrd="0" parTransId="{4C90AB5A-EDC8-48F3-BEB2-7D8CE433D4D3}" sibTransId="{C0203144-E189-46A0-9DFE-21AA08C06D91}"/>
    <dgm:cxn modelId="{3A1360CC-4D96-443B-BC39-76D45F2D52A9}" type="presOf" srcId="{9FF9E4D1-1620-45B7-B613-595EA4EEDF3B}" destId="{F9723369-3A21-4E58-A802-385C2E2071EE}" srcOrd="0" destOrd="0" presId="urn:microsoft.com/office/officeart/2011/layout/HexagonRadial"/>
    <dgm:cxn modelId="{CA2860F6-BA6E-400D-8F73-D1E30C27ED2B}" type="presOf" srcId="{5D87CE59-74DF-43E7-AD8E-95308E341398}" destId="{F4985359-704F-44B9-9746-20D3637DD120}" srcOrd="0" destOrd="0" presId="urn:microsoft.com/office/officeart/2011/layout/HexagonRadial"/>
    <dgm:cxn modelId="{84FDD4F9-A36C-4563-B5CC-4063D0BA0A8A}" type="presOf" srcId="{E464133C-2A38-4C56-8092-E4A4123D946E}" destId="{FE2E67AE-31DE-4944-AD08-230D7F90F03C}" srcOrd="0" destOrd="0" presId="urn:microsoft.com/office/officeart/2011/layout/HexagonRadial"/>
    <dgm:cxn modelId="{B704E2CF-D940-4597-B6AD-AF99A2A62879}" type="presParOf" srcId="{FE2E67AE-31DE-4944-AD08-230D7F90F03C}" destId="{ABD5F3A4-8763-4677-8B77-E75FEC0658E8}" srcOrd="0" destOrd="0" presId="urn:microsoft.com/office/officeart/2011/layout/HexagonRadial"/>
    <dgm:cxn modelId="{213D596E-A80B-4FF3-AA4E-7353219A0DC6}" type="presParOf" srcId="{FE2E67AE-31DE-4944-AD08-230D7F90F03C}" destId="{63254FBE-46F3-46AF-A9A6-C46C07644704}" srcOrd="1" destOrd="0" presId="urn:microsoft.com/office/officeart/2011/layout/HexagonRadial"/>
    <dgm:cxn modelId="{2EB080BF-16B3-4FD7-9C58-D170FFCB94B1}" type="presParOf" srcId="{63254FBE-46F3-46AF-A9A6-C46C07644704}" destId="{24E2C176-FD36-4E77-983B-914BE183FD59}" srcOrd="0" destOrd="0" presId="urn:microsoft.com/office/officeart/2011/layout/HexagonRadial"/>
    <dgm:cxn modelId="{48867B5A-FD29-4FE4-8BE1-FFA4EFD86DBE}" type="presParOf" srcId="{FE2E67AE-31DE-4944-AD08-230D7F90F03C}" destId="{F3069A81-809F-451E-A4BB-A8B9E55D5612}" srcOrd="2" destOrd="0" presId="urn:microsoft.com/office/officeart/2011/layout/HexagonRadial"/>
    <dgm:cxn modelId="{A145BEF6-698F-4E1E-A0CA-D2474C0580CD}" type="presParOf" srcId="{FE2E67AE-31DE-4944-AD08-230D7F90F03C}" destId="{A9459BB5-4CD1-4D26-862E-603C5ECD8D32}" srcOrd="3" destOrd="0" presId="urn:microsoft.com/office/officeart/2011/layout/HexagonRadial"/>
    <dgm:cxn modelId="{311522F7-244F-47FE-B58F-2A28753CCC0A}" type="presParOf" srcId="{A9459BB5-4CD1-4D26-862E-603C5ECD8D32}" destId="{CEFE9993-2769-4F03-9115-581FC5F80522}" srcOrd="0" destOrd="0" presId="urn:microsoft.com/office/officeart/2011/layout/HexagonRadial"/>
    <dgm:cxn modelId="{67BCB01E-97CF-46EC-BFFA-4FE42DAC1623}" type="presParOf" srcId="{FE2E67AE-31DE-4944-AD08-230D7F90F03C}" destId="{F9723369-3A21-4E58-A802-385C2E2071EE}" srcOrd="4" destOrd="0" presId="urn:microsoft.com/office/officeart/2011/layout/HexagonRadial"/>
    <dgm:cxn modelId="{D6321031-4217-4681-97E5-2D044F27A0E8}" type="presParOf" srcId="{FE2E67AE-31DE-4944-AD08-230D7F90F03C}" destId="{44E5C4E0-5E6F-4A6C-BC25-D1F5E9AD5EAF}" srcOrd="5" destOrd="0" presId="urn:microsoft.com/office/officeart/2011/layout/HexagonRadial"/>
    <dgm:cxn modelId="{646BB916-4811-45C4-858B-4598A9621875}" type="presParOf" srcId="{44E5C4E0-5E6F-4A6C-BC25-D1F5E9AD5EAF}" destId="{421138FA-3E56-4C69-AE72-A9CA80DEAFE3}" srcOrd="0" destOrd="0" presId="urn:microsoft.com/office/officeart/2011/layout/HexagonRadial"/>
    <dgm:cxn modelId="{757C5D7D-8F6B-4BB0-9C77-A18F2F2AA5DA}" type="presParOf" srcId="{FE2E67AE-31DE-4944-AD08-230D7F90F03C}" destId="{756A90A0-CD51-4C36-8E7D-EC2442B422F8}" srcOrd="6" destOrd="0" presId="urn:microsoft.com/office/officeart/2011/layout/HexagonRadial"/>
    <dgm:cxn modelId="{8687CFBE-47DE-4B25-B381-6F6C6F04A5AF}" type="presParOf" srcId="{FE2E67AE-31DE-4944-AD08-230D7F90F03C}" destId="{5B66A4E3-4AA1-4F73-B68D-8105646E4A02}" srcOrd="7" destOrd="0" presId="urn:microsoft.com/office/officeart/2011/layout/HexagonRadial"/>
    <dgm:cxn modelId="{663C5D11-CC3F-4D8A-93E1-0A169719A816}" type="presParOf" srcId="{5B66A4E3-4AA1-4F73-B68D-8105646E4A02}" destId="{A9A3241A-FEDC-4F5D-B31B-351DFD54DBBC}" srcOrd="0" destOrd="0" presId="urn:microsoft.com/office/officeart/2011/layout/HexagonRadial"/>
    <dgm:cxn modelId="{9BBFF44E-6877-4911-B2A4-F26F80DC952C}" type="presParOf" srcId="{FE2E67AE-31DE-4944-AD08-230D7F90F03C}" destId="{DF4C2288-49BE-4EA1-A8AE-09DCA7CDB265}" srcOrd="8" destOrd="0" presId="urn:microsoft.com/office/officeart/2011/layout/HexagonRadial"/>
    <dgm:cxn modelId="{4F3BF830-2C6A-451B-8F56-079F2C9FCCA3}" type="presParOf" srcId="{FE2E67AE-31DE-4944-AD08-230D7F90F03C}" destId="{97062770-CC47-4B94-87F2-DE71C7FFD8E1}" srcOrd="9" destOrd="0" presId="urn:microsoft.com/office/officeart/2011/layout/HexagonRadial"/>
    <dgm:cxn modelId="{D52F7618-D262-41B3-88DC-F88FCA3DB496}" type="presParOf" srcId="{97062770-CC47-4B94-87F2-DE71C7FFD8E1}" destId="{F0C015CC-A8A8-4EFF-B93F-EC5E45A1558C}" srcOrd="0" destOrd="0" presId="urn:microsoft.com/office/officeart/2011/layout/HexagonRadial"/>
    <dgm:cxn modelId="{D3EA438C-6A2A-4740-9320-4F41AF52ED9F}" type="presParOf" srcId="{FE2E67AE-31DE-4944-AD08-230D7F90F03C}" destId="{C28B26DE-92D9-439E-BB4A-F2E10D53E9C1}" srcOrd="10" destOrd="0" presId="urn:microsoft.com/office/officeart/2011/layout/HexagonRadial"/>
    <dgm:cxn modelId="{B65EBB14-D430-4629-8715-32C46F345514}" type="presParOf" srcId="{FE2E67AE-31DE-4944-AD08-230D7F90F03C}" destId="{F07F91B7-0AA0-434A-8160-CB81DA81C9DF}" srcOrd="11" destOrd="0" presId="urn:microsoft.com/office/officeart/2011/layout/HexagonRadial"/>
    <dgm:cxn modelId="{7598462A-D0B1-4F09-A958-55ED7E4F776C}" type="presParOf" srcId="{F07F91B7-0AA0-434A-8160-CB81DA81C9DF}" destId="{6B70BAA2-488B-4622-B615-C98A127A7081}" srcOrd="0" destOrd="0" presId="urn:microsoft.com/office/officeart/2011/layout/HexagonRadial"/>
    <dgm:cxn modelId="{0D64B558-527D-4469-B1EE-9CB23A3872DE}" type="presParOf" srcId="{FE2E67AE-31DE-4944-AD08-230D7F90F03C}" destId="{F4985359-704F-44B9-9746-20D3637DD12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006391-A781-4CE6-B8FC-A4858A156F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51E599-2780-4043-BB62-36DAA4B502C4}">
      <dgm:prSet phldrT="[Text]" custT="1"/>
      <dgm:spPr>
        <a:solidFill>
          <a:srgbClr val="0E6519"/>
        </a:solidFill>
      </dgm:spPr>
      <dgm:t>
        <a:bodyPr/>
        <a:lstStyle/>
        <a:p>
          <a:r>
            <a:rPr lang="en-GB" sz="1400" dirty="0"/>
            <a:t>Pound per patient, PPA, reimbursement</a:t>
          </a:r>
        </a:p>
      </dgm:t>
    </dgm:pt>
    <dgm:pt modelId="{411E0B5A-C3AA-4468-A8DE-AB99F037E89F}" type="parTrans" cxnId="{AE1C2378-A466-4545-859F-78E1A1544691}">
      <dgm:prSet/>
      <dgm:spPr/>
      <dgm:t>
        <a:bodyPr/>
        <a:lstStyle/>
        <a:p>
          <a:endParaRPr lang="en-GB"/>
        </a:p>
      </dgm:t>
    </dgm:pt>
    <dgm:pt modelId="{D3361C48-3D04-45F1-9125-50C8F043D5F6}" type="sibTrans" cxnId="{AE1C2378-A466-4545-859F-78E1A1544691}">
      <dgm:prSet/>
      <dgm:spPr/>
      <dgm:t>
        <a:bodyPr/>
        <a:lstStyle/>
        <a:p>
          <a:endParaRPr lang="en-GB"/>
        </a:p>
      </dgm:t>
    </dgm:pt>
    <dgm:pt modelId="{90583846-BB30-4300-A71D-974842F19BC2}" type="pres">
      <dgm:prSet presAssocID="{81006391-A781-4CE6-B8FC-A4858A156F0C}" presName="diagram" presStyleCnt="0">
        <dgm:presLayoutVars>
          <dgm:dir/>
          <dgm:resizeHandles val="exact"/>
        </dgm:presLayoutVars>
      </dgm:prSet>
      <dgm:spPr/>
    </dgm:pt>
    <dgm:pt modelId="{87D66835-41C5-45A1-9AFA-0464CA92F155}" type="pres">
      <dgm:prSet presAssocID="{A851E599-2780-4043-BB62-36DAA4B502C4}" presName="node" presStyleLbl="node1" presStyleIdx="0" presStyleCnt="1">
        <dgm:presLayoutVars>
          <dgm:bulletEnabled val="1"/>
        </dgm:presLayoutVars>
      </dgm:prSet>
      <dgm:spPr/>
    </dgm:pt>
  </dgm:ptLst>
  <dgm:cxnLst>
    <dgm:cxn modelId="{2982AA74-D32D-4FC8-AFB3-9BE28BA2EF5B}" type="presOf" srcId="{A851E599-2780-4043-BB62-36DAA4B502C4}" destId="{87D66835-41C5-45A1-9AFA-0464CA92F155}" srcOrd="0" destOrd="0" presId="urn:microsoft.com/office/officeart/2005/8/layout/default"/>
    <dgm:cxn modelId="{AE1C2378-A466-4545-859F-78E1A1544691}" srcId="{81006391-A781-4CE6-B8FC-A4858A156F0C}" destId="{A851E599-2780-4043-BB62-36DAA4B502C4}" srcOrd="0" destOrd="0" parTransId="{411E0B5A-C3AA-4468-A8DE-AB99F037E89F}" sibTransId="{D3361C48-3D04-45F1-9125-50C8F043D5F6}"/>
    <dgm:cxn modelId="{B52E5DB2-ECB3-4F0E-9BB8-DC9242C5E0EE}" type="presOf" srcId="{81006391-A781-4CE6-B8FC-A4858A156F0C}" destId="{90583846-BB30-4300-A71D-974842F19BC2}" srcOrd="0" destOrd="0" presId="urn:microsoft.com/office/officeart/2005/8/layout/default"/>
    <dgm:cxn modelId="{8BFEA9A1-B0B8-427A-9930-01201732620C}" type="presParOf" srcId="{90583846-BB30-4300-A71D-974842F19BC2}" destId="{87D66835-41C5-45A1-9AFA-0464CA92F15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4133C-2A38-4C56-8092-E4A4123D946E}" type="doc">
      <dgm:prSet loTypeId="urn:microsoft.com/office/officeart/2011/layout/HexagonRadial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D1180BE-967E-481D-9B8D-810B88466C71}">
      <dgm:prSet phldrT="[Text]" custT="1"/>
      <dgm:spPr/>
      <dgm:t>
        <a:bodyPr/>
        <a:lstStyle/>
        <a:p>
          <a:r>
            <a:rPr lang="en-GB" sz="2400" dirty="0"/>
            <a:t>Practice has to pay</a:t>
          </a:r>
        </a:p>
      </dgm:t>
    </dgm:pt>
    <dgm:pt modelId="{8464713E-1420-46A4-BA42-CDFB062AB64B}" type="parTrans" cxnId="{323C4D87-51B2-4FCE-821D-BEEFFE805140}">
      <dgm:prSet/>
      <dgm:spPr/>
      <dgm:t>
        <a:bodyPr/>
        <a:lstStyle/>
        <a:p>
          <a:endParaRPr lang="en-GB"/>
        </a:p>
      </dgm:t>
    </dgm:pt>
    <dgm:pt modelId="{98215685-685E-49A3-8390-9D9A9A8786D0}" type="sibTrans" cxnId="{323C4D87-51B2-4FCE-821D-BEEFFE805140}">
      <dgm:prSet/>
      <dgm:spPr/>
      <dgm:t>
        <a:bodyPr/>
        <a:lstStyle/>
        <a:p>
          <a:endParaRPr lang="en-GB"/>
        </a:p>
      </dgm:t>
    </dgm:pt>
    <dgm:pt modelId="{16890F1C-8A2D-47F7-B861-48E31FEB1271}">
      <dgm:prSet phldrT="[Text]" custT="1"/>
      <dgm:spPr/>
      <dgm:t>
        <a:bodyPr/>
        <a:lstStyle/>
        <a:p>
          <a:r>
            <a:rPr lang="en-GB" sz="2200" dirty="0"/>
            <a:t>Staff related</a:t>
          </a:r>
        </a:p>
      </dgm:t>
    </dgm:pt>
    <dgm:pt modelId="{417FADE2-3F27-419C-82F2-33A3E11D5E0D}" type="parTrans" cxnId="{E7C778A0-79E1-4903-99AA-4999C54292EB}">
      <dgm:prSet/>
      <dgm:spPr/>
      <dgm:t>
        <a:bodyPr/>
        <a:lstStyle/>
        <a:p>
          <a:endParaRPr lang="en-GB"/>
        </a:p>
      </dgm:t>
    </dgm:pt>
    <dgm:pt modelId="{89D08BD6-02D3-43AA-88D0-1472EDC01C0C}" type="sibTrans" cxnId="{E7C778A0-79E1-4903-99AA-4999C54292EB}">
      <dgm:prSet/>
      <dgm:spPr/>
      <dgm:t>
        <a:bodyPr/>
        <a:lstStyle/>
        <a:p>
          <a:endParaRPr lang="en-GB"/>
        </a:p>
      </dgm:t>
    </dgm:pt>
    <dgm:pt modelId="{9FF9E4D1-1620-45B7-B613-595EA4EEDF3B}">
      <dgm:prSet phldrT="[Text]" custT="1"/>
      <dgm:spPr/>
      <dgm:t>
        <a:bodyPr/>
        <a:lstStyle/>
        <a:p>
          <a:r>
            <a:rPr lang="en-GB" sz="2200" u="none" dirty="0"/>
            <a:t>Premises</a:t>
          </a:r>
        </a:p>
      </dgm:t>
    </dgm:pt>
    <dgm:pt modelId="{4C90AB5A-EDC8-48F3-BEB2-7D8CE433D4D3}" type="parTrans" cxnId="{8F3CE2C4-040D-4B67-B017-D04F888FB719}">
      <dgm:prSet/>
      <dgm:spPr/>
      <dgm:t>
        <a:bodyPr/>
        <a:lstStyle/>
        <a:p>
          <a:endParaRPr lang="en-GB"/>
        </a:p>
      </dgm:t>
    </dgm:pt>
    <dgm:pt modelId="{C0203144-E189-46A0-9DFE-21AA08C06D91}" type="sibTrans" cxnId="{8F3CE2C4-040D-4B67-B017-D04F888FB719}">
      <dgm:prSet/>
      <dgm:spPr/>
      <dgm:t>
        <a:bodyPr/>
        <a:lstStyle/>
        <a:p>
          <a:endParaRPr lang="en-GB"/>
        </a:p>
      </dgm:t>
    </dgm:pt>
    <dgm:pt modelId="{8247BD1D-61E3-493E-943B-36FC3002E6FC}">
      <dgm:prSet phldrT="[Text]" custT="1"/>
      <dgm:spPr/>
      <dgm:t>
        <a:bodyPr/>
        <a:lstStyle/>
        <a:p>
          <a:r>
            <a:rPr lang="en-GB" sz="2200" dirty="0"/>
            <a:t>Utilities</a:t>
          </a:r>
        </a:p>
      </dgm:t>
    </dgm:pt>
    <dgm:pt modelId="{495A624B-8F0E-4927-BEFD-B81CA0DCF20B}" type="parTrans" cxnId="{5EA9BC94-E87F-4870-B785-E1957BEA120A}">
      <dgm:prSet/>
      <dgm:spPr/>
      <dgm:t>
        <a:bodyPr/>
        <a:lstStyle/>
        <a:p>
          <a:endParaRPr lang="en-GB"/>
        </a:p>
      </dgm:t>
    </dgm:pt>
    <dgm:pt modelId="{6C914B6F-D5C3-4405-A267-6A9352FEB79C}" type="sibTrans" cxnId="{5EA9BC94-E87F-4870-B785-E1957BEA120A}">
      <dgm:prSet/>
      <dgm:spPr/>
      <dgm:t>
        <a:bodyPr/>
        <a:lstStyle/>
        <a:p>
          <a:endParaRPr lang="en-GB"/>
        </a:p>
      </dgm:t>
    </dgm:pt>
    <dgm:pt modelId="{CA1221AB-5FCE-4364-BD7F-1E7B9CBB54E7}">
      <dgm:prSet phldrT="[Text]" custT="1"/>
      <dgm:spPr/>
      <dgm:t>
        <a:bodyPr/>
        <a:lstStyle/>
        <a:p>
          <a:r>
            <a:rPr lang="en-GB" sz="2200" dirty="0"/>
            <a:t>Licenses and Legal</a:t>
          </a:r>
        </a:p>
      </dgm:t>
    </dgm:pt>
    <dgm:pt modelId="{058A1589-CF6E-4F7B-BA6A-5EC983424414}" type="parTrans" cxnId="{0ADABB80-DE7D-485E-AACC-DD93EE505837}">
      <dgm:prSet/>
      <dgm:spPr/>
      <dgm:t>
        <a:bodyPr/>
        <a:lstStyle/>
        <a:p>
          <a:endParaRPr lang="en-GB"/>
        </a:p>
      </dgm:t>
    </dgm:pt>
    <dgm:pt modelId="{6CA0E97B-26A9-4437-8306-D3E4823419EC}" type="sibTrans" cxnId="{0ADABB80-DE7D-485E-AACC-DD93EE505837}">
      <dgm:prSet/>
      <dgm:spPr/>
      <dgm:t>
        <a:bodyPr/>
        <a:lstStyle/>
        <a:p>
          <a:endParaRPr lang="en-GB"/>
        </a:p>
      </dgm:t>
    </dgm:pt>
    <dgm:pt modelId="{200D9872-920A-4D54-BFF1-618077313752}">
      <dgm:prSet phldrT="[Text]" custT="1"/>
      <dgm:spPr/>
      <dgm:t>
        <a:bodyPr/>
        <a:lstStyle/>
        <a:p>
          <a:r>
            <a:rPr lang="en-GB" sz="2200" dirty="0"/>
            <a:t>Other</a:t>
          </a:r>
        </a:p>
      </dgm:t>
    </dgm:pt>
    <dgm:pt modelId="{631C3037-7D82-4F6D-9733-2847D11C1C6D}" type="parTrans" cxnId="{9D7A4048-ED6B-47CA-9C29-868FB172CB5F}">
      <dgm:prSet/>
      <dgm:spPr/>
      <dgm:t>
        <a:bodyPr/>
        <a:lstStyle/>
        <a:p>
          <a:endParaRPr lang="en-GB"/>
        </a:p>
      </dgm:t>
    </dgm:pt>
    <dgm:pt modelId="{462B7A58-110F-4238-80B0-81CE781AB797}" type="sibTrans" cxnId="{9D7A4048-ED6B-47CA-9C29-868FB172CB5F}">
      <dgm:prSet/>
      <dgm:spPr/>
      <dgm:t>
        <a:bodyPr/>
        <a:lstStyle/>
        <a:p>
          <a:endParaRPr lang="en-GB"/>
        </a:p>
      </dgm:t>
    </dgm:pt>
    <dgm:pt modelId="{5D87CE59-74DF-43E7-AD8E-95308E341398}">
      <dgm:prSet phldrT="[Text]" custT="1"/>
      <dgm:spPr/>
      <dgm:t>
        <a:bodyPr/>
        <a:lstStyle/>
        <a:p>
          <a:r>
            <a:rPr lang="en-GB" sz="2200" dirty="0"/>
            <a:t>Drugs and </a:t>
          </a:r>
          <a:r>
            <a:rPr lang="en-GB" sz="2200" dirty="0" err="1"/>
            <a:t>Consu-mables</a:t>
          </a:r>
          <a:endParaRPr lang="en-GB" sz="2200" dirty="0"/>
        </a:p>
      </dgm:t>
    </dgm:pt>
    <dgm:pt modelId="{2D691D5B-B166-4F87-AF6C-85D97B9D45CF}" type="parTrans" cxnId="{2C45872E-48BA-44F1-8D81-B3DA84153A37}">
      <dgm:prSet/>
      <dgm:spPr/>
      <dgm:t>
        <a:bodyPr/>
        <a:lstStyle/>
        <a:p>
          <a:endParaRPr lang="en-GB"/>
        </a:p>
      </dgm:t>
    </dgm:pt>
    <dgm:pt modelId="{58D4B82E-6D4B-4CDC-A1BC-1C4275909971}" type="sibTrans" cxnId="{2C45872E-48BA-44F1-8D81-B3DA84153A37}">
      <dgm:prSet/>
      <dgm:spPr/>
      <dgm:t>
        <a:bodyPr/>
        <a:lstStyle/>
        <a:p>
          <a:endParaRPr lang="en-GB"/>
        </a:p>
      </dgm:t>
    </dgm:pt>
    <dgm:pt modelId="{BF783D9E-5A23-40EB-A5D4-59F9542262B1}">
      <dgm:prSet phldrT="[Text]"/>
      <dgm:spPr/>
      <dgm:t>
        <a:bodyPr/>
        <a:lstStyle/>
        <a:p>
          <a:endParaRPr lang="en-GB"/>
        </a:p>
      </dgm:t>
    </dgm:pt>
    <dgm:pt modelId="{70DEC906-4804-4CC6-A3F5-307AD6549772}" type="parTrans" cxnId="{EF74837F-6268-4EDC-9CF5-FAD0F2AC2FB6}">
      <dgm:prSet/>
      <dgm:spPr/>
      <dgm:t>
        <a:bodyPr/>
        <a:lstStyle/>
        <a:p>
          <a:endParaRPr lang="en-GB"/>
        </a:p>
      </dgm:t>
    </dgm:pt>
    <dgm:pt modelId="{A4FAE4D5-9476-4921-A1EE-8E42F3B4E9BC}" type="sibTrans" cxnId="{EF74837F-6268-4EDC-9CF5-FAD0F2AC2FB6}">
      <dgm:prSet/>
      <dgm:spPr/>
      <dgm:t>
        <a:bodyPr/>
        <a:lstStyle/>
        <a:p>
          <a:endParaRPr lang="en-GB"/>
        </a:p>
      </dgm:t>
    </dgm:pt>
    <dgm:pt modelId="{FE2E67AE-31DE-4944-AD08-230D7F90F03C}" type="pres">
      <dgm:prSet presAssocID="{E464133C-2A38-4C56-8092-E4A4123D94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D5F3A4-8763-4677-8B77-E75FEC0658E8}" type="pres">
      <dgm:prSet presAssocID="{BD1180BE-967E-481D-9B8D-810B88466C71}" presName="Parent" presStyleLbl="node0" presStyleIdx="0" presStyleCnt="1">
        <dgm:presLayoutVars>
          <dgm:chMax val="6"/>
          <dgm:chPref val="6"/>
        </dgm:presLayoutVars>
      </dgm:prSet>
      <dgm:spPr/>
    </dgm:pt>
    <dgm:pt modelId="{63254FBE-46F3-46AF-A9A6-C46C07644704}" type="pres">
      <dgm:prSet presAssocID="{16890F1C-8A2D-47F7-B861-48E31FEB1271}" presName="Accent1" presStyleCnt="0"/>
      <dgm:spPr/>
    </dgm:pt>
    <dgm:pt modelId="{24E2C176-FD36-4E77-983B-914BE183FD59}" type="pres">
      <dgm:prSet presAssocID="{16890F1C-8A2D-47F7-B861-48E31FEB1271}" presName="Accent" presStyleLbl="bgShp" presStyleIdx="0" presStyleCnt="6"/>
      <dgm:spPr/>
    </dgm:pt>
    <dgm:pt modelId="{F3069A81-809F-451E-A4BB-A8B9E55D5612}" type="pres">
      <dgm:prSet presAssocID="{16890F1C-8A2D-47F7-B861-48E31FEB127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9459BB5-4CD1-4D26-862E-603C5ECD8D32}" type="pres">
      <dgm:prSet presAssocID="{9FF9E4D1-1620-45B7-B613-595EA4EEDF3B}" presName="Accent2" presStyleCnt="0"/>
      <dgm:spPr/>
    </dgm:pt>
    <dgm:pt modelId="{CEFE9993-2769-4F03-9115-581FC5F80522}" type="pres">
      <dgm:prSet presAssocID="{9FF9E4D1-1620-45B7-B613-595EA4EEDF3B}" presName="Accent" presStyleLbl="bgShp" presStyleIdx="1" presStyleCnt="6"/>
      <dgm:spPr/>
    </dgm:pt>
    <dgm:pt modelId="{F9723369-3A21-4E58-A802-385C2E2071EE}" type="pres">
      <dgm:prSet presAssocID="{9FF9E4D1-1620-45B7-B613-595EA4EEDF3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4E5C4E0-5E6F-4A6C-BC25-D1F5E9AD5EAF}" type="pres">
      <dgm:prSet presAssocID="{8247BD1D-61E3-493E-943B-36FC3002E6FC}" presName="Accent3" presStyleCnt="0"/>
      <dgm:spPr/>
    </dgm:pt>
    <dgm:pt modelId="{421138FA-3E56-4C69-AE72-A9CA80DEAFE3}" type="pres">
      <dgm:prSet presAssocID="{8247BD1D-61E3-493E-943B-36FC3002E6FC}" presName="Accent" presStyleLbl="bgShp" presStyleIdx="2" presStyleCnt="6"/>
      <dgm:spPr/>
    </dgm:pt>
    <dgm:pt modelId="{756A90A0-CD51-4C36-8E7D-EC2442B422F8}" type="pres">
      <dgm:prSet presAssocID="{8247BD1D-61E3-493E-943B-36FC3002E6F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B66A4E3-4AA1-4F73-B68D-8105646E4A02}" type="pres">
      <dgm:prSet presAssocID="{CA1221AB-5FCE-4364-BD7F-1E7B9CBB54E7}" presName="Accent4" presStyleCnt="0"/>
      <dgm:spPr/>
    </dgm:pt>
    <dgm:pt modelId="{A9A3241A-FEDC-4F5D-B31B-351DFD54DBBC}" type="pres">
      <dgm:prSet presAssocID="{CA1221AB-5FCE-4364-BD7F-1E7B9CBB54E7}" presName="Accent" presStyleLbl="bgShp" presStyleIdx="3" presStyleCnt="6"/>
      <dgm:spPr/>
    </dgm:pt>
    <dgm:pt modelId="{DF4C2288-49BE-4EA1-A8AE-09DCA7CDB265}" type="pres">
      <dgm:prSet presAssocID="{CA1221AB-5FCE-4364-BD7F-1E7B9CBB54E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7062770-CC47-4B94-87F2-DE71C7FFD8E1}" type="pres">
      <dgm:prSet presAssocID="{200D9872-920A-4D54-BFF1-618077313752}" presName="Accent5" presStyleCnt="0"/>
      <dgm:spPr/>
    </dgm:pt>
    <dgm:pt modelId="{F0C015CC-A8A8-4EFF-B93F-EC5E45A1558C}" type="pres">
      <dgm:prSet presAssocID="{200D9872-920A-4D54-BFF1-618077313752}" presName="Accent" presStyleLbl="bgShp" presStyleIdx="4" presStyleCnt="6"/>
      <dgm:spPr/>
    </dgm:pt>
    <dgm:pt modelId="{C28B26DE-92D9-439E-BB4A-F2E10D53E9C1}" type="pres">
      <dgm:prSet presAssocID="{200D9872-920A-4D54-BFF1-61807731375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07F91B7-0AA0-434A-8160-CB81DA81C9DF}" type="pres">
      <dgm:prSet presAssocID="{5D87CE59-74DF-43E7-AD8E-95308E341398}" presName="Accent6" presStyleCnt="0"/>
      <dgm:spPr/>
    </dgm:pt>
    <dgm:pt modelId="{6B70BAA2-488B-4622-B615-C98A127A7081}" type="pres">
      <dgm:prSet presAssocID="{5D87CE59-74DF-43E7-AD8E-95308E341398}" presName="Accent" presStyleLbl="bgShp" presStyleIdx="5" presStyleCnt="6"/>
      <dgm:spPr/>
    </dgm:pt>
    <dgm:pt modelId="{F4985359-704F-44B9-9746-20D3637DD120}" type="pres">
      <dgm:prSet presAssocID="{5D87CE59-74DF-43E7-AD8E-95308E34139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CD71A27-57AA-435A-9C66-164F37B25583}" type="presOf" srcId="{BD1180BE-967E-481D-9B8D-810B88466C71}" destId="{ABD5F3A4-8763-4677-8B77-E75FEC0658E8}" srcOrd="0" destOrd="0" presId="urn:microsoft.com/office/officeart/2011/layout/HexagonRadial"/>
    <dgm:cxn modelId="{2C45872E-48BA-44F1-8D81-B3DA84153A37}" srcId="{BD1180BE-967E-481D-9B8D-810B88466C71}" destId="{5D87CE59-74DF-43E7-AD8E-95308E341398}" srcOrd="5" destOrd="0" parTransId="{2D691D5B-B166-4F87-AF6C-85D97B9D45CF}" sibTransId="{58D4B82E-6D4B-4CDC-A1BC-1C4275909971}"/>
    <dgm:cxn modelId="{9D7A4048-ED6B-47CA-9C29-868FB172CB5F}" srcId="{BD1180BE-967E-481D-9B8D-810B88466C71}" destId="{200D9872-920A-4D54-BFF1-618077313752}" srcOrd="4" destOrd="0" parTransId="{631C3037-7D82-4F6D-9733-2847D11C1C6D}" sibTransId="{462B7A58-110F-4238-80B0-81CE781AB797}"/>
    <dgm:cxn modelId="{EF74837F-6268-4EDC-9CF5-FAD0F2AC2FB6}" srcId="{E464133C-2A38-4C56-8092-E4A4123D946E}" destId="{BF783D9E-5A23-40EB-A5D4-59F9542262B1}" srcOrd="1" destOrd="0" parTransId="{70DEC906-4804-4CC6-A3F5-307AD6549772}" sibTransId="{A4FAE4D5-9476-4921-A1EE-8E42F3B4E9BC}"/>
    <dgm:cxn modelId="{54898D80-42AA-43F2-A893-6AFCD99B4029}" type="presOf" srcId="{200D9872-920A-4D54-BFF1-618077313752}" destId="{C28B26DE-92D9-439E-BB4A-F2E10D53E9C1}" srcOrd="0" destOrd="0" presId="urn:microsoft.com/office/officeart/2011/layout/HexagonRadial"/>
    <dgm:cxn modelId="{0ADABB80-DE7D-485E-AACC-DD93EE505837}" srcId="{BD1180BE-967E-481D-9B8D-810B88466C71}" destId="{CA1221AB-5FCE-4364-BD7F-1E7B9CBB54E7}" srcOrd="3" destOrd="0" parTransId="{058A1589-CF6E-4F7B-BA6A-5EC983424414}" sibTransId="{6CA0E97B-26A9-4437-8306-D3E4823419EC}"/>
    <dgm:cxn modelId="{323C4D87-51B2-4FCE-821D-BEEFFE805140}" srcId="{E464133C-2A38-4C56-8092-E4A4123D946E}" destId="{BD1180BE-967E-481D-9B8D-810B88466C71}" srcOrd="0" destOrd="0" parTransId="{8464713E-1420-46A4-BA42-CDFB062AB64B}" sibTransId="{98215685-685E-49A3-8390-9D9A9A8786D0}"/>
    <dgm:cxn modelId="{5EA9BC94-E87F-4870-B785-E1957BEA120A}" srcId="{BD1180BE-967E-481D-9B8D-810B88466C71}" destId="{8247BD1D-61E3-493E-943B-36FC3002E6FC}" srcOrd="2" destOrd="0" parTransId="{495A624B-8F0E-4927-BEFD-B81CA0DCF20B}" sibTransId="{6C914B6F-D5C3-4405-A267-6A9352FEB79C}"/>
    <dgm:cxn modelId="{E7C778A0-79E1-4903-99AA-4999C54292EB}" srcId="{BD1180BE-967E-481D-9B8D-810B88466C71}" destId="{16890F1C-8A2D-47F7-B861-48E31FEB1271}" srcOrd="0" destOrd="0" parTransId="{417FADE2-3F27-419C-82F2-33A3E11D5E0D}" sibTransId="{89D08BD6-02D3-43AA-88D0-1472EDC01C0C}"/>
    <dgm:cxn modelId="{DAAA72A6-FAE4-4F3D-99A8-A826BBC8C542}" type="presOf" srcId="{8247BD1D-61E3-493E-943B-36FC3002E6FC}" destId="{756A90A0-CD51-4C36-8E7D-EC2442B422F8}" srcOrd="0" destOrd="0" presId="urn:microsoft.com/office/officeart/2011/layout/HexagonRadial"/>
    <dgm:cxn modelId="{E62B86A6-98AF-4283-A956-AB66FC00B1C4}" type="presOf" srcId="{CA1221AB-5FCE-4364-BD7F-1E7B9CBB54E7}" destId="{DF4C2288-49BE-4EA1-A8AE-09DCA7CDB265}" srcOrd="0" destOrd="0" presId="urn:microsoft.com/office/officeart/2011/layout/HexagonRadial"/>
    <dgm:cxn modelId="{604714B3-F2D6-4A79-AE83-F31E09C46A3E}" type="presOf" srcId="{16890F1C-8A2D-47F7-B861-48E31FEB1271}" destId="{F3069A81-809F-451E-A4BB-A8B9E55D5612}" srcOrd="0" destOrd="0" presId="urn:microsoft.com/office/officeart/2011/layout/HexagonRadial"/>
    <dgm:cxn modelId="{8F3CE2C4-040D-4B67-B017-D04F888FB719}" srcId="{BD1180BE-967E-481D-9B8D-810B88466C71}" destId="{9FF9E4D1-1620-45B7-B613-595EA4EEDF3B}" srcOrd="1" destOrd="0" parTransId="{4C90AB5A-EDC8-48F3-BEB2-7D8CE433D4D3}" sibTransId="{C0203144-E189-46A0-9DFE-21AA08C06D91}"/>
    <dgm:cxn modelId="{3A1360CC-4D96-443B-BC39-76D45F2D52A9}" type="presOf" srcId="{9FF9E4D1-1620-45B7-B613-595EA4EEDF3B}" destId="{F9723369-3A21-4E58-A802-385C2E2071EE}" srcOrd="0" destOrd="0" presId="urn:microsoft.com/office/officeart/2011/layout/HexagonRadial"/>
    <dgm:cxn modelId="{CA2860F6-BA6E-400D-8F73-D1E30C27ED2B}" type="presOf" srcId="{5D87CE59-74DF-43E7-AD8E-95308E341398}" destId="{F4985359-704F-44B9-9746-20D3637DD120}" srcOrd="0" destOrd="0" presId="urn:microsoft.com/office/officeart/2011/layout/HexagonRadial"/>
    <dgm:cxn modelId="{84FDD4F9-A36C-4563-B5CC-4063D0BA0A8A}" type="presOf" srcId="{E464133C-2A38-4C56-8092-E4A4123D946E}" destId="{FE2E67AE-31DE-4944-AD08-230D7F90F03C}" srcOrd="0" destOrd="0" presId="urn:microsoft.com/office/officeart/2011/layout/HexagonRadial"/>
    <dgm:cxn modelId="{B704E2CF-D940-4597-B6AD-AF99A2A62879}" type="presParOf" srcId="{FE2E67AE-31DE-4944-AD08-230D7F90F03C}" destId="{ABD5F3A4-8763-4677-8B77-E75FEC0658E8}" srcOrd="0" destOrd="0" presId="urn:microsoft.com/office/officeart/2011/layout/HexagonRadial"/>
    <dgm:cxn modelId="{213D596E-A80B-4FF3-AA4E-7353219A0DC6}" type="presParOf" srcId="{FE2E67AE-31DE-4944-AD08-230D7F90F03C}" destId="{63254FBE-46F3-46AF-A9A6-C46C07644704}" srcOrd="1" destOrd="0" presId="urn:microsoft.com/office/officeart/2011/layout/HexagonRadial"/>
    <dgm:cxn modelId="{2EB080BF-16B3-4FD7-9C58-D170FFCB94B1}" type="presParOf" srcId="{63254FBE-46F3-46AF-A9A6-C46C07644704}" destId="{24E2C176-FD36-4E77-983B-914BE183FD59}" srcOrd="0" destOrd="0" presId="urn:microsoft.com/office/officeart/2011/layout/HexagonRadial"/>
    <dgm:cxn modelId="{48867B5A-FD29-4FE4-8BE1-FFA4EFD86DBE}" type="presParOf" srcId="{FE2E67AE-31DE-4944-AD08-230D7F90F03C}" destId="{F3069A81-809F-451E-A4BB-A8B9E55D5612}" srcOrd="2" destOrd="0" presId="urn:microsoft.com/office/officeart/2011/layout/HexagonRadial"/>
    <dgm:cxn modelId="{A145BEF6-698F-4E1E-A0CA-D2474C0580CD}" type="presParOf" srcId="{FE2E67AE-31DE-4944-AD08-230D7F90F03C}" destId="{A9459BB5-4CD1-4D26-862E-603C5ECD8D32}" srcOrd="3" destOrd="0" presId="urn:microsoft.com/office/officeart/2011/layout/HexagonRadial"/>
    <dgm:cxn modelId="{311522F7-244F-47FE-B58F-2A28753CCC0A}" type="presParOf" srcId="{A9459BB5-4CD1-4D26-862E-603C5ECD8D32}" destId="{CEFE9993-2769-4F03-9115-581FC5F80522}" srcOrd="0" destOrd="0" presId="urn:microsoft.com/office/officeart/2011/layout/HexagonRadial"/>
    <dgm:cxn modelId="{67BCB01E-97CF-46EC-BFFA-4FE42DAC1623}" type="presParOf" srcId="{FE2E67AE-31DE-4944-AD08-230D7F90F03C}" destId="{F9723369-3A21-4E58-A802-385C2E2071EE}" srcOrd="4" destOrd="0" presId="urn:microsoft.com/office/officeart/2011/layout/HexagonRadial"/>
    <dgm:cxn modelId="{D6321031-4217-4681-97E5-2D044F27A0E8}" type="presParOf" srcId="{FE2E67AE-31DE-4944-AD08-230D7F90F03C}" destId="{44E5C4E0-5E6F-4A6C-BC25-D1F5E9AD5EAF}" srcOrd="5" destOrd="0" presId="urn:microsoft.com/office/officeart/2011/layout/HexagonRadial"/>
    <dgm:cxn modelId="{646BB916-4811-45C4-858B-4598A9621875}" type="presParOf" srcId="{44E5C4E0-5E6F-4A6C-BC25-D1F5E9AD5EAF}" destId="{421138FA-3E56-4C69-AE72-A9CA80DEAFE3}" srcOrd="0" destOrd="0" presId="urn:microsoft.com/office/officeart/2011/layout/HexagonRadial"/>
    <dgm:cxn modelId="{757C5D7D-8F6B-4BB0-9C77-A18F2F2AA5DA}" type="presParOf" srcId="{FE2E67AE-31DE-4944-AD08-230D7F90F03C}" destId="{756A90A0-CD51-4C36-8E7D-EC2442B422F8}" srcOrd="6" destOrd="0" presId="urn:microsoft.com/office/officeart/2011/layout/HexagonRadial"/>
    <dgm:cxn modelId="{8687CFBE-47DE-4B25-B381-6F6C6F04A5AF}" type="presParOf" srcId="{FE2E67AE-31DE-4944-AD08-230D7F90F03C}" destId="{5B66A4E3-4AA1-4F73-B68D-8105646E4A02}" srcOrd="7" destOrd="0" presId="urn:microsoft.com/office/officeart/2011/layout/HexagonRadial"/>
    <dgm:cxn modelId="{663C5D11-CC3F-4D8A-93E1-0A169719A816}" type="presParOf" srcId="{5B66A4E3-4AA1-4F73-B68D-8105646E4A02}" destId="{A9A3241A-FEDC-4F5D-B31B-351DFD54DBBC}" srcOrd="0" destOrd="0" presId="urn:microsoft.com/office/officeart/2011/layout/HexagonRadial"/>
    <dgm:cxn modelId="{9BBFF44E-6877-4911-B2A4-F26F80DC952C}" type="presParOf" srcId="{FE2E67AE-31DE-4944-AD08-230D7F90F03C}" destId="{DF4C2288-49BE-4EA1-A8AE-09DCA7CDB265}" srcOrd="8" destOrd="0" presId="urn:microsoft.com/office/officeart/2011/layout/HexagonRadial"/>
    <dgm:cxn modelId="{4F3BF830-2C6A-451B-8F56-079F2C9FCCA3}" type="presParOf" srcId="{FE2E67AE-31DE-4944-AD08-230D7F90F03C}" destId="{97062770-CC47-4B94-87F2-DE71C7FFD8E1}" srcOrd="9" destOrd="0" presId="urn:microsoft.com/office/officeart/2011/layout/HexagonRadial"/>
    <dgm:cxn modelId="{D52F7618-D262-41B3-88DC-F88FCA3DB496}" type="presParOf" srcId="{97062770-CC47-4B94-87F2-DE71C7FFD8E1}" destId="{F0C015CC-A8A8-4EFF-B93F-EC5E45A1558C}" srcOrd="0" destOrd="0" presId="urn:microsoft.com/office/officeart/2011/layout/HexagonRadial"/>
    <dgm:cxn modelId="{D3EA438C-6A2A-4740-9320-4F41AF52ED9F}" type="presParOf" srcId="{FE2E67AE-31DE-4944-AD08-230D7F90F03C}" destId="{C28B26DE-92D9-439E-BB4A-F2E10D53E9C1}" srcOrd="10" destOrd="0" presId="urn:microsoft.com/office/officeart/2011/layout/HexagonRadial"/>
    <dgm:cxn modelId="{B65EBB14-D430-4629-8715-32C46F345514}" type="presParOf" srcId="{FE2E67AE-31DE-4944-AD08-230D7F90F03C}" destId="{F07F91B7-0AA0-434A-8160-CB81DA81C9DF}" srcOrd="11" destOrd="0" presId="urn:microsoft.com/office/officeart/2011/layout/HexagonRadial"/>
    <dgm:cxn modelId="{7598462A-D0B1-4F09-A958-55ED7E4F776C}" type="presParOf" srcId="{F07F91B7-0AA0-434A-8160-CB81DA81C9DF}" destId="{6B70BAA2-488B-4622-B615-C98A127A7081}" srcOrd="0" destOrd="0" presId="urn:microsoft.com/office/officeart/2011/layout/HexagonRadial"/>
    <dgm:cxn modelId="{0D64B558-527D-4469-B1EE-9CB23A3872DE}" type="presParOf" srcId="{FE2E67AE-31DE-4944-AD08-230D7F90F03C}" destId="{F4985359-704F-44B9-9746-20D3637DD12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006391-A781-4CE6-B8FC-A4858A156F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51E599-2780-4043-BB62-36DAA4B502C4}">
      <dgm:prSet phldrT="[Text]"/>
      <dgm:spPr>
        <a:solidFill>
          <a:srgbClr val="14833C"/>
        </a:solidFill>
      </dgm:spPr>
      <dgm:t>
        <a:bodyPr/>
        <a:lstStyle/>
        <a:p>
          <a:r>
            <a:rPr lang="en-GB" dirty="0"/>
            <a:t>SC, repairs, cleaning, calibration</a:t>
          </a:r>
        </a:p>
      </dgm:t>
    </dgm:pt>
    <dgm:pt modelId="{411E0B5A-C3AA-4468-A8DE-AB99F037E89F}" type="parTrans" cxnId="{AE1C2378-A466-4545-859F-78E1A1544691}">
      <dgm:prSet/>
      <dgm:spPr/>
      <dgm:t>
        <a:bodyPr/>
        <a:lstStyle/>
        <a:p>
          <a:endParaRPr lang="en-GB"/>
        </a:p>
      </dgm:t>
    </dgm:pt>
    <dgm:pt modelId="{D3361C48-3D04-45F1-9125-50C8F043D5F6}" type="sibTrans" cxnId="{AE1C2378-A466-4545-859F-78E1A1544691}">
      <dgm:prSet/>
      <dgm:spPr/>
      <dgm:t>
        <a:bodyPr/>
        <a:lstStyle/>
        <a:p>
          <a:endParaRPr lang="en-GB"/>
        </a:p>
      </dgm:t>
    </dgm:pt>
    <dgm:pt modelId="{90583846-BB30-4300-A71D-974842F19BC2}" type="pres">
      <dgm:prSet presAssocID="{81006391-A781-4CE6-B8FC-A4858A156F0C}" presName="diagram" presStyleCnt="0">
        <dgm:presLayoutVars>
          <dgm:dir/>
          <dgm:resizeHandles val="exact"/>
        </dgm:presLayoutVars>
      </dgm:prSet>
      <dgm:spPr/>
    </dgm:pt>
    <dgm:pt modelId="{87D66835-41C5-45A1-9AFA-0464CA92F155}" type="pres">
      <dgm:prSet presAssocID="{A851E599-2780-4043-BB62-36DAA4B502C4}" presName="node" presStyleLbl="node1" presStyleIdx="0" presStyleCnt="1" custLinFactNeighborX="2980" custLinFactNeighborY="80093">
        <dgm:presLayoutVars>
          <dgm:bulletEnabled val="1"/>
        </dgm:presLayoutVars>
      </dgm:prSet>
      <dgm:spPr/>
    </dgm:pt>
  </dgm:ptLst>
  <dgm:cxnLst>
    <dgm:cxn modelId="{2982AA74-D32D-4FC8-AFB3-9BE28BA2EF5B}" type="presOf" srcId="{A851E599-2780-4043-BB62-36DAA4B502C4}" destId="{87D66835-41C5-45A1-9AFA-0464CA92F155}" srcOrd="0" destOrd="0" presId="urn:microsoft.com/office/officeart/2005/8/layout/default"/>
    <dgm:cxn modelId="{AE1C2378-A466-4545-859F-78E1A1544691}" srcId="{81006391-A781-4CE6-B8FC-A4858A156F0C}" destId="{A851E599-2780-4043-BB62-36DAA4B502C4}" srcOrd="0" destOrd="0" parTransId="{411E0B5A-C3AA-4468-A8DE-AB99F037E89F}" sibTransId="{D3361C48-3D04-45F1-9125-50C8F043D5F6}"/>
    <dgm:cxn modelId="{B52E5DB2-ECB3-4F0E-9BB8-DC9242C5E0EE}" type="presOf" srcId="{81006391-A781-4CE6-B8FC-A4858A156F0C}" destId="{90583846-BB30-4300-A71D-974842F19BC2}" srcOrd="0" destOrd="0" presId="urn:microsoft.com/office/officeart/2005/8/layout/default"/>
    <dgm:cxn modelId="{8BFEA9A1-B0B8-427A-9930-01201732620C}" type="presParOf" srcId="{90583846-BB30-4300-A71D-974842F19BC2}" destId="{87D66835-41C5-45A1-9AFA-0464CA92F15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006391-A781-4CE6-B8FC-A4858A156F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51E599-2780-4043-BB62-36DAA4B502C4}">
      <dgm:prSet phldrT="[Text]"/>
      <dgm:spPr>
        <a:solidFill>
          <a:srgbClr val="0E6519"/>
        </a:solidFill>
      </dgm:spPr>
      <dgm:t>
        <a:bodyPr/>
        <a:lstStyle/>
        <a:p>
          <a:r>
            <a:rPr lang="en-GB" dirty="0"/>
            <a:t>Wages, NI, pension, refreshments</a:t>
          </a:r>
        </a:p>
      </dgm:t>
    </dgm:pt>
    <dgm:pt modelId="{411E0B5A-C3AA-4468-A8DE-AB99F037E89F}" type="parTrans" cxnId="{AE1C2378-A466-4545-859F-78E1A1544691}">
      <dgm:prSet/>
      <dgm:spPr/>
      <dgm:t>
        <a:bodyPr/>
        <a:lstStyle/>
        <a:p>
          <a:endParaRPr lang="en-GB"/>
        </a:p>
      </dgm:t>
    </dgm:pt>
    <dgm:pt modelId="{D3361C48-3D04-45F1-9125-50C8F043D5F6}" type="sibTrans" cxnId="{AE1C2378-A466-4545-859F-78E1A1544691}">
      <dgm:prSet/>
      <dgm:spPr/>
      <dgm:t>
        <a:bodyPr/>
        <a:lstStyle/>
        <a:p>
          <a:endParaRPr lang="en-GB"/>
        </a:p>
      </dgm:t>
    </dgm:pt>
    <dgm:pt modelId="{90583846-BB30-4300-A71D-974842F19BC2}" type="pres">
      <dgm:prSet presAssocID="{81006391-A781-4CE6-B8FC-A4858A156F0C}" presName="diagram" presStyleCnt="0">
        <dgm:presLayoutVars>
          <dgm:dir/>
          <dgm:resizeHandles val="exact"/>
        </dgm:presLayoutVars>
      </dgm:prSet>
      <dgm:spPr/>
    </dgm:pt>
    <dgm:pt modelId="{87D66835-41C5-45A1-9AFA-0464CA92F155}" type="pres">
      <dgm:prSet presAssocID="{A851E599-2780-4043-BB62-36DAA4B502C4}" presName="node" presStyleLbl="node1" presStyleIdx="0" presStyleCnt="1" custLinFactNeighborX="3547" custLinFactNeighborY="9811">
        <dgm:presLayoutVars>
          <dgm:bulletEnabled val="1"/>
        </dgm:presLayoutVars>
      </dgm:prSet>
      <dgm:spPr/>
    </dgm:pt>
  </dgm:ptLst>
  <dgm:cxnLst>
    <dgm:cxn modelId="{2982AA74-D32D-4FC8-AFB3-9BE28BA2EF5B}" type="presOf" srcId="{A851E599-2780-4043-BB62-36DAA4B502C4}" destId="{87D66835-41C5-45A1-9AFA-0464CA92F155}" srcOrd="0" destOrd="0" presId="urn:microsoft.com/office/officeart/2005/8/layout/default"/>
    <dgm:cxn modelId="{AE1C2378-A466-4545-859F-78E1A1544691}" srcId="{81006391-A781-4CE6-B8FC-A4858A156F0C}" destId="{A851E599-2780-4043-BB62-36DAA4B502C4}" srcOrd="0" destOrd="0" parTransId="{411E0B5A-C3AA-4468-A8DE-AB99F037E89F}" sibTransId="{D3361C48-3D04-45F1-9125-50C8F043D5F6}"/>
    <dgm:cxn modelId="{B52E5DB2-ECB3-4F0E-9BB8-DC9242C5E0EE}" type="presOf" srcId="{81006391-A781-4CE6-B8FC-A4858A156F0C}" destId="{90583846-BB30-4300-A71D-974842F19BC2}" srcOrd="0" destOrd="0" presId="urn:microsoft.com/office/officeart/2005/8/layout/default"/>
    <dgm:cxn modelId="{8BFEA9A1-B0B8-427A-9930-01201732620C}" type="presParOf" srcId="{90583846-BB30-4300-A71D-974842F19BC2}" destId="{87D66835-41C5-45A1-9AFA-0464CA92F15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006391-A781-4CE6-B8FC-A4858A156F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583846-BB30-4300-A71D-974842F19BC2}" type="pres">
      <dgm:prSet presAssocID="{81006391-A781-4CE6-B8FC-A4858A156F0C}" presName="diagram" presStyleCnt="0">
        <dgm:presLayoutVars>
          <dgm:dir/>
          <dgm:resizeHandles val="exact"/>
        </dgm:presLayoutVars>
      </dgm:prSet>
      <dgm:spPr/>
    </dgm:pt>
  </dgm:ptLst>
  <dgm:cxnLst>
    <dgm:cxn modelId="{B52E5DB2-ECB3-4F0E-9BB8-DC9242C5E0EE}" type="presOf" srcId="{81006391-A781-4CE6-B8FC-A4858A156F0C}" destId="{90583846-BB30-4300-A71D-974842F19BC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BAB752-B944-4636-9267-862A7B9D6779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C61DA308-ADB0-4DD6-9B96-E54061CDED25}">
      <dgm:prSet phldrT="[Text]"/>
      <dgm:spPr/>
      <dgm:t>
        <a:bodyPr/>
        <a:lstStyle/>
        <a:p>
          <a:r>
            <a:rPr lang="en-GB" dirty="0"/>
            <a:t>Balance the books (if in red no bail out)</a:t>
          </a:r>
        </a:p>
      </dgm:t>
    </dgm:pt>
    <dgm:pt modelId="{FD13182E-5687-4575-84E5-BD8DC722BC84}" type="parTrans" cxnId="{52A88E4B-0BBC-415C-AC94-2D30268AD2C1}">
      <dgm:prSet/>
      <dgm:spPr/>
      <dgm:t>
        <a:bodyPr/>
        <a:lstStyle/>
        <a:p>
          <a:endParaRPr lang="en-GB"/>
        </a:p>
      </dgm:t>
    </dgm:pt>
    <dgm:pt modelId="{616FEC95-ACB8-41F0-A487-17738210148B}" type="sibTrans" cxnId="{52A88E4B-0BBC-415C-AC94-2D30268AD2C1}">
      <dgm:prSet/>
      <dgm:spPr/>
      <dgm:t>
        <a:bodyPr/>
        <a:lstStyle/>
        <a:p>
          <a:endParaRPr lang="en-GB"/>
        </a:p>
      </dgm:t>
    </dgm:pt>
    <dgm:pt modelId="{FBDAE7F2-A320-4E52-BC95-E84E37853FE1}">
      <dgm:prSet phldrT="[Text]"/>
      <dgm:spPr/>
      <dgm:t>
        <a:bodyPr/>
        <a:lstStyle/>
        <a:p>
          <a:r>
            <a:rPr lang="en-GB" dirty="0"/>
            <a:t>Funding is changing all the time</a:t>
          </a:r>
        </a:p>
      </dgm:t>
    </dgm:pt>
    <dgm:pt modelId="{31CFF0EF-B540-4AF6-A64D-1C29CA61AC19}" type="parTrans" cxnId="{390706DB-AE54-438D-95BA-6D5FE93FECD1}">
      <dgm:prSet/>
      <dgm:spPr/>
      <dgm:t>
        <a:bodyPr/>
        <a:lstStyle/>
        <a:p>
          <a:endParaRPr lang="en-GB"/>
        </a:p>
      </dgm:t>
    </dgm:pt>
    <dgm:pt modelId="{25D9C10D-A4D9-4AD9-9DA2-C0FB573B8351}" type="sibTrans" cxnId="{390706DB-AE54-438D-95BA-6D5FE93FECD1}">
      <dgm:prSet/>
      <dgm:spPr/>
      <dgm:t>
        <a:bodyPr/>
        <a:lstStyle/>
        <a:p>
          <a:endParaRPr lang="en-GB"/>
        </a:p>
      </dgm:t>
    </dgm:pt>
    <dgm:pt modelId="{179A079A-D2D7-4317-9C96-EA0169C942FC}">
      <dgm:prSet phldrT="[Text]"/>
      <dgm:spPr/>
      <dgm:t>
        <a:bodyPr/>
        <a:lstStyle/>
        <a:p>
          <a:r>
            <a:rPr lang="en-GB" dirty="0"/>
            <a:t>Pressures on ICB to reduce costs = services cut, lower cost FP10</a:t>
          </a:r>
        </a:p>
      </dgm:t>
    </dgm:pt>
    <dgm:pt modelId="{343D62DA-6394-4AEA-BD64-3EF6617267ED}" type="parTrans" cxnId="{DE9CFCAD-586E-478C-87BA-10B59BFA357F}">
      <dgm:prSet/>
      <dgm:spPr/>
      <dgm:t>
        <a:bodyPr/>
        <a:lstStyle/>
        <a:p>
          <a:endParaRPr lang="en-GB"/>
        </a:p>
      </dgm:t>
    </dgm:pt>
    <dgm:pt modelId="{D26CEA27-3520-472D-A932-DB223A5FA9D9}" type="sibTrans" cxnId="{DE9CFCAD-586E-478C-87BA-10B59BFA357F}">
      <dgm:prSet/>
      <dgm:spPr/>
      <dgm:t>
        <a:bodyPr/>
        <a:lstStyle/>
        <a:p>
          <a:endParaRPr lang="en-GB"/>
        </a:p>
      </dgm:t>
    </dgm:pt>
    <dgm:pt modelId="{13CBDFBC-D6C0-4AB6-BB16-2F27141C7134}">
      <dgm:prSet/>
      <dgm:spPr/>
      <dgm:t>
        <a:bodyPr/>
        <a:lstStyle/>
        <a:p>
          <a:r>
            <a:rPr lang="en-GB" dirty="0"/>
            <a:t>How calculate GMS  funding is under review</a:t>
          </a:r>
        </a:p>
      </dgm:t>
    </dgm:pt>
    <dgm:pt modelId="{E3A6743C-34F6-4794-8589-D338DF6CA3AB}" type="parTrans" cxnId="{78D7EC3B-9C91-4EBA-BFAA-5E7740C3A6DA}">
      <dgm:prSet/>
      <dgm:spPr/>
      <dgm:t>
        <a:bodyPr/>
        <a:lstStyle/>
        <a:p>
          <a:endParaRPr lang="en-GB"/>
        </a:p>
      </dgm:t>
    </dgm:pt>
    <dgm:pt modelId="{8FA824CD-BEC7-4C35-B350-7579B398A049}" type="sibTrans" cxnId="{78D7EC3B-9C91-4EBA-BFAA-5E7740C3A6DA}">
      <dgm:prSet/>
      <dgm:spPr/>
      <dgm:t>
        <a:bodyPr/>
        <a:lstStyle/>
        <a:p>
          <a:endParaRPr lang="en-GB"/>
        </a:p>
      </dgm:t>
    </dgm:pt>
    <dgm:pt modelId="{5DE53D47-272F-4E70-B34E-9BFEDE1493D7}" type="pres">
      <dgm:prSet presAssocID="{FBBAB752-B944-4636-9267-862A7B9D6779}" presName="CompostProcess" presStyleCnt="0">
        <dgm:presLayoutVars>
          <dgm:dir/>
          <dgm:resizeHandles val="exact"/>
        </dgm:presLayoutVars>
      </dgm:prSet>
      <dgm:spPr/>
    </dgm:pt>
    <dgm:pt modelId="{FA8A36FB-FF62-4C37-9EA2-ECA16C3E1264}" type="pres">
      <dgm:prSet presAssocID="{FBBAB752-B944-4636-9267-862A7B9D6779}" presName="arrow" presStyleLbl="bgShp" presStyleIdx="0" presStyleCnt="1"/>
      <dgm:spPr/>
    </dgm:pt>
    <dgm:pt modelId="{6ABBF9E7-8F90-4D0B-8B1C-F799CE6E61F8}" type="pres">
      <dgm:prSet presAssocID="{FBBAB752-B944-4636-9267-862A7B9D6779}" presName="linearProcess" presStyleCnt="0"/>
      <dgm:spPr/>
    </dgm:pt>
    <dgm:pt modelId="{BF7A4D1B-83FB-474E-A088-17741BE0934F}" type="pres">
      <dgm:prSet presAssocID="{13CBDFBC-D6C0-4AB6-BB16-2F27141C7134}" presName="textNode" presStyleLbl="node1" presStyleIdx="0" presStyleCnt="4">
        <dgm:presLayoutVars>
          <dgm:bulletEnabled val="1"/>
        </dgm:presLayoutVars>
      </dgm:prSet>
      <dgm:spPr/>
    </dgm:pt>
    <dgm:pt modelId="{C1BA351E-F092-46BD-A9AA-4D5F600B905F}" type="pres">
      <dgm:prSet presAssocID="{8FA824CD-BEC7-4C35-B350-7579B398A049}" presName="sibTrans" presStyleCnt="0"/>
      <dgm:spPr/>
    </dgm:pt>
    <dgm:pt modelId="{10F53B81-E324-4932-B922-DE84FCE5C913}" type="pres">
      <dgm:prSet presAssocID="{179A079A-D2D7-4317-9C96-EA0169C942FC}" presName="textNode" presStyleLbl="node1" presStyleIdx="1" presStyleCnt="4">
        <dgm:presLayoutVars>
          <dgm:bulletEnabled val="1"/>
        </dgm:presLayoutVars>
      </dgm:prSet>
      <dgm:spPr/>
    </dgm:pt>
    <dgm:pt modelId="{3A4109A3-5FA4-4A5A-B772-A967C3B73304}" type="pres">
      <dgm:prSet presAssocID="{D26CEA27-3520-472D-A932-DB223A5FA9D9}" presName="sibTrans" presStyleCnt="0"/>
      <dgm:spPr/>
    </dgm:pt>
    <dgm:pt modelId="{E19F5DA2-A5C9-44C0-B4A2-5D09E8483D30}" type="pres">
      <dgm:prSet presAssocID="{FBDAE7F2-A320-4E52-BC95-E84E37853FE1}" presName="textNode" presStyleLbl="node1" presStyleIdx="2" presStyleCnt="4">
        <dgm:presLayoutVars>
          <dgm:bulletEnabled val="1"/>
        </dgm:presLayoutVars>
      </dgm:prSet>
      <dgm:spPr/>
    </dgm:pt>
    <dgm:pt modelId="{99A4244B-C46A-4CE5-8A36-9DA18CF62084}" type="pres">
      <dgm:prSet presAssocID="{25D9C10D-A4D9-4AD9-9DA2-C0FB573B8351}" presName="sibTrans" presStyleCnt="0"/>
      <dgm:spPr/>
    </dgm:pt>
    <dgm:pt modelId="{20862F09-A2D8-4622-A4D7-AA5939D36C7E}" type="pres">
      <dgm:prSet presAssocID="{C61DA308-ADB0-4DD6-9B96-E54061CDED2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5E65824-2847-4C4D-91D1-2D14B361AC26}" type="presOf" srcId="{179A079A-D2D7-4317-9C96-EA0169C942FC}" destId="{10F53B81-E324-4932-B922-DE84FCE5C913}" srcOrd="0" destOrd="0" presId="urn:microsoft.com/office/officeart/2005/8/layout/hProcess9"/>
    <dgm:cxn modelId="{D825E138-D73F-470D-890B-54A58E8B7033}" type="presOf" srcId="{C61DA308-ADB0-4DD6-9B96-E54061CDED25}" destId="{20862F09-A2D8-4622-A4D7-AA5939D36C7E}" srcOrd="0" destOrd="0" presId="urn:microsoft.com/office/officeart/2005/8/layout/hProcess9"/>
    <dgm:cxn modelId="{78D7EC3B-9C91-4EBA-BFAA-5E7740C3A6DA}" srcId="{FBBAB752-B944-4636-9267-862A7B9D6779}" destId="{13CBDFBC-D6C0-4AB6-BB16-2F27141C7134}" srcOrd="0" destOrd="0" parTransId="{E3A6743C-34F6-4794-8589-D338DF6CA3AB}" sibTransId="{8FA824CD-BEC7-4C35-B350-7579B398A049}"/>
    <dgm:cxn modelId="{52A88E4B-0BBC-415C-AC94-2D30268AD2C1}" srcId="{FBBAB752-B944-4636-9267-862A7B9D6779}" destId="{C61DA308-ADB0-4DD6-9B96-E54061CDED25}" srcOrd="3" destOrd="0" parTransId="{FD13182E-5687-4575-84E5-BD8DC722BC84}" sibTransId="{616FEC95-ACB8-41F0-A487-17738210148B}"/>
    <dgm:cxn modelId="{D8A87988-F757-428D-9BA9-B0AA342B4A9B}" type="presOf" srcId="{13CBDFBC-D6C0-4AB6-BB16-2F27141C7134}" destId="{BF7A4D1B-83FB-474E-A088-17741BE0934F}" srcOrd="0" destOrd="0" presId="urn:microsoft.com/office/officeart/2005/8/layout/hProcess9"/>
    <dgm:cxn modelId="{D9C16F9C-D4CB-4C06-B075-E6C4D08490E8}" type="presOf" srcId="{FBBAB752-B944-4636-9267-862A7B9D6779}" destId="{5DE53D47-272F-4E70-B34E-9BFEDE1493D7}" srcOrd="0" destOrd="0" presId="urn:microsoft.com/office/officeart/2005/8/layout/hProcess9"/>
    <dgm:cxn modelId="{DE9CFCAD-586E-478C-87BA-10B59BFA357F}" srcId="{FBBAB752-B944-4636-9267-862A7B9D6779}" destId="{179A079A-D2D7-4317-9C96-EA0169C942FC}" srcOrd="1" destOrd="0" parTransId="{343D62DA-6394-4AEA-BD64-3EF6617267ED}" sibTransId="{D26CEA27-3520-472D-A932-DB223A5FA9D9}"/>
    <dgm:cxn modelId="{390706DB-AE54-438D-95BA-6D5FE93FECD1}" srcId="{FBBAB752-B944-4636-9267-862A7B9D6779}" destId="{FBDAE7F2-A320-4E52-BC95-E84E37853FE1}" srcOrd="2" destOrd="0" parTransId="{31CFF0EF-B540-4AF6-A64D-1C29CA61AC19}" sibTransId="{25D9C10D-A4D9-4AD9-9DA2-C0FB573B8351}"/>
    <dgm:cxn modelId="{1D8975EF-84F5-4402-BB35-28B68112DBD5}" type="presOf" srcId="{FBDAE7F2-A320-4E52-BC95-E84E37853FE1}" destId="{E19F5DA2-A5C9-44C0-B4A2-5D09E8483D30}" srcOrd="0" destOrd="0" presId="urn:microsoft.com/office/officeart/2005/8/layout/hProcess9"/>
    <dgm:cxn modelId="{E15C9622-1548-4D9A-A100-4B0F413B941A}" type="presParOf" srcId="{5DE53D47-272F-4E70-B34E-9BFEDE1493D7}" destId="{FA8A36FB-FF62-4C37-9EA2-ECA16C3E1264}" srcOrd="0" destOrd="0" presId="urn:microsoft.com/office/officeart/2005/8/layout/hProcess9"/>
    <dgm:cxn modelId="{7342B652-C61B-4958-AF84-86E379A78C87}" type="presParOf" srcId="{5DE53D47-272F-4E70-B34E-9BFEDE1493D7}" destId="{6ABBF9E7-8F90-4D0B-8B1C-F799CE6E61F8}" srcOrd="1" destOrd="0" presId="urn:microsoft.com/office/officeart/2005/8/layout/hProcess9"/>
    <dgm:cxn modelId="{454EB40E-FF4F-4587-9872-DA26BD9B7483}" type="presParOf" srcId="{6ABBF9E7-8F90-4D0B-8B1C-F799CE6E61F8}" destId="{BF7A4D1B-83FB-474E-A088-17741BE0934F}" srcOrd="0" destOrd="0" presId="urn:microsoft.com/office/officeart/2005/8/layout/hProcess9"/>
    <dgm:cxn modelId="{F0904E3A-7588-4ED7-9A6A-45A2A316FC14}" type="presParOf" srcId="{6ABBF9E7-8F90-4D0B-8B1C-F799CE6E61F8}" destId="{C1BA351E-F092-46BD-A9AA-4D5F600B905F}" srcOrd="1" destOrd="0" presId="urn:microsoft.com/office/officeart/2005/8/layout/hProcess9"/>
    <dgm:cxn modelId="{2D3BFDA1-EA03-49EA-BB94-A676B9FDC18C}" type="presParOf" srcId="{6ABBF9E7-8F90-4D0B-8B1C-F799CE6E61F8}" destId="{10F53B81-E324-4932-B922-DE84FCE5C913}" srcOrd="2" destOrd="0" presId="urn:microsoft.com/office/officeart/2005/8/layout/hProcess9"/>
    <dgm:cxn modelId="{0A78957A-9C4C-4298-A3CF-8BC92CC48ACB}" type="presParOf" srcId="{6ABBF9E7-8F90-4D0B-8B1C-F799CE6E61F8}" destId="{3A4109A3-5FA4-4A5A-B772-A967C3B73304}" srcOrd="3" destOrd="0" presId="urn:microsoft.com/office/officeart/2005/8/layout/hProcess9"/>
    <dgm:cxn modelId="{3FD2A731-ACF9-4BC2-B52B-0938350248E6}" type="presParOf" srcId="{6ABBF9E7-8F90-4D0B-8B1C-F799CE6E61F8}" destId="{E19F5DA2-A5C9-44C0-B4A2-5D09E8483D30}" srcOrd="4" destOrd="0" presId="urn:microsoft.com/office/officeart/2005/8/layout/hProcess9"/>
    <dgm:cxn modelId="{D2E9B439-3A5E-4DC5-B5D2-05395821DBC9}" type="presParOf" srcId="{6ABBF9E7-8F90-4D0B-8B1C-F799CE6E61F8}" destId="{99A4244B-C46A-4CE5-8A36-9DA18CF62084}" srcOrd="5" destOrd="0" presId="urn:microsoft.com/office/officeart/2005/8/layout/hProcess9"/>
    <dgm:cxn modelId="{F1E35DBC-787F-4E29-A06F-FE0271F5C78F}" type="presParOf" srcId="{6ABBF9E7-8F90-4D0B-8B1C-F799CE6E61F8}" destId="{20862F09-A2D8-4622-A4D7-AA5939D36C7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1E91CA-048F-48E4-8611-E253FF0F51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B27423-9DDA-4F05-80AD-E06B9D3DE732}">
      <dgm:prSet phldrT="[Text]"/>
      <dgm:spPr/>
      <dgm:t>
        <a:bodyPr/>
        <a:lstStyle/>
        <a:p>
          <a:r>
            <a:rPr lang="en-GB" dirty="0"/>
            <a:t>Reduce costs</a:t>
          </a:r>
        </a:p>
      </dgm:t>
    </dgm:pt>
    <dgm:pt modelId="{DD34EFE3-388D-4F20-9872-8A37659CDEFF}" type="parTrans" cxnId="{0E597F8C-C3EF-49C1-AAAB-ED5CB4CC8F37}">
      <dgm:prSet/>
      <dgm:spPr/>
      <dgm:t>
        <a:bodyPr/>
        <a:lstStyle/>
        <a:p>
          <a:endParaRPr lang="en-GB"/>
        </a:p>
      </dgm:t>
    </dgm:pt>
    <dgm:pt modelId="{70BA71CC-3436-4691-A7D3-16B775358D96}" type="sibTrans" cxnId="{0E597F8C-C3EF-49C1-AAAB-ED5CB4CC8F37}">
      <dgm:prSet/>
      <dgm:spPr/>
      <dgm:t>
        <a:bodyPr/>
        <a:lstStyle/>
        <a:p>
          <a:endParaRPr lang="en-GB"/>
        </a:p>
      </dgm:t>
    </dgm:pt>
    <dgm:pt modelId="{79981B60-1157-4FB4-AA47-3C33E93F8AAC}">
      <dgm:prSet phldrT="[Text]"/>
      <dgm:spPr/>
      <dgm:t>
        <a:bodyPr/>
        <a:lstStyle/>
        <a:p>
          <a:r>
            <a:rPr lang="en-GB" dirty="0"/>
            <a:t>Maximise income</a:t>
          </a:r>
        </a:p>
      </dgm:t>
    </dgm:pt>
    <dgm:pt modelId="{2F309B07-1659-4E02-A9A5-90280BF21A0B}" type="sibTrans" cxnId="{C6606751-F54E-4994-9F60-9E337E7ACEC5}">
      <dgm:prSet/>
      <dgm:spPr/>
      <dgm:t>
        <a:bodyPr/>
        <a:lstStyle/>
        <a:p>
          <a:endParaRPr lang="en-GB"/>
        </a:p>
      </dgm:t>
    </dgm:pt>
    <dgm:pt modelId="{75A45E98-1168-4B61-9097-917537AF95DE}" type="parTrans" cxnId="{C6606751-F54E-4994-9F60-9E337E7ACEC5}">
      <dgm:prSet/>
      <dgm:spPr/>
      <dgm:t>
        <a:bodyPr/>
        <a:lstStyle/>
        <a:p>
          <a:endParaRPr lang="en-GB"/>
        </a:p>
      </dgm:t>
    </dgm:pt>
    <dgm:pt modelId="{F53509D5-4505-410C-A635-4703EB4E6C2F}" type="pres">
      <dgm:prSet presAssocID="{E31E91CA-048F-48E4-8611-E253FF0F516D}" presName="diagram" presStyleCnt="0">
        <dgm:presLayoutVars>
          <dgm:dir/>
          <dgm:resizeHandles val="exact"/>
        </dgm:presLayoutVars>
      </dgm:prSet>
      <dgm:spPr/>
    </dgm:pt>
    <dgm:pt modelId="{3690FC9A-DA09-4CAA-BD70-8C37EE11F941}" type="pres">
      <dgm:prSet presAssocID="{EFB27423-9DDA-4F05-80AD-E06B9D3DE732}" presName="node" presStyleLbl="node1" presStyleIdx="0" presStyleCnt="2">
        <dgm:presLayoutVars>
          <dgm:bulletEnabled val="1"/>
        </dgm:presLayoutVars>
      </dgm:prSet>
      <dgm:spPr/>
    </dgm:pt>
    <dgm:pt modelId="{F49064C5-24F9-4197-9328-BE160AB27785}" type="pres">
      <dgm:prSet presAssocID="{70BA71CC-3436-4691-A7D3-16B775358D96}" presName="sibTrans" presStyleCnt="0"/>
      <dgm:spPr/>
    </dgm:pt>
    <dgm:pt modelId="{3F1D9289-1CED-4485-8149-F137917F061D}" type="pres">
      <dgm:prSet presAssocID="{79981B60-1157-4FB4-AA47-3C33E93F8A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597E512-85EF-4DD9-A16F-A9F436CE7C89}" type="presOf" srcId="{79981B60-1157-4FB4-AA47-3C33E93F8AAC}" destId="{3F1D9289-1CED-4485-8149-F137917F061D}" srcOrd="0" destOrd="0" presId="urn:microsoft.com/office/officeart/2005/8/layout/default"/>
    <dgm:cxn modelId="{CA2C4C14-5FFF-40BB-AC18-253BF0C31C61}" type="presOf" srcId="{EFB27423-9DDA-4F05-80AD-E06B9D3DE732}" destId="{3690FC9A-DA09-4CAA-BD70-8C37EE11F941}" srcOrd="0" destOrd="0" presId="urn:microsoft.com/office/officeart/2005/8/layout/default"/>
    <dgm:cxn modelId="{C6606751-F54E-4994-9F60-9E337E7ACEC5}" srcId="{E31E91CA-048F-48E4-8611-E253FF0F516D}" destId="{79981B60-1157-4FB4-AA47-3C33E93F8AAC}" srcOrd="1" destOrd="0" parTransId="{75A45E98-1168-4B61-9097-917537AF95DE}" sibTransId="{2F309B07-1659-4E02-A9A5-90280BF21A0B}"/>
    <dgm:cxn modelId="{0F542482-C652-4893-A81F-88FCCB6918D5}" type="presOf" srcId="{E31E91CA-048F-48E4-8611-E253FF0F516D}" destId="{F53509D5-4505-410C-A635-4703EB4E6C2F}" srcOrd="0" destOrd="0" presId="urn:microsoft.com/office/officeart/2005/8/layout/default"/>
    <dgm:cxn modelId="{0E597F8C-C3EF-49C1-AAAB-ED5CB4CC8F37}" srcId="{E31E91CA-048F-48E4-8611-E253FF0F516D}" destId="{EFB27423-9DDA-4F05-80AD-E06B9D3DE732}" srcOrd="0" destOrd="0" parTransId="{DD34EFE3-388D-4F20-9872-8A37659CDEFF}" sibTransId="{70BA71CC-3436-4691-A7D3-16B775358D96}"/>
    <dgm:cxn modelId="{DA3CC59F-9055-4CB5-B02E-309F565CD78C}" type="presParOf" srcId="{F53509D5-4505-410C-A635-4703EB4E6C2F}" destId="{3690FC9A-DA09-4CAA-BD70-8C37EE11F941}" srcOrd="0" destOrd="0" presId="urn:microsoft.com/office/officeart/2005/8/layout/default"/>
    <dgm:cxn modelId="{29DE64FB-366A-4C53-BB65-8ED6603EA84E}" type="presParOf" srcId="{F53509D5-4505-410C-A635-4703EB4E6C2F}" destId="{F49064C5-24F9-4197-9328-BE160AB27785}" srcOrd="1" destOrd="0" presId="urn:microsoft.com/office/officeart/2005/8/layout/default"/>
    <dgm:cxn modelId="{44C1779D-C30B-4272-8490-830C18A9816F}" type="presParOf" srcId="{F53509D5-4505-410C-A635-4703EB4E6C2F}" destId="{3F1D9289-1CED-4485-8149-F137917F061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F50F-99C5-4B3E-8F68-A0B087255238}">
      <dsp:nvSpPr>
        <dsp:cNvPr id="0" name=""/>
        <dsp:cNvSpPr/>
      </dsp:nvSpPr>
      <dsp:spPr>
        <a:xfrm>
          <a:off x="535697" y="946213"/>
          <a:ext cx="1544062" cy="154406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864760" y="1275275"/>
          <a:ext cx="885937" cy="88593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42104" y="2971213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Registrar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3 left, 3 started</a:t>
          </a:r>
        </a:p>
      </dsp:txBody>
      <dsp:txXfrm>
        <a:off x="42104" y="2971213"/>
        <a:ext cx="2531250" cy="720000"/>
      </dsp:txXfrm>
    </dsp:sp>
    <dsp:sp modelId="{C5A2C7AB-CA6C-4FBD-AC25-0376BD01D62C}">
      <dsp:nvSpPr>
        <dsp:cNvPr id="0" name=""/>
        <dsp:cNvSpPr/>
      </dsp:nvSpPr>
      <dsp:spPr>
        <a:xfrm>
          <a:off x="3509916" y="946213"/>
          <a:ext cx="1544062" cy="154406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EF954-6399-4471-9129-FC5E66FF50C5}">
      <dsp:nvSpPr>
        <dsp:cNvPr id="0" name=""/>
        <dsp:cNvSpPr/>
      </dsp:nvSpPr>
      <dsp:spPr>
        <a:xfrm>
          <a:off x="3838979" y="1275275"/>
          <a:ext cx="885937" cy="88593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A4E38-1D10-4F4B-BAAE-5212CB098CD2}">
      <dsp:nvSpPr>
        <dsp:cNvPr id="0" name=""/>
        <dsp:cNvSpPr/>
      </dsp:nvSpPr>
      <dsp:spPr>
        <a:xfrm>
          <a:off x="3016323" y="2971213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PST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3 left, 2 started</a:t>
          </a:r>
        </a:p>
      </dsp:txBody>
      <dsp:txXfrm>
        <a:off x="3016323" y="2971213"/>
        <a:ext cx="2531250" cy="720000"/>
      </dsp:txXfrm>
    </dsp:sp>
    <dsp:sp modelId="{9443160E-4356-4A84-AE6F-E74FF42C63AB}">
      <dsp:nvSpPr>
        <dsp:cNvPr id="0" name=""/>
        <dsp:cNvSpPr/>
      </dsp:nvSpPr>
      <dsp:spPr>
        <a:xfrm>
          <a:off x="6484135" y="946213"/>
          <a:ext cx="1544062" cy="154406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6DE2D-0E4D-4CA2-8326-35F3047ACC2C}">
      <dsp:nvSpPr>
        <dsp:cNvPr id="0" name=""/>
        <dsp:cNvSpPr/>
      </dsp:nvSpPr>
      <dsp:spPr>
        <a:xfrm>
          <a:off x="6813198" y="1275275"/>
          <a:ext cx="885937" cy="88593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AA091-1AEB-4BC1-B93E-859A84CB32F3}">
      <dsp:nvSpPr>
        <dsp:cNvPr id="0" name=""/>
        <dsp:cNvSpPr/>
      </dsp:nvSpPr>
      <dsp:spPr>
        <a:xfrm>
          <a:off x="5990541" y="2971213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GPA Started</a:t>
          </a:r>
          <a:endParaRPr lang="en-GB" sz="1800" kern="1200" dirty="0"/>
        </a:p>
      </dsp:txBody>
      <dsp:txXfrm>
        <a:off x="5990541" y="2971213"/>
        <a:ext cx="2531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6C33B-4C98-4777-8632-954E308E7130}">
      <dsp:nvSpPr>
        <dsp:cNvPr id="0" name=""/>
        <dsp:cNvSpPr/>
      </dsp:nvSpPr>
      <dsp:spPr>
        <a:xfrm>
          <a:off x="-5658527" y="-866193"/>
          <a:ext cx="6736998" cy="673699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DFD93-72FE-4DAA-A4D5-982167E18DD0}">
      <dsp:nvSpPr>
        <dsp:cNvPr id="0" name=""/>
        <dsp:cNvSpPr/>
      </dsp:nvSpPr>
      <dsp:spPr>
        <a:xfrm>
          <a:off x="471456" y="312688"/>
          <a:ext cx="8067761" cy="6257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10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Bloods - label added to bottle, printed form placed with bottle, lab collects daily (both UHL and Burton)</a:t>
          </a:r>
        </a:p>
      </dsp:txBody>
      <dsp:txXfrm>
        <a:off x="471456" y="312688"/>
        <a:ext cx="8067761" cy="625776"/>
      </dsp:txXfrm>
    </dsp:sp>
    <dsp:sp modelId="{8E6A85EC-3592-4419-BB6B-324053CB395D}">
      <dsp:nvSpPr>
        <dsp:cNvPr id="0" name=""/>
        <dsp:cNvSpPr/>
      </dsp:nvSpPr>
      <dsp:spPr>
        <a:xfrm>
          <a:off x="80346" y="234466"/>
          <a:ext cx="782220" cy="782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981B01-0CB4-4A14-B026-219DD0CC6865}">
      <dsp:nvSpPr>
        <dsp:cNvPr id="0" name=""/>
        <dsp:cNvSpPr/>
      </dsp:nvSpPr>
      <dsp:spPr>
        <a:xfrm>
          <a:off x="919869" y="1251052"/>
          <a:ext cx="7619348" cy="6257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10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Lab processes sample, sends results back to practice electronically</a:t>
          </a:r>
        </a:p>
      </dsp:txBody>
      <dsp:txXfrm>
        <a:off x="919869" y="1251052"/>
        <a:ext cx="7619348" cy="625776"/>
      </dsp:txXfrm>
    </dsp:sp>
    <dsp:sp modelId="{5B17FD36-A27D-4D0B-85ED-222B83F36B1E}">
      <dsp:nvSpPr>
        <dsp:cNvPr id="0" name=""/>
        <dsp:cNvSpPr/>
      </dsp:nvSpPr>
      <dsp:spPr>
        <a:xfrm>
          <a:off x="528759" y="1172830"/>
          <a:ext cx="782220" cy="782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2E1B22-034E-4682-A055-5974005A580B}">
      <dsp:nvSpPr>
        <dsp:cNvPr id="0" name=""/>
        <dsp:cNvSpPr/>
      </dsp:nvSpPr>
      <dsp:spPr>
        <a:xfrm>
          <a:off x="1057496" y="2189417"/>
          <a:ext cx="7481721" cy="6257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Clinicians review results daily</a:t>
          </a:r>
        </a:p>
      </dsp:txBody>
      <dsp:txXfrm>
        <a:off x="1057496" y="2189417"/>
        <a:ext cx="7481721" cy="625776"/>
      </dsp:txXfrm>
    </dsp:sp>
    <dsp:sp modelId="{49C4AFDC-C178-4046-BC5D-2714502A1A44}">
      <dsp:nvSpPr>
        <dsp:cNvPr id="0" name=""/>
        <dsp:cNvSpPr/>
      </dsp:nvSpPr>
      <dsp:spPr>
        <a:xfrm>
          <a:off x="666386" y="2111195"/>
          <a:ext cx="782220" cy="782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BB177-C344-4514-9744-3875DCC0911A}">
      <dsp:nvSpPr>
        <dsp:cNvPr id="0" name=""/>
        <dsp:cNvSpPr/>
      </dsp:nvSpPr>
      <dsp:spPr>
        <a:xfrm>
          <a:off x="919869" y="3127782"/>
          <a:ext cx="7619348" cy="6257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10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All results can be viewed in NHS App</a:t>
          </a:r>
        </a:p>
      </dsp:txBody>
      <dsp:txXfrm>
        <a:off x="919869" y="3127782"/>
        <a:ext cx="7619348" cy="625776"/>
      </dsp:txXfrm>
    </dsp:sp>
    <dsp:sp modelId="{24EEBA3D-084A-4C15-BDBB-7F407097826E}">
      <dsp:nvSpPr>
        <dsp:cNvPr id="0" name=""/>
        <dsp:cNvSpPr/>
      </dsp:nvSpPr>
      <dsp:spPr>
        <a:xfrm>
          <a:off x="528759" y="3049560"/>
          <a:ext cx="782220" cy="782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BF0AE9-0291-4C39-98DD-FC95AC3CB48C}">
      <dsp:nvSpPr>
        <dsp:cNvPr id="0" name=""/>
        <dsp:cNvSpPr/>
      </dsp:nvSpPr>
      <dsp:spPr>
        <a:xfrm>
          <a:off x="471456" y="4066147"/>
          <a:ext cx="8067761" cy="6257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If need an action – GP has admin time, will send SMS or ring patient</a:t>
          </a:r>
        </a:p>
      </dsp:txBody>
      <dsp:txXfrm>
        <a:off x="471456" y="4066147"/>
        <a:ext cx="8067761" cy="625776"/>
      </dsp:txXfrm>
    </dsp:sp>
    <dsp:sp modelId="{7A2B7E2C-2837-4E6F-A859-3A68FB740604}">
      <dsp:nvSpPr>
        <dsp:cNvPr id="0" name=""/>
        <dsp:cNvSpPr/>
      </dsp:nvSpPr>
      <dsp:spPr>
        <a:xfrm>
          <a:off x="80346" y="3987925"/>
          <a:ext cx="782220" cy="782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A5C8A-283E-4013-B0CA-F137A5C08AF5}">
      <dsp:nvSpPr>
        <dsp:cNvPr id="0" name=""/>
        <dsp:cNvSpPr/>
      </dsp:nvSpPr>
      <dsp:spPr>
        <a:xfrm>
          <a:off x="4203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NHS App (all in one place)</a:t>
          </a:r>
        </a:p>
      </dsp:txBody>
      <dsp:txXfrm>
        <a:off x="33545" y="31626"/>
        <a:ext cx="1244475" cy="943119"/>
      </dsp:txXfrm>
    </dsp:sp>
    <dsp:sp modelId="{449C1A5B-AB18-44A3-95D8-797B41BCC165}">
      <dsp:nvSpPr>
        <dsp:cNvPr id="0" name=""/>
        <dsp:cNvSpPr/>
      </dsp:nvSpPr>
      <dsp:spPr>
        <a:xfrm>
          <a:off x="1437679" y="341594"/>
          <a:ext cx="276269" cy="32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437679" y="406231"/>
        <a:ext cx="193388" cy="193909"/>
      </dsp:txXfrm>
    </dsp:sp>
    <dsp:sp modelId="{D9176A0B-7122-4A87-896A-061F7B355D5A}">
      <dsp:nvSpPr>
        <dsp:cNvPr id="0" name=""/>
        <dsp:cNvSpPr/>
      </dsp:nvSpPr>
      <dsp:spPr>
        <a:xfrm>
          <a:off x="1828627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Straight forward to use</a:t>
          </a:r>
        </a:p>
      </dsp:txBody>
      <dsp:txXfrm>
        <a:off x="1857969" y="31626"/>
        <a:ext cx="1244475" cy="943119"/>
      </dsp:txXfrm>
    </dsp:sp>
    <dsp:sp modelId="{427AAEF1-23B8-4A15-8A94-5D43273144E0}">
      <dsp:nvSpPr>
        <dsp:cNvPr id="0" name=""/>
        <dsp:cNvSpPr/>
      </dsp:nvSpPr>
      <dsp:spPr>
        <a:xfrm>
          <a:off x="3262102" y="341594"/>
          <a:ext cx="276269" cy="32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262102" y="406231"/>
        <a:ext cx="193388" cy="193909"/>
      </dsp:txXfrm>
    </dsp:sp>
    <dsp:sp modelId="{04A17483-D191-4625-8E99-E36CFC0D1350}">
      <dsp:nvSpPr>
        <dsp:cNvPr id="0" name=""/>
        <dsp:cNvSpPr/>
      </dsp:nvSpPr>
      <dsp:spPr>
        <a:xfrm>
          <a:off x="3653050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Can add a note</a:t>
          </a:r>
        </a:p>
      </dsp:txBody>
      <dsp:txXfrm>
        <a:off x="3682392" y="31626"/>
        <a:ext cx="1244475" cy="943119"/>
      </dsp:txXfrm>
    </dsp:sp>
    <dsp:sp modelId="{4A3F9A24-AA05-40BE-9F13-1E10E35139B1}">
      <dsp:nvSpPr>
        <dsp:cNvPr id="0" name=""/>
        <dsp:cNvSpPr/>
      </dsp:nvSpPr>
      <dsp:spPr>
        <a:xfrm>
          <a:off x="5086526" y="341594"/>
          <a:ext cx="276269" cy="32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5086526" y="406231"/>
        <a:ext cx="193388" cy="193909"/>
      </dsp:txXfrm>
    </dsp:sp>
    <dsp:sp modelId="{CB425366-D1E1-486D-B0A5-0B83E6907FCD}">
      <dsp:nvSpPr>
        <dsp:cNvPr id="0" name=""/>
        <dsp:cNvSpPr/>
      </dsp:nvSpPr>
      <dsp:spPr>
        <a:xfrm>
          <a:off x="5477474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Clear any medications that can’t be issued (e.g. too early to order)</a:t>
          </a:r>
        </a:p>
      </dsp:txBody>
      <dsp:txXfrm>
        <a:off x="5506816" y="31626"/>
        <a:ext cx="1244475" cy="943119"/>
      </dsp:txXfrm>
    </dsp:sp>
    <dsp:sp modelId="{1606B5A3-0FB5-47A7-B04E-C60F32673C20}">
      <dsp:nvSpPr>
        <dsp:cNvPr id="0" name=""/>
        <dsp:cNvSpPr/>
      </dsp:nvSpPr>
      <dsp:spPr>
        <a:xfrm>
          <a:off x="6910949" y="341594"/>
          <a:ext cx="276269" cy="32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910949" y="406231"/>
        <a:ext cx="193388" cy="193909"/>
      </dsp:txXfrm>
    </dsp:sp>
    <dsp:sp modelId="{2DBE6173-627A-4E9B-983E-3396A89CC5C4}">
      <dsp:nvSpPr>
        <dsp:cNvPr id="0" name=""/>
        <dsp:cNvSpPr/>
      </dsp:nvSpPr>
      <dsp:spPr>
        <a:xfrm>
          <a:off x="7301897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Can check when they have been issued</a:t>
          </a:r>
        </a:p>
      </dsp:txBody>
      <dsp:txXfrm>
        <a:off x="7331239" y="31626"/>
        <a:ext cx="1244475" cy="9431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A5C8A-283E-4013-B0CA-F137A5C08AF5}">
      <dsp:nvSpPr>
        <dsp:cNvPr id="0" name=""/>
        <dsp:cNvSpPr/>
      </dsp:nvSpPr>
      <dsp:spPr>
        <a:xfrm>
          <a:off x="4203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System Online – separate portal</a:t>
          </a:r>
        </a:p>
      </dsp:txBody>
      <dsp:txXfrm>
        <a:off x="33545" y="31626"/>
        <a:ext cx="1244475" cy="943119"/>
      </dsp:txXfrm>
    </dsp:sp>
    <dsp:sp modelId="{449C1A5B-AB18-44A3-95D8-797B41BCC165}">
      <dsp:nvSpPr>
        <dsp:cNvPr id="0" name=""/>
        <dsp:cNvSpPr/>
      </dsp:nvSpPr>
      <dsp:spPr>
        <a:xfrm>
          <a:off x="1437679" y="341594"/>
          <a:ext cx="276269" cy="32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437679" y="406231"/>
        <a:ext cx="193388" cy="193909"/>
      </dsp:txXfrm>
    </dsp:sp>
    <dsp:sp modelId="{D9176A0B-7122-4A87-896A-061F7B355D5A}">
      <dsp:nvSpPr>
        <dsp:cNvPr id="0" name=""/>
        <dsp:cNvSpPr/>
      </dsp:nvSpPr>
      <dsp:spPr>
        <a:xfrm>
          <a:off x="1828627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Straight forward to use</a:t>
          </a:r>
        </a:p>
      </dsp:txBody>
      <dsp:txXfrm>
        <a:off x="1857969" y="31626"/>
        <a:ext cx="1244475" cy="943119"/>
      </dsp:txXfrm>
    </dsp:sp>
    <dsp:sp modelId="{427AAEF1-23B8-4A15-8A94-5D43273144E0}">
      <dsp:nvSpPr>
        <dsp:cNvPr id="0" name=""/>
        <dsp:cNvSpPr/>
      </dsp:nvSpPr>
      <dsp:spPr>
        <a:xfrm>
          <a:off x="3262102" y="341594"/>
          <a:ext cx="276269" cy="32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262102" y="406231"/>
        <a:ext cx="193388" cy="193909"/>
      </dsp:txXfrm>
    </dsp:sp>
    <dsp:sp modelId="{04A17483-D191-4625-8E99-E36CFC0D1350}">
      <dsp:nvSpPr>
        <dsp:cNvPr id="0" name=""/>
        <dsp:cNvSpPr/>
      </dsp:nvSpPr>
      <dsp:spPr>
        <a:xfrm>
          <a:off x="3653050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Can add a note</a:t>
          </a:r>
        </a:p>
      </dsp:txBody>
      <dsp:txXfrm>
        <a:off x="3682392" y="31626"/>
        <a:ext cx="1244475" cy="943119"/>
      </dsp:txXfrm>
    </dsp:sp>
    <dsp:sp modelId="{4A3F9A24-AA05-40BE-9F13-1E10E35139B1}">
      <dsp:nvSpPr>
        <dsp:cNvPr id="0" name=""/>
        <dsp:cNvSpPr/>
      </dsp:nvSpPr>
      <dsp:spPr>
        <a:xfrm>
          <a:off x="5086526" y="341594"/>
          <a:ext cx="276269" cy="32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5086526" y="406231"/>
        <a:ext cx="193388" cy="193909"/>
      </dsp:txXfrm>
    </dsp:sp>
    <dsp:sp modelId="{CB425366-D1E1-486D-B0A5-0B83E6907FCD}">
      <dsp:nvSpPr>
        <dsp:cNvPr id="0" name=""/>
        <dsp:cNvSpPr/>
      </dsp:nvSpPr>
      <dsp:spPr>
        <a:xfrm>
          <a:off x="5477474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Clear any medications that can’t be issued (e.g. too early to order)</a:t>
          </a:r>
        </a:p>
      </dsp:txBody>
      <dsp:txXfrm>
        <a:off x="5506816" y="31626"/>
        <a:ext cx="1244475" cy="943119"/>
      </dsp:txXfrm>
    </dsp:sp>
    <dsp:sp modelId="{1606B5A3-0FB5-47A7-B04E-C60F32673C20}">
      <dsp:nvSpPr>
        <dsp:cNvPr id="0" name=""/>
        <dsp:cNvSpPr/>
      </dsp:nvSpPr>
      <dsp:spPr>
        <a:xfrm>
          <a:off x="6910949" y="341594"/>
          <a:ext cx="276269" cy="323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910949" y="406231"/>
        <a:ext cx="193388" cy="193909"/>
      </dsp:txXfrm>
    </dsp:sp>
    <dsp:sp modelId="{2DBE6173-627A-4E9B-983E-3396A89CC5C4}">
      <dsp:nvSpPr>
        <dsp:cNvPr id="0" name=""/>
        <dsp:cNvSpPr/>
      </dsp:nvSpPr>
      <dsp:spPr>
        <a:xfrm>
          <a:off x="7301897" y="2284"/>
          <a:ext cx="1303159" cy="1001803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Can check when they have been issued</a:t>
          </a:r>
        </a:p>
      </dsp:txBody>
      <dsp:txXfrm>
        <a:off x="7331239" y="31626"/>
        <a:ext cx="1244475" cy="9431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DA948-2DEA-40F1-BC86-113E8BF8660A}">
      <dsp:nvSpPr>
        <dsp:cNvPr id="0" name=""/>
        <dsp:cNvSpPr/>
      </dsp:nvSpPr>
      <dsp:spPr>
        <a:xfrm>
          <a:off x="652173" y="24054"/>
          <a:ext cx="4791653" cy="4791653"/>
        </a:xfrm>
        <a:prstGeom prst="circularArrow">
          <a:avLst>
            <a:gd name="adj1" fmla="val 5544"/>
            <a:gd name="adj2" fmla="val 330680"/>
            <a:gd name="adj3" fmla="val 13815198"/>
            <a:gd name="adj4" fmla="val 17362109"/>
            <a:gd name="adj5" fmla="val 5757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ACCBF32-21E2-4E77-9BC6-1F2C860F3AB7}">
      <dsp:nvSpPr>
        <dsp:cNvPr id="0" name=""/>
        <dsp:cNvSpPr/>
      </dsp:nvSpPr>
      <dsp:spPr>
        <a:xfrm>
          <a:off x="1945183" y="51945"/>
          <a:ext cx="2205632" cy="11028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From 1</a:t>
          </a:r>
          <a:r>
            <a:rPr lang="en-GB" sz="2000" kern="1200" baseline="30000" dirty="0"/>
            <a:t>st</a:t>
          </a:r>
          <a:r>
            <a:rPr lang="en-GB" sz="2000" kern="1200" dirty="0"/>
            <a:t> April</a:t>
          </a:r>
        </a:p>
      </dsp:txBody>
      <dsp:txXfrm>
        <a:off x="1999018" y="105780"/>
        <a:ext cx="2097962" cy="995146"/>
      </dsp:txXfrm>
    </dsp:sp>
    <dsp:sp modelId="{ACD55229-60CA-4032-BBB2-CDCC42F706AC}">
      <dsp:nvSpPr>
        <dsp:cNvPr id="0" name=""/>
        <dsp:cNvSpPr/>
      </dsp:nvSpPr>
      <dsp:spPr>
        <a:xfrm>
          <a:off x="3888524" y="1463864"/>
          <a:ext cx="2205632" cy="1102816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Practices can deliver</a:t>
          </a:r>
        </a:p>
      </dsp:txBody>
      <dsp:txXfrm>
        <a:off x="3942359" y="1517699"/>
        <a:ext cx="2097962" cy="995146"/>
      </dsp:txXfrm>
    </dsp:sp>
    <dsp:sp modelId="{07905A5F-500D-4B3D-BA52-32A998A19B9E}">
      <dsp:nvSpPr>
        <dsp:cNvPr id="0" name=""/>
        <dsp:cNvSpPr/>
      </dsp:nvSpPr>
      <dsp:spPr>
        <a:xfrm>
          <a:off x="3146234" y="3748398"/>
          <a:ext cx="2205632" cy="110281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No longer do through a PCN, but can if wish to</a:t>
          </a:r>
        </a:p>
      </dsp:txBody>
      <dsp:txXfrm>
        <a:off x="3200069" y="3802233"/>
        <a:ext cx="2097962" cy="995146"/>
      </dsp:txXfrm>
    </dsp:sp>
    <dsp:sp modelId="{B2281342-4A36-4926-82C1-0BC72C731D3B}">
      <dsp:nvSpPr>
        <dsp:cNvPr id="0" name=""/>
        <dsp:cNvSpPr/>
      </dsp:nvSpPr>
      <dsp:spPr>
        <a:xfrm>
          <a:off x="744133" y="3748398"/>
          <a:ext cx="2205632" cy="1102816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Use GPIT to record vaccination</a:t>
          </a:r>
        </a:p>
      </dsp:txBody>
      <dsp:txXfrm>
        <a:off x="797968" y="3802233"/>
        <a:ext cx="2097962" cy="995146"/>
      </dsp:txXfrm>
    </dsp:sp>
    <dsp:sp modelId="{7B555BE0-C711-4513-A0E8-FE10A1932F3E}">
      <dsp:nvSpPr>
        <dsp:cNvPr id="0" name=""/>
        <dsp:cNvSpPr/>
      </dsp:nvSpPr>
      <dsp:spPr>
        <a:xfrm>
          <a:off x="1843" y="1463864"/>
          <a:ext cx="2205632" cy="110281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Service spec combined with Flu</a:t>
          </a:r>
        </a:p>
      </dsp:txBody>
      <dsp:txXfrm>
        <a:off x="55678" y="1517699"/>
        <a:ext cx="2097962" cy="9951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2B534-8568-44A1-8B2D-B8887D5563B0}">
      <dsp:nvSpPr>
        <dsp:cNvPr id="0" name=""/>
        <dsp:cNvSpPr/>
      </dsp:nvSpPr>
      <dsp:spPr>
        <a:xfrm>
          <a:off x="619213" y="1584"/>
          <a:ext cx="1789908" cy="5892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Self-Booking Invites being sent out</a:t>
          </a:r>
        </a:p>
      </dsp:txBody>
      <dsp:txXfrm>
        <a:off x="636472" y="18843"/>
        <a:ext cx="1755390" cy="554752"/>
      </dsp:txXfrm>
    </dsp:sp>
    <dsp:sp modelId="{86C87D10-403F-4DB1-838B-9BBCD43346A4}">
      <dsp:nvSpPr>
        <dsp:cNvPr id="0" name=""/>
        <dsp:cNvSpPr/>
      </dsp:nvSpPr>
      <dsp:spPr>
        <a:xfrm rot="5400000">
          <a:off x="1403679" y="605585"/>
          <a:ext cx="220976" cy="26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434616" y="627683"/>
        <a:ext cx="159103" cy="154683"/>
      </dsp:txXfrm>
    </dsp:sp>
    <dsp:sp modelId="{EB0BA4F5-D9F7-4723-9ACA-2FC0865D8752}">
      <dsp:nvSpPr>
        <dsp:cNvPr id="0" name=""/>
        <dsp:cNvSpPr/>
      </dsp:nvSpPr>
      <dsp:spPr>
        <a:xfrm>
          <a:off x="619213" y="885489"/>
          <a:ext cx="1789908" cy="589270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Over 75 years</a:t>
          </a:r>
        </a:p>
      </dsp:txBody>
      <dsp:txXfrm>
        <a:off x="636472" y="902748"/>
        <a:ext cx="1755390" cy="554752"/>
      </dsp:txXfrm>
    </dsp:sp>
    <dsp:sp modelId="{041CD374-41F4-4E98-B241-7862B4D8E644}">
      <dsp:nvSpPr>
        <dsp:cNvPr id="0" name=""/>
        <dsp:cNvSpPr/>
      </dsp:nvSpPr>
      <dsp:spPr>
        <a:xfrm rot="5400000">
          <a:off x="1403679" y="1489491"/>
          <a:ext cx="220976" cy="26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434616" y="1511589"/>
        <a:ext cx="159103" cy="154683"/>
      </dsp:txXfrm>
    </dsp:sp>
    <dsp:sp modelId="{FE5BF479-EC30-49D8-8240-4C82F148BEE1}">
      <dsp:nvSpPr>
        <dsp:cNvPr id="0" name=""/>
        <dsp:cNvSpPr/>
      </dsp:nvSpPr>
      <dsp:spPr>
        <a:xfrm>
          <a:off x="619213" y="1769394"/>
          <a:ext cx="1789908" cy="589270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Weakened immune system</a:t>
          </a:r>
        </a:p>
      </dsp:txBody>
      <dsp:txXfrm>
        <a:off x="636472" y="1786653"/>
        <a:ext cx="1755390" cy="554752"/>
      </dsp:txXfrm>
    </dsp:sp>
    <dsp:sp modelId="{678F5284-674E-4BB2-8E11-4D4FE161AE4F}">
      <dsp:nvSpPr>
        <dsp:cNvPr id="0" name=""/>
        <dsp:cNvSpPr/>
      </dsp:nvSpPr>
      <dsp:spPr>
        <a:xfrm rot="5400000">
          <a:off x="1403679" y="2373396"/>
          <a:ext cx="220976" cy="26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434616" y="2395494"/>
        <a:ext cx="159103" cy="154683"/>
      </dsp:txXfrm>
    </dsp:sp>
    <dsp:sp modelId="{494A41EC-20A0-4D7C-B589-51EF8C47370B}">
      <dsp:nvSpPr>
        <dsp:cNvPr id="0" name=""/>
        <dsp:cNvSpPr/>
      </dsp:nvSpPr>
      <dsp:spPr>
        <a:xfrm>
          <a:off x="619213" y="2653299"/>
          <a:ext cx="1789908" cy="589270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Care home residents</a:t>
          </a:r>
        </a:p>
      </dsp:txBody>
      <dsp:txXfrm>
        <a:off x="636472" y="2670558"/>
        <a:ext cx="1755390" cy="5547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EC4F1-E205-4465-990E-7F23A491EA93}">
      <dsp:nvSpPr>
        <dsp:cNvPr id="0" name=""/>
        <dsp:cNvSpPr/>
      </dsp:nvSpPr>
      <dsp:spPr>
        <a:xfrm>
          <a:off x="655561" y="0"/>
          <a:ext cx="7429692" cy="4063993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E5B758-5E72-4369-AD79-B6F19CC40CD7}">
      <dsp:nvSpPr>
        <dsp:cNvPr id="0" name=""/>
        <dsp:cNvSpPr/>
      </dsp:nvSpPr>
      <dsp:spPr>
        <a:xfrm>
          <a:off x="3841" y="1219197"/>
          <a:ext cx="1679448" cy="16255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OTC Medication – should be bought OTC not prescribed</a:t>
          </a:r>
        </a:p>
      </dsp:txBody>
      <dsp:txXfrm>
        <a:off x="83196" y="1298552"/>
        <a:ext cx="1520738" cy="1466887"/>
      </dsp:txXfrm>
    </dsp:sp>
    <dsp:sp modelId="{0EEB3B9A-8467-441D-BC18-B2B974D594F8}">
      <dsp:nvSpPr>
        <dsp:cNvPr id="0" name=""/>
        <dsp:cNvSpPr/>
      </dsp:nvSpPr>
      <dsp:spPr>
        <a:xfrm>
          <a:off x="1767262" y="1219197"/>
          <a:ext cx="1679448" cy="16255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If on prescription to be reviewed</a:t>
          </a:r>
        </a:p>
      </dsp:txBody>
      <dsp:txXfrm>
        <a:off x="1846617" y="1298552"/>
        <a:ext cx="1520738" cy="1466887"/>
      </dsp:txXfrm>
    </dsp:sp>
    <dsp:sp modelId="{5A041D74-E816-4BD6-ABA8-39B1039E4DE1}">
      <dsp:nvSpPr>
        <dsp:cNvPr id="0" name=""/>
        <dsp:cNvSpPr/>
      </dsp:nvSpPr>
      <dsp:spPr>
        <a:xfrm>
          <a:off x="3530683" y="1219197"/>
          <a:ext cx="1679448" cy="16255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If not had in last 3 months automatically stopped</a:t>
          </a:r>
        </a:p>
      </dsp:txBody>
      <dsp:txXfrm>
        <a:off x="3610038" y="1298552"/>
        <a:ext cx="1520738" cy="1466887"/>
      </dsp:txXfrm>
    </dsp:sp>
    <dsp:sp modelId="{71E9FD4B-CBE8-44C8-A7E4-A3EDD9BE7F92}">
      <dsp:nvSpPr>
        <dsp:cNvPr id="0" name=""/>
        <dsp:cNvSpPr/>
      </dsp:nvSpPr>
      <dsp:spPr>
        <a:xfrm>
          <a:off x="5294104" y="1219197"/>
          <a:ext cx="1679448" cy="16255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If had in last 3 months stopped unless there is an exception (e.g. LTC)</a:t>
          </a:r>
        </a:p>
      </dsp:txBody>
      <dsp:txXfrm>
        <a:off x="5373459" y="1298552"/>
        <a:ext cx="1520738" cy="1466887"/>
      </dsp:txXfrm>
    </dsp:sp>
    <dsp:sp modelId="{5435349A-298F-4DCB-8CB6-4496366C1300}">
      <dsp:nvSpPr>
        <dsp:cNvPr id="0" name=""/>
        <dsp:cNvSpPr/>
      </dsp:nvSpPr>
      <dsp:spPr>
        <a:xfrm>
          <a:off x="7057525" y="1219197"/>
          <a:ext cx="1679448" cy="16255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Patients will be notified medication is stopping and to buy OTC</a:t>
          </a:r>
        </a:p>
      </dsp:txBody>
      <dsp:txXfrm>
        <a:off x="7136880" y="1298552"/>
        <a:ext cx="1520738" cy="14668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C14FF-39B0-4FAC-BF91-6853527F8130}">
      <dsp:nvSpPr>
        <dsp:cNvPr id="0" name=""/>
        <dsp:cNvSpPr/>
      </dsp:nvSpPr>
      <dsp:spPr>
        <a:xfrm>
          <a:off x="1777201" y="0"/>
          <a:ext cx="2541596" cy="2541596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Patient contacts 111, triaged for same day clinic</a:t>
          </a:r>
        </a:p>
      </dsp:txBody>
      <dsp:txXfrm>
        <a:off x="2412600" y="1270798"/>
        <a:ext cx="1270798" cy="1270798"/>
      </dsp:txXfrm>
    </dsp:sp>
    <dsp:sp modelId="{EAA6F785-31DD-47D3-B0E7-E6B3FE8BE32B}">
      <dsp:nvSpPr>
        <dsp:cNvPr id="0" name=""/>
        <dsp:cNvSpPr/>
      </dsp:nvSpPr>
      <dsp:spPr>
        <a:xfrm>
          <a:off x="506403" y="2541596"/>
          <a:ext cx="2541596" cy="2541596"/>
        </a:xfrm>
        <a:prstGeom prst="triangle">
          <a:avLst/>
        </a:prstGeom>
        <a:solidFill>
          <a:schemeClr val="accent1">
            <a:shade val="50000"/>
            <a:hueOff val="294825"/>
            <a:satOff val="-30989"/>
            <a:lumOff val="26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GP clinic at LLS or CMG (rotates)</a:t>
          </a:r>
        </a:p>
      </dsp:txBody>
      <dsp:txXfrm>
        <a:off x="1141802" y="3812394"/>
        <a:ext cx="1270798" cy="1270798"/>
      </dsp:txXfrm>
    </dsp:sp>
    <dsp:sp modelId="{AE18DD92-7F7F-47CE-910E-32CC228ADD63}">
      <dsp:nvSpPr>
        <dsp:cNvPr id="0" name=""/>
        <dsp:cNvSpPr/>
      </dsp:nvSpPr>
      <dsp:spPr>
        <a:xfrm rot="10800000">
          <a:off x="1777201" y="2541596"/>
          <a:ext cx="2541596" cy="2541596"/>
        </a:xfrm>
        <a:prstGeom prst="triangle">
          <a:avLst/>
        </a:prstGeom>
        <a:solidFill>
          <a:schemeClr val="accent1">
            <a:shade val="50000"/>
            <a:hueOff val="589649"/>
            <a:satOff val="-61978"/>
            <a:lumOff val="53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Evenings 18.30 to 20.30</a:t>
          </a:r>
        </a:p>
      </dsp:txBody>
      <dsp:txXfrm rot="10800000">
        <a:off x="2412600" y="2541596"/>
        <a:ext cx="1270798" cy="1270798"/>
      </dsp:txXfrm>
    </dsp:sp>
    <dsp:sp modelId="{62D990F7-D671-448F-BDD3-DD03F402C565}">
      <dsp:nvSpPr>
        <dsp:cNvPr id="0" name=""/>
        <dsp:cNvSpPr/>
      </dsp:nvSpPr>
      <dsp:spPr>
        <a:xfrm>
          <a:off x="3048000" y="2541596"/>
          <a:ext cx="2541596" cy="2541596"/>
        </a:xfrm>
        <a:prstGeom prst="triangle">
          <a:avLst/>
        </a:prstGeom>
        <a:solidFill>
          <a:schemeClr val="accent1">
            <a:shade val="50000"/>
            <a:hueOff val="294825"/>
            <a:satOff val="-30989"/>
            <a:lumOff val="26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Sat 09.00 to 17.00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Sun 10.00 to 14.00</a:t>
          </a:r>
        </a:p>
      </dsp:txBody>
      <dsp:txXfrm>
        <a:off x="3683399" y="3812394"/>
        <a:ext cx="1270798" cy="12707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10343-25A9-430D-935F-69430899BEE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Can cancel appt using link in RH email</a:t>
          </a:r>
        </a:p>
      </dsp:txBody>
      <dsp:txXfrm rot="5400000">
        <a:off x="0" y="0"/>
        <a:ext cx="3048000" cy="1524000"/>
      </dsp:txXfrm>
    </dsp:sp>
    <dsp:sp modelId="{CA3C4F86-1839-47AB-934B-59A47AD6ACE2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If rang PST to move an appt, this has been moved</a:t>
          </a:r>
        </a:p>
      </dsp:txBody>
      <dsp:txXfrm>
        <a:off x="3048000" y="0"/>
        <a:ext cx="3048000" cy="1524000"/>
      </dsp:txXfrm>
    </dsp:sp>
    <dsp:sp modelId="{85080D6F-6DB7-4F26-86B0-C68B4D70F21D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Don’t use link in RH email to cancel original appt</a:t>
          </a:r>
        </a:p>
      </dsp:txBody>
      <dsp:txXfrm rot="10800000">
        <a:off x="0" y="2539999"/>
        <a:ext cx="3048000" cy="1524000"/>
      </dsp:txXfrm>
    </dsp:sp>
    <dsp:sp modelId="{B8CFF41B-DA9E-47A0-895B-0444F9BF3FD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This will also cancel appt it has been moved too</a:t>
          </a:r>
        </a:p>
      </dsp:txBody>
      <dsp:txXfrm rot="-5400000">
        <a:off x="3048000" y="2539999"/>
        <a:ext cx="3048000" cy="1524000"/>
      </dsp:txXfrm>
    </dsp:sp>
    <dsp:sp modelId="{2CA258C8-9F91-4114-963A-32448FE5E9F8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Cancelling appts</a:t>
          </a:r>
        </a:p>
      </dsp:txBody>
      <dsp:txXfrm>
        <a:off x="2183197" y="1573596"/>
        <a:ext cx="1729606" cy="9168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DF31E-85F4-409D-9CE6-D55F6CFAFE1B}">
      <dsp:nvSpPr>
        <dsp:cNvPr id="0" name=""/>
        <dsp:cNvSpPr/>
      </dsp:nvSpPr>
      <dsp:spPr>
        <a:xfrm>
          <a:off x="225153" y="2111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CQC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Care Quality Commission</a:t>
          </a:r>
        </a:p>
      </dsp:txBody>
      <dsp:txXfrm>
        <a:off x="225153" y="2111"/>
        <a:ext cx="1558756" cy="935253"/>
      </dsp:txXfrm>
    </dsp:sp>
    <dsp:sp modelId="{D873AA6B-58BA-4CAF-B264-653D4217D09D}">
      <dsp:nvSpPr>
        <dsp:cNvPr id="0" name=""/>
        <dsp:cNvSpPr/>
      </dsp:nvSpPr>
      <dsp:spPr>
        <a:xfrm>
          <a:off x="1939785" y="2111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179007"/>
                <a:satOff val="1074"/>
                <a:lumOff val="8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9007"/>
                <a:satOff val="1074"/>
                <a:lumOff val="8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9007"/>
                <a:satOff val="1074"/>
                <a:lumOff val="8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CBS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Community Based Service</a:t>
          </a:r>
        </a:p>
      </dsp:txBody>
      <dsp:txXfrm>
        <a:off x="1939785" y="2111"/>
        <a:ext cx="1558756" cy="935253"/>
      </dsp:txXfrm>
    </dsp:sp>
    <dsp:sp modelId="{99E78EEF-4F1E-4822-BB26-56D8BBBB0990}">
      <dsp:nvSpPr>
        <dsp:cNvPr id="0" name=""/>
        <dsp:cNvSpPr/>
      </dsp:nvSpPr>
      <dsp:spPr>
        <a:xfrm>
          <a:off x="3654416" y="2111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358014"/>
                <a:satOff val="2149"/>
                <a:lumOff val="16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58014"/>
                <a:satOff val="2149"/>
                <a:lumOff val="16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58014"/>
                <a:satOff val="2149"/>
                <a:lumOff val="16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CMG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Castle Medical Group</a:t>
          </a:r>
        </a:p>
      </dsp:txBody>
      <dsp:txXfrm>
        <a:off x="3654416" y="2111"/>
        <a:ext cx="1558756" cy="935253"/>
      </dsp:txXfrm>
    </dsp:sp>
    <dsp:sp modelId="{3AA89B52-A372-43DD-8016-76B63E0C58EF}">
      <dsp:nvSpPr>
        <dsp:cNvPr id="0" name=""/>
        <dsp:cNvSpPr/>
      </dsp:nvSpPr>
      <dsp:spPr>
        <a:xfrm>
          <a:off x="5369048" y="2111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537021"/>
                <a:satOff val="3223"/>
                <a:lumOff val="24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37021"/>
                <a:satOff val="3223"/>
                <a:lumOff val="24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37021"/>
                <a:satOff val="3223"/>
                <a:lumOff val="24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Direct Enhanced Service</a:t>
          </a:r>
        </a:p>
      </dsp:txBody>
      <dsp:txXfrm>
        <a:off x="5369048" y="2111"/>
        <a:ext cx="1558756" cy="935253"/>
      </dsp:txXfrm>
    </dsp:sp>
    <dsp:sp modelId="{D0F1591B-0F2F-4B0F-8D1F-1CF83AF526C3}">
      <dsp:nvSpPr>
        <dsp:cNvPr id="0" name=""/>
        <dsp:cNvSpPr/>
      </dsp:nvSpPr>
      <dsp:spPr>
        <a:xfrm>
          <a:off x="7083680" y="2111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716028"/>
                <a:satOff val="4298"/>
                <a:lumOff val="3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16028"/>
                <a:satOff val="4298"/>
                <a:lumOff val="3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16028"/>
                <a:satOff val="4298"/>
                <a:lumOff val="3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DNA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Did Not Attend</a:t>
          </a:r>
        </a:p>
      </dsp:txBody>
      <dsp:txXfrm>
        <a:off x="7083680" y="2111"/>
        <a:ext cx="1558756" cy="935253"/>
      </dsp:txXfrm>
    </dsp:sp>
    <dsp:sp modelId="{B98EDE46-20E6-4830-B16C-E69FF6041C44}">
      <dsp:nvSpPr>
        <dsp:cNvPr id="0" name=""/>
        <dsp:cNvSpPr/>
      </dsp:nvSpPr>
      <dsp:spPr>
        <a:xfrm>
          <a:off x="225153" y="1093240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895035"/>
                <a:satOff val="5372"/>
                <a:lumOff val="4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95035"/>
                <a:satOff val="5372"/>
                <a:lumOff val="4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95035"/>
                <a:satOff val="5372"/>
                <a:lumOff val="4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DNACPR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Do Not Attempt Cardio Pulmonary Resuscitation</a:t>
          </a:r>
        </a:p>
      </dsp:txBody>
      <dsp:txXfrm>
        <a:off x="225153" y="1093240"/>
        <a:ext cx="1558756" cy="935253"/>
      </dsp:txXfrm>
    </dsp:sp>
    <dsp:sp modelId="{E7606179-2E48-4F62-AD9C-5E33271B556D}">
      <dsp:nvSpPr>
        <dsp:cNvPr id="0" name=""/>
        <dsp:cNvSpPr/>
      </dsp:nvSpPr>
      <dsp:spPr>
        <a:xfrm>
          <a:off x="1941577" y="108401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1074043"/>
                <a:satOff val="6447"/>
                <a:lumOff val="49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74043"/>
                <a:satOff val="6447"/>
                <a:lumOff val="49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74043"/>
                <a:satOff val="6447"/>
                <a:lumOff val="49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GMS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General Medical Services</a:t>
          </a:r>
        </a:p>
      </dsp:txBody>
      <dsp:txXfrm>
        <a:off x="1941577" y="1084018"/>
        <a:ext cx="1558756" cy="935253"/>
      </dsp:txXfrm>
    </dsp:sp>
    <dsp:sp modelId="{13F343B1-C724-4CC9-8509-C8BC2BF4E6D1}">
      <dsp:nvSpPr>
        <dsp:cNvPr id="0" name=""/>
        <dsp:cNvSpPr/>
      </dsp:nvSpPr>
      <dsp:spPr>
        <a:xfrm>
          <a:off x="3654416" y="1093240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1253050"/>
                <a:satOff val="7521"/>
                <a:lumOff val="57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53050"/>
                <a:satOff val="7521"/>
                <a:lumOff val="57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53050"/>
                <a:satOff val="7521"/>
                <a:lumOff val="57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ICB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Integrated Care Board</a:t>
          </a:r>
        </a:p>
      </dsp:txBody>
      <dsp:txXfrm>
        <a:off x="3654416" y="1093240"/>
        <a:ext cx="1558756" cy="935253"/>
      </dsp:txXfrm>
    </dsp:sp>
    <dsp:sp modelId="{DC6B6E2D-74A2-4A6C-8DBD-26A00FA74133}">
      <dsp:nvSpPr>
        <dsp:cNvPr id="0" name=""/>
        <dsp:cNvSpPr/>
      </dsp:nvSpPr>
      <dsp:spPr>
        <a:xfrm>
          <a:off x="5369048" y="1093240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1432057"/>
                <a:satOff val="8595"/>
                <a:lumOff val="65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32057"/>
                <a:satOff val="8595"/>
                <a:lumOff val="65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32057"/>
                <a:satOff val="8595"/>
                <a:lumOff val="65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ICO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Information Commissioners Office</a:t>
          </a:r>
        </a:p>
      </dsp:txBody>
      <dsp:txXfrm>
        <a:off x="5369048" y="1093240"/>
        <a:ext cx="1558756" cy="935253"/>
      </dsp:txXfrm>
    </dsp:sp>
    <dsp:sp modelId="{D7DEB252-BA72-483A-96EC-23212FB4DED1}">
      <dsp:nvSpPr>
        <dsp:cNvPr id="0" name=""/>
        <dsp:cNvSpPr/>
      </dsp:nvSpPr>
      <dsp:spPr>
        <a:xfrm>
          <a:off x="7083680" y="1093240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1611064"/>
                <a:satOff val="9670"/>
                <a:lumOff val="73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11064"/>
                <a:satOff val="9670"/>
                <a:lumOff val="73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11064"/>
                <a:satOff val="9670"/>
                <a:lumOff val="73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International Normalised Ratio</a:t>
          </a:r>
        </a:p>
      </dsp:txBody>
      <dsp:txXfrm>
        <a:off x="7083680" y="1093240"/>
        <a:ext cx="1558756" cy="935253"/>
      </dsp:txXfrm>
    </dsp:sp>
    <dsp:sp modelId="{41A0B3DC-6622-43AA-8EDC-B142C311187F}">
      <dsp:nvSpPr>
        <dsp:cNvPr id="0" name=""/>
        <dsp:cNvSpPr/>
      </dsp:nvSpPr>
      <dsp:spPr>
        <a:xfrm>
          <a:off x="225153" y="2184369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1790071"/>
                <a:satOff val="10744"/>
                <a:lumOff val="81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90071"/>
                <a:satOff val="10744"/>
                <a:lumOff val="81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90071"/>
                <a:satOff val="10744"/>
                <a:lumOff val="81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LD HC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Learning Disability Health Check</a:t>
          </a:r>
        </a:p>
      </dsp:txBody>
      <dsp:txXfrm>
        <a:off x="225153" y="2184369"/>
        <a:ext cx="1558756" cy="935253"/>
      </dsp:txXfrm>
    </dsp:sp>
    <dsp:sp modelId="{BDE4BD7C-13BB-47B7-B82A-75BD14643D2C}">
      <dsp:nvSpPr>
        <dsp:cNvPr id="0" name=""/>
        <dsp:cNvSpPr/>
      </dsp:nvSpPr>
      <dsp:spPr>
        <a:xfrm>
          <a:off x="1939785" y="2184369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1969078"/>
                <a:satOff val="11819"/>
                <a:lumOff val="90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69078"/>
                <a:satOff val="11819"/>
                <a:lumOff val="90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69078"/>
                <a:satOff val="11819"/>
                <a:lumOff val="90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LLS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Long Lang Surgery</a:t>
          </a:r>
        </a:p>
      </dsp:txBody>
      <dsp:txXfrm>
        <a:off x="1939785" y="2184369"/>
        <a:ext cx="1558756" cy="935253"/>
      </dsp:txXfrm>
    </dsp:sp>
    <dsp:sp modelId="{278C2850-AE9B-40BC-94D2-E12C41775693}">
      <dsp:nvSpPr>
        <dsp:cNvPr id="0" name=""/>
        <dsp:cNvSpPr/>
      </dsp:nvSpPr>
      <dsp:spPr>
        <a:xfrm>
          <a:off x="3654416" y="2184369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2148085"/>
                <a:satOff val="12893"/>
                <a:lumOff val="98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48085"/>
                <a:satOff val="12893"/>
                <a:lumOff val="98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48085"/>
                <a:satOff val="12893"/>
                <a:lumOff val="98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MDT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Multi Disciplinary Meeting</a:t>
          </a:r>
        </a:p>
      </dsp:txBody>
      <dsp:txXfrm>
        <a:off x="3654416" y="2184369"/>
        <a:ext cx="1558756" cy="935253"/>
      </dsp:txXfrm>
    </dsp:sp>
    <dsp:sp modelId="{3AFD791A-0F27-4306-82E9-FF801E25F8EE}">
      <dsp:nvSpPr>
        <dsp:cNvPr id="0" name=""/>
        <dsp:cNvSpPr/>
      </dsp:nvSpPr>
      <dsp:spPr>
        <a:xfrm>
          <a:off x="5369048" y="2184369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2327092"/>
                <a:satOff val="13968"/>
                <a:lumOff val="106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7092"/>
                <a:satOff val="13968"/>
                <a:lumOff val="106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7092"/>
                <a:satOff val="13968"/>
                <a:lumOff val="106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MOF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Medicines Optimisation Framework</a:t>
          </a:r>
        </a:p>
      </dsp:txBody>
      <dsp:txXfrm>
        <a:off x="5369048" y="2184369"/>
        <a:ext cx="1558756" cy="935253"/>
      </dsp:txXfrm>
    </dsp:sp>
    <dsp:sp modelId="{19F0BF80-4545-4D30-84B5-A175346753FB}">
      <dsp:nvSpPr>
        <dsp:cNvPr id="0" name=""/>
        <dsp:cNvSpPr/>
      </dsp:nvSpPr>
      <dsp:spPr>
        <a:xfrm>
          <a:off x="7083680" y="2184369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2506099"/>
                <a:satOff val="15042"/>
                <a:lumOff val="114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506099"/>
                <a:satOff val="15042"/>
                <a:lumOff val="114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506099"/>
                <a:satOff val="15042"/>
                <a:lumOff val="114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NHS HC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NHS Health Check</a:t>
          </a:r>
        </a:p>
      </dsp:txBody>
      <dsp:txXfrm>
        <a:off x="7083680" y="2184369"/>
        <a:ext cx="1558756" cy="935253"/>
      </dsp:txXfrm>
    </dsp:sp>
    <dsp:sp modelId="{80069491-FC5B-4ECD-8601-C191DFC65A28}">
      <dsp:nvSpPr>
        <dsp:cNvPr id="0" name=""/>
        <dsp:cNvSpPr/>
      </dsp:nvSpPr>
      <dsp:spPr>
        <a:xfrm>
          <a:off x="225153" y="327549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2685106"/>
                <a:satOff val="16117"/>
                <a:lumOff val="12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685106"/>
                <a:satOff val="16117"/>
                <a:lumOff val="12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685106"/>
                <a:satOff val="16117"/>
                <a:lumOff val="12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National Insurance</a:t>
          </a:r>
        </a:p>
      </dsp:txBody>
      <dsp:txXfrm>
        <a:off x="225153" y="3275498"/>
        <a:ext cx="1558756" cy="935253"/>
      </dsp:txXfrm>
    </dsp:sp>
    <dsp:sp modelId="{BDC59950-0AC0-4EC8-BE81-616DA356970C}">
      <dsp:nvSpPr>
        <dsp:cNvPr id="0" name=""/>
        <dsp:cNvSpPr/>
      </dsp:nvSpPr>
      <dsp:spPr>
        <a:xfrm>
          <a:off x="1939785" y="327549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2864114"/>
                <a:satOff val="17191"/>
                <a:lumOff val="130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864114"/>
                <a:satOff val="17191"/>
                <a:lumOff val="130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864114"/>
                <a:satOff val="17191"/>
                <a:lumOff val="130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PCN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Primary Care Network</a:t>
          </a:r>
        </a:p>
      </dsp:txBody>
      <dsp:txXfrm>
        <a:off x="1939785" y="3275498"/>
        <a:ext cx="1558756" cy="935253"/>
      </dsp:txXfrm>
    </dsp:sp>
    <dsp:sp modelId="{BCCB6AAC-F909-41EB-978E-720D10D9A5D1}">
      <dsp:nvSpPr>
        <dsp:cNvPr id="0" name=""/>
        <dsp:cNvSpPr/>
      </dsp:nvSpPr>
      <dsp:spPr>
        <a:xfrm>
          <a:off x="3654416" y="327549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3043121"/>
                <a:satOff val="18265"/>
                <a:lumOff val="139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043121"/>
                <a:satOff val="18265"/>
                <a:lumOff val="139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043121"/>
                <a:satOff val="18265"/>
                <a:lumOff val="139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PPA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Prescription Pricing Authority</a:t>
          </a:r>
        </a:p>
      </dsp:txBody>
      <dsp:txXfrm>
        <a:off x="3654416" y="3275498"/>
        <a:ext cx="1558756" cy="935253"/>
      </dsp:txXfrm>
    </dsp:sp>
    <dsp:sp modelId="{538DCEFD-CCA2-439A-959E-596B4A303119}">
      <dsp:nvSpPr>
        <dsp:cNvPr id="0" name=""/>
        <dsp:cNvSpPr/>
      </dsp:nvSpPr>
      <dsp:spPr>
        <a:xfrm>
          <a:off x="5369048" y="327549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3222128"/>
                <a:satOff val="19340"/>
                <a:lumOff val="147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222128"/>
                <a:satOff val="19340"/>
                <a:lumOff val="147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222128"/>
                <a:satOff val="19340"/>
                <a:lumOff val="147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OTC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Over the Counter</a:t>
          </a:r>
        </a:p>
      </dsp:txBody>
      <dsp:txXfrm>
        <a:off x="5369048" y="3275498"/>
        <a:ext cx="1558756" cy="935253"/>
      </dsp:txXfrm>
    </dsp:sp>
    <dsp:sp modelId="{8DC6B176-0026-464D-A61F-8A9E3966EE9A}">
      <dsp:nvSpPr>
        <dsp:cNvPr id="0" name=""/>
        <dsp:cNvSpPr/>
      </dsp:nvSpPr>
      <dsp:spPr>
        <a:xfrm>
          <a:off x="7083680" y="327549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3401135"/>
                <a:satOff val="20414"/>
                <a:lumOff val="155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401135"/>
                <a:satOff val="20414"/>
                <a:lumOff val="155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401135"/>
                <a:satOff val="20414"/>
                <a:lumOff val="155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QOF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Quality and Outcomes Framework</a:t>
          </a:r>
        </a:p>
      </dsp:txBody>
      <dsp:txXfrm>
        <a:off x="7083680" y="3275498"/>
        <a:ext cx="1558756" cy="935253"/>
      </dsp:txXfrm>
    </dsp:sp>
    <dsp:sp modelId="{0D03585C-DBDC-4642-AFAD-513571D99990}">
      <dsp:nvSpPr>
        <dsp:cNvPr id="0" name=""/>
        <dsp:cNvSpPr/>
      </dsp:nvSpPr>
      <dsp:spPr>
        <a:xfrm>
          <a:off x="1082469" y="436662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3580142"/>
                <a:satOff val="21489"/>
                <a:lumOff val="163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580142"/>
                <a:satOff val="21489"/>
                <a:lumOff val="163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580142"/>
                <a:satOff val="21489"/>
                <a:lumOff val="163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ptos Display" panose="02110004020202020204"/>
            </a:rPr>
            <a:t>RH                                        Rapid Health</a:t>
          </a:r>
        </a:p>
      </dsp:txBody>
      <dsp:txXfrm>
        <a:off x="1082469" y="4366628"/>
        <a:ext cx="1558756" cy="935253"/>
      </dsp:txXfrm>
    </dsp:sp>
    <dsp:sp modelId="{9ADF78EB-7C86-47DF-9D74-70B3C26BF412}">
      <dsp:nvSpPr>
        <dsp:cNvPr id="0" name=""/>
        <dsp:cNvSpPr/>
      </dsp:nvSpPr>
      <dsp:spPr>
        <a:xfrm>
          <a:off x="2797101" y="436662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3759149"/>
                <a:satOff val="22563"/>
                <a:lumOff val="171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59149"/>
                <a:satOff val="22563"/>
                <a:lumOff val="171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59149"/>
                <a:satOff val="22563"/>
                <a:lumOff val="171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Service Charge</a:t>
          </a:r>
        </a:p>
      </dsp:txBody>
      <dsp:txXfrm>
        <a:off x="2797101" y="4366628"/>
        <a:ext cx="1558756" cy="935253"/>
      </dsp:txXfrm>
    </dsp:sp>
    <dsp:sp modelId="{C391DAB5-7A7C-4B8E-A670-80A0F0620DCB}">
      <dsp:nvSpPr>
        <dsp:cNvPr id="0" name=""/>
        <dsp:cNvSpPr/>
      </dsp:nvSpPr>
      <dsp:spPr>
        <a:xfrm>
          <a:off x="4511732" y="436662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3938156"/>
                <a:satOff val="23638"/>
                <a:lumOff val="18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938156"/>
                <a:satOff val="23638"/>
                <a:lumOff val="18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938156"/>
                <a:satOff val="23638"/>
                <a:lumOff val="18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SW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Software</a:t>
          </a:r>
        </a:p>
      </dsp:txBody>
      <dsp:txXfrm>
        <a:off x="4511732" y="4366628"/>
        <a:ext cx="1558756" cy="935253"/>
      </dsp:txXfrm>
    </dsp:sp>
    <dsp:sp modelId="{5D9C50D5-CC8F-4ACB-8656-5D77C82F1CDD}">
      <dsp:nvSpPr>
        <dsp:cNvPr id="0" name=""/>
        <dsp:cNvSpPr/>
      </dsp:nvSpPr>
      <dsp:spPr>
        <a:xfrm>
          <a:off x="6226364" y="4366628"/>
          <a:ext cx="1558756" cy="935253"/>
        </a:xfrm>
        <a:prstGeom prst="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UHL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University Hospitals of Leicester</a:t>
          </a:r>
        </a:p>
      </dsp:txBody>
      <dsp:txXfrm>
        <a:off x="6226364" y="4366628"/>
        <a:ext cx="1558756" cy="935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5F3A4-8763-4677-8B77-E75FEC0658E8}">
      <dsp:nvSpPr>
        <dsp:cNvPr id="0" name=""/>
        <dsp:cNvSpPr/>
      </dsp:nvSpPr>
      <dsp:spPr>
        <a:xfrm>
          <a:off x="1965225" y="1703359"/>
          <a:ext cx="2165044" cy="18728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Paid from multiple sources</a:t>
          </a:r>
        </a:p>
      </dsp:txBody>
      <dsp:txXfrm>
        <a:off x="2324003" y="2013717"/>
        <a:ext cx="1447488" cy="1252135"/>
      </dsp:txXfrm>
    </dsp:sp>
    <dsp:sp modelId="{CEFE9993-2769-4F03-9115-581FC5F80522}">
      <dsp:nvSpPr>
        <dsp:cNvPr id="0" name=""/>
        <dsp:cNvSpPr/>
      </dsp:nvSpPr>
      <dsp:spPr>
        <a:xfrm>
          <a:off x="3320959" y="807327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069A81-809F-451E-A4BB-A8B9E55D5612}">
      <dsp:nvSpPr>
        <dsp:cNvPr id="0" name=""/>
        <dsp:cNvSpPr/>
      </dsp:nvSpPr>
      <dsp:spPr>
        <a:xfrm>
          <a:off x="2164657" y="0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GMS contract</a:t>
          </a:r>
        </a:p>
      </dsp:txBody>
      <dsp:txXfrm>
        <a:off x="2458686" y="254370"/>
        <a:ext cx="1186180" cy="1026184"/>
      </dsp:txXfrm>
    </dsp:sp>
    <dsp:sp modelId="{421138FA-3E56-4C69-AE72-A9CA80DEAFE3}">
      <dsp:nvSpPr>
        <dsp:cNvPr id="0" name=""/>
        <dsp:cNvSpPr/>
      </dsp:nvSpPr>
      <dsp:spPr>
        <a:xfrm>
          <a:off x="4274304" y="2123127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723369-3A21-4E58-A802-385C2E2071EE}">
      <dsp:nvSpPr>
        <dsp:cNvPr id="0" name=""/>
        <dsp:cNvSpPr/>
      </dsp:nvSpPr>
      <dsp:spPr>
        <a:xfrm>
          <a:off x="3791840" y="944081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823433"/>
                <a:satOff val="4942"/>
                <a:lumOff val="3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23433"/>
                <a:satOff val="4942"/>
                <a:lumOff val="3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23433"/>
                <a:satOff val="4942"/>
                <a:lumOff val="3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QOF</a:t>
          </a:r>
        </a:p>
      </dsp:txBody>
      <dsp:txXfrm>
        <a:off x="4085869" y="1198451"/>
        <a:ext cx="1186180" cy="1026184"/>
      </dsp:txXfrm>
    </dsp:sp>
    <dsp:sp modelId="{A9A3241A-FEDC-4F5D-B31B-351DFD54DBBC}">
      <dsp:nvSpPr>
        <dsp:cNvPr id="0" name=""/>
        <dsp:cNvSpPr/>
      </dsp:nvSpPr>
      <dsp:spPr>
        <a:xfrm>
          <a:off x="3612049" y="3608419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56A90A0-CD51-4C36-8E7D-EC2442B422F8}">
      <dsp:nvSpPr>
        <dsp:cNvPr id="0" name=""/>
        <dsp:cNvSpPr/>
      </dsp:nvSpPr>
      <dsp:spPr>
        <a:xfrm>
          <a:off x="3791840" y="2800036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646865"/>
                <a:satOff val="9885"/>
                <a:lumOff val="7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46865"/>
                <a:satOff val="9885"/>
                <a:lumOff val="7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46865"/>
                <a:satOff val="9885"/>
                <a:lumOff val="7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DES</a:t>
          </a:r>
        </a:p>
      </dsp:txBody>
      <dsp:txXfrm>
        <a:off x="4085869" y="3054406"/>
        <a:ext cx="1186180" cy="1026184"/>
      </dsp:txXfrm>
    </dsp:sp>
    <dsp:sp modelId="{F0C015CC-A8A8-4EFF-B93F-EC5E45A1558C}">
      <dsp:nvSpPr>
        <dsp:cNvPr id="0" name=""/>
        <dsp:cNvSpPr/>
      </dsp:nvSpPr>
      <dsp:spPr>
        <a:xfrm>
          <a:off x="1969254" y="3762598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4C2288-49BE-4EA1-A8AE-09DCA7CDB265}">
      <dsp:nvSpPr>
        <dsp:cNvPr id="0" name=""/>
        <dsp:cNvSpPr/>
      </dsp:nvSpPr>
      <dsp:spPr>
        <a:xfrm>
          <a:off x="2164657" y="3745174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470298"/>
                <a:satOff val="14827"/>
                <a:lumOff val="11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470298"/>
                <a:satOff val="14827"/>
                <a:lumOff val="11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470298"/>
                <a:satOff val="14827"/>
                <a:lumOff val="11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CBS</a:t>
          </a:r>
        </a:p>
      </dsp:txBody>
      <dsp:txXfrm>
        <a:off x="2458686" y="3999544"/>
        <a:ext cx="1186180" cy="1026184"/>
      </dsp:txXfrm>
    </dsp:sp>
    <dsp:sp modelId="{6B70BAA2-488B-4622-B615-C98A127A7081}">
      <dsp:nvSpPr>
        <dsp:cNvPr id="0" name=""/>
        <dsp:cNvSpPr/>
      </dsp:nvSpPr>
      <dsp:spPr>
        <a:xfrm>
          <a:off x="1000297" y="2447325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28B26DE-92D9-439E-BB4A-F2E10D53E9C1}">
      <dsp:nvSpPr>
        <dsp:cNvPr id="0" name=""/>
        <dsp:cNvSpPr/>
      </dsp:nvSpPr>
      <dsp:spPr>
        <a:xfrm>
          <a:off x="529920" y="2801092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3293730"/>
                <a:satOff val="19770"/>
                <a:lumOff val="15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293730"/>
                <a:satOff val="19770"/>
                <a:lumOff val="15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293730"/>
                <a:satOff val="19770"/>
                <a:lumOff val="15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PCN</a:t>
          </a:r>
        </a:p>
      </dsp:txBody>
      <dsp:txXfrm>
        <a:off x="823949" y="3055462"/>
        <a:ext cx="1186180" cy="1026184"/>
      </dsp:txXfrm>
    </dsp:sp>
    <dsp:sp modelId="{F4985359-704F-44B9-9746-20D3637DD120}">
      <dsp:nvSpPr>
        <dsp:cNvPr id="0" name=""/>
        <dsp:cNvSpPr/>
      </dsp:nvSpPr>
      <dsp:spPr>
        <a:xfrm>
          <a:off x="529920" y="941969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Training</a:t>
          </a:r>
        </a:p>
      </dsp:txBody>
      <dsp:txXfrm>
        <a:off x="823949" y="1196339"/>
        <a:ext cx="1186180" cy="1026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66835-41C5-45A1-9AFA-0464CA92F155}">
      <dsp:nvSpPr>
        <dsp:cNvPr id="0" name=""/>
        <dsp:cNvSpPr/>
      </dsp:nvSpPr>
      <dsp:spPr>
        <a:xfrm>
          <a:off x="0" y="108128"/>
          <a:ext cx="1317522" cy="790513"/>
        </a:xfrm>
        <a:prstGeom prst="rect">
          <a:avLst/>
        </a:prstGeom>
        <a:solidFill>
          <a:srgbClr val="0E65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Pound per patient, PPA, reimbursement</a:t>
          </a:r>
        </a:p>
      </dsp:txBody>
      <dsp:txXfrm>
        <a:off x="0" y="108128"/>
        <a:ext cx="1317522" cy="790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5F3A4-8763-4677-8B77-E75FEC0658E8}">
      <dsp:nvSpPr>
        <dsp:cNvPr id="0" name=""/>
        <dsp:cNvSpPr/>
      </dsp:nvSpPr>
      <dsp:spPr>
        <a:xfrm>
          <a:off x="1965225" y="1703359"/>
          <a:ext cx="2165044" cy="18728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has to pay</a:t>
          </a:r>
        </a:p>
      </dsp:txBody>
      <dsp:txXfrm>
        <a:off x="2324003" y="2013717"/>
        <a:ext cx="1447488" cy="1252135"/>
      </dsp:txXfrm>
    </dsp:sp>
    <dsp:sp modelId="{CEFE9993-2769-4F03-9115-581FC5F80522}">
      <dsp:nvSpPr>
        <dsp:cNvPr id="0" name=""/>
        <dsp:cNvSpPr/>
      </dsp:nvSpPr>
      <dsp:spPr>
        <a:xfrm>
          <a:off x="3320959" y="807327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069A81-809F-451E-A4BB-A8B9E55D5612}">
      <dsp:nvSpPr>
        <dsp:cNvPr id="0" name=""/>
        <dsp:cNvSpPr/>
      </dsp:nvSpPr>
      <dsp:spPr>
        <a:xfrm>
          <a:off x="2164657" y="0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Staff related</a:t>
          </a:r>
        </a:p>
      </dsp:txBody>
      <dsp:txXfrm>
        <a:off x="2458686" y="254370"/>
        <a:ext cx="1186180" cy="1026184"/>
      </dsp:txXfrm>
    </dsp:sp>
    <dsp:sp modelId="{421138FA-3E56-4C69-AE72-A9CA80DEAFE3}">
      <dsp:nvSpPr>
        <dsp:cNvPr id="0" name=""/>
        <dsp:cNvSpPr/>
      </dsp:nvSpPr>
      <dsp:spPr>
        <a:xfrm>
          <a:off x="4274304" y="2123127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723369-3A21-4E58-A802-385C2E2071EE}">
      <dsp:nvSpPr>
        <dsp:cNvPr id="0" name=""/>
        <dsp:cNvSpPr/>
      </dsp:nvSpPr>
      <dsp:spPr>
        <a:xfrm>
          <a:off x="3791840" y="944081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823433"/>
                <a:satOff val="4942"/>
                <a:lumOff val="3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23433"/>
                <a:satOff val="4942"/>
                <a:lumOff val="3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23433"/>
                <a:satOff val="4942"/>
                <a:lumOff val="3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u="none" kern="1200" dirty="0"/>
            <a:t>Premises</a:t>
          </a:r>
        </a:p>
      </dsp:txBody>
      <dsp:txXfrm>
        <a:off x="4085869" y="1198451"/>
        <a:ext cx="1186180" cy="1026184"/>
      </dsp:txXfrm>
    </dsp:sp>
    <dsp:sp modelId="{A9A3241A-FEDC-4F5D-B31B-351DFD54DBBC}">
      <dsp:nvSpPr>
        <dsp:cNvPr id="0" name=""/>
        <dsp:cNvSpPr/>
      </dsp:nvSpPr>
      <dsp:spPr>
        <a:xfrm>
          <a:off x="3612049" y="3608419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56A90A0-CD51-4C36-8E7D-EC2442B422F8}">
      <dsp:nvSpPr>
        <dsp:cNvPr id="0" name=""/>
        <dsp:cNvSpPr/>
      </dsp:nvSpPr>
      <dsp:spPr>
        <a:xfrm>
          <a:off x="3791840" y="2800036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646865"/>
                <a:satOff val="9885"/>
                <a:lumOff val="7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46865"/>
                <a:satOff val="9885"/>
                <a:lumOff val="7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46865"/>
                <a:satOff val="9885"/>
                <a:lumOff val="7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Utilities</a:t>
          </a:r>
        </a:p>
      </dsp:txBody>
      <dsp:txXfrm>
        <a:off x="4085869" y="3054406"/>
        <a:ext cx="1186180" cy="1026184"/>
      </dsp:txXfrm>
    </dsp:sp>
    <dsp:sp modelId="{F0C015CC-A8A8-4EFF-B93F-EC5E45A1558C}">
      <dsp:nvSpPr>
        <dsp:cNvPr id="0" name=""/>
        <dsp:cNvSpPr/>
      </dsp:nvSpPr>
      <dsp:spPr>
        <a:xfrm>
          <a:off x="1969254" y="3762598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4C2288-49BE-4EA1-A8AE-09DCA7CDB265}">
      <dsp:nvSpPr>
        <dsp:cNvPr id="0" name=""/>
        <dsp:cNvSpPr/>
      </dsp:nvSpPr>
      <dsp:spPr>
        <a:xfrm>
          <a:off x="2164657" y="3745174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470298"/>
                <a:satOff val="14827"/>
                <a:lumOff val="11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470298"/>
                <a:satOff val="14827"/>
                <a:lumOff val="11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470298"/>
                <a:satOff val="14827"/>
                <a:lumOff val="11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Licenses and Legal</a:t>
          </a:r>
        </a:p>
      </dsp:txBody>
      <dsp:txXfrm>
        <a:off x="2458686" y="3999544"/>
        <a:ext cx="1186180" cy="1026184"/>
      </dsp:txXfrm>
    </dsp:sp>
    <dsp:sp modelId="{6B70BAA2-488B-4622-B615-C98A127A7081}">
      <dsp:nvSpPr>
        <dsp:cNvPr id="0" name=""/>
        <dsp:cNvSpPr/>
      </dsp:nvSpPr>
      <dsp:spPr>
        <a:xfrm>
          <a:off x="1000297" y="2447325"/>
          <a:ext cx="816864" cy="70383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28B26DE-92D9-439E-BB4A-F2E10D53E9C1}">
      <dsp:nvSpPr>
        <dsp:cNvPr id="0" name=""/>
        <dsp:cNvSpPr/>
      </dsp:nvSpPr>
      <dsp:spPr>
        <a:xfrm>
          <a:off x="529920" y="2801092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3293730"/>
                <a:satOff val="19770"/>
                <a:lumOff val="15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293730"/>
                <a:satOff val="19770"/>
                <a:lumOff val="15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293730"/>
                <a:satOff val="19770"/>
                <a:lumOff val="15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Other</a:t>
          </a:r>
        </a:p>
      </dsp:txBody>
      <dsp:txXfrm>
        <a:off x="823949" y="3055462"/>
        <a:ext cx="1186180" cy="1026184"/>
      </dsp:txXfrm>
    </dsp:sp>
    <dsp:sp modelId="{F4985359-704F-44B9-9746-20D3637DD120}">
      <dsp:nvSpPr>
        <dsp:cNvPr id="0" name=""/>
        <dsp:cNvSpPr/>
      </dsp:nvSpPr>
      <dsp:spPr>
        <a:xfrm>
          <a:off x="529920" y="941969"/>
          <a:ext cx="1774238" cy="15349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Drugs and </a:t>
          </a:r>
          <a:r>
            <a:rPr lang="en-GB" sz="2200" kern="1200" dirty="0" err="1"/>
            <a:t>Consu-mables</a:t>
          </a:r>
          <a:endParaRPr lang="en-GB" sz="2200" kern="1200" dirty="0"/>
        </a:p>
      </dsp:txBody>
      <dsp:txXfrm>
        <a:off x="823949" y="1196339"/>
        <a:ext cx="1186180" cy="1026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66835-41C5-45A1-9AFA-0464CA92F155}">
      <dsp:nvSpPr>
        <dsp:cNvPr id="0" name=""/>
        <dsp:cNvSpPr/>
      </dsp:nvSpPr>
      <dsp:spPr>
        <a:xfrm>
          <a:off x="0" y="216256"/>
          <a:ext cx="1317522" cy="790513"/>
        </a:xfrm>
        <a:prstGeom prst="rect">
          <a:avLst/>
        </a:prstGeom>
        <a:solidFill>
          <a:srgbClr val="1483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SC, repairs, cleaning, calibration</a:t>
          </a:r>
        </a:p>
      </dsp:txBody>
      <dsp:txXfrm>
        <a:off x="0" y="216256"/>
        <a:ext cx="1317522" cy="790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66835-41C5-45A1-9AFA-0464CA92F155}">
      <dsp:nvSpPr>
        <dsp:cNvPr id="0" name=""/>
        <dsp:cNvSpPr/>
      </dsp:nvSpPr>
      <dsp:spPr>
        <a:xfrm>
          <a:off x="0" y="185685"/>
          <a:ext cx="1317522" cy="790513"/>
        </a:xfrm>
        <a:prstGeom prst="rect">
          <a:avLst/>
        </a:prstGeom>
        <a:solidFill>
          <a:srgbClr val="0E651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Wages, NI, pension, refreshments</a:t>
          </a:r>
        </a:p>
      </dsp:txBody>
      <dsp:txXfrm>
        <a:off x="0" y="185685"/>
        <a:ext cx="1317522" cy="7905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A36FB-FF62-4C37-9EA2-ECA16C3E1264}">
      <dsp:nvSpPr>
        <dsp:cNvPr id="0" name=""/>
        <dsp:cNvSpPr/>
      </dsp:nvSpPr>
      <dsp:spPr>
        <a:xfrm>
          <a:off x="645694" y="0"/>
          <a:ext cx="7317871" cy="4443361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7A4D1B-83FB-474E-A088-17741BE0934F}">
      <dsp:nvSpPr>
        <dsp:cNvPr id="0" name=""/>
        <dsp:cNvSpPr/>
      </dsp:nvSpPr>
      <dsp:spPr>
        <a:xfrm>
          <a:off x="4308" y="1333008"/>
          <a:ext cx="2072444" cy="17773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How calculate GMS  funding is under review</a:t>
          </a:r>
        </a:p>
      </dsp:txBody>
      <dsp:txXfrm>
        <a:off x="91071" y="1419771"/>
        <a:ext cx="1898918" cy="1603818"/>
      </dsp:txXfrm>
    </dsp:sp>
    <dsp:sp modelId="{10F53B81-E324-4932-B922-DE84FCE5C913}">
      <dsp:nvSpPr>
        <dsp:cNvPr id="0" name=""/>
        <dsp:cNvSpPr/>
      </dsp:nvSpPr>
      <dsp:spPr>
        <a:xfrm>
          <a:off x="2180375" y="1333008"/>
          <a:ext cx="2072444" cy="1777344"/>
        </a:xfrm>
        <a:prstGeom prst="roundRect">
          <a:avLst/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Pressures on ICB to reduce costs = services cut, lower cost FP10</a:t>
          </a:r>
        </a:p>
      </dsp:txBody>
      <dsp:txXfrm>
        <a:off x="2267138" y="1419771"/>
        <a:ext cx="1898918" cy="1603818"/>
      </dsp:txXfrm>
    </dsp:sp>
    <dsp:sp modelId="{E19F5DA2-A5C9-44C0-B4A2-5D09E8483D30}">
      <dsp:nvSpPr>
        <dsp:cNvPr id="0" name=""/>
        <dsp:cNvSpPr/>
      </dsp:nvSpPr>
      <dsp:spPr>
        <a:xfrm>
          <a:off x="4356441" y="1333008"/>
          <a:ext cx="2072444" cy="1777344"/>
        </a:xfrm>
        <a:prstGeom prst="roundRect">
          <a:avLst/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Funding is changing all the time</a:t>
          </a:r>
        </a:p>
      </dsp:txBody>
      <dsp:txXfrm>
        <a:off x="4443204" y="1419771"/>
        <a:ext cx="1898918" cy="1603818"/>
      </dsp:txXfrm>
    </dsp:sp>
    <dsp:sp modelId="{20862F09-A2D8-4622-A4D7-AA5939D36C7E}">
      <dsp:nvSpPr>
        <dsp:cNvPr id="0" name=""/>
        <dsp:cNvSpPr/>
      </dsp:nvSpPr>
      <dsp:spPr>
        <a:xfrm>
          <a:off x="6532507" y="1333008"/>
          <a:ext cx="2072444" cy="1777344"/>
        </a:xfrm>
        <a:prstGeom prst="round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Balance the books (if in red no bail out)</a:t>
          </a:r>
        </a:p>
      </dsp:txBody>
      <dsp:txXfrm>
        <a:off x="6619270" y="1419771"/>
        <a:ext cx="1898918" cy="1603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0FC9A-DA09-4CAA-BD70-8C37EE11F941}">
      <dsp:nvSpPr>
        <dsp:cNvPr id="0" name=""/>
        <dsp:cNvSpPr/>
      </dsp:nvSpPr>
      <dsp:spPr>
        <a:xfrm>
          <a:off x="1454050" y="339"/>
          <a:ext cx="1518046" cy="91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Reduce costs</a:t>
          </a:r>
        </a:p>
      </dsp:txBody>
      <dsp:txXfrm>
        <a:off x="1454050" y="339"/>
        <a:ext cx="1518046" cy="910828"/>
      </dsp:txXfrm>
    </dsp:sp>
    <dsp:sp modelId="{3F1D9289-1CED-4485-8149-F137917F061D}">
      <dsp:nvSpPr>
        <dsp:cNvPr id="0" name=""/>
        <dsp:cNvSpPr/>
      </dsp:nvSpPr>
      <dsp:spPr>
        <a:xfrm>
          <a:off x="3123902" y="339"/>
          <a:ext cx="1518046" cy="91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Maximise income</a:t>
          </a:r>
        </a:p>
      </dsp:txBody>
      <dsp:txXfrm>
        <a:off x="3123902" y="339"/>
        <a:ext cx="1518046" cy="910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D3EF-DCBE-4DB9-BF11-E5DED79AA35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9E21-214E-48FB-A699-9CCC5951E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1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1631E-D1FD-D28D-2EE3-E177D506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091F7-48F6-0EEE-98E5-C40568FC5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CBDDE3-479E-C5D7-8EAB-8CBEFE28E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05795-F10C-1394-92BA-690A81EC0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83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B4717-09F0-BF40-F6EC-FFF230D5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C8D9-CCC3-859E-0148-D8DA165FC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ED37B-F565-63E3-6ED7-848B0C93A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964F-F1E5-0340-E77F-F3B31F41E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2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B4717-09F0-BF40-F6EC-FFF230D5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C8D9-CCC3-859E-0148-D8DA165FC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ED37B-F565-63E3-6ED7-848B0C93A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964F-F1E5-0340-E77F-F3B31F41E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4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C3477-0BF6-A178-4320-1C3B50FF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DCA08-E1C4-727E-8827-2053D6202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E9D93-7FCE-537F-8579-D7F7A3034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86C44-E536-0F9E-C23A-87C1E95B4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C3477-0BF6-A178-4320-1C3B50FF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DCA08-E1C4-727E-8827-2053D6202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E9D93-7FCE-537F-8579-D7F7A3034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86C44-E536-0F9E-C23A-87C1E95B4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3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C3477-0BF6-A178-4320-1C3B50FF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DCA08-E1C4-727E-8827-2053D6202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E9D93-7FCE-537F-8579-D7F7A3034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86C44-E536-0F9E-C23A-87C1E95B4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88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C79B5-1565-7857-A9F1-EE8526CF9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CFC99-0D29-8574-1740-ABD58CF3C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FA353-0981-312D-1EAC-2A19F0243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A52A9-04C3-D2BC-6DC3-6B7FEFC6D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81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C79B5-1565-7857-A9F1-EE8526CF9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CFC99-0D29-8574-1740-ABD58CF3C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FA353-0981-312D-1EAC-2A19F0243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A52A9-04C3-D2BC-6DC3-6B7FEFC6D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63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C79B5-1565-7857-A9F1-EE8526CF9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CFC99-0D29-8574-1740-ABD58CF3C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FA353-0981-312D-1EAC-2A19F0243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A52A9-04C3-D2BC-6DC3-6B7FEFC6D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4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7DB28-493F-0C2B-03C7-15FB30F4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0A8DE-17AE-32AC-799D-41BDF735E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6AE83-B7FA-A28F-8EAB-330AF3A49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357D3-17D8-AD00-2819-EBF2A3690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1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3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1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0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7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7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9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5DF45-2105-4A1E-A71C-D006D96C8138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hyperlink" Target="https://www.sbs.com.au/language/english/en/article/settlement-guide-why-you-should-take-precautions-with-prescription-medication/asrp2pnvi" TargetMode="External"/><Relationship Id="rId4" Type="http://schemas.openxmlformats.org/officeDocument/2006/relationships/diagramData" Target="../diagrams/data15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6.xml"/><Relationship Id="rId12" Type="http://schemas.openxmlformats.org/officeDocument/2006/relationships/hyperlink" Target="https://www.freepik.com/premium-vector/dark-grey-same-day-delivery-sticker-with-spin-arrow-arrow-vector-illustration_72866993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21.jpg"/><Relationship Id="rId5" Type="http://schemas.openxmlformats.org/officeDocument/2006/relationships/diagramLayout" Target="../diagrams/layout16.xml"/><Relationship Id="rId10" Type="http://schemas.openxmlformats.org/officeDocument/2006/relationships/hyperlink" Target="https://www.westnorthants.gov.uk/directory/local-offer/99b8ae56-f655-40bf-a564-67d289e691e8" TargetMode="External"/><Relationship Id="rId4" Type="http://schemas.openxmlformats.org/officeDocument/2006/relationships/diagramData" Target="../diagrams/data16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7.xml"/><Relationship Id="rId12" Type="http://schemas.openxmlformats.org/officeDocument/2006/relationships/hyperlink" Target="https://infotradekenya.go.ke/procedure/701/562/step/57?l=en" TargetMode="External"/><Relationship Id="rId17" Type="http://schemas.openxmlformats.org/officeDocument/2006/relationships/hyperlink" Target="https://www.security-design.jp/security-icons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23.jpg"/><Relationship Id="rId5" Type="http://schemas.openxmlformats.org/officeDocument/2006/relationships/diagramLayout" Target="../diagrams/layout17.xml"/><Relationship Id="rId15" Type="http://schemas.openxmlformats.org/officeDocument/2006/relationships/hyperlink" Target="https://www.rawpixel.com/image/427176/premium-photo-image-stop-admonich" TargetMode="External"/><Relationship Id="rId10" Type="http://schemas.openxmlformats.org/officeDocument/2006/relationships/hyperlink" Target="https://design.udlvirtual.edu.pe/en/why-are-my-outgoing-outlook-emails-going-to-spam.html?save=1" TargetMode="External"/><Relationship Id="rId4" Type="http://schemas.openxmlformats.org/officeDocument/2006/relationships/diagramData" Target="../diagrams/data17.xml"/><Relationship Id="rId9" Type="http://schemas.openxmlformats.org/officeDocument/2006/relationships/image" Target="../media/image22.jpg"/><Relationship Id="rId14" Type="http://schemas.openxmlformats.org/officeDocument/2006/relationships/image" Target="../media/image24.2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w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12.jpeg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2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hyperlink" Target="https://pixnio.com/de/media/coronavirus-covid-19-experiment-labor-produktion" TargetMode="External"/><Relationship Id="rId18" Type="http://schemas.microsoft.com/office/2007/relationships/diagramDrawing" Target="../diagrams/drawing14.xml"/><Relationship Id="rId3" Type="http://schemas.openxmlformats.org/officeDocument/2006/relationships/oleObject" Target="../embeddings/oleObject1.bin"/><Relationship Id="rId7" Type="http://schemas.openxmlformats.org/officeDocument/2006/relationships/diagramData" Target="../diagrams/data13.xml"/><Relationship Id="rId12" Type="http://schemas.openxmlformats.org/officeDocument/2006/relationships/image" Target="../media/image18.jpg"/><Relationship Id="rId17" Type="http://schemas.openxmlformats.org/officeDocument/2006/relationships/diagramColors" Target="../diagrams/colors14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microsoft.com/office/2007/relationships/diagramDrawing" Target="../diagrams/drawing13.xml"/><Relationship Id="rId5" Type="http://schemas.openxmlformats.org/officeDocument/2006/relationships/oleObject" Target="../embeddings/oleObject2.bin"/><Relationship Id="rId15" Type="http://schemas.openxmlformats.org/officeDocument/2006/relationships/diagramLayout" Target="../diagrams/layout14.xml"/><Relationship Id="rId10" Type="http://schemas.openxmlformats.org/officeDocument/2006/relationships/diagramColors" Target="../diagrams/colors13.xml"/><Relationship Id="rId4" Type="http://schemas.openxmlformats.org/officeDocument/2006/relationships/image" Target="../media/image3.wmf"/><Relationship Id="rId9" Type="http://schemas.openxmlformats.org/officeDocument/2006/relationships/diagramQuickStyle" Target="../diagrams/quickStyle13.xml"/><Relationship Id="rId14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039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219075" y="180901"/>
            <a:ext cx="8705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PPG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705687"/>
          <a:ext cx="5429250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25" y="3705687"/>
                        <a:ext cx="5429250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DD70BE-D53E-BE1C-F8AF-306A0334F0B4}"/>
              </a:ext>
            </a:extLst>
          </p:cNvPr>
          <p:cNvSpPr txBox="1"/>
          <p:nvPr/>
        </p:nvSpPr>
        <p:spPr>
          <a:xfrm>
            <a:off x="0" y="3819525"/>
            <a:ext cx="91325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prstClr val="white"/>
                </a:solidFill>
                <a:latin typeface="Aptos Display"/>
              </a:rPr>
              <a:t>14</a:t>
            </a:r>
            <a:r>
              <a:rPr lang="en-GB" sz="3200" b="1" baseline="30000" dirty="0">
                <a:solidFill>
                  <a:prstClr val="white"/>
                </a:solidFill>
                <a:latin typeface="Aptos Display"/>
              </a:rPr>
              <a:t>th</a:t>
            </a:r>
            <a:r>
              <a:rPr lang="en-GB" sz="3200" b="1" dirty="0">
                <a:solidFill>
                  <a:prstClr val="white"/>
                </a:solidFill>
                <a:latin typeface="Aptos Display"/>
              </a:rPr>
              <a:t> April 2026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A white castle logo with text">
            <a:extLst>
              <a:ext uri="{FF2B5EF4-FFF2-40B4-BE49-F238E27FC236}">
                <a16:creationId xmlns:a16="http://schemas.microsoft.com/office/drawing/2014/main" id="{6272E526-4B34-F6BD-6AE7-2D3AEA16A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765202"/>
            <a:ext cx="3902975" cy="197591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D57247-A681-49AF-8510-3983739C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012493"/>
            <a:ext cx="3293843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6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C961F-A46E-D093-AD7A-26AD35CDA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0E907D0-65FA-A96D-DFE4-7AD2EEBB15FF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Prescribing Expectations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CACDA3-235E-C815-9D88-3457332532A8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18984A01-101A-F894-4CB0-D5C75FFE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8B7B12-D921-8D4E-A112-AB3791510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059693"/>
              </p:ext>
            </p:extLst>
          </p:nvPr>
        </p:nvGraphicFramePr>
        <p:xfrm>
          <a:off x="201592" y="974216"/>
          <a:ext cx="8740815" cy="406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A pile of pills in blisters&#10;&#10;Description automatically generated">
            <a:extLst>
              <a:ext uri="{FF2B5EF4-FFF2-40B4-BE49-F238E27FC236}">
                <a16:creationId xmlns:a16="http://schemas.microsoft.com/office/drawing/2014/main" id="{E1D8B750-B790-3AE2-31BE-8D8E1F363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87832" y="4224825"/>
            <a:ext cx="3033097" cy="17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7B77-215D-1AB9-CF05-C0481D73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57240DD-F755-05B7-20E2-ED3A28C42AAB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Same Day Access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433D09-65B9-05BA-8454-9FFE2B092925}"/>
              </a:ext>
            </a:extLst>
          </p:cNvPr>
          <p:cNvCxnSpPr>
            <a:cxnSpLocks/>
          </p:cNvCxnSpPr>
          <p:nvPr/>
        </p:nvCxnSpPr>
        <p:spPr>
          <a:xfrm>
            <a:off x="295030" y="931151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EC7D2FA2-8CCE-98D3-4166-DC93DB4F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8B406D5-F023-5AD8-976B-DC8BE506D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947173"/>
              </p:ext>
            </p:extLst>
          </p:nvPr>
        </p:nvGraphicFramePr>
        <p:xfrm>
          <a:off x="1524000" y="1012805"/>
          <a:ext cx="6096000" cy="508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17" descr="A blue triangle with white text and white text&#10;&#10;Description automatically generated">
            <a:extLst>
              <a:ext uri="{FF2B5EF4-FFF2-40B4-BE49-F238E27FC236}">
                <a16:creationId xmlns:a16="http://schemas.microsoft.com/office/drawing/2014/main" id="{D14216F4-7AAF-1D69-E9D7-9ECAD1F9F4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95030" y="1683865"/>
            <a:ext cx="2658508" cy="1770253"/>
          </a:xfrm>
          <a:prstGeom prst="rect">
            <a:avLst/>
          </a:prstGeom>
        </p:spPr>
      </p:pic>
      <p:pic>
        <p:nvPicPr>
          <p:cNvPr id="21" name="Picture 20" descr="A black and white logo&#10;&#10;Description automatically generated">
            <a:extLst>
              <a:ext uri="{FF2B5EF4-FFF2-40B4-BE49-F238E27FC236}">
                <a16:creationId xmlns:a16="http://schemas.microsoft.com/office/drawing/2014/main" id="{30A24800-2764-8FF5-ED7C-809A860B4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639231" y="1552644"/>
            <a:ext cx="2022987" cy="20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0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7B77-215D-1AB9-CF05-C0481D73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57240DD-F755-05B7-20E2-ED3A28C42AAB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RH updates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433D09-65B9-05BA-8454-9FFE2B092925}"/>
              </a:ext>
            </a:extLst>
          </p:cNvPr>
          <p:cNvCxnSpPr>
            <a:cxnSpLocks/>
          </p:cNvCxnSpPr>
          <p:nvPr/>
        </p:nvCxnSpPr>
        <p:spPr>
          <a:xfrm>
            <a:off x="295030" y="931151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EC7D2FA2-8CCE-98D3-4166-DC93DB4F5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D17CAFC-EC98-102A-4E4C-6492D463EA1D}"/>
              </a:ext>
            </a:extLst>
          </p:cNvPr>
          <p:cNvGraphicFramePr/>
          <p:nvPr/>
        </p:nvGraphicFramePr>
        <p:xfrm>
          <a:off x="1524000" y="16428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A blue box with white envelopes&#10;&#10;Description automatically generated">
            <a:extLst>
              <a:ext uri="{FF2B5EF4-FFF2-40B4-BE49-F238E27FC236}">
                <a16:creationId xmlns:a16="http://schemas.microsoft.com/office/drawing/2014/main" id="{6429D7BB-B242-A250-E3DF-8369C7B60F4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5262" y="1094894"/>
            <a:ext cx="1440000" cy="1267200"/>
          </a:xfrm>
          <a:prstGeom prst="rect">
            <a:avLst/>
          </a:prstGeom>
        </p:spPr>
      </p:pic>
      <p:pic>
        <p:nvPicPr>
          <p:cNvPr id="16" name="Picture 15" descr="A close-up of a calendar with a pin&#10;&#10;Description automatically generated">
            <a:extLst>
              <a:ext uri="{FF2B5EF4-FFF2-40B4-BE49-F238E27FC236}">
                <a16:creationId xmlns:a16="http://schemas.microsoft.com/office/drawing/2014/main" id="{FB22BB80-3E94-6131-A391-9DAAD5D3D0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658738" y="1299893"/>
            <a:ext cx="1440000" cy="1267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A00EC8-A995-DCAC-F84E-B0B9B9E259C5}"/>
              </a:ext>
            </a:extLst>
          </p:cNvPr>
          <p:cNvSpPr txBox="1"/>
          <p:nvPr/>
        </p:nvSpPr>
        <p:spPr>
          <a:xfrm>
            <a:off x="63129" y="6298770"/>
            <a:ext cx="188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2" tooltip="https://infotradekenya.go.ke/procedure/701/562/step/57?l=en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13" tooltip="https://creativecommons.org/licenses/by-sa/3.0/"/>
              </a:rPr>
              <a:t>CC BY-SA</a:t>
            </a:r>
            <a:endParaRPr lang="en-GB" sz="900" dirty="0"/>
          </a:p>
        </p:txBody>
      </p:sp>
      <p:pic>
        <p:nvPicPr>
          <p:cNvPr id="8" name="Picture 7" descr="A hand holding a tablet with a red x and black text&#10;&#10;Description automatically generated">
            <a:extLst>
              <a:ext uri="{FF2B5EF4-FFF2-40B4-BE49-F238E27FC236}">
                <a16:creationId xmlns:a16="http://schemas.microsoft.com/office/drawing/2014/main" id="{4A4FA8FF-D31F-4132-B671-80B4640A50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658738" y="4998795"/>
            <a:ext cx="1440000" cy="1118623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787E704A-5F0B-30FB-1494-17620930CD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-39328" y="4517325"/>
            <a:ext cx="1582992" cy="19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 panose="020B0004020202020204" pitchFamily="34" charset="0"/>
              </a:rPr>
              <a:t>Acronyms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3B90BA-B731-C5EB-6E8A-4E3AA7A04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499120"/>
              </p:ext>
            </p:extLst>
          </p:nvPr>
        </p:nvGraphicFramePr>
        <p:xfrm>
          <a:off x="158423" y="1396999"/>
          <a:ext cx="8867590" cy="530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714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396492" y="152326"/>
            <a:ext cx="63261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Staff Changes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34953"/>
          <a:ext cx="3009900" cy="17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3009900" cy="17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285875"/>
              </p:ext>
            </p:extLst>
          </p:nvPr>
        </p:nvGraphicFramePr>
        <p:xfrm>
          <a:off x="304801" y="1438786"/>
          <a:ext cx="8563896" cy="463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84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141AE-533C-8851-0B3B-6710866C3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5281C2-1589-6D01-40F6-416CA75237AA}"/>
              </a:ext>
            </a:extLst>
          </p:cNvPr>
          <p:cNvSpPr txBox="1"/>
          <p:nvPr/>
        </p:nvSpPr>
        <p:spPr>
          <a:xfrm>
            <a:off x="419098" y="180901"/>
            <a:ext cx="5394343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NHS Finance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how does it work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B03AC-B802-3308-BA43-D17C38A13AF3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8C4C2ACE-FD31-1084-883E-1246A7B7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3DF30B-0703-B39C-7EE8-A8EFFF8115B2}"/>
              </a:ext>
            </a:extLst>
          </p:cNvPr>
          <p:cNvGraphicFramePr/>
          <p:nvPr/>
        </p:nvGraphicFramePr>
        <p:xfrm>
          <a:off x="1524000" y="1278481"/>
          <a:ext cx="6096000" cy="528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AED03A-ED89-FFEF-7EB0-AA4FCDCBEDF9}"/>
              </a:ext>
            </a:extLst>
          </p:cNvPr>
          <p:cNvGraphicFramePr/>
          <p:nvPr/>
        </p:nvGraphicFramePr>
        <p:xfrm>
          <a:off x="5774213" y="1012143"/>
          <a:ext cx="1317523" cy="100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267159C-A78D-E9E3-EA46-B92E42548167}"/>
              </a:ext>
            </a:extLst>
          </p:cNvPr>
          <p:cNvGrpSpPr/>
          <p:nvPr/>
        </p:nvGrpSpPr>
        <p:grpSpPr>
          <a:xfrm>
            <a:off x="7407380" y="3897269"/>
            <a:ext cx="1317522" cy="790513"/>
            <a:chOff x="0" y="108128"/>
            <a:chExt cx="1317522" cy="7905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BB3C48-1939-207B-F9E2-E3D0611A9153}"/>
                </a:ext>
              </a:extLst>
            </p:cNvPr>
            <p:cNvSpPr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27CF09-2AD3-53A1-15F9-C0863B355BE6}"/>
                </a:ext>
              </a:extLst>
            </p:cNvPr>
            <p:cNvSpPr txBox="1"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solidFill>
              <a:srgbClr val="4AA075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Flu, LD HC, Minor Surgery, </a:t>
              </a:r>
              <a:r>
                <a:rPr kumimoji="0" lang="en-GB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Imms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Weight Management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16F1CC-D74C-751F-0ECD-9F449DF98528}"/>
              </a:ext>
            </a:extLst>
          </p:cNvPr>
          <p:cNvGrpSpPr/>
          <p:nvPr/>
        </p:nvGrpSpPr>
        <p:grpSpPr>
          <a:xfrm>
            <a:off x="1975496" y="5887582"/>
            <a:ext cx="1317522" cy="790513"/>
            <a:chOff x="0" y="108128"/>
            <a:chExt cx="1317522" cy="7905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61000F-DC21-C695-C89F-935BA13ECFFF}"/>
                </a:ext>
              </a:extLst>
            </p:cNvPr>
            <p:cNvSpPr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A9E413-2E51-E21A-A505-77D84CA82FDF}"/>
                </a:ext>
              </a:extLst>
            </p:cNvPr>
            <p:cNvSpPr txBox="1"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solidFill>
              <a:srgbClr val="49B49B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SC, Complex Care, MOF, Wound Care, Minor Injury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8B694-E092-7915-C4C4-A0CD0725BC89}"/>
              </a:ext>
            </a:extLst>
          </p:cNvPr>
          <p:cNvGrpSpPr/>
          <p:nvPr/>
        </p:nvGrpSpPr>
        <p:grpSpPr>
          <a:xfrm>
            <a:off x="379831" y="3918036"/>
            <a:ext cx="1317522" cy="790513"/>
            <a:chOff x="0" y="108128"/>
            <a:chExt cx="1317522" cy="790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E4C470-3366-EE5B-C444-04921F49BB92}"/>
                </a:ext>
              </a:extLst>
            </p:cNvPr>
            <p:cNvSpPr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CB7524-AE42-46EF-BF86-988E41CBB17F}"/>
                </a:ext>
              </a:extLst>
            </p:cNvPr>
            <p:cNvSpPr txBox="1"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solidFill>
              <a:srgbClr val="48C0C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Diagnostics, NHS HC, Coils, INR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4D72E3-E0B7-AEF9-3B29-15DB843A73A9}"/>
              </a:ext>
            </a:extLst>
          </p:cNvPr>
          <p:cNvGrpSpPr/>
          <p:nvPr/>
        </p:nvGrpSpPr>
        <p:grpSpPr>
          <a:xfrm>
            <a:off x="678195" y="1594624"/>
            <a:ext cx="1317522" cy="790513"/>
            <a:chOff x="0" y="108128"/>
            <a:chExt cx="1317522" cy="790513"/>
          </a:xfrm>
          <a:solidFill>
            <a:srgbClr val="00B0F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96F36C-9DD0-91C8-D988-0D13C4C6A42F}"/>
                </a:ext>
              </a:extLst>
            </p:cNvPr>
            <p:cNvSpPr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04D675-F04C-742A-65D2-A619D6CA644A}"/>
                </a:ext>
              </a:extLst>
            </p:cNvPr>
            <p:cNvSpPr txBox="1"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Students, Registrars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31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141AE-533C-8851-0B3B-6710866C3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5281C2-1589-6D01-40F6-416CA75237AA}"/>
              </a:ext>
            </a:extLst>
          </p:cNvPr>
          <p:cNvSpPr txBox="1"/>
          <p:nvPr/>
        </p:nvSpPr>
        <p:spPr>
          <a:xfrm>
            <a:off x="419098" y="180901"/>
            <a:ext cx="5394343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NHS Finance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how does it work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B03AC-B802-3308-BA43-D17C38A13AF3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8C4C2ACE-FD31-1084-883E-1246A7B7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3DF30B-0703-B39C-7EE8-A8EFFF8115B2}"/>
              </a:ext>
            </a:extLst>
          </p:cNvPr>
          <p:cNvGraphicFramePr/>
          <p:nvPr/>
        </p:nvGraphicFramePr>
        <p:xfrm>
          <a:off x="1524000" y="1278481"/>
          <a:ext cx="6096000" cy="528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AED03A-ED89-FFEF-7EB0-AA4FCDCBEDF9}"/>
              </a:ext>
            </a:extLst>
          </p:cNvPr>
          <p:cNvGraphicFramePr/>
          <p:nvPr/>
        </p:nvGraphicFramePr>
        <p:xfrm>
          <a:off x="7407379" y="2490034"/>
          <a:ext cx="1317523" cy="100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267159C-A78D-E9E3-EA46-B92E42548167}"/>
              </a:ext>
            </a:extLst>
          </p:cNvPr>
          <p:cNvGrpSpPr/>
          <p:nvPr/>
        </p:nvGrpSpPr>
        <p:grpSpPr>
          <a:xfrm>
            <a:off x="7446647" y="4789006"/>
            <a:ext cx="1317522" cy="790513"/>
            <a:chOff x="0" y="108128"/>
            <a:chExt cx="1317522" cy="7905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BB3C48-1939-207B-F9E2-E3D0611A9153}"/>
                </a:ext>
              </a:extLst>
            </p:cNvPr>
            <p:cNvSpPr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27CF09-2AD3-53A1-15F9-C0863B355BE6}"/>
                </a:ext>
              </a:extLst>
            </p:cNvPr>
            <p:cNvSpPr txBox="1"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solidFill>
              <a:srgbClr val="4AA075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Gas, electric, telephone, waste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16F1CC-D74C-751F-0ECD-9F449DF98528}"/>
              </a:ext>
            </a:extLst>
          </p:cNvPr>
          <p:cNvGrpSpPr/>
          <p:nvPr/>
        </p:nvGrpSpPr>
        <p:grpSpPr>
          <a:xfrm>
            <a:off x="1975496" y="5887582"/>
            <a:ext cx="1317522" cy="790513"/>
            <a:chOff x="0" y="108128"/>
            <a:chExt cx="1317522" cy="7905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61000F-DC21-C695-C89F-935BA13ECFFF}"/>
                </a:ext>
              </a:extLst>
            </p:cNvPr>
            <p:cNvSpPr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A9E413-2E51-E21A-A505-77D84CA82FDF}"/>
                </a:ext>
              </a:extLst>
            </p:cNvPr>
            <p:cNvSpPr txBox="1"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solidFill>
              <a:srgbClr val="49B49B"/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ICO, CQC, SW, Screens, Insurance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8B694-E092-7915-C4C4-A0CD0725BC89}"/>
              </a:ext>
            </a:extLst>
          </p:cNvPr>
          <p:cNvGrpSpPr/>
          <p:nvPr/>
        </p:nvGrpSpPr>
        <p:grpSpPr>
          <a:xfrm>
            <a:off x="379831" y="3918036"/>
            <a:ext cx="1317522" cy="790513"/>
            <a:chOff x="0" y="108128"/>
            <a:chExt cx="1317522" cy="790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E4C470-3366-EE5B-C444-04921F49BB92}"/>
                </a:ext>
              </a:extLst>
            </p:cNvPr>
            <p:cNvSpPr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CB7524-AE42-46EF-BF86-988E41CBB17F}"/>
                </a:ext>
              </a:extLst>
            </p:cNvPr>
            <p:cNvSpPr txBox="1"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solidFill>
              <a:srgbClr val="48C0C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Photocopy, toners, stationary, postage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4D72E3-E0B7-AEF9-3B29-15DB843A73A9}"/>
              </a:ext>
            </a:extLst>
          </p:cNvPr>
          <p:cNvGrpSpPr/>
          <p:nvPr/>
        </p:nvGrpSpPr>
        <p:grpSpPr>
          <a:xfrm>
            <a:off x="678195" y="1594624"/>
            <a:ext cx="1317522" cy="790513"/>
            <a:chOff x="0" y="108128"/>
            <a:chExt cx="1317522" cy="790513"/>
          </a:xfrm>
          <a:solidFill>
            <a:srgbClr val="00B0F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96F36C-9DD0-91C8-D988-0D13C4C6A42F}"/>
                </a:ext>
              </a:extLst>
            </p:cNvPr>
            <p:cNvSpPr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04D675-F04C-742A-65D2-A619D6CA644A}"/>
                </a:ext>
              </a:extLst>
            </p:cNvPr>
            <p:cNvSpPr txBox="1"/>
            <p:nvPr/>
          </p:nvSpPr>
          <p:spPr>
            <a:xfrm>
              <a:off x="0" y="108128"/>
              <a:ext cx="1317522" cy="7905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Couch rolls, hand towels, speculums, O2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5A1D49-B9B9-3F3B-732A-CE5A17972EFF}"/>
              </a:ext>
            </a:extLst>
          </p:cNvPr>
          <p:cNvGraphicFramePr/>
          <p:nvPr/>
        </p:nvGraphicFramePr>
        <p:xfrm>
          <a:off x="5707131" y="922379"/>
          <a:ext cx="1317523" cy="100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85004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141AE-533C-8851-0B3B-6710866C3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5281C2-1589-6D01-40F6-416CA75237AA}"/>
              </a:ext>
            </a:extLst>
          </p:cNvPr>
          <p:cNvSpPr txBox="1"/>
          <p:nvPr/>
        </p:nvSpPr>
        <p:spPr>
          <a:xfrm>
            <a:off x="419098" y="180901"/>
            <a:ext cx="5394343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NHS Finance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how does it work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B03AC-B802-3308-BA43-D17C38A13AF3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8C4C2ACE-FD31-1084-883E-1246A7B7F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5A1D49-B9B9-3F3B-732A-CE5A17972EFF}"/>
              </a:ext>
            </a:extLst>
          </p:cNvPr>
          <p:cNvGraphicFramePr/>
          <p:nvPr/>
        </p:nvGraphicFramePr>
        <p:xfrm>
          <a:off x="5707131" y="922379"/>
          <a:ext cx="1317523" cy="100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3A5AC07-5E85-4A36-7372-7CDA5100C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073302"/>
              </p:ext>
            </p:extLst>
          </p:nvPr>
        </p:nvGraphicFramePr>
        <p:xfrm>
          <a:off x="265533" y="1396999"/>
          <a:ext cx="8609261" cy="444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562FD3A7-339B-52B3-F4AE-31C633D0E7C9}"/>
              </a:ext>
            </a:extLst>
          </p:cNvPr>
          <p:cNvGraphicFramePr/>
          <p:nvPr/>
        </p:nvGraphicFramePr>
        <p:xfrm>
          <a:off x="527253" y="4928852"/>
          <a:ext cx="6096000" cy="91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64506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E2F0C-9879-7DCF-6729-388EEC6B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F03EB74-909E-2FED-802E-371B9958C84B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Test Results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E77BAE-1352-D870-545B-D45C127F2D5E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87FF5F2E-E901-98CE-CD14-A24F4088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08932E-8FA1-8902-1C86-C719CD61E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727666"/>
              </p:ext>
            </p:extLst>
          </p:nvPr>
        </p:nvGraphicFramePr>
        <p:xfrm>
          <a:off x="265533" y="1120882"/>
          <a:ext cx="8609261" cy="500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161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E2F0C-9879-7DCF-6729-388EEC6B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F03EB74-909E-2FED-802E-371B9958C84B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Requesting Prescriptions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E77BAE-1352-D870-545B-D45C127F2D5E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87FF5F2E-E901-98CE-CD14-A24F4088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A85B50-C9EE-939D-2300-11D3BE922B8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-3621" b="1633"/>
          <a:stretch/>
        </p:blipFill>
        <p:spPr>
          <a:xfrm>
            <a:off x="265533" y="1022555"/>
            <a:ext cx="2133538" cy="3181728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FAAD0116-19FE-FF30-FA60-20F3D4E2E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39" y="1423503"/>
            <a:ext cx="1976283" cy="2379832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12D46206-31D9-A922-6F96-64D427FEC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09" y="945778"/>
            <a:ext cx="1615318" cy="3511911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403FF474-11B0-6721-5C58-16D47CC762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45" y="943897"/>
            <a:ext cx="2020807" cy="3513792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CCCE29C-5451-B509-F1F9-F8A6B5A8E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04163"/>
              </p:ext>
            </p:extLst>
          </p:nvPr>
        </p:nvGraphicFramePr>
        <p:xfrm>
          <a:off x="265533" y="5048296"/>
          <a:ext cx="8609261" cy="100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3830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E2F0C-9879-7DCF-6729-388EEC6B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F03EB74-909E-2FED-802E-371B9958C84B}"/>
              </a:ext>
            </a:extLst>
          </p:cNvPr>
          <p:cNvSpPr txBox="1"/>
          <p:nvPr/>
        </p:nvSpPr>
        <p:spPr>
          <a:xfrm>
            <a:off x="378264" y="203167"/>
            <a:ext cx="53299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Requesting Prescriptions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E77BAE-1352-D870-545B-D45C127F2D5E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87FF5F2E-E901-98CE-CD14-A24F4088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CCCE29C-5451-B509-F1F9-F8A6B5A8E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797913"/>
              </p:ext>
            </p:extLst>
          </p:nvPr>
        </p:nvGraphicFramePr>
        <p:xfrm>
          <a:off x="265533" y="5048296"/>
          <a:ext cx="8609261" cy="100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F837E69-34F4-EFFD-F8CF-09E81CE940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426" t="30981" r="10967" b="24396"/>
          <a:stretch/>
        </p:blipFill>
        <p:spPr>
          <a:xfrm>
            <a:off x="138820" y="1841213"/>
            <a:ext cx="3461005" cy="2321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83D553-9963-FEF1-F0B0-F60A456A1E5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098" t="43885" r="8387" b="15251"/>
          <a:stretch/>
        </p:blipFill>
        <p:spPr>
          <a:xfrm>
            <a:off x="3896350" y="1155828"/>
            <a:ext cx="4372577" cy="2070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617B52-32BE-443B-0C1F-03911CD885B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236" t="26412" r="16237" b="44017"/>
          <a:stretch/>
        </p:blipFill>
        <p:spPr>
          <a:xfrm>
            <a:off x="3896351" y="3277857"/>
            <a:ext cx="4372577" cy="16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B19C-8487-1875-9AEE-8B228421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CE8DC3C-A683-2117-5C10-F0A0ED8234A7}"/>
              </a:ext>
            </a:extLst>
          </p:cNvPr>
          <p:cNvSpPr txBox="1"/>
          <p:nvPr/>
        </p:nvSpPr>
        <p:spPr>
          <a:xfrm>
            <a:off x="419099" y="180901"/>
            <a:ext cx="5997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Covid</a:t>
            </a:r>
            <a:r>
              <a:rPr lang="en-GB" sz="3600" b="1" dirty="0">
                <a:solidFill>
                  <a:prstClr val="white"/>
                </a:solidFill>
                <a:latin typeface="Aptos Display"/>
              </a:rPr>
              <a:t> – Spring Campaign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0F844E5-9A9B-5640-BFDF-CC0830B327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687" y="734953"/>
          <a:ext cx="5568371" cy="17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6095880" imgH="246240" progId="Photoshop.Image.23">
                  <p:embed/>
                </p:oleObj>
              </mc:Choice>
              <mc:Fallback>
                <p:oleObj name="Image" r:id="rId3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0F844E5-9A9B-5640-BFDF-CC0830B32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687" y="734953"/>
                        <a:ext cx="5568371" cy="178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682F0C-86BB-E421-5FBB-8D721BC181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959840" imgH="944640" progId="Photoshop.Image.23">
                  <p:embed/>
                </p:oleObj>
              </mc:Choice>
              <mc:Fallback>
                <p:oleObj name="Image" r:id="rId5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3682F0C-86BB-E421-5FBB-8D721BC18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74B393-CAF3-433F-AF24-D0466F1F30C9}"/>
              </a:ext>
            </a:extLst>
          </p:cNvPr>
          <p:cNvGraphicFramePr/>
          <p:nvPr/>
        </p:nvGraphicFramePr>
        <p:xfrm>
          <a:off x="142421" y="981455"/>
          <a:ext cx="6096000" cy="490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Syringes and vials with blue liquid and a mask&#10;&#10;Description automatically generated">
            <a:extLst>
              <a:ext uri="{FF2B5EF4-FFF2-40B4-BE49-F238E27FC236}">
                <a16:creationId xmlns:a16="http://schemas.microsoft.com/office/drawing/2014/main" id="{262A87EA-A769-8280-E2AF-229634F6AB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265671" y="4678297"/>
            <a:ext cx="2142203" cy="142813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A68024-4585-1F18-A88B-AFB0758802C0}"/>
              </a:ext>
            </a:extLst>
          </p:cNvPr>
          <p:cNvGraphicFramePr/>
          <p:nvPr/>
        </p:nvGraphicFramePr>
        <p:xfrm>
          <a:off x="5822604" y="1164486"/>
          <a:ext cx="3028336" cy="324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47152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1457bf-a3c6-4ac5-9ad1-5d68d844e77d">
      <UserInfo>
        <DisplayName/>
        <AccountId xsi:nil="true"/>
        <AccountType/>
      </UserInfo>
    </SharedWithUsers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6" ma:contentTypeDescription="Create a new document." ma:contentTypeScope="" ma:versionID="25c130806e0ab546f5c86297ba498e26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42e82a9951ad9b2dca61769364bcaeb9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C65443-D762-4591-854A-C7F9DB366C13}">
  <ds:schemaRefs>
    <ds:schemaRef ds:uri="http://www.w3.org/XML/1998/namespace"/>
    <ds:schemaRef ds:uri="686e4015-7270-47b5-9525-c9e83f2f7847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e1457bf-a3c6-4ac5-9ad1-5d68d844e77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69DB7F-01E4-4666-92EC-E9553A679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47DE48-82AA-415C-B6CA-F006CE3C835E}">
  <ds:schemaRefs>
    <ds:schemaRef ds:uri="686e4015-7270-47b5-9525-c9e83f2f7847"/>
    <ds:schemaRef ds:uri="fe1457bf-a3c6-4ac5-9ad1-5d68d844e7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734</Words>
  <Application>Microsoft Office PowerPoint</Application>
  <PresentationFormat>On-screen Show (4:3)</PresentationFormat>
  <Paragraphs>168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Gloves</dc:title>
  <dc:creator>CLULOW, Mitchell (CASTLE MEDICAL GROUP)</dc:creator>
  <cp:lastModifiedBy>CAUKWELL, Jennie (CASTLE MEDICAL GROUP)</cp:lastModifiedBy>
  <cp:revision>12</cp:revision>
  <dcterms:created xsi:type="dcterms:W3CDTF">2024-04-25T13:27:38Z</dcterms:created>
  <dcterms:modified xsi:type="dcterms:W3CDTF">2026-04-15T07:55:38Z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  <property fmtid="{D5CDD505-2E9C-101B-9397-08002B2CF9AE}" pid="4" name="Order">
    <vt:r8>95700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