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0" r:id="rId5"/>
    <p:sldId id="4582" r:id="rId6"/>
    <p:sldId id="614" r:id="rId7"/>
    <p:sldId id="630" r:id="rId8"/>
    <p:sldId id="4595" r:id="rId9"/>
    <p:sldId id="4598" r:id="rId10"/>
    <p:sldId id="4597" r:id="rId11"/>
    <p:sldId id="627" r:id="rId12"/>
    <p:sldId id="628" r:id="rId13"/>
    <p:sldId id="354" r:id="rId14"/>
    <p:sldId id="4596" r:id="rId15"/>
    <p:sldId id="4591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37488E-55FE-45B3-0147-319853BB118A}" v="54" dt="2024-01-16T10:00:27.762"/>
    <p1510:client id="{E16C15E5-ED2C-888A-2EB6-80ABE9EC0302}" v="5" dt="2024-01-09T11:21:12.017"/>
    <p1510:client id="{E9586D03-61C9-443A-A255-F4B673A938A1}" v="3" dt="2024-01-09T11:22:3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65" autoAdjust="0"/>
  </p:normalViewPr>
  <p:slideViewPr>
    <p:cSldViewPr>
      <p:cViewPr varScale="1">
        <p:scale>
          <a:sx n="61" d="100"/>
          <a:sy n="61" d="100"/>
        </p:scale>
        <p:origin x="58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5.sv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AF9DEE3-8444-4CA1-8BC2-D834D3ED6C7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Sandy has left (practice nurse)</a:t>
          </a:r>
          <a:endParaRPr lang="en-US" sz="1200" dirty="0"/>
        </a:p>
      </dgm:t>
    </dgm:pt>
    <dgm:pt modelId="{205BDF49-153E-4CE8-8402-E23704595764}" type="parTrans" cxnId="{0A7DA706-17DD-412A-8BE0-4F6529274E66}">
      <dgm:prSet/>
      <dgm:spPr/>
      <dgm:t>
        <a:bodyPr/>
        <a:lstStyle/>
        <a:p>
          <a:endParaRPr lang="en-US" sz="1400"/>
        </a:p>
      </dgm:t>
    </dgm:pt>
    <dgm:pt modelId="{23210C7F-6847-491E-BE1F-A79529AF2B8B}" type="sibTrans" cxnId="{0A7DA706-17DD-412A-8BE0-4F6529274E66}">
      <dgm:prSet phldrT="01" phldr="0"/>
      <dgm:spPr/>
      <dgm:t>
        <a:bodyPr/>
        <a:lstStyle/>
        <a:p>
          <a:endParaRPr lang="en-US" sz="1400" dirty="0"/>
        </a:p>
      </dgm:t>
    </dgm:pt>
    <dgm:pt modelId="{B2B879BD-3840-400C-92BD-B2C2383358D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baseline="0" dirty="0"/>
            <a:t>Wendy has left (pharmacy technician)</a:t>
          </a:r>
          <a:endParaRPr lang="en-US" sz="1400" dirty="0"/>
        </a:p>
      </dgm:t>
    </dgm:pt>
    <dgm:pt modelId="{09440D86-F3E6-4A3C-9E78-1AFC56348641}" type="parTrans" cxnId="{42CDCACA-F394-4044-BBF6-522A0005ABCB}">
      <dgm:prSet/>
      <dgm:spPr/>
      <dgm:t>
        <a:bodyPr/>
        <a:lstStyle/>
        <a:p>
          <a:endParaRPr lang="en-US" sz="1400"/>
        </a:p>
      </dgm:t>
    </dgm:pt>
    <dgm:pt modelId="{FBAA44FF-54DE-45C8-9FAC-512C40277233}" type="sibTrans" cxnId="{42CDCACA-F394-4044-BBF6-522A0005ABCB}">
      <dgm:prSet phldrT="02" phldr="0"/>
      <dgm:spPr/>
      <dgm:t>
        <a:bodyPr/>
        <a:lstStyle/>
        <a:p>
          <a:endParaRPr lang="en-US" sz="1400" dirty="0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Sarah has left (ANP)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4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400"/>
        </a:p>
      </dgm:t>
    </dgm:pt>
    <dgm:pt modelId="{2F6F675E-23FF-4A64-AAB6-C6B7606F199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Izzy moved to GPA role</a:t>
          </a:r>
        </a:p>
      </dgm:t>
    </dgm:pt>
    <dgm:pt modelId="{A363B3B6-87AA-4ED4-8611-CB26B115EF02}" type="parTrans" cxnId="{0A566732-7396-4B85-8F15-6E56E2D9FA86}">
      <dgm:prSet/>
      <dgm:spPr/>
      <dgm:t>
        <a:bodyPr/>
        <a:lstStyle/>
        <a:p>
          <a:endParaRPr lang="en-GB" sz="1400"/>
        </a:p>
      </dgm:t>
    </dgm:pt>
    <dgm:pt modelId="{D499EE44-E208-405B-BEC5-0561EC72D41E}" type="sibTrans" cxnId="{0A566732-7396-4B85-8F15-6E56E2D9FA86}">
      <dgm:prSet/>
      <dgm:spPr/>
      <dgm:t>
        <a:bodyPr/>
        <a:lstStyle/>
        <a:p>
          <a:endParaRPr lang="en-GB" sz="1400"/>
        </a:p>
      </dgm:t>
    </dgm:pt>
    <dgm:pt modelId="{0AC69548-7327-4AE7-8806-02F95DC2B7B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Nicola and Kat joined (practice nurses)</a:t>
          </a:r>
          <a:endParaRPr lang="en-GB" sz="1400" dirty="0"/>
        </a:p>
      </dgm:t>
    </dgm:pt>
    <dgm:pt modelId="{BDA04977-C0F2-4B2C-82A6-39B0275DF782}" type="sibTrans" cxnId="{F3413096-67C4-4C04-A02A-CE8A50B06F56}">
      <dgm:prSet/>
      <dgm:spPr/>
      <dgm:t>
        <a:bodyPr/>
        <a:lstStyle/>
        <a:p>
          <a:endParaRPr lang="en-GB" sz="1400"/>
        </a:p>
      </dgm:t>
    </dgm:pt>
    <dgm:pt modelId="{122F11FA-A81E-4C11-AC62-B98AD2AEB873}" type="parTrans" cxnId="{F3413096-67C4-4C04-A02A-CE8A50B06F56}">
      <dgm:prSet/>
      <dgm:spPr/>
      <dgm:t>
        <a:bodyPr/>
        <a:lstStyle/>
        <a:p>
          <a:endParaRPr lang="en-GB" sz="14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Alex joined (paramedic)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4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400"/>
        </a:p>
      </dgm:t>
    </dgm:pt>
    <dgm:pt modelId="{E87476C8-6806-4936-8087-866624D84E4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baseline="0" dirty="0"/>
            <a:t>Thabo has left (pharmacist)</a:t>
          </a:r>
          <a:endParaRPr lang="en-GB" sz="1400" dirty="0"/>
        </a:p>
      </dgm:t>
    </dgm:pt>
    <dgm:pt modelId="{02566B76-F3EC-4DD4-AAE6-3DBF347C013C}" type="parTrans" cxnId="{0187B464-3209-49F0-8017-FCBB12A90496}">
      <dgm:prSet/>
      <dgm:spPr/>
      <dgm:t>
        <a:bodyPr/>
        <a:lstStyle/>
        <a:p>
          <a:endParaRPr lang="en-GB" sz="1400"/>
        </a:p>
      </dgm:t>
    </dgm:pt>
    <dgm:pt modelId="{A6289E35-B8AD-4EF8-BCC9-7DCFBD7A0069}" type="sibTrans" cxnId="{0187B464-3209-49F0-8017-FCBB12A90496}">
      <dgm:prSet/>
      <dgm:spPr/>
      <dgm:t>
        <a:bodyPr/>
        <a:lstStyle/>
        <a:p>
          <a:endParaRPr lang="en-GB" sz="1400"/>
        </a:p>
      </dgm:t>
    </dgm:pt>
    <dgm:pt modelId="{CF0A2840-B432-473D-94C0-0928279FE3A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Abigail, Aimee, Natalie, Stacey (PST</a:t>
          </a:r>
          <a:r>
            <a:rPr lang="en-GB" sz="1200" cap="none" dirty="0"/>
            <a:t>)</a:t>
          </a:r>
        </a:p>
      </dgm:t>
    </dgm:pt>
    <dgm:pt modelId="{5F258C15-E4BD-4D56-A98F-59DC561E7B45}" type="parTrans" cxnId="{4AA86307-C158-4463-919B-C3612CCD24DF}">
      <dgm:prSet/>
      <dgm:spPr/>
      <dgm:t>
        <a:bodyPr/>
        <a:lstStyle/>
        <a:p>
          <a:endParaRPr lang="en-GB"/>
        </a:p>
      </dgm:t>
    </dgm:pt>
    <dgm:pt modelId="{0D62F1E0-5180-4B72-8790-F169CBEC1E77}" type="sibTrans" cxnId="{4AA86307-C158-4463-919B-C3612CCD24DF}">
      <dgm:prSet/>
      <dgm:spPr/>
      <dgm:t>
        <a:bodyPr/>
        <a:lstStyle/>
        <a:p>
          <a:endParaRPr lang="en-GB"/>
        </a:p>
      </dgm:t>
    </dgm:pt>
    <dgm:pt modelId="{92E0B386-F893-4BCE-B06A-448897140AD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Nikesh starting mid Jan (pharmacist)</a:t>
          </a:r>
        </a:p>
      </dgm:t>
    </dgm:pt>
    <dgm:pt modelId="{A11B201B-AFF4-4295-95FB-AE199604C877}" type="parTrans" cxnId="{2C41E0FF-6A08-44D7-A434-FFCCBCB7939F}">
      <dgm:prSet/>
      <dgm:spPr/>
      <dgm:t>
        <a:bodyPr/>
        <a:lstStyle/>
        <a:p>
          <a:endParaRPr lang="en-GB"/>
        </a:p>
      </dgm:t>
    </dgm:pt>
    <dgm:pt modelId="{0B3BEC1C-69A7-4B08-8EB8-BFEFE85F2DA3}" type="sibTrans" cxnId="{2C41E0FF-6A08-44D7-A434-FFCCBCB7939F}">
      <dgm:prSet/>
      <dgm:spPr/>
      <dgm:t>
        <a:bodyPr/>
        <a:lstStyle/>
        <a:p>
          <a:endParaRPr lang="en-GB"/>
        </a:p>
      </dgm:t>
    </dgm:pt>
    <dgm:pt modelId="{A273B468-E80B-4AE5-8127-FA5C6F7C7D3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400" cap="none" dirty="0"/>
            <a:t>Amy is now taking bloods (GPA)</a:t>
          </a:r>
        </a:p>
      </dgm:t>
    </dgm:pt>
    <dgm:pt modelId="{8D08BFD0-5DA2-469C-9096-5C539EE8F80F}" type="parTrans" cxnId="{9330A7F1-00B1-4C01-8435-3CBAECC7B829}">
      <dgm:prSet/>
      <dgm:spPr/>
      <dgm:t>
        <a:bodyPr/>
        <a:lstStyle/>
        <a:p>
          <a:endParaRPr lang="en-GB"/>
        </a:p>
      </dgm:t>
    </dgm:pt>
    <dgm:pt modelId="{AC34BA7B-40FA-4A51-95A6-9339B982AAFC}" type="sibTrans" cxnId="{9330A7F1-00B1-4C01-8435-3CBAECC7B829}">
      <dgm:prSet/>
      <dgm:spPr/>
      <dgm:t>
        <a:bodyPr/>
        <a:lstStyle/>
        <a:p>
          <a:endParaRPr lang="en-GB"/>
        </a:p>
      </dgm:t>
    </dgm:pt>
    <dgm:pt modelId="{FEF8C776-F8B7-4E36-97F8-077C75E5EA6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cap="none" dirty="0"/>
            <a:t>Alicia joined (</a:t>
          </a:r>
          <a:r>
            <a:rPr lang="en-GB" cap="none" dirty="0" err="1"/>
            <a:t>MHP</a:t>
          </a:r>
          <a:r>
            <a:rPr lang="en-GB" dirty="0"/>
            <a:t>)</a:t>
          </a:r>
        </a:p>
      </dgm:t>
    </dgm:pt>
    <dgm:pt modelId="{72B149AB-966E-4C1B-8CE8-2E33B86D39F0}" type="parTrans" cxnId="{5B38476D-8F3D-43CA-ADE9-C44F8DF5A945}">
      <dgm:prSet/>
      <dgm:spPr/>
      <dgm:t>
        <a:bodyPr/>
        <a:lstStyle/>
        <a:p>
          <a:endParaRPr lang="en-GB"/>
        </a:p>
      </dgm:t>
    </dgm:pt>
    <dgm:pt modelId="{29D8F909-20CF-4E32-83E9-2A1C07C7C07C}" type="sibTrans" cxnId="{5B38476D-8F3D-43CA-ADE9-C44F8DF5A945}">
      <dgm:prSet/>
      <dgm:spPr/>
      <dgm:t>
        <a:bodyPr/>
        <a:lstStyle/>
        <a:p>
          <a:endParaRPr lang="en-GB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F929BE17-11B1-4495-B861-F978D26BC4D5}" type="pres">
      <dgm:prSet presAssocID="{E87476C8-6806-4936-8087-866624D84E46}" presName="compNode" presStyleCnt="0"/>
      <dgm:spPr/>
    </dgm:pt>
    <dgm:pt modelId="{19F87579-313A-4063-B066-8702F52FDD91}" type="pres">
      <dgm:prSet presAssocID="{E87476C8-6806-4936-8087-866624D84E46}" presName="iconBgRect" presStyleLbl="bgShp" presStyleIdx="0" presStyleCnt="11"/>
      <dgm:spPr/>
    </dgm:pt>
    <dgm:pt modelId="{2AABEBD9-D238-4CA9-B496-A125B3183771}" type="pres">
      <dgm:prSet presAssocID="{E87476C8-6806-4936-8087-866624D84E46}" presName="iconRect" presStyleLbl="node1" presStyleIdx="0" presStyleCnt="1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vid-19 with solid fill"/>
        </a:ext>
      </dgm:extLst>
    </dgm:pt>
    <dgm:pt modelId="{AAED0241-A012-4195-B95C-D4E0C3739AF3}" type="pres">
      <dgm:prSet presAssocID="{E87476C8-6806-4936-8087-866624D84E46}" presName="spaceRect" presStyleCnt="0"/>
      <dgm:spPr/>
    </dgm:pt>
    <dgm:pt modelId="{F9EC383A-9509-4E2F-860C-208AAC4D42B3}" type="pres">
      <dgm:prSet presAssocID="{E87476C8-6806-4936-8087-866624D84E46}" presName="textRect" presStyleLbl="revTx" presStyleIdx="0" presStyleCnt="11">
        <dgm:presLayoutVars>
          <dgm:chMax val="1"/>
          <dgm:chPref val="1"/>
        </dgm:presLayoutVars>
      </dgm:prSet>
      <dgm:spPr/>
    </dgm:pt>
    <dgm:pt modelId="{77BB077A-C39C-45F2-B6B1-117C6D2185B6}" type="pres">
      <dgm:prSet presAssocID="{A6289E35-B8AD-4EF8-BCC9-7DCFBD7A0069}" presName="sibTrans" presStyleCnt="0"/>
      <dgm:spPr/>
    </dgm:pt>
    <dgm:pt modelId="{60750DAD-F5C9-49BF-9AF5-29D65319E5C1}" type="pres">
      <dgm:prSet presAssocID="{B2B879BD-3840-400C-92BD-B2C2383358D7}" presName="compNode" presStyleCnt="0"/>
      <dgm:spPr/>
    </dgm:pt>
    <dgm:pt modelId="{21C3F34A-2608-4BC3-A9EA-66E39D6B85C5}" type="pres">
      <dgm:prSet presAssocID="{B2B879BD-3840-400C-92BD-B2C2383358D7}" presName="iconBgRect" presStyleLbl="bgShp" presStyleIdx="1" presStyleCnt="11"/>
      <dgm:spPr/>
    </dgm:pt>
    <dgm:pt modelId="{00CD6A3A-CCAA-425C-A164-D64BF3CAA48F}" type="pres">
      <dgm:prSet presAssocID="{B2B879BD-3840-400C-92BD-B2C2383358D7}" presName="iconRect" presStyleLbl="node1" presStyleIdx="1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40951691-6F11-4955-BB68-82BFB101BB2B}" type="pres">
      <dgm:prSet presAssocID="{B2B879BD-3840-400C-92BD-B2C2383358D7}" presName="spaceRect" presStyleCnt="0"/>
      <dgm:spPr/>
    </dgm:pt>
    <dgm:pt modelId="{771CC39E-65D9-4408-9BB6-BB8216C86C77}" type="pres">
      <dgm:prSet presAssocID="{B2B879BD-3840-400C-92BD-B2C2383358D7}" presName="textRect" presStyleLbl="revTx" presStyleIdx="1" presStyleCnt="11">
        <dgm:presLayoutVars>
          <dgm:chMax val="1"/>
          <dgm:chPref val="1"/>
        </dgm:presLayoutVars>
      </dgm:prSet>
      <dgm:spPr/>
    </dgm:pt>
    <dgm:pt modelId="{EDB65A72-39F5-4926-8BF0-565C78C9B982}" type="pres">
      <dgm:prSet presAssocID="{FBAA44FF-54DE-45C8-9FAC-512C40277233}" presName="sibTrans" presStyleCnt="0"/>
      <dgm:spPr/>
    </dgm:pt>
    <dgm:pt modelId="{3EF7C190-1B1A-4BF0-B186-955275C66532}" type="pres">
      <dgm:prSet presAssocID="{AAF9DEE3-8444-4CA1-8BC2-D834D3ED6C74}" presName="compNode" presStyleCnt="0"/>
      <dgm:spPr/>
    </dgm:pt>
    <dgm:pt modelId="{D57F0037-7411-46C2-9983-859063BF7373}" type="pres">
      <dgm:prSet presAssocID="{AAF9DEE3-8444-4CA1-8BC2-D834D3ED6C74}" presName="iconBgRect" presStyleLbl="bgShp" presStyleIdx="2" presStyleCnt="11"/>
      <dgm:spPr/>
    </dgm:pt>
    <dgm:pt modelId="{43F0CCEF-F7AC-4907-85ED-A4A55779AB5A}" type="pres">
      <dgm:prSet presAssocID="{AAF9DEE3-8444-4CA1-8BC2-D834D3ED6C74}" presName="iconRect" presStyleLbl="node1" presStyleIdx="2" presStyleCnt="11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male with solid fill"/>
        </a:ext>
      </dgm:extLst>
    </dgm:pt>
    <dgm:pt modelId="{C31EE2AF-158E-4651-8E6A-684214B062C1}" type="pres">
      <dgm:prSet presAssocID="{AAF9DEE3-8444-4CA1-8BC2-D834D3ED6C74}" presName="spaceRect" presStyleCnt="0"/>
      <dgm:spPr/>
    </dgm:pt>
    <dgm:pt modelId="{65C90165-87D4-45E8-B599-E7AD8BFDF9AB}" type="pres">
      <dgm:prSet presAssocID="{AAF9DEE3-8444-4CA1-8BC2-D834D3ED6C74}" presName="textRect" presStyleLbl="revTx" presStyleIdx="2" presStyleCnt="11">
        <dgm:presLayoutVars>
          <dgm:chMax val="1"/>
          <dgm:chPref val="1"/>
        </dgm:presLayoutVars>
      </dgm:prSet>
      <dgm:spPr/>
    </dgm:pt>
    <dgm:pt modelId="{607325A9-3F3F-4BD3-8A2D-AF1019C95BFA}" type="pres">
      <dgm:prSet presAssocID="{23210C7F-6847-491E-BE1F-A79529AF2B8B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3" presStyleCnt="11"/>
      <dgm:spPr/>
    </dgm:pt>
    <dgm:pt modelId="{B4732633-A4F3-4F4B-AD2D-97FB7B21572D}" type="pres">
      <dgm:prSet presAssocID="{062CC33B-74A5-4AF7-B00F-9DF77CFC6D18}" presName="iconRect" presStyleLbl="node1" presStyleIdx="3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3" presStyleCnt="11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C1228D3B-B950-41E4-ADF6-028CD4A4287A}" type="pres">
      <dgm:prSet presAssocID="{2F6F675E-23FF-4A64-AAB6-C6B7606F199F}" presName="compNode" presStyleCnt="0"/>
      <dgm:spPr/>
    </dgm:pt>
    <dgm:pt modelId="{D8BE0E95-9923-4294-95B6-4D140203A0A8}" type="pres">
      <dgm:prSet presAssocID="{2F6F675E-23FF-4A64-AAB6-C6B7606F199F}" presName="iconBgRect" presStyleLbl="bgShp" presStyleIdx="4" presStyleCnt="11" custLinFactNeighborY="5682"/>
      <dgm:spPr/>
    </dgm:pt>
    <dgm:pt modelId="{42EBE4C9-4ED1-43EB-9A5A-B6EE85474D3A}" type="pres">
      <dgm:prSet presAssocID="{2F6F675E-23FF-4A64-AAB6-C6B7606F199F}" presName="iconRect" presStyleLbl="node1" presStyleIdx="4" presStyleCnt="11" custLinFactNeighborY="374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ptain male with solid fill"/>
        </a:ext>
      </dgm:extLst>
    </dgm:pt>
    <dgm:pt modelId="{A9CBECF7-7D38-4A56-BAC3-8049B8F2D8D7}" type="pres">
      <dgm:prSet presAssocID="{2F6F675E-23FF-4A64-AAB6-C6B7606F199F}" presName="spaceRect" presStyleCnt="0"/>
      <dgm:spPr/>
    </dgm:pt>
    <dgm:pt modelId="{6CA329E9-0DC7-4EEC-84B1-4CDB9798D5C7}" type="pres">
      <dgm:prSet presAssocID="{2F6F675E-23FF-4A64-AAB6-C6B7606F199F}" presName="textRect" presStyleLbl="revTx" presStyleIdx="4" presStyleCnt="11" custScaleY="127489" custLinFactNeighborY="14375">
        <dgm:presLayoutVars>
          <dgm:chMax val="1"/>
          <dgm:chPref val="1"/>
        </dgm:presLayoutVars>
      </dgm:prSet>
      <dgm:spPr/>
    </dgm:pt>
    <dgm:pt modelId="{A2627EAE-F419-4AB8-9C21-FD22998F680F}" type="pres">
      <dgm:prSet presAssocID="{D499EE44-E208-405B-BEC5-0561EC72D41E}" presName="sibTrans" presStyleCnt="0"/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5" presStyleCnt="11"/>
      <dgm:spPr/>
    </dgm:pt>
    <dgm:pt modelId="{A36E6659-4669-43D3-B474-540C025E0C56}" type="pres">
      <dgm:prSet presAssocID="{E2936F2D-1241-4638-BB30-192171AC0545}" presName="iconRect" presStyleLbl="node1" presStyleIdx="5" presStyleCnt="11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5" presStyleCnt="11">
        <dgm:presLayoutVars>
          <dgm:chMax val="1"/>
          <dgm:chPref val="1"/>
        </dgm:presLayoutVars>
      </dgm:prSet>
      <dgm:spPr/>
    </dgm:pt>
    <dgm:pt modelId="{5ED93FFB-C370-472C-B95D-31EFF1F12A96}" type="pres">
      <dgm:prSet presAssocID="{67F6CB57-9EAB-48CB-8F5A-53DDD5B6EEE9}" presName="sibTrans" presStyleCnt="0"/>
      <dgm:spPr/>
    </dgm:pt>
    <dgm:pt modelId="{0DDE98EC-76D4-432A-95B7-7AF4CDD6D94F}" type="pres">
      <dgm:prSet presAssocID="{0AC69548-7327-4AE7-8806-02F95DC2B7BB}" presName="compNode" presStyleCnt="0"/>
      <dgm:spPr/>
    </dgm:pt>
    <dgm:pt modelId="{B6AD629D-DEAD-45D5-A6AE-1B00D266E0EA}" type="pres">
      <dgm:prSet presAssocID="{0AC69548-7327-4AE7-8806-02F95DC2B7BB}" presName="iconBgRect" presStyleLbl="bgShp" presStyleIdx="6" presStyleCnt="11"/>
      <dgm:spPr/>
    </dgm:pt>
    <dgm:pt modelId="{5F4BD688-003B-445F-B323-CC48A96A775D}" type="pres">
      <dgm:prSet presAssocID="{0AC69548-7327-4AE7-8806-02F95DC2B7BB}" presName="iconRect" presStyleLbl="node1" presStyleIdx="6" presStyleCnt="11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 with solid fill"/>
        </a:ext>
      </dgm:extLst>
    </dgm:pt>
    <dgm:pt modelId="{18F80034-1D14-4A61-A047-1B20D48BE6D4}" type="pres">
      <dgm:prSet presAssocID="{0AC69548-7327-4AE7-8806-02F95DC2B7BB}" presName="spaceRect" presStyleCnt="0"/>
      <dgm:spPr/>
    </dgm:pt>
    <dgm:pt modelId="{AEB081E4-B564-44EA-BDFA-CF34F5AB5381}" type="pres">
      <dgm:prSet presAssocID="{0AC69548-7327-4AE7-8806-02F95DC2B7BB}" presName="textRect" presStyleLbl="revTx" presStyleIdx="6" presStyleCnt="11">
        <dgm:presLayoutVars>
          <dgm:chMax val="1"/>
          <dgm:chPref val="1"/>
        </dgm:presLayoutVars>
      </dgm:prSet>
      <dgm:spPr/>
    </dgm:pt>
    <dgm:pt modelId="{C25A5F85-B1DD-43DF-9DF6-9F6145BE961E}" type="pres">
      <dgm:prSet presAssocID="{BDA04977-C0F2-4B2C-82A6-39B0275DF782}" presName="sibTrans" presStyleCnt="0"/>
      <dgm:spPr/>
    </dgm:pt>
    <dgm:pt modelId="{4B9E2932-A7E0-441D-90F6-F1D4A9D86D31}" type="pres">
      <dgm:prSet presAssocID="{CF0A2840-B432-473D-94C0-0928279FE3AD}" presName="compNode" presStyleCnt="0"/>
      <dgm:spPr/>
    </dgm:pt>
    <dgm:pt modelId="{D20426BD-E5DA-4ED0-99E1-219A5887C684}" type="pres">
      <dgm:prSet presAssocID="{CF0A2840-B432-473D-94C0-0928279FE3AD}" presName="iconBgRect" presStyleLbl="bgShp" presStyleIdx="7" presStyleCnt="11"/>
      <dgm:spPr/>
    </dgm:pt>
    <dgm:pt modelId="{F254DE34-7C85-474E-BECB-BD2F418A4342}" type="pres">
      <dgm:prSet presAssocID="{CF0A2840-B432-473D-94C0-0928279FE3AD}" presName="iconRect" presStyleLbl="node1" presStyleIdx="7" presStyleCnt="11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arm Ringing with solid fill"/>
        </a:ext>
      </dgm:extLst>
    </dgm:pt>
    <dgm:pt modelId="{4993F8AF-E319-4CF9-8B1F-D1EAF37B8E83}" type="pres">
      <dgm:prSet presAssocID="{CF0A2840-B432-473D-94C0-0928279FE3AD}" presName="spaceRect" presStyleCnt="0"/>
      <dgm:spPr/>
    </dgm:pt>
    <dgm:pt modelId="{1D3BB583-8005-43D4-806E-41949934A34B}" type="pres">
      <dgm:prSet presAssocID="{CF0A2840-B432-473D-94C0-0928279FE3AD}" presName="textRect" presStyleLbl="revTx" presStyleIdx="7" presStyleCnt="11">
        <dgm:presLayoutVars>
          <dgm:chMax val="1"/>
          <dgm:chPref val="1"/>
        </dgm:presLayoutVars>
      </dgm:prSet>
      <dgm:spPr/>
    </dgm:pt>
    <dgm:pt modelId="{23CE7606-9F41-40F1-BF8F-DA3B2BFF82AA}" type="pres">
      <dgm:prSet presAssocID="{0D62F1E0-5180-4B72-8790-F169CBEC1E77}" presName="sibTrans" presStyleCnt="0"/>
      <dgm:spPr/>
    </dgm:pt>
    <dgm:pt modelId="{56A8A524-97B7-498F-99B1-42F7B860AE8E}" type="pres">
      <dgm:prSet presAssocID="{FEF8C776-F8B7-4E36-97F8-077C75E5EA61}" presName="compNode" presStyleCnt="0"/>
      <dgm:spPr/>
    </dgm:pt>
    <dgm:pt modelId="{E4D1FA89-E82A-4003-8F37-4F03D039A2C0}" type="pres">
      <dgm:prSet presAssocID="{FEF8C776-F8B7-4E36-97F8-077C75E5EA61}" presName="iconBgRect" presStyleLbl="bgShp" presStyleIdx="8" presStyleCnt="11"/>
      <dgm:spPr/>
    </dgm:pt>
    <dgm:pt modelId="{380B8FE0-8F3E-43C3-AF29-B8CB26FC99D5}" type="pres">
      <dgm:prSet presAssocID="{FEF8C776-F8B7-4E36-97F8-077C75E5EA61}" presName="iconRect" presStyleLbl="node1" presStyleIdx="8" presStyleCnt="11"/>
      <dgm:spPr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ntal Health with solid fill"/>
        </a:ext>
      </dgm:extLst>
    </dgm:pt>
    <dgm:pt modelId="{74C7C9B9-7DA8-46B4-86F1-4D5A9D501061}" type="pres">
      <dgm:prSet presAssocID="{FEF8C776-F8B7-4E36-97F8-077C75E5EA61}" presName="spaceRect" presStyleCnt="0"/>
      <dgm:spPr/>
    </dgm:pt>
    <dgm:pt modelId="{1D45E6B3-99DE-4986-A253-7D4D1EC1FCC0}" type="pres">
      <dgm:prSet presAssocID="{FEF8C776-F8B7-4E36-97F8-077C75E5EA61}" presName="textRect" presStyleLbl="revTx" presStyleIdx="8" presStyleCnt="11">
        <dgm:presLayoutVars>
          <dgm:chMax val="1"/>
          <dgm:chPref val="1"/>
        </dgm:presLayoutVars>
      </dgm:prSet>
      <dgm:spPr/>
    </dgm:pt>
    <dgm:pt modelId="{6D19E434-C969-4C16-A064-AC98CAE9C331}" type="pres">
      <dgm:prSet presAssocID="{29D8F909-20CF-4E32-83E9-2A1C07C7C07C}" presName="sibTrans" presStyleCnt="0"/>
      <dgm:spPr/>
    </dgm:pt>
    <dgm:pt modelId="{9B3F4CC9-58FE-4621-91C9-B81E8B559EE8}" type="pres">
      <dgm:prSet presAssocID="{92E0B386-F893-4BCE-B06A-448897140ADB}" presName="compNode" presStyleCnt="0"/>
      <dgm:spPr/>
    </dgm:pt>
    <dgm:pt modelId="{F9D829CD-877E-4C42-AC51-30B0A89FDA2D}" type="pres">
      <dgm:prSet presAssocID="{92E0B386-F893-4BCE-B06A-448897140ADB}" presName="iconBgRect" presStyleLbl="bgShp" presStyleIdx="9" presStyleCnt="11"/>
      <dgm:spPr/>
    </dgm:pt>
    <dgm:pt modelId="{9FC28B3E-FA5B-459C-9F44-B1E78475090C}" type="pres">
      <dgm:prSet presAssocID="{92E0B386-F893-4BCE-B06A-448897140ADB}" presName="iconRect" presStyleLbl="node1" presStyleIdx="9" presStyleCnt="11"/>
      <dgm:spPr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uffle with solid fill"/>
        </a:ext>
      </dgm:extLst>
    </dgm:pt>
    <dgm:pt modelId="{7F234792-63AE-4D24-BD75-C5470F88F884}" type="pres">
      <dgm:prSet presAssocID="{92E0B386-F893-4BCE-B06A-448897140ADB}" presName="spaceRect" presStyleCnt="0"/>
      <dgm:spPr/>
    </dgm:pt>
    <dgm:pt modelId="{2D1956E2-C2B3-4BFB-9BBF-383CE5413462}" type="pres">
      <dgm:prSet presAssocID="{92E0B386-F893-4BCE-B06A-448897140ADB}" presName="textRect" presStyleLbl="revTx" presStyleIdx="9" presStyleCnt="11">
        <dgm:presLayoutVars>
          <dgm:chMax val="1"/>
          <dgm:chPref val="1"/>
        </dgm:presLayoutVars>
      </dgm:prSet>
      <dgm:spPr/>
    </dgm:pt>
    <dgm:pt modelId="{5BEEB3E2-D94C-488E-B034-6D07EE7FBE52}" type="pres">
      <dgm:prSet presAssocID="{0B3BEC1C-69A7-4B08-8EB8-BFEFE85F2DA3}" presName="sibTrans" presStyleCnt="0"/>
      <dgm:spPr/>
    </dgm:pt>
    <dgm:pt modelId="{60839183-5E89-492E-BC6D-DF55BE51FC62}" type="pres">
      <dgm:prSet presAssocID="{A273B468-E80B-4AE5-8127-FA5C6F7C7D3C}" presName="compNode" presStyleCnt="0"/>
      <dgm:spPr/>
    </dgm:pt>
    <dgm:pt modelId="{53128EA2-A6CF-4B17-B806-766939F8B3E1}" type="pres">
      <dgm:prSet presAssocID="{A273B468-E80B-4AE5-8127-FA5C6F7C7D3C}" presName="iconBgRect" presStyleLbl="bgShp" presStyleIdx="10" presStyleCnt="11"/>
      <dgm:spPr/>
    </dgm:pt>
    <dgm:pt modelId="{92CC5623-81C6-4F08-B0CD-B5822DFC1DD6}" type="pres">
      <dgm:prSet presAssocID="{A273B468-E80B-4AE5-8127-FA5C6F7C7D3C}" presName="iconRect" presStyleLbl="node1" presStyleIdx="10" presStyleCnt="11"/>
      <dgm:spPr>
        <a:blipFill>
          <a:blip xmlns:r="http://schemas.openxmlformats.org/officeDocument/2006/relationships"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dhesive Bandage with solid fill"/>
        </a:ext>
      </dgm:extLst>
    </dgm:pt>
    <dgm:pt modelId="{A05172B6-3A55-4F1D-9EC0-5C46226A2258}" type="pres">
      <dgm:prSet presAssocID="{A273B468-E80B-4AE5-8127-FA5C6F7C7D3C}" presName="spaceRect" presStyleCnt="0"/>
      <dgm:spPr/>
    </dgm:pt>
    <dgm:pt modelId="{9EB96C1A-C1DA-4B9B-9568-CC3B41BC64AA}" type="pres">
      <dgm:prSet presAssocID="{A273B468-E80B-4AE5-8127-FA5C6F7C7D3C}" presName="textRect" presStyleLbl="revTx" presStyleIdx="10" presStyleCnt="11">
        <dgm:presLayoutVars>
          <dgm:chMax val="1"/>
          <dgm:chPref val="1"/>
        </dgm:presLayoutVars>
      </dgm:prSet>
      <dgm:spPr/>
    </dgm:pt>
  </dgm:ptLst>
  <dgm:cxnLst>
    <dgm:cxn modelId="{47EB8101-5796-4E68-A653-1B0AA7582A32}" type="presOf" srcId="{CF0A2840-B432-473D-94C0-0928279FE3AD}" destId="{1D3BB583-8005-43D4-806E-41949934A34B}" srcOrd="0" destOrd="0" presId="urn:microsoft.com/office/officeart/2018/5/layout/IconCircleLabelList"/>
    <dgm:cxn modelId="{0A7DA706-17DD-412A-8BE0-4F6529274E66}" srcId="{15509919-36B5-4162-8899-417A9F93473B}" destId="{AAF9DEE3-8444-4CA1-8BC2-D834D3ED6C74}" srcOrd="2" destOrd="0" parTransId="{205BDF49-153E-4CE8-8402-E23704595764}" sibTransId="{23210C7F-6847-491E-BE1F-A79529AF2B8B}"/>
    <dgm:cxn modelId="{4AA86307-C158-4463-919B-C3612CCD24DF}" srcId="{15509919-36B5-4162-8899-417A9F93473B}" destId="{CF0A2840-B432-473D-94C0-0928279FE3AD}" srcOrd="7" destOrd="0" parTransId="{5F258C15-E4BD-4D56-A98F-59DC561E7B45}" sibTransId="{0D62F1E0-5180-4B72-8790-F169CBEC1E77}"/>
    <dgm:cxn modelId="{EA9A1E10-7B13-47D3-8596-234383DD4E30}" srcId="{15509919-36B5-4162-8899-417A9F93473B}" destId="{E2936F2D-1241-4638-BB30-192171AC0545}" srcOrd="5" destOrd="0" parTransId="{64DB7B22-7789-431A-93D7-43CC317E88D7}" sibTransId="{67F6CB57-9EAB-48CB-8F5A-53DDD5B6EEE9}"/>
    <dgm:cxn modelId="{0A566732-7396-4B85-8F15-6E56E2D9FA86}" srcId="{15509919-36B5-4162-8899-417A9F93473B}" destId="{2F6F675E-23FF-4A64-AAB6-C6B7606F199F}" srcOrd="4" destOrd="0" parTransId="{A363B3B6-87AA-4ED4-8611-CB26B115EF02}" sibTransId="{D499EE44-E208-405B-BEC5-0561EC72D41E}"/>
    <dgm:cxn modelId="{0187B464-3209-49F0-8017-FCBB12A90496}" srcId="{15509919-36B5-4162-8899-417A9F93473B}" destId="{E87476C8-6806-4936-8087-866624D84E46}" srcOrd="0" destOrd="0" parTransId="{02566B76-F3EC-4DD4-AAE6-3DBF347C013C}" sibTransId="{A6289E35-B8AD-4EF8-BCC9-7DCFBD7A0069}"/>
    <dgm:cxn modelId="{74DE5069-8398-40AD-9393-1DAAE4A1BA2B}" type="presOf" srcId="{0AC69548-7327-4AE7-8806-02F95DC2B7BB}" destId="{AEB081E4-B564-44EA-BDFA-CF34F5AB5381}" srcOrd="0" destOrd="0" presId="urn:microsoft.com/office/officeart/2018/5/layout/IconCircleLabelList"/>
    <dgm:cxn modelId="{92A2904A-D05D-437D-945D-65FFB2DC43EF}" type="presOf" srcId="{E87476C8-6806-4936-8087-866624D84E46}" destId="{F9EC383A-9509-4E2F-860C-208AAC4D42B3}" srcOrd="0" destOrd="0" presId="urn:microsoft.com/office/officeart/2018/5/layout/IconCircleLabelList"/>
    <dgm:cxn modelId="{40C5024B-CEFB-4244-833D-AB5D1AFA5EFA}" type="presOf" srcId="{2F6F675E-23FF-4A64-AAB6-C6B7606F199F}" destId="{6CA329E9-0DC7-4EEC-84B1-4CDB9798D5C7}" srcOrd="0" destOrd="0" presId="urn:microsoft.com/office/officeart/2018/5/layout/IconCircleLabelList"/>
    <dgm:cxn modelId="{5B38476D-8F3D-43CA-ADE9-C44F8DF5A945}" srcId="{15509919-36B5-4162-8899-417A9F93473B}" destId="{FEF8C776-F8B7-4E36-97F8-077C75E5EA61}" srcOrd="8" destOrd="0" parTransId="{72B149AB-966E-4C1B-8CE8-2E33B86D39F0}" sibTransId="{29D8F909-20CF-4E32-83E9-2A1C07C7C07C}"/>
    <dgm:cxn modelId="{47E4AE71-8C6F-40FC-8334-1647934D3AE7}" type="presOf" srcId="{B2B879BD-3840-400C-92BD-B2C2383358D7}" destId="{771CC39E-65D9-4408-9BB6-BB8216C86C77}" srcOrd="0" destOrd="0" presId="urn:microsoft.com/office/officeart/2018/5/layout/IconCircleLabelList"/>
    <dgm:cxn modelId="{1B803F55-EE91-4775-8434-6F82C6806839}" type="presOf" srcId="{E2936F2D-1241-4638-BB30-192171AC0545}" destId="{7EA540EB-4CE9-4988-8934-E4E2852C5A0B}" srcOrd="0" destOrd="0" presId="urn:microsoft.com/office/officeart/2018/5/layout/IconCircleLabelList"/>
    <dgm:cxn modelId="{AA8DCB83-ECCB-4829-ABA4-5C8F6EDFB953}" type="presOf" srcId="{AAF9DEE3-8444-4CA1-8BC2-D834D3ED6C74}" destId="{65C90165-87D4-45E8-B599-E7AD8BFDF9AB}" srcOrd="0" destOrd="0" presId="urn:microsoft.com/office/officeart/2018/5/layout/IconCircleLabelList"/>
    <dgm:cxn modelId="{F3413096-67C4-4C04-A02A-CE8A50B06F56}" srcId="{15509919-36B5-4162-8899-417A9F93473B}" destId="{0AC69548-7327-4AE7-8806-02F95DC2B7BB}" srcOrd="6" destOrd="0" parTransId="{122F11FA-A81E-4C11-AC62-B98AD2AEB873}" sibTransId="{BDA04977-C0F2-4B2C-82A6-39B0275DF782}"/>
    <dgm:cxn modelId="{9F116D99-B602-4E2C-ACF7-EABC678A8D90}" type="presOf" srcId="{062CC33B-74A5-4AF7-B00F-9DF77CFC6D18}" destId="{2AF65AB6-E72E-406D-BA8A-84234F16905E}" srcOrd="0" destOrd="0" presId="urn:microsoft.com/office/officeart/2018/5/layout/IconCircleLabelList"/>
    <dgm:cxn modelId="{1C41229F-C9AD-45C1-9FCD-002786A1B9CC}" srcId="{15509919-36B5-4162-8899-417A9F93473B}" destId="{062CC33B-74A5-4AF7-B00F-9DF77CFC6D18}" srcOrd="3" destOrd="0" parTransId="{297A6A16-D14B-4ED1-83A7-FF947A9B52ED}" sibTransId="{DE371884-F5F1-43E0-84E4-910BE284F222}"/>
    <dgm:cxn modelId="{FDF1B0A0-9102-4552-991F-6C88CAEC56D8}" type="presOf" srcId="{A273B468-E80B-4AE5-8127-FA5C6F7C7D3C}" destId="{9EB96C1A-C1DA-4B9B-9568-CC3B41BC64AA}" srcOrd="0" destOrd="0" presId="urn:microsoft.com/office/officeart/2018/5/layout/IconCircleLabelList"/>
    <dgm:cxn modelId="{4B8EEFBB-5630-486F-8564-8F15C334420E}" type="presOf" srcId="{92E0B386-F893-4BCE-B06A-448897140ADB}" destId="{2D1956E2-C2B3-4BFB-9BBF-383CE5413462}" srcOrd="0" destOrd="0" presId="urn:microsoft.com/office/officeart/2018/5/layout/IconCircleLabelList"/>
    <dgm:cxn modelId="{42CDCACA-F394-4044-BBF6-522A0005ABCB}" srcId="{15509919-36B5-4162-8899-417A9F93473B}" destId="{B2B879BD-3840-400C-92BD-B2C2383358D7}" srcOrd="1" destOrd="0" parTransId="{09440D86-F3E6-4A3C-9E78-1AFC56348641}" sibTransId="{FBAA44FF-54DE-45C8-9FAC-512C40277233}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9330A7F1-00B1-4C01-8435-3CBAECC7B829}" srcId="{15509919-36B5-4162-8899-417A9F93473B}" destId="{A273B468-E80B-4AE5-8127-FA5C6F7C7D3C}" srcOrd="10" destOrd="0" parTransId="{8D08BFD0-5DA2-469C-9096-5C539EE8F80F}" sibTransId="{AC34BA7B-40FA-4A51-95A6-9339B982AAFC}"/>
    <dgm:cxn modelId="{FA35F7FD-FF13-4EDE-BDD6-74D49CEC7BA6}" type="presOf" srcId="{FEF8C776-F8B7-4E36-97F8-077C75E5EA61}" destId="{1D45E6B3-99DE-4986-A253-7D4D1EC1FCC0}" srcOrd="0" destOrd="0" presId="urn:microsoft.com/office/officeart/2018/5/layout/IconCircleLabelList"/>
    <dgm:cxn modelId="{2C41E0FF-6A08-44D7-A434-FFCCBCB7939F}" srcId="{15509919-36B5-4162-8899-417A9F93473B}" destId="{92E0B386-F893-4BCE-B06A-448897140ADB}" srcOrd="9" destOrd="0" parTransId="{A11B201B-AFF4-4295-95FB-AE199604C877}" sibTransId="{0B3BEC1C-69A7-4B08-8EB8-BFEFE85F2DA3}"/>
    <dgm:cxn modelId="{E6AB2ED2-09C9-4B23-830D-9F8ED322260B}" type="presParOf" srcId="{646ECFE3-E723-44CE-9B88-A7B9C0C3A301}" destId="{F929BE17-11B1-4495-B861-F978D26BC4D5}" srcOrd="0" destOrd="0" presId="urn:microsoft.com/office/officeart/2018/5/layout/IconCircleLabelList"/>
    <dgm:cxn modelId="{3F6BA8F7-FFD3-45CF-AF8D-FDE08AA86A80}" type="presParOf" srcId="{F929BE17-11B1-4495-B861-F978D26BC4D5}" destId="{19F87579-313A-4063-B066-8702F52FDD91}" srcOrd="0" destOrd="0" presId="urn:microsoft.com/office/officeart/2018/5/layout/IconCircleLabelList"/>
    <dgm:cxn modelId="{F3E067C4-134B-4292-972D-7ED0EF0CBC08}" type="presParOf" srcId="{F929BE17-11B1-4495-B861-F978D26BC4D5}" destId="{2AABEBD9-D238-4CA9-B496-A125B3183771}" srcOrd="1" destOrd="0" presId="urn:microsoft.com/office/officeart/2018/5/layout/IconCircleLabelList"/>
    <dgm:cxn modelId="{348FE067-2855-4B17-AD92-F974DD22D41F}" type="presParOf" srcId="{F929BE17-11B1-4495-B861-F978D26BC4D5}" destId="{AAED0241-A012-4195-B95C-D4E0C3739AF3}" srcOrd="2" destOrd="0" presId="urn:microsoft.com/office/officeart/2018/5/layout/IconCircleLabelList"/>
    <dgm:cxn modelId="{C0684987-B069-4D53-BDA0-A89252D61223}" type="presParOf" srcId="{F929BE17-11B1-4495-B861-F978D26BC4D5}" destId="{F9EC383A-9509-4E2F-860C-208AAC4D42B3}" srcOrd="3" destOrd="0" presId="urn:microsoft.com/office/officeart/2018/5/layout/IconCircleLabelList"/>
    <dgm:cxn modelId="{077C314B-0A2F-4FD8-A9F8-58DC769117F4}" type="presParOf" srcId="{646ECFE3-E723-44CE-9B88-A7B9C0C3A301}" destId="{77BB077A-C39C-45F2-B6B1-117C6D2185B6}" srcOrd="1" destOrd="0" presId="urn:microsoft.com/office/officeart/2018/5/layout/IconCircleLabelList"/>
    <dgm:cxn modelId="{7C7D9F4C-8280-4913-A6BC-EB6D1BDC04D3}" type="presParOf" srcId="{646ECFE3-E723-44CE-9B88-A7B9C0C3A301}" destId="{60750DAD-F5C9-49BF-9AF5-29D65319E5C1}" srcOrd="2" destOrd="0" presId="urn:microsoft.com/office/officeart/2018/5/layout/IconCircleLabelList"/>
    <dgm:cxn modelId="{E9EE3A40-90A6-4291-9547-EEF31896B5B6}" type="presParOf" srcId="{60750DAD-F5C9-49BF-9AF5-29D65319E5C1}" destId="{21C3F34A-2608-4BC3-A9EA-66E39D6B85C5}" srcOrd="0" destOrd="0" presId="urn:microsoft.com/office/officeart/2018/5/layout/IconCircleLabelList"/>
    <dgm:cxn modelId="{5D3A5A0A-3FF0-4A55-8FAA-A4ED956CD1DD}" type="presParOf" srcId="{60750DAD-F5C9-49BF-9AF5-29D65319E5C1}" destId="{00CD6A3A-CCAA-425C-A164-D64BF3CAA48F}" srcOrd="1" destOrd="0" presId="urn:microsoft.com/office/officeart/2018/5/layout/IconCircleLabelList"/>
    <dgm:cxn modelId="{A085E01C-AC78-4F23-8B11-F3B4B0BDD9DA}" type="presParOf" srcId="{60750DAD-F5C9-49BF-9AF5-29D65319E5C1}" destId="{40951691-6F11-4955-BB68-82BFB101BB2B}" srcOrd="2" destOrd="0" presId="urn:microsoft.com/office/officeart/2018/5/layout/IconCircleLabelList"/>
    <dgm:cxn modelId="{6AC803B9-53CF-4D52-AC43-0D63955599F1}" type="presParOf" srcId="{60750DAD-F5C9-49BF-9AF5-29D65319E5C1}" destId="{771CC39E-65D9-4408-9BB6-BB8216C86C77}" srcOrd="3" destOrd="0" presId="urn:microsoft.com/office/officeart/2018/5/layout/IconCircleLabelList"/>
    <dgm:cxn modelId="{437B21AF-06B1-4B6A-BEFF-9C9A22A1E8F0}" type="presParOf" srcId="{646ECFE3-E723-44CE-9B88-A7B9C0C3A301}" destId="{EDB65A72-39F5-4926-8BF0-565C78C9B982}" srcOrd="3" destOrd="0" presId="urn:microsoft.com/office/officeart/2018/5/layout/IconCircleLabelList"/>
    <dgm:cxn modelId="{B803E808-D3F6-473C-B433-719588E19289}" type="presParOf" srcId="{646ECFE3-E723-44CE-9B88-A7B9C0C3A301}" destId="{3EF7C190-1B1A-4BF0-B186-955275C66532}" srcOrd="4" destOrd="0" presId="urn:microsoft.com/office/officeart/2018/5/layout/IconCircleLabelList"/>
    <dgm:cxn modelId="{4425E8AA-797A-45D4-BB73-A6FAF77C9168}" type="presParOf" srcId="{3EF7C190-1B1A-4BF0-B186-955275C66532}" destId="{D57F0037-7411-46C2-9983-859063BF7373}" srcOrd="0" destOrd="0" presId="urn:microsoft.com/office/officeart/2018/5/layout/IconCircleLabelList"/>
    <dgm:cxn modelId="{F424263A-AA69-4CB4-AECA-CCC25D2F4D78}" type="presParOf" srcId="{3EF7C190-1B1A-4BF0-B186-955275C66532}" destId="{43F0CCEF-F7AC-4907-85ED-A4A55779AB5A}" srcOrd="1" destOrd="0" presId="urn:microsoft.com/office/officeart/2018/5/layout/IconCircleLabelList"/>
    <dgm:cxn modelId="{E1F13006-4C21-4B24-933F-5E5750DF594B}" type="presParOf" srcId="{3EF7C190-1B1A-4BF0-B186-955275C66532}" destId="{C31EE2AF-158E-4651-8E6A-684214B062C1}" srcOrd="2" destOrd="0" presId="urn:microsoft.com/office/officeart/2018/5/layout/IconCircleLabelList"/>
    <dgm:cxn modelId="{0D08EB78-7B61-49DF-B989-181B0C6CE546}" type="presParOf" srcId="{3EF7C190-1B1A-4BF0-B186-955275C66532}" destId="{65C90165-87D4-45E8-B599-E7AD8BFDF9AB}" srcOrd="3" destOrd="0" presId="urn:microsoft.com/office/officeart/2018/5/layout/IconCircleLabelList"/>
    <dgm:cxn modelId="{1630D7EF-63E3-4530-AB49-42422DAB2364}" type="presParOf" srcId="{646ECFE3-E723-44CE-9B88-A7B9C0C3A301}" destId="{607325A9-3F3F-4BD3-8A2D-AF1019C95BFA}" srcOrd="5" destOrd="0" presId="urn:microsoft.com/office/officeart/2018/5/layout/IconCircleLabelList"/>
    <dgm:cxn modelId="{BD3FDA3A-F128-4398-B716-25D81B1F5E6C}" type="presParOf" srcId="{646ECFE3-E723-44CE-9B88-A7B9C0C3A301}" destId="{8EF3F493-743E-420B-BD98-5919016816B5}" srcOrd="6" destOrd="0" presId="urn:microsoft.com/office/officeart/2018/5/layout/IconCircleLabelList"/>
    <dgm:cxn modelId="{07E49870-0982-46FD-BEC1-B7607E7F1E1C}" type="presParOf" srcId="{8EF3F493-743E-420B-BD98-5919016816B5}" destId="{6A1A4E47-8735-4536-B903-131D2BEEBB92}" srcOrd="0" destOrd="0" presId="urn:microsoft.com/office/officeart/2018/5/layout/IconCircleLabelList"/>
    <dgm:cxn modelId="{029A7FD7-E1A9-4120-A379-3F6D06FE3B29}" type="presParOf" srcId="{8EF3F493-743E-420B-BD98-5919016816B5}" destId="{B4732633-A4F3-4F4B-AD2D-97FB7B21572D}" srcOrd="1" destOrd="0" presId="urn:microsoft.com/office/officeart/2018/5/layout/IconCircleLabelList"/>
    <dgm:cxn modelId="{6246B9F7-F595-48BB-9818-DFB210FFC579}" type="presParOf" srcId="{8EF3F493-743E-420B-BD98-5919016816B5}" destId="{09AEF3E1-0E5A-4712-877D-7B714F4BE602}" srcOrd="2" destOrd="0" presId="urn:microsoft.com/office/officeart/2018/5/layout/IconCircleLabelList"/>
    <dgm:cxn modelId="{C89B8BB2-A212-456A-8A28-7B90A2A7B85E}" type="presParOf" srcId="{8EF3F493-743E-420B-BD98-5919016816B5}" destId="{2AF65AB6-E72E-406D-BA8A-84234F16905E}" srcOrd="3" destOrd="0" presId="urn:microsoft.com/office/officeart/2018/5/layout/IconCircleLabelList"/>
    <dgm:cxn modelId="{14FB05BA-3FD4-4453-A837-741A8C1AD6BE}" type="presParOf" srcId="{646ECFE3-E723-44CE-9B88-A7B9C0C3A301}" destId="{35847727-AD12-4695-ABC3-CD45B3A465DA}" srcOrd="7" destOrd="0" presId="urn:microsoft.com/office/officeart/2018/5/layout/IconCircleLabelList"/>
    <dgm:cxn modelId="{E992F0F5-D61A-457E-98FB-9BCEC8132D0C}" type="presParOf" srcId="{646ECFE3-E723-44CE-9B88-A7B9C0C3A301}" destId="{C1228D3B-B950-41E4-ADF6-028CD4A4287A}" srcOrd="8" destOrd="0" presId="urn:microsoft.com/office/officeart/2018/5/layout/IconCircleLabelList"/>
    <dgm:cxn modelId="{D0A8B6E0-E242-4899-BF1E-474BAA5DB75C}" type="presParOf" srcId="{C1228D3B-B950-41E4-ADF6-028CD4A4287A}" destId="{D8BE0E95-9923-4294-95B6-4D140203A0A8}" srcOrd="0" destOrd="0" presId="urn:microsoft.com/office/officeart/2018/5/layout/IconCircleLabelList"/>
    <dgm:cxn modelId="{285A0EBE-52C0-4E42-A134-67720B0790F1}" type="presParOf" srcId="{C1228D3B-B950-41E4-ADF6-028CD4A4287A}" destId="{42EBE4C9-4ED1-43EB-9A5A-B6EE85474D3A}" srcOrd="1" destOrd="0" presId="urn:microsoft.com/office/officeart/2018/5/layout/IconCircleLabelList"/>
    <dgm:cxn modelId="{4271CCC8-D282-4D02-A6BB-34194835988D}" type="presParOf" srcId="{C1228D3B-B950-41E4-ADF6-028CD4A4287A}" destId="{A9CBECF7-7D38-4A56-BAC3-8049B8F2D8D7}" srcOrd="2" destOrd="0" presId="urn:microsoft.com/office/officeart/2018/5/layout/IconCircleLabelList"/>
    <dgm:cxn modelId="{B6981AB7-A07C-41A7-999E-4161A04E1495}" type="presParOf" srcId="{C1228D3B-B950-41E4-ADF6-028CD4A4287A}" destId="{6CA329E9-0DC7-4EEC-84B1-4CDB9798D5C7}" srcOrd="3" destOrd="0" presId="urn:microsoft.com/office/officeart/2018/5/layout/IconCircleLabelList"/>
    <dgm:cxn modelId="{96F28078-A967-4F62-97D7-979EDC68BF08}" type="presParOf" srcId="{646ECFE3-E723-44CE-9B88-A7B9C0C3A301}" destId="{A2627EAE-F419-4AB8-9C21-FD22998F680F}" srcOrd="9" destOrd="0" presId="urn:microsoft.com/office/officeart/2018/5/layout/IconCircleLabelList"/>
    <dgm:cxn modelId="{5C3B0399-9B28-4F42-855C-A1AA9B601020}" type="presParOf" srcId="{646ECFE3-E723-44CE-9B88-A7B9C0C3A301}" destId="{8778CC7D-CAA3-4FAB-8072-97601E450823}" srcOrd="10" destOrd="0" presId="urn:microsoft.com/office/officeart/2018/5/layout/IconCircleLabelList"/>
    <dgm:cxn modelId="{F3F16125-7EBF-4474-A210-FF5C539F4104}" type="presParOf" srcId="{8778CC7D-CAA3-4FAB-8072-97601E450823}" destId="{E949F50F-99C5-4B3E-8F68-A0B087255238}" srcOrd="0" destOrd="0" presId="urn:microsoft.com/office/officeart/2018/5/layout/IconCircleLabelList"/>
    <dgm:cxn modelId="{C88E3A15-B8D2-4F23-B1DA-C4CD6FFF9B23}" type="presParOf" srcId="{8778CC7D-CAA3-4FAB-8072-97601E450823}" destId="{A36E6659-4669-43D3-B474-540C025E0C56}" srcOrd="1" destOrd="0" presId="urn:microsoft.com/office/officeart/2018/5/layout/IconCircleLabelList"/>
    <dgm:cxn modelId="{85CCE410-6934-40C0-BA0F-4C0479BF312F}" type="presParOf" srcId="{8778CC7D-CAA3-4FAB-8072-97601E450823}" destId="{7B0EF0C9-48BB-434D-B20C-A0BCDA59A00B}" srcOrd="2" destOrd="0" presId="urn:microsoft.com/office/officeart/2018/5/layout/IconCircleLabelList"/>
    <dgm:cxn modelId="{7D58313C-2937-48E1-B4B0-6FA2F101F7C5}" type="presParOf" srcId="{8778CC7D-CAA3-4FAB-8072-97601E450823}" destId="{7EA540EB-4CE9-4988-8934-E4E2852C5A0B}" srcOrd="3" destOrd="0" presId="urn:microsoft.com/office/officeart/2018/5/layout/IconCircleLabelList"/>
    <dgm:cxn modelId="{93293156-B619-4D2D-95B3-47B151636938}" type="presParOf" srcId="{646ECFE3-E723-44CE-9B88-A7B9C0C3A301}" destId="{5ED93FFB-C370-472C-B95D-31EFF1F12A96}" srcOrd="11" destOrd="0" presId="urn:microsoft.com/office/officeart/2018/5/layout/IconCircleLabelList"/>
    <dgm:cxn modelId="{F06F9512-E201-4EC2-B5F4-6ACF232E7C26}" type="presParOf" srcId="{646ECFE3-E723-44CE-9B88-A7B9C0C3A301}" destId="{0DDE98EC-76D4-432A-95B7-7AF4CDD6D94F}" srcOrd="12" destOrd="0" presId="urn:microsoft.com/office/officeart/2018/5/layout/IconCircleLabelList"/>
    <dgm:cxn modelId="{ECD7A3DE-4B57-4039-B5B5-2DD462E1EFA6}" type="presParOf" srcId="{0DDE98EC-76D4-432A-95B7-7AF4CDD6D94F}" destId="{B6AD629D-DEAD-45D5-A6AE-1B00D266E0EA}" srcOrd="0" destOrd="0" presId="urn:microsoft.com/office/officeart/2018/5/layout/IconCircleLabelList"/>
    <dgm:cxn modelId="{5C3C8BF7-92D2-4A71-B6EE-A55A63BD8DBB}" type="presParOf" srcId="{0DDE98EC-76D4-432A-95B7-7AF4CDD6D94F}" destId="{5F4BD688-003B-445F-B323-CC48A96A775D}" srcOrd="1" destOrd="0" presId="urn:microsoft.com/office/officeart/2018/5/layout/IconCircleLabelList"/>
    <dgm:cxn modelId="{2471C310-1BDF-47EE-A4DA-197432A93BE2}" type="presParOf" srcId="{0DDE98EC-76D4-432A-95B7-7AF4CDD6D94F}" destId="{18F80034-1D14-4A61-A047-1B20D48BE6D4}" srcOrd="2" destOrd="0" presId="urn:microsoft.com/office/officeart/2018/5/layout/IconCircleLabelList"/>
    <dgm:cxn modelId="{DD19ABAC-3FB7-40A9-8870-7C64B4C574D4}" type="presParOf" srcId="{0DDE98EC-76D4-432A-95B7-7AF4CDD6D94F}" destId="{AEB081E4-B564-44EA-BDFA-CF34F5AB5381}" srcOrd="3" destOrd="0" presId="urn:microsoft.com/office/officeart/2018/5/layout/IconCircleLabelList"/>
    <dgm:cxn modelId="{6F982F45-9919-4515-9C6C-88A5FD43D104}" type="presParOf" srcId="{646ECFE3-E723-44CE-9B88-A7B9C0C3A301}" destId="{C25A5F85-B1DD-43DF-9DF6-9F6145BE961E}" srcOrd="13" destOrd="0" presId="urn:microsoft.com/office/officeart/2018/5/layout/IconCircleLabelList"/>
    <dgm:cxn modelId="{A375784D-4394-4152-90FB-1396A20B4D44}" type="presParOf" srcId="{646ECFE3-E723-44CE-9B88-A7B9C0C3A301}" destId="{4B9E2932-A7E0-441D-90F6-F1D4A9D86D31}" srcOrd="14" destOrd="0" presId="urn:microsoft.com/office/officeart/2018/5/layout/IconCircleLabelList"/>
    <dgm:cxn modelId="{D65C266C-A5CF-4F15-BE2A-0D40DAD7065D}" type="presParOf" srcId="{4B9E2932-A7E0-441D-90F6-F1D4A9D86D31}" destId="{D20426BD-E5DA-4ED0-99E1-219A5887C684}" srcOrd="0" destOrd="0" presId="urn:microsoft.com/office/officeart/2018/5/layout/IconCircleLabelList"/>
    <dgm:cxn modelId="{6AD736EF-208F-4D38-B4F0-243E525D52E5}" type="presParOf" srcId="{4B9E2932-A7E0-441D-90F6-F1D4A9D86D31}" destId="{F254DE34-7C85-474E-BECB-BD2F418A4342}" srcOrd="1" destOrd="0" presId="urn:microsoft.com/office/officeart/2018/5/layout/IconCircleLabelList"/>
    <dgm:cxn modelId="{B042C7E9-2A20-47A5-88D8-74D3B458EE85}" type="presParOf" srcId="{4B9E2932-A7E0-441D-90F6-F1D4A9D86D31}" destId="{4993F8AF-E319-4CF9-8B1F-D1EAF37B8E83}" srcOrd="2" destOrd="0" presId="urn:microsoft.com/office/officeart/2018/5/layout/IconCircleLabelList"/>
    <dgm:cxn modelId="{A60721C5-3CD7-471E-8E38-3D892D37A892}" type="presParOf" srcId="{4B9E2932-A7E0-441D-90F6-F1D4A9D86D31}" destId="{1D3BB583-8005-43D4-806E-41949934A34B}" srcOrd="3" destOrd="0" presId="urn:microsoft.com/office/officeart/2018/5/layout/IconCircleLabelList"/>
    <dgm:cxn modelId="{4FE692AB-C253-4F84-A815-9DED3508A27C}" type="presParOf" srcId="{646ECFE3-E723-44CE-9B88-A7B9C0C3A301}" destId="{23CE7606-9F41-40F1-BF8F-DA3B2BFF82AA}" srcOrd="15" destOrd="0" presId="urn:microsoft.com/office/officeart/2018/5/layout/IconCircleLabelList"/>
    <dgm:cxn modelId="{157177EB-41F8-489D-B908-0888A9FC36B8}" type="presParOf" srcId="{646ECFE3-E723-44CE-9B88-A7B9C0C3A301}" destId="{56A8A524-97B7-498F-99B1-42F7B860AE8E}" srcOrd="16" destOrd="0" presId="urn:microsoft.com/office/officeart/2018/5/layout/IconCircleLabelList"/>
    <dgm:cxn modelId="{D9B52AE6-2881-4DCF-AD23-3652C8B4AA45}" type="presParOf" srcId="{56A8A524-97B7-498F-99B1-42F7B860AE8E}" destId="{E4D1FA89-E82A-4003-8F37-4F03D039A2C0}" srcOrd="0" destOrd="0" presId="urn:microsoft.com/office/officeart/2018/5/layout/IconCircleLabelList"/>
    <dgm:cxn modelId="{494174C7-90A9-40CF-B8CF-29941800708B}" type="presParOf" srcId="{56A8A524-97B7-498F-99B1-42F7B860AE8E}" destId="{380B8FE0-8F3E-43C3-AF29-B8CB26FC99D5}" srcOrd="1" destOrd="0" presId="urn:microsoft.com/office/officeart/2018/5/layout/IconCircleLabelList"/>
    <dgm:cxn modelId="{839BBC52-8091-49CC-A3F1-D189DC97CBCB}" type="presParOf" srcId="{56A8A524-97B7-498F-99B1-42F7B860AE8E}" destId="{74C7C9B9-7DA8-46B4-86F1-4D5A9D501061}" srcOrd="2" destOrd="0" presId="urn:microsoft.com/office/officeart/2018/5/layout/IconCircleLabelList"/>
    <dgm:cxn modelId="{55ECABAA-CB07-4E7B-9D37-5C429C0FD349}" type="presParOf" srcId="{56A8A524-97B7-498F-99B1-42F7B860AE8E}" destId="{1D45E6B3-99DE-4986-A253-7D4D1EC1FCC0}" srcOrd="3" destOrd="0" presId="urn:microsoft.com/office/officeart/2018/5/layout/IconCircleLabelList"/>
    <dgm:cxn modelId="{DCB6582B-B852-44B0-9E06-AACEEF1902F5}" type="presParOf" srcId="{646ECFE3-E723-44CE-9B88-A7B9C0C3A301}" destId="{6D19E434-C969-4C16-A064-AC98CAE9C331}" srcOrd="17" destOrd="0" presId="urn:microsoft.com/office/officeart/2018/5/layout/IconCircleLabelList"/>
    <dgm:cxn modelId="{0546CC18-D193-43A5-88FD-2148704768CF}" type="presParOf" srcId="{646ECFE3-E723-44CE-9B88-A7B9C0C3A301}" destId="{9B3F4CC9-58FE-4621-91C9-B81E8B559EE8}" srcOrd="18" destOrd="0" presId="urn:microsoft.com/office/officeart/2018/5/layout/IconCircleLabelList"/>
    <dgm:cxn modelId="{8D8BF23D-E48D-49B1-8945-CF465ADAF75C}" type="presParOf" srcId="{9B3F4CC9-58FE-4621-91C9-B81E8B559EE8}" destId="{F9D829CD-877E-4C42-AC51-30B0A89FDA2D}" srcOrd="0" destOrd="0" presId="urn:microsoft.com/office/officeart/2018/5/layout/IconCircleLabelList"/>
    <dgm:cxn modelId="{2668BCE1-511B-4525-ADAA-795FE823158C}" type="presParOf" srcId="{9B3F4CC9-58FE-4621-91C9-B81E8B559EE8}" destId="{9FC28B3E-FA5B-459C-9F44-B1E78475090C}" srcOrd="1" destOrd="0" presId="urn:microsoft.com/office/officeart/2018/5/layout/IconCircleLabelList"/>
    <dgm:cxn modelId="{087F51FE-6B78-449A-A09C-88CA0D55B31B}" type="presParOf" srcId="{9B3F4CC9-58FE-4621-91C9-B81E8B559EE8}" destId="{7F234792-63AE-4D24-BD75-C5470F88F884}" srcOrd="2" destOrd="0" presId="urn:microsoft.com/office/officeart/2018/5/layout/IconCircleLabelList"/>
    <dgm:cxn modelId="{318F0677-25AD-4859-93CA-821AEE036E17}" type="presParOf" srcId="{9B3F4CC9-58FE-4621-91C9-B81E8B559EE8}" destId="{2D1956E2-C2B3-4BFB-9BBF-383CE5413462}" srcOrd="3" destOrd="0" presId="urn:microsoft.com/office/officeart/2018/5/layout/IconCircleLabelList"/>
    <dgm:cxn modelId="{53263AEB-C6C3-4C05-B646-DA23CB991704}" type="presParOf" srcId="{646ECFE3-E723-44CE-9B88-A7B9C0C3A301}" destId="{5BEEB3E2-D94C-488E-B034-6D07EE7FBE52}" srcOrd="19" destOrd="0" presId="urn:microsoft.com/office/officeart/2018/5/layout/IconCircleLabelList"/>
    <dgm:cxn modelId="{E4B0A742-4ED0-4CB4-8E8E-08D671B2A74C}" type="presParOf" srcId="{646ECFE3-E723-44CE-9B88-A7B9C0C3A301}" destId="{60839183-5E89-492E-BC6D-DF55BE51FC62}" srcOrd="20" destOrd="0" presId="urn:microsoft.com/office/officeart/2018/5/layout/IconCircleLabelList"/>
    <dgm:cxn modelId="{ADBB4A6A-CA5E-4C9D-9772-8DEF27B2E570}" type="presParOf" srcId="{60839183-5E89-492E-BC6D-DF55BE51FC62}" destId="{53128EA2-A6CF-4B17-B806-766939F8B3E1}" srcOrd="0" destOrd="0" presId="urn:microsoft.com/office/officeart/2018/5/layout/IconCircleLabelList"/>
    <dgm:cxn modelId="{D2C3CCD7-DF27-47F5-90D0-538A2481E5DA}" type="presParOf" srcId="{60839183-5E89-492E-BC6D-DF55BE51FC62}" destId="{92CC5623-81C6-4F08-B0CD-B5822DFC1DD6}" srcOrd="1" destOrd="0" presId="urn:microsoft.com/office/officeart/2018/5/layout/IconCircleLabelList"/>
    <dgm:cxn modelId="{13661E5E-0BB1-4B01-9112-09AAD9785670}" type="presParOf" srcId="{60839183-5E89-492E-BC6D-DF55BE51FC62}" destId="{A05172B6-3A55-4F1D-9EC0-5C46226A2258}" srcOrd="2" destOrd="0" presId="urn:microsoft.com/office/officeart/2018/5/layout/IconCircleLabelList"/>
    <dgm:cxn modelId="{6C68AE47-B0AD-4AB8-9F91-29289A43859F}" type="presParOf" srcId="{60839183-5E89-492E-BC6D-DF55BE51FC62}" destId="{9EB96C1A-C1DA-4B9B-9568-CC3B41BC64A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2000" dirty="0"/>
            <a:t>Work Ongoing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1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100"/>
        </a:p>
      </dgm:t>
    </dgm:pt>
    <dgm:pt modelId="{28DA81E7-BB8A-4CC5-8EE9-20B2B32DE7F8}">
      <dgm:prSet/>
      <dgm:spPr/>
      <dgm:t>
        <a:bodyPr/>
        <a:lstStyle/>
        <a:p>
          <a:r>
            <a:rPr lang="en-GB" dirty="0"/>
            <a:t>Work to be Started</a:t>
          </a:r>
        </a:p>
      </dgm:t>
    </dgm:pt>
    <dgm:pt modelId="{DC1E57B2-F1D5-4FA7-B9F8-C25F2E774B85}" type="parTrans" cxnId="{FC13B7F7-B2EF-42FB-A374-BAB35922DF84}">
      <dgm:prSet/>
      <dgm:spPr/>
      <dgm:t>
        <a:bodyPr/>
        <a:lstStyle/>
        <a:p>
          <a:endParaRPr lang="en-GB"/>
        </a:p>
      </dgm:t>
    </dgm:pt>
    <dgm:pt modelId="{E60B0B3D-E2E6-4A08-A3BF-D58D3A42BD54}" type="sibTrans" cxnId="{FC13B7F7-B2EF-42FB-A374-BAB35922DF84}">
      <dgm:prSet/>
      <dgm:spPr/>
      <dgm:t>
        <a:bodyPr/>
        <a:lstStyle/>
        <a:p>
          <a:endParaRPr lang="en-GB"/>
        </a:p>
      </dgm:t>
    </dgm:pt>
    <dgm:pt modelId="{A2C7C9B9-0452-46BB-B529-F515FA308785}">
      <dgm:prSet/>
      <dgm:spPr/>
      <dgm:t>
        <a:bodyPr/>
        <a:lstStyle/>
        <a:p>
          <a:r>
            <a:rPr lang="en-GB" dirty="0"/>
            <a:t>What we have done</a:t>
          </a:r>
        </a:p>
      </dgm:t>
    </dgm:pt>
    <dgm:pt modelId="{FA85AF7D-35FB-4B87-9928-1A66CB714D91}" type="parTrans" cxnId="{D07209B4-B386-466D-B1A2-194B42E81013}">
      <dgm:prSet/>
      <dgm:spPr/>
      <dgm:t>
        <a:bodyPr/>
        <a:lstStyle/>
        <a:p>
          <a:endParaRPr lang="en-GB"/>
        </a:p>
      </dgm:t>
    </dgm:pt>
    <dgm:pt modelId="{716B5745-CFCD-46AF-BE2F-378E8E13CB43}" type="sibTrans" cxnId="{D07209B4-B386-466D-B1A2-194B42E81013}">
      <dgm:prSet/>
      <dgm:spPr/>
      <dgm:t>
        <a:bodyPr/>
        <a:lstStyle/>
        <a:p>
          <a:endParaRPr lang="en-GB"/>
        </a:p>
      </dgm:t>
    </dgm:pt>
    <dgm:pt modelId="{5F3757A2-8915-48A2-A539-CC6A1CAA4A4A}">
      <dgm:prSet/>
      <dgm:spPr/>
      <dgm:t>
        <a:bodyPr/>
        <a:lstStyle/>
        <a:p>
          <a:r>
            <a:rPr lang="en-GB" dirty="0"/>
            <a:t>Lung cancer awareness</a:t>
          </a:r>
        </a:p>
      </dgm:t>
    </dgm:pt>
    <dgm:pt modelId="{6F49EB03-B129-4BD5-9D91-238D575F251E}" type="parTrans" cxnId="{DD0FAD2D-D711-4323-A789-778AAC0DEB25}">
      <dgm:prSet/>
      <dgm:spPr/>
    </dgm:pt>
    <dgm:pt modelId="{35AA3D71-5D81-4178-AB2C-E1D9CBC9984F}" type="sibTrans" cxnId="{DD0FAD2D-D711-4323-A789-778AAC0DEB25}">
      <dgm:prSet/>
      <dgm:spPr/>
    </dgm:pt>
    <dgm:pt modelId="{0F9F02A6-C65A-4F19-B2FE-7D16FA0637AB}">
      <dgm:prSet/>
      <dgm:spPr/>
      <dgm:t>
        <a:bodyPr/>
        <a:lstStyle/>
        <a:p>
          <a:r>
            <a:rPr lang="en-GB" dirty="0"/>
            <a:t>Appointment mapping</a:t>
          </a:r>
        </a:p>
      </dgm:t>
    </dgm:pt>
    <dgm:pt modelId="{1DF35DE0-7476-4002-AC6F-3D85B7B84766}" type="parTrans" cxnId="{E79ACB03-9AB0-4877-BB00-7D5571C92ACF}">
      <dgm:prSet/>
      <dgm:spPr/>
    </dgm:pt>
    <dgm:pt modelId="{F813DE48-ED98-4E27-81C7-F44E8140E6AD}" type="sibTrans" cxnId="{E79ACB03-9AB0-4877-BB00-7D5571C92ACF}">
      <dgm:prSet/>
      <dgm:spPr/>
    </dgm:pt>
    <dgm:pt modelId="{A473627A-6A69-4BA2-ACBC-BC0BA9D668A2}">
      <dgm:prSet/>
      <dgm:spPr/>
      <dgm:t>
        <a:bodyPr/>
        <a:lstStyle/>
        <a:p>
          <a:r>
            <a:rPr lang="en-GB" dirty="0"/>
            <a:t>Ledger oversight</a:t>
          </a:r>
        </a:p>
      </dgm:t>
    </dgm:pt>
    <dgm:pt modelId="{AF48F034-539A-4866-980D-99BF130F60AA}" type="parTrans" cxnId="{30E3C995-3CE0-4932-BB9A-5A08C0681710}">
      <dgm:prSet/>
      <dgm:spPr/>
    </dgm:pt>
    <dgm:pt modelId="{7433A96A-44D0-431C-A920-669E9F447A14}" type="sibTrans" cxnId="{30E3C995-3CE0-4932-BB9A-5A08C0681710}">
      <dgm:prSet/>
      <dgm:spPr/>
    </dgm:pt>
    <dgm:pt modelId="{1BD3E885-CBC3-49DA-8062-0CCFAC645BEF}">
      <dgm:prSet/>
      <dgm:spPr/>
      <dgm:t>
        <a:bodyPr/>
        <a:lstStyle/>
        <a:p>
          <a:r>
            <a:rPr lang="en-GB" dirty="0"/>
            <a:t>Demand and capacity audit</a:t>
          </a:r>
        </a:p>
      </dgm:t>
    </dgm:pt>
    <dgm:pt modelId="{909D8879-88E8-4509-82F6-2FAE8683941F}" type="parTrans" cxnId="{60FEC27B-36A1-43E7-8944-CA1C6CBC2684}">
      <dgm:prSet/>
      <dgm:spPr/>
    </dgm:pt>
    <dgm:pt modelId="{C870AF44-8EED-4367-9849-8EE92B67BAFD}" type="sibTrans" cxnId="{60FEC27B-36A1-43E7-8944-CA1C6CBC2684}">
      <dgm:prSet/>
      <dgm:spPr/>
    </dgm:pt>
    <dgm:pt modelId="{D7B3380E-1054-4790-840B-18FBFBDAD692}">
      <dgm:prSet/>
      <dgm:spPr/>
      <dgm:t>
        <a:bodyPr/>
        <a:lstStyle/>
        <a:p>
          <a:r>
            <a:rPr lang="en-GB" dirty="0"/>
            <a:t>MIND</a:t>
          </a:r>
        </a:p>
      </dgm:t>
    </dgm:pt>
    <dgm:pt modelId="{77B8D261-8D7F-4723-9514-E2CD01470DB6}" type="parTrans" cxnId="{C77E52EC-26EE-4522-9AC8-ACFD44EE2893}">
      <dgm:prSet/>
      <dgm:spPr/>
    </dgm:pt>
    <dgm:pt modelId="{817EE674-E4B6-4034-87C2-53ABA9C6C730}" type="sibTrans" cxnId="{C77E52EC-26EE-4522-9AC8-ACFD44EE2893}">
      <dgm:prSet/>
      <dgm:spPr/>
    </dgm:pt>
    <dgm:pt modelId="{DFFB87F1-040D-4794-B6A2-F699F3264D6A}">
      <dgm:prSet/>
      <dgm:spPr/>
      <dgm:t>
        <a:bodyPr/>
        <a:lstStyle/>
        <a:p>
          <a:r>
            <a:rPr lang="en-GB" dirty="0"/>
            <a:t>Women’s Health</a:t>
          </a:r>
        </a:p>
      </dgm:t>
    </dgm:pt>
    <dgm:pt modelId="{700DEF51-5F95-4B56-B455-02E12637B477}" type="parTrans" cxnId="{DFF22411-EAFD-4C97-9E56-152077F80FCF}">
      <dgm:prSet/>
      <dgm:spPr/>
    </dgm:pt>
    <dgm:pt modelId="{63274F89-22C4-495F-A271-FED4C6C1B035}" type="sibTrans" cxnId="{DFF22411-EAFD-4C97-9E56-152077F80FCF}">
      <dgm:prSet/>
      <dgm:spPr/>
    </dgm:pt>
    <dgm:pt modelId="{BD032286-7B2B-44AE-82A2-B87EAB2100F9}">
      <dgm:prSet/>
      <dgm:spPr/>
      <dgm:t>
        <a:bodyPr/>
        <a:lstStyle/>
        <a:p>
          <a:r>
            <a:rPr lang="en-GB" dirty="0"/>
            <a:t>Travel vaccination hub</a:t>
          </a:r>
        </a:p>
      </dgm:t>
    </dgm:pt>
    <dgm:pt modelId="{508B1FB7-D87A-455F-A240-C2F39E670277}" type="parTrans" cxnId="{20EB204F-68B5-4BBC-91DB-7AF01D201ED7}">
      <dgm:prSet/>
      <dgm:spPr/>
    </dgm:pt>
    <dgm:pt modelId="{DC7D9A5F-7126-4BA9-BA75-182E1795AB6C}" type="sibTrans" cxnId="{20EB204F-68B5-4BBC-91DB-7AF01D201ED7}">
      <dgm:prSet/>
      <dgm:spPr/>
    </dgm:pt>
    <dgm:pt modelId="{4FAA7BB4-E5C6-480B-A23B-202E93B5A059}">
      <dgm:prSet/>
      <dgm:spPr/>
      <dgm:t>
        <a:bodyPr/>
        <a:lstStyle/>
        <a:p>
          <a:r>
            <a:rPr lang="en-GB" dirty="0"/>
            <a:t>Receptionist training</a:t>
          </a:r>
        </a:p>
      </dgm:t>
    </dgm:pt>
    <dgm:pt modelId="{507DDBB5-EC87-434C-906A-D4D43D9FD418}" type="parTrans" cxnId="{8889DEB7-03E2-446A-9215-5A71D420AB38}">
      <dgm:prSet/>
      <dgm:spPr/>
    </dgm:pt>
    <dgm:pt modelId="{5CC8139E-84CE-4889-97D3-07E578FA8641}" type="sibTrans" cxnId="{8889DEB7-03E2-446A-9215-5A71D420AB38}">
      <dgm:prSet/>
      <dgm:spPr/>
    </dgm:pt>
    <dgm:pt modelId="{7BD88239-3FC4-40ED-AFB8-BF377786DB88}">
      <dgm:prSet/>
      <dgm:spPr/>
      <dgm:t>
        <a:bodyPr/>
        <a:lstStyle/>
        <a:p>
          <a:r>
            <a:rPr lang="en-GB" dirty="0"/>
            <a:t>Diagnostics training e.g. FENO</a:t>
          </a:r>
        </a:p>
      </dgm:t>
    </dgm:pt>
    <dgm:pt modelId="{E51E2D7A-7B08-4B64-AD66-5652F7A8E836}" type="parTrans" cxnId="{3A2BC76E-0E88-467B-9F13-DE989583D378}">
      <dgm:prSet/>
      <dgm:spPr/>
    </dgm:pt>
    <dgm:pt modelId="{5E2F5638-A416-4A8F-B200-EBFF252A7426}" type="sibTrans" cxnId="{3A2BC76E-0E88-467B-9F13-DE989583D378}">
      <dgm:prSet/>
      <dgm:spPr/>
    </dgm:pt>
    <dgm:pt modelId="{1FDAC809-D501-45F0-A3AD-9D2F6E2D44B8}">
      <dgm:prSet/>
      <dgm:spPr/>
      <dgm:t>
        <a:bodyPr/>
        <a:lstStyle/>
        <a:p>
          <a:r>
            <a:rPr lang="en-GB" dirty="0"/>
            <a:t>Increase online appointments (EA)</a:t>
          </a:r>
        </a:p>
      </dgm:t>
    </dgm:pt>
    <dgm:pt modelId="{3CD3EE0F-23EF-4597-AD83-6F9A82CB5E20}" type="parTrans" cxnId="{A8CF5657-C723-4A9C-AA81-6B29B77289D0}">
      <dgm:prSet/>
      <dgm:spPr/>
    </dgm:pt>
    <dgm:pt modelId="{469CB070-C837-422B-864F-691E3EF35466}" type="sibTrans" cxnId="{A8CF5657-C723-4A9C-AA81-6B29B77289D0}">
      <dgm:prSet/>
      <dgm:spPr/>
    </dgm:pt>
    <dgm:pt modelId="{36CF5883-EAD1-4B7C-BB04-8AB8239ED2F6}">
      <dgm:prSet/>
      <dgm:spPr/>
      <dgm:t>
        <a:bodyPr/>
        <a:lstStyle/>
        <a:p>
          <a:r>
            <a:rPr lang="en-GB" dirty="0"/>
            <a:t>Resilience fund</a:t>
          </a:r>
        </a:p>
      </dgm:t>
    </dgm:pt>
    <dgm:pt modelId="{D38CF874-C838-4FBF-B663-C25A70000E8D}" type="parTrans" cxnId="{CDAFAC38-ED14-4D7E-BD5E-AF97471CF9A3}">
      <dgm:prSet/>
      <dgm:spPr/>
    </dgm:pt>
    <dgm:pt modelId="{CE3345BD-AE8D-4166-918A-DC799C044BDF}" type="sibTrans" cxnId="{CDAFAC38-ED14-4D7E-BD5E-AF97471CF9A3}">
      <dgm:prSet/>
      <dgm:spPr/>
    </dgm:pt>
    <dgm:pt modelId="{9021997A-885F-40F9-A8F8-D197714EAA76}" type="pres">
      <dgm:prSet presAssocID="{AC86194A-BE6E-4D34-A71F-7E69BF01E8D1}" presName="Name0" presStyleCnt="0">
        <dgm:presLayoutVars>
          <dgm:dir/>
          <dgm:animLvl val="lvl"/>
          <dgm:resizeHandles val="exact"/>
        </dgm:presLayoutVars>
      </dgm:prSet>
      <dgm:spPr/>
    </dgm:pt>
    <dgm:pt modelId="{61BA81A7-36A8-4E6F-ADC5-5CF1D4FD2D37}" type="pres">
      <dgm:prSet presAssocID="{A2C7C9B9-0452-46BB-B529-F515FA308785}" presName="vertFlow" presStyleCnt="0"/>
      <dgm:spPr/>
    </dgm:pt>
    <dgm:pt modelId="{D9A71670-F64C-47E2-832E-636EAD27C20F}" type="pres">
      <dgm:prSet presAssocID="{A2C7C9B9-0452-46BB-B529-F515FA308785}" presName="header" presStyleLbl="node1" presStyleIdx="0" presStyleCnt="3"/>
      <dgm:spPr/>
    </dgm:pt>
    <dgm:pt modelId="{5FA51341-BEF9-40F2-BA46-6529B896491F}" type="pres">
      <dgm:prSet presAssocID="{6F49EB03-B129-4BD5-9D91-238D575F251E}" presName="parTrans" presStyleLbl="sibTrans2D1" presStyleIdx="0" presStyleCnt="11"/>
      <dgm:spPr/>
    </dgm:pt>
    <dgm:pt modelId="{52441579-0B1A-4F76-9A89-1FF9A78F56CB}" type="pres">
      <dgm:prSet presAssocID="{5F3757A2-8915-48A2-A539-CC6A1CAA4A4A}" presName="child" presStyleLbl="alignAccFollowNode1" presStyleIdx="0" presStyleCnt="11">
        <dgm:presLayoutVars>
          <dgm:chMax val="0"/>
          <dgm:bulletEnabled val="1"/>
        </dgm:presLayoutVars>
      </dgm:prSet>
      <dgm:spPr/>
    </dgm:pt>
    <dgm:pt modelId="{7BDA0193-78E8-4BB0-BDC1-B762133A9E8D}" type="pres">
      <dgm:prSet presAssocID="{35AA3D71-5D81-4178-AB2C-E1D9CBC9984F}" presName="sibTrans" presStyleLbl="sibTrans2D1" presStyleIdx="1" presStyleCnt="11"/>
      <dgm:spPr/>
    </dgm:pt>
    <dgm:pt modelId="{454E3F93-A26F-449E-BD13-D53DB346A326}" type="pres">
      <dgm:prSet presAssocID="{0F9F02A6-C65A-4F19-B2FE-7D16FA0637AB}" presName="child" presStyleLbl="alignAccFollowNode1" presStyleIdx="1" presStyleCnt="11">
        <dgm:presLayoutVars>
          <dgm:chMax val="0"/>
          <dgm:bulletEnabled val="1"/>
        </dgm:presLayoutVars>
      </dgm:prSet>
      <dgm:spPr/>
    </dgm:pt>
    <dgm:pt modelId="{B374AC9A-182C-44FA-959A-992493C4B049}" type="pres">
      <dgm:prSet presAssocID="{F813DE48-ED98-4E27-81C7-F44E8140E6AD}" presName="sibTrans" presStyleLbl="sibTrans2D1" presStyleIdx="2" presStyleCnt="11"/>
      <dgm:spPr/>
    </dgm:pt>
    <dgm:pt modelId="{3800FAD0-AC64-4059-AC61-FB7D0C294E57}" type="pres">
      <dgm:prSet presAssocID="{A473627A-6A69-4BA2-ACBC-BC0BA9D668A2}" presName="child" presStyleLbl="alignAccFollowNode1" presStyleIdx="2" presStyleCnt="11">
        <dgm:presLayoutVars>
          <dgm:chMax val="0"/>
          <dgm:bulletEnabled val="1"/>
        </dgm:presLayoutVars>
      </dgm:prSet>
      <dgm:spPr/>
    </dgm:pt>
    <dgm:pt modelId="{2FB2442D-A8CB-47EB-9C05-B399076B39E3}" type="pres">
      <dgm:prSet presAssocID="{7433A96A-44D0-431C-A920-669E9F447A14}" presName="sibTrans" presStyleLbl="sibTrans2D1" presStyleIdx="3" presStyleCnt="11"/>
      <dgm:spPr/>
    </dgm:pt>
    <dgm:pt modelId="{E8909451-A9DF-46AB-BA56-9AE602FDCD76}" type="pres">
      <dgm:prSet presAssocID="{1BD3E885-CBC3-49DA-8062-0CCFAC645BEF}" presName="child" presStyleLbl="alignAccFollowNode1" presStyleIdx="3" presStyleCnt="11">
        <dgm:presLayoutVars>
          <dgm:chMax val="0"/>
          <dgm:bulletEnabled val="1"/>
        </dgm:presLayoutVars>
      </dgm:prSet>
      <dgm:spPr/>
    </dgm:pt>
    <dgm:pt modelId="{32B78367-ACF1-43FC-AE22-69B81E80CC25}" type="pres">
      <dgm:prSet presAssocID="{A2C7C9B9-0452-46BB-B529-F515FA308785}" presName="hSp" presStyleCnt="0"/>
      <dgm:spPr/>
    </dgm:pt>
    <dgm:pt modelId="{1ED25AC8-8AF9-4A52-B642-54874651BF0C}" type="pres">
      <dgm:prSet presAssocID="{4D3562F0-CD87-434D-AB1C-24B9CE43CF05}" presName="vertFlow" presStyleCnt="0"/>
      <dgm:spPr/>
    </dgm:pt>
    <dgm:pt modelId="{3EE4C0F8-1EC0-4DBF-88FC-204330D4866F}" type="pres">
      <dgm:prSet presAssocID="{4D3562F0-CD87-434D-AB1C-24B9CE43CF05}" presName="header" presStyleLbl="node1" presStyleIdx="1" presStyleCnt="3"/>
      <dgm:spPr/>
    </dgm:pt>
    <dgm:pt modelId="{0928BE71-8D90-4F68-B9A4-0A8B0F2FDED6}" type="pres">
      <dgm:prSet presAssocID="{77B8D261-8D7F-4723-9514-E2CD01470DB6}" presName="parTrans" presStyleLbl="sibTrans2D1" presStyleIdx="4" presStyleCnt="11"/>
      <dgm:spPr/>
    </dgm:pt>
    <dgm:pt modelId="{4B77AF76-1022-4056-A1E7-32C8B669C46C}" type="pres">
      <dgm:prSet presAssocID="{D7B3380E-1054-4790-840B-18FBFBDAD692}" presName="child" presStyleLbl="alignAccFollowNode1" presStyleIdx="4" presStyleCnt="11">
        <dgm:presLayoutVars>
          <dgm:chMax val="0"/>
          <dgm:bulletEnabled val="1"/>
        </dgm:presLayoutVars>
      </dgm:prSet>
      <dgm:spPr/>
    </dgm:pt>
    <dgm:pt modelId="{260ED652-0DE2-4DE0-A0E1-1E3701181EDC}" type="pres">
      <dgm:prSet presAssocID="{817EE674-E4B6-4034-87C2-53ABA9C6C730}" presName="sibTrans" presStyleLbl="sibTrans2D1" presStyleIdx="5" presStyleCnt="11"/>
      <dgm:spPr/>
    </dgm:pt>
    <dgm:pt modelId="{911466AE-834C-43A3-88B4-E417BF00DB09}" type="pres">
      <dgm:prSet presAssocID="{DFFB87F1-040D-4794-B6A2-F699F3264D6A}" presName="child" presStyleLbl="alignAccFollowNode1" presStyleIdx="5" presStyleCnt="11">
        <dgm:presLayoutVars>
          <dgm:chMax val="0"/>
          <dgm:bulletEnabled val="1"/>
        </dgm:presLayoutVars>
      </dgm:prSet>
      <dgm:spPr/>
    </dgm:pt>
    <dgm:pt modelId="{A64A21C1-37A5-4940-A80C-FE3F7AFD83AF}" type="pres">
      <dgm:prSet presAssocID="{63274F89-22C4-495F-A271-FED4C6C1B035}" presName="sibTrans" presStyleLbl="sibTrans2D1" presStyleIdx="6" presStyleCnt="11"/>
      <dgm:spPr/>
    </dgm:pt>
    <dgm:pt modelId="{21CE286B-61E6-45A2-96CE-BA971545AD66}" type="pres">
      <dgm:prSet presAssocID="{BD032286-7B2B-44AE-82A2-B87EAB2100F9}" presName="child" presStyleLbl="alignAccFollowNode1" presStyleIdx="6" presStyleCnt="11">
        <dgm:presLayoutVars>
          <dgm:chMax val="0"/>
          <dgm:bulletEnabled val="1"/>
        </dgm:presLayoutVars>
      </dgm:prSet>
      <dgm:spPr/>
    </dgm:pt>
    <dgm:pt modelId="{3B21B45D-4CAB-49F1-BDE6-1D30F53343F5}" type="pres">
      <dgm:prSet presAssocID="{4D3562F0-CD87-434D-AB1C-24B9CE43CF05}" presName="hSp" presStyleCnt="0"/>
      <dgm:spPr/>
    </dgm:pt>
    <dgm:pt modelId="{BD1C9C48-5BDE-4CE2-913C-FBAE5B6A9405}" type="pres">
      <dgm:prSet presAssocID="{28DA81E7-BB8A-4CC5-8EE9-20B2B32DE7F8}" presName="vertFlow" presStyleCnt="0"/>
      <dgm:spPr/>
    </dgm:pt>
    <dgm:pt modelId="{3C4FA3CD-8469-4A5D-8552-B69E1A720244}" type="pres">
      <dgm:prSet presAssocID="{28DA81E7-BB8A-4CC5-8EE9-20B2B32DE7F8}" presName="header" presStyleLbl="node1" presStyleIdx="2" presStyleCnt="3"/>
      <dgm:spPr/>
    </dgm:pt>
    <dgm:pt modelId="{623AB29D-7E8D-4C01-938E-F8D107B07758}" type="pres">
      <dgm:prSet presAssocID="{507DDBB5-EC87-434C-906A-D4D43D9FD418}" presName="parTrans" presStyleLbl="sibTrans2D1" presStyleIdx="7" presStyleCnt="11"/>
      <dgm:spPr/>
    </dgm:pt>
    <dgm:pt modelId="{E57B45D7-96E0-4475-8BB5-A3E5B96D094B}" type="pres">
      <dgm:prSet presAssocID="{4FAA7BB4-E5C6-480B-A23B-202E93B5A059}" presName="child" presStyleLbl="alignAccFollowNode1" presStyleIdx="7" presStyleCnt="11">
        <dgm:presLayoutVars>
          <dgm:chMax val="0"/>
          <dgm:bulletEnabled val="1"/>
        </dgm:presLayoutVars>
      </dgm:prSet>
      <dgm:spPr/>
    </dgm:pt>
    <dgm:pt modelId="{3DF84154-5B2A-406B-BE06-5342753EB1A5}" type="pres">
      <dgm:prSet presAssocID="{5CC8139E-84CE-4889-97D3-07E578FA8641}" presName="sibTrans" presStyleLbl="sibTrans2D1" presStyleIdx="8" presStyleCnt="11"/>
      <dgm:spPr/>
    </dgm:pt>
    <dgm:pt modelId="{90A73EDD-71C0-42CD-9EA9-6A02490690D7}" type="pres">
      <dgm:prSet presAssocID="{7BD88239-3FC4-40ED-AFB8-BF377786DB88}" presName="child" presStyleLbl="alignAccFollowNode1" presStyleIdx="8" presStyleCnt="11">
        <dgm:presLayoutVars>
          <dgm:chMax val="0"/>
          <dgm:bulletEnabled val="1"/>
        </dgm:presLayoutVars>
      </dgm:prSet>
      <dgm:spPr/>
    </dgm:pt>
    <dgm:pt modelId="{686886EE-35EA-4E97-B9B1-88EC37683546}" type="pres">
      <dgm:prSet presAssocID="{5E2F5638-A416-4A8F-B200-EBFF252A7426}" presName="sibTrans" presStyleLbl="sibTrans2D1" presStyleIdx="9" presStyleCnt="11"/>
      <dgm:spPr/>
    </dgm:pt>
    <dgm:pt modelId="{D9A7A791-E925-44AB-8B32-E59944B4A414}" type="pres">
      <dgm:prSet presAssocID="{1FDAC809-D501-45F0-A3AD-9D2F6E2D44B8}" presName="child" presStyleLbl="alignAccFollowNode1" presStyleIdx="9" presStyleCnt="11">
        <dgm:presLayoutVars>
          <dgm:chMax val="0"/>
          <dgm:bulletEnabled val="1"/>
        </dgm:presLayoutVars>
      </dgm:prSet>
      <dgm:spPr/>
    </dgm:pt>
    <dgm:pt modelId="{A2982A0E-A320-44BB-A5B2-AECD253497BA}" type="pres">
      <dgm:prSet presAssocID="{469CB070-C837-422B-864F-691E3EF35466}" presName="sibTrans" presStyleLbl="sibTrans2D1" presStyleIdx="10" presStyleCnt="11"/>
      <dgm:spPr/>
    </dgm:pt>
    <dgm:pt modelId="{B06307A2-4798-47C7-A680-79BDC11A3664}" type="pres">
      <dgm:prSet presAssocID="{36CF5883-EAD1-4B7C-BB04-8AB8239ED2F6}" presName="child" presStyleLbl="alignAccFollowNode1" presStyleIdx="10" presStyleCnt="11">
        <dgm:presLayoutVars>
          <dgm:chMax val="0"/>
          <dgm:bulletEnabled val="1"/>
        </dgm:presLayoutVars>
      </dgm:prSet>
      <dgm:spPr/>
    </dgm:pt>
  </dgm:ptLst>
  <dgm:cxnLst>
    <dgm:cxn modelId="{E79ACB03-9AB0-4877-BB00-7D5571C92ACF}" srcId="{A2C7C9B9-0452-46BB-B529-F515FA308785}" destId="{0F9F02A6-C65A-4F19-B2FE-7D16FA0637AB}" srcOrd="1" destOrd="0" parTransId="{1DF35DE0-7476-4002-AC6F-3D85B7B84766}" sibTransId="{F813DE48-ED98-4E27-81C7-F44E8140E6AD}"/>
    <dgm:cxn modelId="{2E60120F-A674-48BA-B7A5-17ADBAC7EE23}" type="presOf" srcId="{AC86194A-BE6E-4D34-A71F-7E69BF01E8D1}" destId="{9021997A-885F-40F9-A8F8-D197714EAA76}" srcOrd="0" destOrd="0" presId="urn:microsoft.com/office/officeart/2005/8/layout/lProcess1"/>
    <dgm:cxn modelId="{DFF22411-EAFD-4C97-9E56-152077F80FCF}" srcId="{4D3562F0-CD87-434D-AB1C-24B9CE43CF05}" destId="{DFFB87F1-040D-4794-B6A2-F699F3264D6A}" srcOrd="1" destOrd="0" parTransId="{700DEF51-5F95-4B56-B455-02E12637B477}" sibTransId="{63274F89-22C4-495F-A271-FED4C6C1B035}"/>
    <dgm:cxn modelId="{1EB0CC12-F10B-4202-90C0-396C2E52F26D}" type="presOf" srcId="{1BD3E885-CBC3-49DA-8062-0CCFAC645BEF}" destId="{E8909451-A9DF-46AB-BA56-9AE602FDCD76}" srcOrd="0" destOrd="0" presId="urn:microsoft.com/office/officeart/2005/8/layout/lProcess1"/>
    <dgm:cxn modelId="{DD0FAD2D-D711-4323-A789-778AAC0DEB25}" srcId="{A2C7C9B9-0452-46BB-B529-F515FA308785}" destId="{5F3757A2-8915-48A2-A539-CC6A1CAA4A4A}" srcOrd="0" destOrd="0" parTransId="{6F49EB03-B129-4BD5-9D91-238D575F251E}" sibTransId="{35AA3D71-5D81-4178-AB2C-E1D9CBC9984F}"/>
    <dgm:cxn modelId="{A807D42E-FB3E-41F4-ACC1-A1ECAD46B0EC}" type="presOf" srcId="{7BD88239-3FC4-40ED-AFB8-BF377786DB88}" destId="{90A73EDD-71C0-42CD-9EA9-6A02490690D7}" srcOrd="0" destOrd="0" presId="urn:microsoft.com/office/officeart/2005/8/layout/lProcess1"/>
    <dgm:cxn modelId="{1C4B9E38-1000-42FB-8437-AF2316FDA1A4}" type="presOf" srcId="{28DA81E7-BB8A-4CC5-8EE9-20B2B32DE7F8}" destId="{3C4FA3CD-8469-4A5D-8552-B69E1A720244}" srcOrd="0" destOrd="0" presId="urn:microsoft.com/office/officeart/2005/8/layout/lProcess1"/>
    <dgm:cxn modelId="{CDAFAC38-ED14-4D7E-BD5E-AF97471CF9A3}" srcId="{28DA81E7-BB8A-4CC5-8EE9-20B2B32DE7F8}" destId="{36CF5883-EAD1-4B7C-BB04-8AB8239ED2F6}" srcOrd="3" destOrd="0" parTransId="{D38CF874-C838-4FBF-B663-C25A70000E8D}" sibTransId="{CE3345BD-AE8D-4166-918A-DC799C044BDF}"/>
    <dgm:cxn modelId="{A381063B-DA11-4E3E-9B2F-3F2EA2C96CCA}" type="presOf" srcId="{507DDBB5-EC87-434C-906A-D4D43D9FD418}" destId="{623AB29D-7E8D-4C01-938E-F8D107B07758}" srcOrd="0" destOrd="0" presId="urn:microsoft.com/office/officeart/2005/8/layout/lProcess1"/>
    <dgm:cxn modelId="{8C456C5B-AE0D-4752-AC30-C9B77A115BA7}" type="presOf" srcId="{D7B3380E-1054-4790-840B-18FBFBDAD692}" destId="{4B77AF76-1022-4056-A1E7-32C8B669C46C}" srcOrd="0" destOrd="0" presId="urn:microsoft.com/office/officeart/2005/8/layout/lProcess1"/>
    <dgm:cxn modelId="{47A5BD62-1454-4BDE-9E54-646FDAF84079}" type="presOf" srcId="{5E2F5638-A416-4A8F-B200-EBFF252A7426}" destId="{686886EE-35EA-4E97-B9B1-88EC37683546}" srcOrd="0" destOrd="0" presId="urn:microsoft.com/office/officeart/2005/8/layout/lProcess1"/>
    <dgm:cxn modelId="{6989106B-278D-4E9B-935E-C3CE6886BCDD}" type="presOf" srcId="{BD032286-7B2B-44AE-82A2-B87EAB2100F9}" destId="{21CE286B-61E6-45A2-96CE-BA971545AD66}" srcOrd="0" destOrd="0" presId="urn:microsoft.com/office/officeart/2005/8/layout/lProcess1"/>
    <dgm:cxn modelId="{3A2BC76E-0E88-467B-9F13-DE989583D378}" srcId="{28DA81E7-BB8A-4CC5-8EE9-20B2B32DE7F8}" destId="{7BD88239-3FC4-40ED-AFB8-BF377786DB88}" srcOrd="1" destOrd="0" parTransId="{E51E2D7A-7B08-4B64-AD66-5652F7A8E836}" sibTransId="{5E2F5638-A416-4A8F-B200-EBFF252A7426}"/>
    <dgm:cxn modelId="{20EB204F-68B5-4BBC-91DB-7AF01D201ED7}" srcId="{4D3562F0-CD87-434D-AB1C-24B9CE43CF05}" destId="{BD032286-7B2B-44AE-82A2-B87EAB2100F9}" srcOrd="2" destOrd="0" parTransId="{508B1FB7-D87A-455F-A240-C2F39E670277}" sibTransId="{DC7D9A5F-7126-4BA9-BA75-182E1795AB6C}"/>
    <dgm:cxn modelId="{1750864F-D4D5-4D3F-92BA-D9E402F221C0}" type="presOf" srcId="{A2C7C9B9-0452-46BB-B529-F515FA308785}" destId="{D9A71670-F64C-47E2-832E-636EAD27C20F}" srcOrd="0" destOrd="0" presId="urn:microsoft.com/office/officeart/2005/8/layout/lProcess1"/>
    <dgm:cxn modelId="{A8CF5657-C723-4A9C-AA81-6B29B77289D0}" srcId="{28DA81E7-BB8A-4CC5-8EE9-20B2B32DE7F8}" destId="{1FDAC809-D501-45F0-A3AD-9D2F6E2D44B8}" srcOrd="2" destOrd="0" parTransId="{3CD3EE0F-23EF-4597-AD83-6F9A82CB5E20}" sibTransId="{469CB070-C837-422B-864F-691E3EF35466}"/>
    <dgm:cxn modelId="{60FEC27B-36A1-43E7-8944-CA1C6CBC2684}" srcId="{A2C7C9B9-0452-46BB-B529-F515FA308785}" destId="{1BD3E885-CBC3-49DA-8062-0CCFAC645BEF}" srcOrd="3" destOrd="0" parTransId="{909D8879-88E8-4509-82F6-2FAE8683941F}" sibTransId="{C870AF44-8EED-4367-9849-8EE92B67BAFD}"/>
    <dgm:cxn modelId="{1B36667C-A81A-4368-8A58-405B6FEF3937}" srcId="{AC86194A-BE6E-4D34-A71F-7E69BF01E8D1}" destId="{4D3562F0-CD87-434D-AB1C-24B9CE43CF05}" srcOrd="1" destOrd="0" parTransId="{DA352981-0F41-4B58-A86B-652982AF85D8}" sibTransId="{BE4B6829-1FC4-4ED1-852E-07F4C73B5D82}"/>
    <dgm:cxn modelId="{EF0E7684-CED8-4A11-91C0-665F9B6D6CB4}" type="presOf" srcId="{817EE674-E4B6-4034-87C2-53ABA9C6C730}" destId="{260ED652-0DE2-4DE0-A0E1-1E3701181EDC}" srcOrd="0" destOrd="0" presId="urn:microsoft.com/office/officeart/2005/8/layout/lProcess1"/>
    <dgm:cxn modelId="{AB2E9B8E-84A6-471C-AFCF-4842531CBECF}" type="presOf" srcId="{6F49EB03-B129-4BD5-9D91-238D575F251E}" destId="{5FA51341-BEF9-40F2-BA46-6529B896491F}" srcOrd="0" destOrd="0" presId="urn:microsoft.com/office/officeart/2005/8/layout/lProcess1"/>
    <dgm:cxn modelId="{30E3C995-3CE0-4932-BB9A-5A08C0681710}" srcId="{A2C7C9B9-0452-46BB-B529-F515FA308785}" destId="{A473627A-6A69-4BA2-ACBC-BC0BA9D668A2}" srcOrd="2" destOrd="0" parTransId="{AF48F034-539A-4866-980D-99BF130F60AA}" sibTransId="{7433A96A-44D0-431C-A920-669E9F447A14}"/>
    <dgm:cxn modelId="{8830AE98-91E9-4AE7-946D-04F8D4FAE070}" type="presOf" srcId="{DFFB87F1-040D-4794-B6A2-F699F3264D6A}" destId="{911466AE-834C-43A3-88B4-E417BF00DB09}" srcOrd="0" destOrd="0" presId="urn:microsoft.com/office/officeart/2005/8/layout/lProcess1"/>
    <dgm:cxn modelId="{DA43F09F-B96C-4EFA-9123-4B21760DDF14}" type="presOf" srcId="{1FDAC809-D501-45F0-A3AD-9D2F6E2D44B8}" destId="{D9A7A791-E925-44AB-8B32-E59944B4A414}" srcOrd="0" destOrd="0" presId="urn:microsoft.com/office/officeart/2005/8/layout/lProcess1"/>
    <dgm:cxn modelId="{4E6F80AE-C33A-4DC0-91DC-1067619FE54A}" type="presOf" srcId="{4D3562F0-CD87-434D-AB1C-24B9CE43CF05}" destId="{3EE4C0F8-1EC0-4DBF-88FC-204330D4866F}" srcOrd="0" destOrd="0" presId="urn:microsoft.com/office/officeart/2005/8/layout/lProcess1"/>
    <dgm:cxn modelId="{D07209B4-B386-466D-B1A2-194B42E81013}" srcId="{AC86194A-BE6E-4D34-A71F-7E69BF01E8D1}" destId="{A2C7C9B9-0452-46BB-B529-F515FA308785}" srcOrd="0" destOrd="0" parTransId="{FA85AF7D-35FB-4B87-9928-1A66CB714D91}" sibTransId="{716B5745-CFCD-46AF-BE2F-378E8E13CB43}"/>
    <dgm:cxn modelId="{8889DEB7-03E2-446A-9215-5A71D420AB38}" srcId="{28DA81E7-BB8A-4CC5-8EE9-20B2B32DE7F8}" destId="{4FAA7BB4-E5C6-480B-A23B-202E93B5A059}" srcOrd="0" destOrd="0" parTransId="{507DDBB5-EC87-434C-906A-D4D43D9FD418}" sibTransId="{5CC8139E-84CE-4889-97D3-07E578FA8641}"/>
    <dgm:cxn modelId="{397314BD-2EBF-44FC-90A0-5D971919D8A5}" type="presOf" srcId="{36CF5883-EAD1-4B7C-BB04-8AB8239ED2F6}" destId="{B06307A2-4798-47C7-A680-79BDC11A3664}" srcOrd="0" destOrd="0" presId="urn:microsoft.com/office/officeart/2005/8/layout/lProcess1"/>
    <dgm:cxn modelId="{B4D3E4C2-A553-4F56-9824-D669C6AD7EBA}" type="presOf" srcId="{4FAA7BB4-E5C6-480B-A23B-202E93B5A059}" destId="{E57B45D7-96E0-4475-8BB5-A3E5B96D094B}" srcOrd="0" destOrd="0" presId="urn:microsoft.com/office/officeart/2005/8/layout/lProcess1"/>
    <dgm:cxn modelId="{4DDEF0CB-A5AC-4B9D-9B8E-1E6C766767F5}" type="presOf" srcId="{A473627A-6A69-4BA2-ACBC-BC0BA9D668A2}" destId="{3800FAD0-AC64-4059-AC61-FB7D0C294E57}" srcOrd="0" destOrd="0" presId="urn:microsoft.com/office/officeart/2005/8/layout/lProcess1"/>
    <dgm:cxn modelId="{5303A1CC-01E7-4A7C-8A68-4755C9DE6253}" type="presOf" srcId="{0F9F02A6-C65A-4F19-B2FE-7D16FA0637AB}" destId="{454E3F93-A26F-449E-BD13-D53DB346A326}" srcOrd="0" destOrd="0" presId="urn:microsoft.com/office/officeart/2005/8/layout/lProcess1"/>
    <dgm:cxn modelId="{DD5D1BD2-136B-4A0C-B94B-CC7F9C419A37}" type="presOf" srcId="{77B8D261-8D7F-4723-9514-E2CD01470DB6}" destId="{0928BE71-8D90-4F68-B9A4-0A8B0F2FDED6}" srcOrd="0" destOrd="0" presId="urn:microsoft.com/office/officeart/2005/8/layout/lProcess1"/>
    <dgm:cxn modelId="{E7D218D4-F61C-40FB-9C65-6550597D9B3D}" type="presOf" srcId="{7433A96A-44D0-431C-A920-669E9F447A14}" destId="{2FB2442D-A8CB-47EB-9C05-B399076B39E3}" srcOrd="0" destOrd="0" presId="urn:microsoft.com/office/officeart/2005/8/layout/lProcess1"/>
    <dgm:cxn modelId="{4A21BCD4-A5E0-4D8A-A540-E0954269834C}" type="presOf" srcId="{35AA3D71-5D81-4178-AB2C-E1D9CBC9984F}" destId="{7BDA0193-78E8-4BB0-BDC1-B762133A9E8D}" srcOrd="0" destOrd="0" presId="urn:microsoft.com/office/officeart/2005/8/layout/lProcess1"/>
    <dgm:cxn modelId="{E1F0BCE2-812C-4ABB-915E-75613A2572B6}" type="presOf" srcId="{5F3757A2-8915-48A2-A539-CC6A1CAA4A4A}" destId="{52441579-0B1A-4F76-9A89-1FF9A78F56CB}" srcOrd="0" destOrd="0" presId="urn:microsoft.com/office/officeart/2005/8/layout/lProcess1"/>
    <dgm:cxn modelId="{C77E52EC-26EE-4522-9AC8-ACFD44EE2893}" srcId="{4D3562F0-CD87-434D-AB1C-24B9CE43CF05}" destId="{D7B3380E-1054-4790-840B-18FBFBDAD692}" srcOrd="0" destOrd="0" parTransId="{77B8D261-8D7F-4723-9514-E2CD01470DB6}" sibTransId="{817EE674-E4B6-4034-87C2-53ABA9C6C730}"/>
    <dgm:cxn modelId="{C5CEA2EF-E87C-47E0-9DED-865C65E4DF9C}" type="presOf" srcId="{F813DE48-ED98-4E27-81C7-F44E8140E6AD}" destId="{B374AC9A-182C-44FA-959A-992493C4B049}" srcOrd="0" destOrd="0" presId="urn:microsoft.com/office/officeart/2005/8/layout/lProcess1"/>
    <dgm:cxn modelId="{EAE590F2-7C23-433E-AC6F-85E88C99BE19}" type="presOf" srcId="{5CC8139E-84CE-4889-97D3-07E578FA8641}" destId="{3DF84154-5B2A-406B-BE06-5342753EB1A5}" srcOrd="0" destOrd="0" presId="urn:microsoft.com/office/officeart/2005/8/layout/lProcess1"/>
    <dgm:cxn modelId="{FC13B7F7-B2EF-42FB-A374-BAB35922DF84}" srcId="{AC86194A-BE6E-4D34-A71F-7E69BF01E8D1}" destId="{28DA81E7-BB8A-4CC5-8EE9-20B2B32DE7F8}" srcOrd="2" destOrd="0" parTransId="{DC1E57B2-F1D5-4FA7-B9F8-C25F2E774B85}" sibTransId="{E60B0B3D-E2E6-4A08-A3BF-D58D3A42BD54}"/>
    <dgm:cxn modelId="{9901EFFB-1979-43C8-9B3E-261242280DB6}" type="presOf" srcId="{469CB070-C837-422B-864F-691E3EF35466}" destId="{A2982A0E-A320-44BB-A5B2-AECD253497BA}" srcOrd="0" destOrd="0" presId="urn:microsoft.com/office/officeart/2005/8/layout/lProcess1"/>
    <dgm:cxn modelId="{6E4028FE-6D47-4A3A-B206-92B9E42A7B85}" type="presOf" srcId="{63274F89-22C4-495F-A271-FED4C6C1B035}" destId="{A64A21C1-37A5-4940-A80C-FE3F7AFD83AF}" srcOrd="0" destOrd="0" presId="urn:microsoft.com/office/officeart/2005/8/layout/lProcess1"/>
    <dgm:cxn modelId="{4375ABB0-D96A-433A-B0FD-3108371FD8B2}" type="presParOf" srcId="{9021997A-885F-40F9-A8F8-D197714EAA76}" destId="{61BA81A7-36A8-4E6F-ADC5-5CF1D4FD2D37}" srcOrd="0" destOrd="0" presId="urn:microsoft.com/office/officeart/2005/8/layout/lProcess1"/>
    <dgm:cxn modelId="{5D323447-E3BD-4B2C-AE83-B41D5D6A63BE}" type="presParOf" srcId="{61BA81A7-36A8-4E6F-ADC5-5CF1D4FD2D37}" destId="{D9A71670-F64C-47E2-832E-636EAD27C20F}" srcOrd="0" destOrd="0" presId="urn:microsoft.com/office/officeart/2005/8/layout/lProcess1"/>
    <dgm:cxn modelId="{38CFD84A-79EB-4E20-82DC-CA647FB7856B}" type="presParOf" srcId="{61BA81A7-36A8-4E6F-ADC5-5CF1D4FD2D37}" destId="{5FA51341-BEF9-40F2-BA46-6529B896491F}" srcOrd="1" destOrd="0" presId="urn:microsoft.com/office/officeart/2005/8/layout/lProcess1"/>
    <dgm:cxn modelId="{52DC4624-6978-4727-9386-EF5E825A33B3}" type="presParOf" srcId="{61BA81A7-36A8-4E6F-ADC5-5CF1D4FD2D37}" destId="{52441579-0B1A-4F76-9A89-1FF9A78F56CB}" srcOrd="2" destOrd="0" presId="urn:microsoft.com/office/officeart/2005/8/layout/lProcess1"/>
    <dgm:cxn modelId="{CA695743-27E2-41AF-ADFC-B288C333B19D}" type="presParOf" srcId="{61BA81A7-36A8-4E6F-ADC5-5CF1D4FD2D37}" destId="{7BDA0193-78E8-4BB0-BDC1-B762133A9E8D}" srcOrd="3" destOrd="0" presId="urn:microsoft.com/office/officeart/2005/8/layout/lProcess1"/>
    <dgm:cxn modelId="{9FA3257B-AC1C-4253-A845-86A6D1DDCD3C}" type="presParOf" srcId="{61BA81A7-36A8-4E6F-ADC5-5CF1D4FD2D37}" destId="{454E3F93-A26F-449E-BD13-D53DB346A326}" srcOrd="4" destOrd="0" presId="urn:microsoft.com/office/officeart/2005/8/layout/lProcess1"/>
    <dgm:cxn modelId="{381C17C6-D8C2-43DD-A00D-806AA20726C2}" type="presParOf" srcId="{61BA81A7-36A8-4E6F-ADC5-5CF1D4FD2D37}" destId="{B374AC9A-182C-44FA-959A-992493C4B049}" srcOrd="5" destOrd="0" presId="urn:microsoft.com/office/officeart/2005/8/layout/lProcess1"/>
    <dgm:cxn modelId="{F2C25B54-A4DE-4548-8ACC-C7DBA683A814}" type="presParOf" srcId="{61BA81A7-36A8-4E6F-ADC5-5CF1D4FD2D37}" destId="{3800FAD0-AC64-4059-AC61-FB7D0C294E57}" srcOrd="6" destOrd="0" presId="urn:microsoft.com/office/officeart/2005/8/layout/lProcess1"/>
    <dgm:cxn modelId="{AFF11360-00EE-4B07-93AA-22704EF981CD}" type="presParOf" srcId="{61BA81A7-36A8-4E6F-ADC5-5CF1D4FD2D37}" destId="{2FB2442D-A8CB-47EB-9C05-B399076B39E3}" srcOrd="7" destOrd="0" presId="urn:microsoft.com/office/officeart/2005/8/layout/lProcess1"/>
    <dgm:cxn modelId="{0332F4AE-BF17-4814-81E4-0E60A13CE667}" type="presParOf" srcId="{61BA81A7-36A8-4E6F-ADC5-5CF1D4FD2D37}" destId="{E8909451-A9DF-46AB-BA56-9AE602FDCD76}" srcOrd="8" destOrd="0" presId="urn:microsoft.com/office/officeart/2005/8/layout/lProcess1"/>
    <dgm:cxn modelId="{80C8DACA-16A0-4BCD-974B-175668A547AD}" type="presParOf" srcId="{9021997A-885F-40F9-A8F8-D197714EAA76}" destId="{32B78367-ACF1-43FC-AE22-69B81E80CC25}" srcOrd="1" destOrd="0" presId="urn:microsoft.com/office/officeart/2005/8/layout/lProcess1"/>
    <dgm:cxn modelId="{15AA30E3-8924-4CCE-BA9A-027F65EF6507}" type="presParOf" srcId="{9021997A-885F-40F9-A8F8-D197714EAA76}" destId="{1ED25AC8-8AF9-4A52-B642-54874651BF0C}" srcOrd="2" destOrd="0" presId="urn:microsoft.com/office/officeart/2005/8/layout/lProcess1"/>
    <dgm:cxn modelId="{00584684-FBA9-4951-8823-271B963EA6F6}" type="presParOf" srcId="{1ED25AC8-8AF9-4A52-B642-54874651BF0C}" destId="{3EE4C0F8-1EC0-4DBF-88FC-204330D4866F}" srcOrd="0" destOrd="0" presId="urn:microsoft.com/office/officeart/2005/8/layout/lProcess1"/>
    <dgm:cxn modelId="{F544D191-B2D0-4515-B43C-B2940EE04A09}" type="presParOf" srcId="{1ED25AC8-8AF9-4A52-B642-54874651BF0C}" destId="{0928BE71-8D90-4F68-B9A4-0A8B0F2FDED6}" srcOrd="1" destOrd="0" presId="urn:microsoft.com/office/officeart/2005/8/layout/lProcess1"/>
    <dgm:cxn modelId="{29E53CDA-F2C3-49CF-9519-ADF9ED7AD9F9}" type="presParOf" srcId="{1ED25AC8-8AF9-4A52-B642-54874651BF0C}" destId="{4B77AF76-1022-4056-A1E7-32C8B669C46C}" srcOrd="2" destOrd="0" presId="urn:microsoft.com/office/officeart/2005/8/layout/lProcess1"/>
    <dgm:cxn modelId="{ECCCEDD4-85DE-481B-B056-B589D140ADAC}" type="presParOf" srcId="{1ED25AC8-8AF9-4A52-B642-54874651BF0C}" destId="{260ED652-0DE2-4DE0-A0E1-1E3701181EDC}" srcOrd="3" destOrd="0" presId="urn:microsoft.com/office/officeart/2005/8/layout/lProcess1"/>
    <dgm:cxn modelId="{671CBF26-EE19-4D0D-812C-208C0F8E2397}" type="presParOf" srcId="{1ED25AC8-8AF9-4A52-B642-54874651BF0C}" destId="{911466AE-834C-43A3-88B4-E417BF00DB09}" srcOrd="4" destOrd="0" presId="urn:microsoft.com/office/officeart/2005/8/layout/lProcess1"/>
    <dgm:cxn modelId="{F364FEC0-D4E8-4AD4-90AB-811D8D994A3A}" type="presParOf" srcId="{1ED25AC8-8AF9-4A52-B642-54874651BF0C}" destId="{A64A21C1-37A5-4940-A80C-FE3F7AFD83AF}" srcOrd="5" destOrd="0" presId="urn:microsoft.com/office/officeart/2005/8/layout/lProcess1"/>
    <dgm:cxn modelId="{CBF80177-063C-48EF-AA70-D053C583C4BF}" type="presParOf" srcId="{1ED25AC8-8AF9-4A52-B642-54874651BF0C}" destId="{21CE286B-61E6-45A2-96CE-BA971545AD66}" srcOrd="6" destOrd="0" presId="urn:microsoft.com/office/officeart/2005/8/layout/lProcess1"/>
    <dgm:cxn modelId="{189F7C94-6ACA-4433-817C-28B4E8CAC926}" type="presParOf" srcId="{9021997A-885F-40F9-A8F8-D197714EAA76}" destId="{3B21B45D-4CAB-49F1-BDE6-1D30F53343F5}" srcOrd="3" destOrd="0" presId="urn:microsoft.com/office/officeart/2005/8/layout/lProcess1"/>
    <dgm:cxn modelId="{2F79E59C-E4EF-4CC5-B4C0-A08E2F758BFD}" type="presParOf" srcId="{9021997A-885F-40F9-A8F8-D197714EAA76}" destId="{BD1C9C48-5BDE-4CE2-913C-FBAE5B6A9405}" srcOrd="4" destOrd="0" presId="urn:microsoft.com/office/officeart/2005/8/layout/lProcess1"/>
    <dgm:cxn modelId="{B5BE2AA2-FBDE-44C3-954E-53E56F274AF9}" type="presParOf" srcId="{BD1C9C48-5BDE-4CE2-913C-FBAE5B6A9405}" destId="{3C4FA3CD-8469-4A5D-8552-B69E1A720244}" srcOrd="0" destOrd="0" presId="urn:microsoft.com/office/officeart/2005/8/layout/lProcess1"/>
    <dgm:cxn modelId="{36DD3E0C-89F7-42BC-9089-B154A9FBA8F7}" type="presParOf" srcId="{BD1C9C48-5BDE-4CE2-913C-FBAE5B6A9405}" destId="{623AB29D-7E8D-4C01-938E-F8D107B07758}" srcOrd="1" destOrd="0" presId="urn:microsoft.com/office/officeart/2005/8/layout/lProcess1"/>
    <dgm:cxn modelId="{7BD7BE21-393B-40F8-A31B-0F21301AA8A3}" type="presParOf" srcId="{BD1C9C48-5BDE-4CE2-913C-FBAE5B6A9405}" destId="{E57B45D7-96E0-4475-8BB5-A3E5B96D094B}" srcOrd="2" destOrd="0" presId="urn:microsoft.com/office/officeart/2005/8/layout/lProcess1"/>
    <dgm:cxn modelId="{8C7C4517-FA18-4F00-8F76-FC2AEB550727}" type="presParOf" srcId="{BD1C9C48-5BDE-4CE2-913C-FBAE5B6A9405}" destId="{3DF84154-5B2A-406B-BE06-5342753EB1A5}" srcOrd="3" destOrd="0" presId="urn:microsoft.com/office/officeart/2005/8/layout/lProcess1"/>
    <dgm:cxn modelId="{502E1E8F-ABF0-4E29-A516-D6DF25CDF488}" type="presParOf" srcId="{BD1C9C48-5BDE-4CE2-913C-FBAE5B6A9405}" destId="{90A73EDD-71C0-42CD-9EA9-6A02490690D7}" srcOrd="4" destOrd="0" presId="urn:microsoft.com/office/officeart/2005/8/layout/lProcess1"/>
    <dgm:cxn modelId="{A6BCB926-01C6-46C2-A4C6-9042104DDCA8}" type="presParOf" srcId="{BD1C9C48-5BDE-4CE2-913C-FBAE5B6A9405}" destId="{686886EE-35EA-4E97-B9B1-88EC37683546}" srcOrd="5" destOrd="0" presId="urn:microsoft.com/office/officeart/2005/8/layout/lProcess1"/>
    <dgm:cxn modelId="{151E5ADE-4AFA-440E-A96D-75DED1B99E86}" type="presParOf" srcId="{BD1C9C48-5BDE-4CE2-913C-FBAE5B6A9405}" destId="{D9A7A791-E925-44AB-8B32-E59944B4A414}" srcOrd="6" destOrd="0" presId="urn:microsoft.com/office/officeart/2005/8/layout/lProcess1"/>
    <dgm:cxn modelId="{24BA8C91-6A45-4A8F-B558-0AF81F5366B5}" type="presParOf" srcId="{BD1C9C48-5BDE-4CE2-913C-FBAE5B6A9405}" destId="{A2982A0E-A320-44BB-A5B2-AECD253497BA}" srcOrd="7" destOrd="0" presId="urn:microsoft.com/office/officeart/2005/8/layout/lProcess1"/>
    <dgm:cxn modelId="{38B2E8DA-E286-4632-AAB2-C224F3DAC122}" type="presParOf" srcId="{BD1C9C48-5BDE-4CE2-913C-FBAE5B6A9405}" destId="{B06307A2-4798-47C7-A680-79BDC11A3664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 dirty="0"/>
            <a:t>CAP DES 30% Criteria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l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/>
            <a:t>Patient Survey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1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100"/>
        </a:p>
      </dgm:t>
    </dgm:pt>
    <dgm:pt modelId="{3D4A35F9-4088-4CCC-B904-B56E34644BBE}">
      <dgm:prSet phldrT="[Text]" custT="1"/>
      <dgm:spPr/>
      <dgm:t>
        <a:bodyPr/>
        <a:lstStyle/>
        <a:p>
          <a:r>
            <a:rPr lang="en-GB" sz="1400" err="1"/>
            <a:t>FFT</a:t>
          </a:r>
          <a:endParaRPr lang="en-GB" sz="1400"/>
        </a:p>
      </dgm:t>
    </dgm:pt>
    <dgm:pt modelId="{FB6B027D-00C3-4A58-97E8-C7CE7E3B55E2}" type="parTrans" cxnId="{EC81490F-EE67-439B-88CD-77B46CD2CC03}">
      <dgm:prSet/>
      <dgm:spPr/>
      <dgm:t>
        <a:bodyPr/>
        <a:lstStyle/>
        <a:p>
          <a:endParaRPr lang="en-GB" sz="1100"/>
        </a:p>
      </dgm:t>
    </dgm:pt>
    <dgm:pt modelId="{471E77AF-5E84-4614-B156-EC67577CEA98}" type="sibTrans" cxnId="{EC81490F-EE67-439B-88CD-77B46CD2CC03}">
      <dgm:prSet custT="1"/>
      <dgm:spPr/>
      <dgm:t>
        <a:bodyPr/>
        <a:lstStyle/>
        <a:p>
          <a:endParaRPr lang="en-GB" sz="1100"/>
        </a:p>
      </dgm:t>
    </dgm:pt>
    <dgm:pt modelId="{27152FA8-56AB-460C-883A-FF197DD88FD5}">
      <dgm:prSet phldrT="[Text]" custT="1"/>
      <dgm:spPr/>
      <dgm:t>
        <a:bodyPr/>
        <a:lstStyle/>
        <a:p>
          <a:r>
            <a:rPr lang="en-GB" sz="1400"/>
            <a:t>Ease of Access</a:t>
          </a:r>
        </a:p>
      </dgm:t>
    </dgm:pt>
    <dgm:pt modelId="{19142ED7-BCA1-47AD-8E1A-1AEA66866787}" type="parTrans" cxnId="{EE9DC7C5-8390-4D54-84C7-3A52164789F2}">
      <dgm:prSet/>
      <dgm:spPr/>
      <dgm:t>
        <a:bodyPr/>
        <a:lstStyle/>
        <a:p>
          <a:endParaRPr lang="en-GB" sz="1100"/>
        </a:p>
      </dgm:t>
    </dgm:pt>
    <dgm:pt modelId="{52514941-6B6E-4637-BEE1-8A383DE6FFAE}" type="sibTrans" cxnId="{EE9DC7C5-8390-4D54-84C7-3A52164789F2}">
      <dgm:prSet custT="1"/>
      <dgm:spPr/>
      <dgm:t>
        <a:bodyPr/>
        <a:lstStyle/>
        <a:p>
          <a:endParaRPr lang="en-GB" sz="1100"/>
        </a:p>
      </dgm:t>
    </dgm:pt>
    <dgm:pt modelId="{E017BDBE-533F-48F0-BB40-CE374897F7D3}">
      <dgm:prSet custT="1"/>
      <dgm:spPr/>
      <dgm:t>
        <a:bodyPr/>
        <a:lstStyle/>
        <a:p>
          <a:r>
            <a:rPr lang="en-GB" sz="1100"/>
            <a:t>Focus on 5 key areas</a:t>
          </a:r>
        </a:p>
      </dgm:t>
    </dgm:pt>
    <dgm:pt modelId="{3BF276EB-1BEF-412D-876F-E63778061429}" type="parTrans" cxnId="{A694E040-8A9B-43C8-ADDE-D40370500F87}">
      <dgm:prSet/>
      <dgm:spPr/>
      <dgm:t>
        <a:bodyPr/>
        <a:lstStyle/>
        <a:p>
          <a:endParaRPr lang="en-GB" sz="1100"/>
        </a:p>
      </dgm:t>
    </dgm:pt>
    <dgm:pt modelId="{F0CBF95B-B185-4A99-BB69-7DAE704E8022}" type="sibTrans" cxnId="{A694E040-8A9B-43C8-ADDE-D40370500F87}">
      <dgm:prSet/>
      <dgm:spPr/>
      <dgm:t>
        <a:bodyPr/>
        <a:lstStyle/>
        <a:p>
          <a:endParaRPr lang="en-GB" sz="1100"/>
        </a:p>
      </dgm:t>
    </dgm:pt>
    <dgm:pt modelId="{B2803094-BB81-4BF9-8644-1ED83CB48FA9}">
      <dgm:prSet custT="1"/>
      <dgm:spPr/>
      <dgm:t>
        <a:bodyPr/>
        <a:lstStyle/>
        <a:p>
          <a:r>
            <a:rPr lang="en-GB" sz="1100"/>
            <a:t>Improvement in </a:t>
          </a:r>
          <a:r>
            <a:rPr lang="en-GB" sz="1100" err="1"/>
            <a:t>FFT</a:t>
          </a:r>
          <a:r>
            <a:rPr lang="en-GB" sz="1100"/>
            <a:t> scores</a:t>
          </a:r>
        </a:p>
      </dgm:t>
    </dgm:pt>
    <dgm:pt modelId="{2EB6257B-9055-44FE-A72B-830F3A3D8CB7}" type="parTrans" cxnId="{0FD0A757-7D36-40F1-9208-5674AB6AF49F}">
      <dgm:prSet/>
      <dgm:spPr/>
      <dgm:t>
        <a:bodyPr/>
        <a:lstStyle/>
        <a:p>
          <a:endParaRPr lang="en-GB" sz="1100"/>
        </a:p>
      </dgm:t>
    </dgm:pt>
    <dgm:pt modelId="{F4C65338-3A43-4D2C-9FD1-0A9D751EA1B0}" type="sibTrans" cxnId="{0FD0A757-7D36-40F1-9208-5674AB6AF49F}">
      <dgm:prSet/>
      <dgm:spPr/>
      <dgm:t>
        <a:bodyPr/>
        <a:lstStyle/>
        <a:p>
          <a:endParaRPr lang="en-GB" sz="1100"/>
        </a:p>
      </dgm:t>
    </dgm:pt>
    <dgm:pt modelId="{36565A9C-730E-4607-A54C-A608FF89F6C9}">
      <dgm:prSet custT="1"/>
      <dgm:spPr/>
      <dgm:t>
        <a:bodyPr/>
        <a:lstStyle/>
        <a:p>
          <a:r>
            <a:rPr lang="en-GB" sz="1100"/>
            <a:t>Results published (websites, waiting areas)</a:t>
          </a:r>
        </a:p>
      </dgm:t>
    </dgm:pt>
    <dgm:pt modelId="{1CC73F06-7B2E-4BAD-8158-A20473C29648}" type="parTrans" cxnId="{5E6C58E0-5642-4AB1-B68D-C831212F492E}">
      <dgm:prSet/>
      <dgm:spPr/>
      <dgm:t>
        <a:bodyPr/>
        <a:lstStyle/>
        <a:p>
          <a:endParaRPr lang="en-GB" sz="1100"/>
        </a:p>
      </dgm:t>
    </dgm:pt>
    <dgm:pt modelId="{171BDB42-5436-4536-A793-E0D6D001DA91}" type="sibTrans" cxnId="{5E6C58E0-5642-4AB1-B68D-C831212F492E}">
      <dgm:prSet/>
      <dgm:spPr/>
      <dgm:t>
        <a:bodyPr/>
        <a:lstStyle/>
        <a:p>
          <a:endParaRPr lang="en-GB" sz="1100"/>
        </a:p>
      </dgm:t>
    </dgm:pt>
    <dgm:pt modelId="{58F8AC31-C1D4-4C6D-A5B8-42B197075579}">
      <dgm:prSet custT="1"/>
      <dgm:spPr/>
      <dgm:t>
        <a:bodyPr/>
        <a:lstStyle/>
        <a:p>
          <a:r>
            <a:rPr lang="en-GB" sz="1100"/>
            <a:t>How easy to get through, and use website</a:t>
          </a:r>
        </a:p>
      </dgm:t>
    </dgm:pt>
    <dgm:pt modelId="{C33268B0-27FE-45FB-96EF-D1C58762D18A}" type="parTrans" cxnId="{A37D490B-ADCC-4BE4-B687-461462DFF2BC}">
      <dgm:prSet/>
      <dgm:spPr/>
      <dgm:t>
        <a:bodyPr/>
        <a:lstStyle/>
        <a:p>
          <a:endParaRPr lang="en-GB" sz="1100"/>
        </a:p>
      </dgm:t>
    </dgm:pt>
    <dgm:pt modelId="{876B1546-F74B-485C-9DB3-3C75F5C681BE}" type="sibTrans" cxnId="{A37D490B-ADCC-4BE4-B687-461462DFF2BC}">
      <dgm:prSet/>
      <dgm:spPr/>
      <dgm:t>
        <a:bodyPr/>
        <a:lstStyle/>
        <a:p>
          <a:endParaRPr lang="en-GB" sz="1100"/>
        </a:p>
      </dgm:t>
    </dgm:pt>
    <dgm:pt modelId="{8ED9B587-A7E3-4294-868C-AFC4C1FCCBE3}">
      <dgm:prSet custT="1"/>
      <dgm:spPr/>
      <dgm:t>
        <a:bodyPr/>
        <a:lstStyle/>
        <a:p>
          <a:r>
            <a:rPr lang="en-GB" sz="1100"/>
            <a:t>Cloud based telephony</a:t>
          </a:r>
        </a:p>
      </dgm:t>
    </dgm:pt>
    <dgm:pt modelId="{D707B663-4529-4E11-8C96-D5DB2644F6E6}" type="parTrans" cxnId="{BC671DFE-C4DE-42BA-9F83-65AA62DBA13A}">
      <dgm:prSet/>
      <dgm:spPr/>
      <dgm:t>
        <a:bodyPr/>
        <a:lstStyle/>
        <a:p>
          <a:endParaRPr lang="en-GB" sz="1100"/>
        </a:p>
      </dgm:t>
    </dgm:pt>
    <dgm:pt modelId="{3027E507-3B46-4B51-8A8E-EF19C8035AC2}" type="sibTrans" cxnId="{BC671DFE-C4DE-42BA-9F83-65AA62DBA13A}">
      <dgm:prSet/>
      <dgm:spPr/>
      <dgm:t>
        <a:bodyPr/>
        <a:lstStyle/>
        <a:p>
          <a:endParaRPr lang="en-GB" sz="1100"/>
        </a:p>
      </dgm:t>
    </dgm:pt>
    <dgm:pt modelId="{C64C0C0C-A8C9-4388-882C-A05C01CD7939}">
      <dgm:prSet custT="1"/>
      <dgm:spPr/>
      <dgm:t>
        <a:bodyPr/>
        <a:lstStyle/>
        <a:p>
          <a:r>
            <a:rPr lang="en-GB" sz="1100"/>
            <a:t>Implemented online consultations</a:t>
          </a:r>
        </a:p>
      </dgm:t>
    </dgm:pt>
    <dgm:pt modelId="{20350766-52A0-474C-BD91-684004452070}" type="parTrans" cxnId="{3D733167-FF15-4617-9536-0A0DDC0E5161}">
      <dgm:prSet/>
      <dgm:spPr/>
      <dgm:t>
        <a:bodyPr/>
        <a:lstStyle/>
        <a:p>
          <a:endParaRPr lang="en-GB" sz="1100"/>
        </a:p>
      </dgm:t>
    </dgm:pt>
    <dgm:pt modelId="{34803F4F-2CBF-4832-BCDE-4A9DBBA45485}" type="sibTrans" cxnId="{3D733167-FF15-4617-9536-0A0DDC0E5161}">
      <dgm:prSet/>
      <dgm:spPr/>
      <dgm:t>
        <a:bodyPr/>
        <a:lstStyle/>
        <a:p>
          <a:endParaRPr lang="en-GB" sz="1100"/>
        </a:p>
      </dgm:t>
    </dgm:pt>
    <dgm:pt modelId="{F6744873-DC6B-44DA-9D2C-B0F2B1EAE219}">
      <dgm:prSet custT="1"/>
      <dgm:spPr/>
      <dgm:t>
        <a:bodyPr/>
        <a:lstStyle/>
        <a:p>
          <a:r>
            <a:rPr lang="en-GB" sz="1100"/>
            <a:t>Local survey to be conducted by ICB</a:t>
          </a:r>
        </a:p>
      </dgm:t>
    </dgm:pt>
    <dgm:pt modelId="{CCE3ACAC-F42E-4555-8F4E-98FF88A5D0F6}" type="parTrans" cxnId="{E13148CA-2193-4F46-8968-C4E940A7FFF3}">
      <dgm:prSet/>
      <dgm:spPr/>
      <dgm:t>
        <a:bodyPr/>
        <a:lstStyle/>
        <a:p>
          <a:endParaRPr lang="en-GB" sz="1100"/>
        </a:p>
      </dgm:t>
    </dgm:pt>
    <dgm:pt modelId="{C0AB49B7-29A8-49F1-B44C-7481BE48B764}" type="sibTrans" cxnId="{E13148CA-2193-4F46-8968-C4E940A7FFF3}">
      <dgm:prSet/>
      <dgm:spPr/>
      <dgm:t>
        <a:bodyPr/>
        <a:lstStyle/>
        <a:p>
          <a:endParaRPr lang="en-GB" sz="1100"/>
        </a:p>
      </dgm:t>
    </dgm:pt>
    <dgm:pt modelId="{EB08CBE8-4114-4A72-A491-68177DB3BFEB}">
      <dgm:prSet custT="1"/>
      <dgm:spPr/>
      <dgm:t>
        <a:bodyPr/>
        <a:lstStyle/>
        <a:p>
          <a:r>
            <a:rPr lang="en-GB" sz="1100"/>
            <a:t>Report on utilisation for online consultations</a:t>
          </a:r>
        </a:p>
      </dgm:t>
    </dgm:pt>
    <dgm:pt modelId="{2B7638A3-7175-468D-BC74-934CD214E3DF}" type="parTrans" cxnId="{D6B5F79C-DEFF-44AD-ACC0-BBFF3904CAD2}">
      <dgm:prSet/>
      <dgm:spPr/>
      <dgm:t>
        <a:bodyPr/>
        <a:lstStyle/>
        <a:p>
          <a:endParaRPr lang="en-GB" sz="1100"/>
        </a:p>
      </dgm:t>
    </dgm:pt>
    <dgm:pt modelId="{AD4FC9C4-9C14-4493-A62C-A50EB120B0E3}" type="sibTrans" cxnId="{D6B5F79C-DEFF-44AD-ACC0-BBFF3904CAD2}">
      <dgm:prSet/>
      <dgm:spPr/>
      <dgm:t>
        <a:bodyPr/>
        <a:lstStyle/>
        <a:p>
          <a:endParaRPr lang="en-GB" sz="1100"/>
        </a:p>
      </dgm:t>
    </dgm:pt>
    <dgm:pt modelId="{5A4F07C0-4148-42B0-8EB7-3E6676431070}">
      <dgm:prSet custT="1"/>
      <dgm:spPr/>
      <dgm:t>
        <a:bodyPr/>
        <a:lstStyle/>
        <a:p>
          <a:r>
            <a:rPr lang="en-GB" sz="1400"/>
            <a:t>Appointment Data</a:t>
          </a:r>
        </a:p>
      </dgm:t>
    </dgm:pt>
    <dgm:pt modelId="{A431CA49-4CF0-4BBC-82CA-0163E5AD6B39}" type="parTrans" cxnId="{9D941922-672A-4462-8EB4-B33394A9D4CD}">
      <dgm:prSet/>
      <dgm:spPr/>
      <dgm:t>
        <a:bodyPr/>
        <a:lstStyle/>
        <a:p>
          <a:endParaRPr lang="en-GB" sz="1100"/>
        </a:p>
      </dgm:t>
    </dgm:pt>
    <dgm:pt modelId="{291EE7E6-7EBF-4D99-BE0C-DC6A573E8E29}" type="sibTrans" cxnId="{9D941922-672A-4462-8EB4-B33394A9D4CD}">
      <dgm:prSet/>
      <dgm:spPr/>
      <dgm:t>
        <a:bodyPr/>
        <a:lstStyle/>
        <a:p>
          <a:endParaRPr lang="en-GB" sz="1100"/>
        </a:p>
      </dgm:t>
    </dgm:pt>
    <dgm:pt modelId="{A54E4E6C-502A-43F9-AA68-C7347224E5D9}">
      <dgm:prSet custT="1"/>
      <dgm:spPr/>
      <dgm:t>
        <a:bodyPr/>
        <a:lstStyle/>
        <a:p>
          <a:r>
            <a:rPr lang="en-GB" sz="1100"/>
            <a:t>Advert across the practice</a:t>
          </a:r>
        </a:p>
      </dgm:t>
    </dgm:pt>
    <dgm:pt modelId="{A75F6CAF-2B59-4EE0-B3BB-476016E6F0F8}" type="parTrans" cxnId="{D5B870CD-E0C5-4695-B514-0B7576F13122}">
      <dgm:prSet/>
      <dgm:spPr/>
      <dgm:t>
        <a:bodyPr/>
        <a:lstStyle/>
        <a:p>
          <a:endParaRPr lang="en-GB" sz="1100"/>
        </a:p>
      </dgm:t>
    </dgm:pt>
    <dgm:pt modelId="{6B8E6D86-A1AE-4A7A-A2B5-169DDF60DD21}" type="sibTrans" cxnId="{D5B870CD-E0C5-4695-B514-0B7576F13122}">
      <dgm:prSet/>
      <dgm:spPr/>
      <dgm:t>
        <a:bodyPr/>
        <a:lstStyle/>
        <a:p>
          <a:endParaRPr lang="en-GB" sz="1100"/>
        </a:p>
      </dgm:t>
    </dgm:pt>
    <dgm:pt modelId="{F43D7911-1F91-4219-BFD0-344A3DA7B35D}">
      <dgm:prSet custT="1"/>
      <dgm:spPr/>
      <dgm:t>
        <a:bodyPr/>
        <a:lstStyle/>
        <a:p>
          <a:r>
            <a:rPr lang="en-GB" sz="1100"/>
            <a:t>Using standard national categories</a:t>
          </a:r>
        </a:p>
      </dgm:t>
    </dgm:pt>
    <dgm:pt modelId="{4BFB8B87-E01A-4300-922A-939B41F0BE4D}" type="parTrans" cxnId="{F447CD78-C5C6-4436-AC00-E5C7E93E788B}">
      <dgm:prSet/>
      <dgm:spPr/>
      <dgm:t>
        <a:bodyPr/>
        <a:lstStyle/>
        <a:p>
          <a:endParaRPr lang="en-GB" sz="1100"/>
        </a:p>
      </dgm:t>
    </dgm:pt>
    <dgm:pt modelId="{5F4CD183-CDC7-4F9A-A6AB-612E3D29C3C0}" type="sibTrans" cxnId="{F447CD78-C5C6-4436-AC00-E5C7E93E788B}">
      <dgm:prSet/>
      <dgm:spPr/>
      <dgm:t>
        <a:bodyPr/>
        <a:lstStyle/>
        <a:p>
          <a:endParaRPr lang="en-GB" sz="1100"/>
        </a:p>
      </dgm:t>
    </dgm:pt>
    <dgm:pt modelId="{A09C6320-B518-4CC9-B1F2-792DE47E6479}">
      <dgm:prSet custT="1"/>
      <dgm:spPr/>
      <dgm:t>
        <a:bodyPr/>
        <a:lstStyle/>
        <a:p>
          <a:r>
            <a:rPr lang="en-GB" sz="1100"/>
            <a:t>Accurately mapped</a:t>
          </a:r>
        </a:p>
      </dgm:t>
    </dgm:pt>
    <dgm:pt modelId="{406363E2-15A4-4114-A44F-FAA17C2B068E}" type="parTrans" cxnId="{6935C66F-AA50-43D2-8FAB-430FD3F439F8}">
      <dgm:prSet/>
      <dgm:spPr/>
      <dgm:t>
        <a:bodyPr/>
        <a:lstStyle/>
        <a:p>
          <a:endParaRPr lang="en-GB" sz="1100"/>
        </a:p>
      </dgm:t>
    </dgm:pt>
    <dgm:pt modelId="{15E36A31-B733-4627-8FA8-B5D0F6C99879}" type="sibTrans" cxnId="{6935C66F-AA50-43D2-8FAB-430FD3F439F8}">
      <dgm:prSet/>
      <dgm:spPr/>
      <dgm:t>
        <a:bodyPr/>
        <a:lstStyle/>
        <a:p>
          <a:endParaRPr lang="en-GB" sz="1100"/>
        </a:p>
      </dgm:t>
    </dgm:pt>
    <dgm:pt modelId="{EA94A5D7-7AA6-4AD3-A005-1F1947F38D73}">
      <dgm:prSet custT="1"/>
      <dgm:spPr/>
      <dgm:t>
        <a:bodyPr/>
        <a:lstStyle/>
        <a:p>
          <a:r>
            <a:rPr lang="en-GB" sz="1100"/>
            <a:t>Cross checked against </a:t>
          </a:r>
          <a:r>
            <a:rPr lang="en-GB" sz="1100" err="1"/>
            <a:t>GPAD</a:t>
          </a:r>
          <a:endParaRPr lang="en-GB" sz="1100"/>
        </a:p>
      </dgm:t>
    </dgm:pt>
    <dgm:pt modelId="{707CE9EF-3157-4CA4-BAC3-320355A88759}" type="parTrans" cxnId="{84B87ACA-FE9E-47EA-9771-4ADB754E074E}">
      <dgm:prSet/>
      <dgm:spPr/>
      <dgm:t>
        <a:bodyPr/>
        <a:lstStyle/>
        <a:p>
          <a:endParaRPr lang="en-GB" sz="1100"/>
        </a:p>
      </dgm:t>
    </dgm:pt>
    <dgm:pt modelId="{11881FB2-54FA-4021-8EB0-77366676A264}" type="sibTrans" cxnId="{84B87ACA-FE9E-47EA-9771-4ADB754E074E}">
      <dgm:prSet/>
      <dgm:spPr/>
      <dgm:t>
        <a:bodyPr/>
        <a:lstStyle/>
        <a:p>
          <a:endParaRPr lang="en-GB" sz="1100"/>
        </a:p>
      </dgm:t>
    </dgm:pt>
    <dgm:pt modelId="{D4868C2A-2683-4984-883C-BACD7F3FE694}">
      <dgm:prSet custT="1"/>
      <dgm:spPr/>
      <dgm:t>
        <a:bodyPr/>
        <a:lstStyle/>
        <a:p>
          <a:r>
            <a:rPr lang="en-GB" sz="1100"/>
            <a:t>Satisfied with appt and experience of making this</a:t>
          </a:r>
        </a:p>
      </dgm:t>
    </dgm:pt>
    <dgm:pt modelId="{BF3D536F-D1E8-49A5-A631-0905F7C87E13}" type="parTrans" cxnId="{39F6CB9D-172B-49E1-B824-D0CE4AFFFF04}">
      <dgm:prSet/>
      <dgm:spPr/>
      <dgm:t>
        <a:bodyPr/>
        <a:lstStyle/>
        <a:p>
          <a:endParaRPr lang="en-GB" sz="1100"/>
        </a:p>
      </dgm:t>
    </dgm:pt>
    <dgm:pt modelId="{DA441A86-1805-410F-9737-1A5A0315F25B}" type="sibTrans" cxnId="{39F6CB9D-172B-49E1-B824-D0CE4AFFFF04}">
      <dgm:prSet/>
      <dgm:spPr/>
      <dgm:t>
        <a:bodyPr/>
        <a:lstStyle/>
        <a:p>
          <a:endParaRPr lang="en-GB" sz="1100"/>
        </a:p>
      </dgm:t>
    </dgm:pt>
    <dgm:pt modelId="{F4C6CFFA-7438-4F66-AE09-210B5C947A8F}">
      <dgm:prSet custT="1"/>
      <dgm:spPr/>
      <dgm:t>
        <a:bodyPr/>
        <a:lstStyle/>
        <a:p>
          <a:r>
            <a:rPr lang="en-GB" sz="1100"/>
            <a:t>Overall experience of practice</a:t>
          </a:r>
        </a:p>
      </dgm:t>
    </dgm:pt>
    <dgm:pt modelId="{3AA1D06E-167E-4129-A056-BDCB8BC42BB5}" type="parTrans" cxnId="{D7D63DCB-0C57-4AEC-AFA3-50CFD4E4A81C}">
      <dgm:prSet/>
      <dgm:spPr/>
      <dgm:t>
        <a:bodyPr/>
        <a:lstStyle/>
        <a:p>
          <a:endParaRPr lang="en-GB" sz="1100"/>
        </a:p>
      </dgm:t>
    </dgm:pt>
    <dgm:pt modelId="{0751A5F2-D880-44E9-842C-C5C2916435F7}" type="sibTrans" cxnId="{D7D63DCB-0C57-4AEC-AFA3-50CFD4E4A81C}">
      <dgm:prSet/>
      <dgm:spPr/>
      <dgm:t>
        <a:bodyPr/>
        <a:lstStyle/>
        <a:p>
          <a:endParaRPr lang="en-GB" sz="1100"/>
        </a:p>
      </dgm:t>
    </dgm:pt>
    <dgm:pt modelId="{7CA2BEED-02C4-4F27-9D2C-AE3CDF504501}" type="pres">
      <dgm:prSet presAssocID="{AC86194A-BE6E-4D34-A71F-7E69BF01E8D1}" presName="Name0" presStyleCnt="0">
        <dgm:presLayoutVars>
          <dgm:dir/>
          <dgm:animLvl val="lvl"/>
          <dgm:resizeHandles val="exact"/>
        </dgm:presLayoutVars>
      </dgm:prSet>
      <dgm:spPr/>
    </dgm:pt>
    <dgm:pt modelId="{22871426-E872-478A-B53E-B1534B642B89}" type="pres">
      <dgm:prSet presAssocID="{4D3562F0-CD87-434D-AB1C-24B9CE43CF05}" presName="vertFlow" presStyleCnt="0"/>
      <dgm:spPr/>
    </dgm:pt>
    <dgm:pt modelId="{884C29C8-0763-455C-8DBE-9AA8A8C49426}" type="pres">
      <dgm:prSet presAssocID="{4D3562F0-CD87-434D-AB1C-24B9CE43CF05}" presName="header" presStyleLbl="node1" presStyleIdx="0" presStyleCnt="4"/>
      <dgm:spPr/>
    </dgm:pt>
    <dgm:pt modelId="{4B2CE258-B21A-4EAB-8CBA-1BBD863B1BA7}" type="pres">
      <dgm:prSet presAssocID="{CCE3ACAC-F42E-4555-8F4E-98FF88A5D0F6}" presName="parTrans" presStyleLbl="sibTrans2D1" presStyleIdx="0" presStyleCnt="14"/>
      <dgm:spPr/>
    </dgm:pt>
    <dgm:pt modelId="{670999A2-135A-491D-9D9E-0D4D692D8602}" type="pres">
      <dgm:prSet presAssocID="{F6744873-DC6B-44DA-9D2C-B0F2B1EAE219}" presName="child" presStyleLbl="alignAccFollowNode1" presStyleIdx="0" presStyleCnt="14">
        <dgm:presLayoutVars>
          <dgm:chMax val="0"/>
          <dgm:bulletEnabled val="1"/>
        </dgm:presLayoutVars>
      </dgm:prSet>
      <dgm:spPr/>
    </dgm:pt>
    <dgm:pt modelId="{1C60DD44-B708-48EE-A343-C1D92258B5CD}" type="pres">
      <dgm:prSet presAssocID="{C0AB49B7-29A8-49F1-B44C-7481BE48B764}" presName="sibTrans" presStyleLbl="sibTrans2D1" presStyleIdx="1" presStyleCnt="14"/>
      <dgm:spPr/>
    </dgm:pt>
    <dgm:pt modelId="{3FA73078-F504-43B4-9D7E-DAACC6398835}" type="pres">
      <dgm:prSet presAssocID="{E017BDBE-533F-48F0-BB40-CE374897F7D3}" presName="child" presStyleLbl="alignAccFollowNode1" presStyleIdx="1" presStyleCnt="14">
        <dgm:presLayoutVars>
          <dgm:chMax val="0"/>
          <dgm:bulletEnabled val="1"/>
        </dgm:presLayoutVars>
      </dgm:prSet>
      <dgm:spPr/>
    </dgm:pt>
    <dgm:pt modelId="{42CF10D7-6A80-4F13-930F-DA62E3309F75}" type="pres">
      <dgm:prSet presAssocID="{F0CBF95B-B185-4A99-BB69-7DAE704E8022}" presName="sibTrans" presStyleLbl="sibTrans2D1" presStyleIdx="2" presStyleCnt="14"/>
      <dgm:spPr/>
    </dgm:pt>
    <dgm:pt modelId="{1796B7F3-3B7A-457D-A7E1-69624EDA591D}" type="pres">
      <dgm:prSet presAssocID="{58F8AC31-C1D4-4C6D-A5B8-42B197075579}" presName="child" presStyleLbl="alignAccFollowNode1" presStyleIdx="2" presStyleCnt="14">
        <dgm:presLayoutVars>
          <dgm:chMax val="0"/>
          <dgm:bulletEnabled val="1"/>
        </dgm:presLayoutVars>
      </dgm:prSet>
      <dgm:spPr/>
    </dgm:pt>
    <dgm:pt modelId="{C4A9B8EA-B66F-44D4-AF89-0351B893ABE8}" type="pres">
      <dgm:prSet presAssocID="{876B1546-F74B-485C-9DB3-3C75F5C681BE}" presName="sibTrans" presStyleLbl="sibTrans2D1" presStyleIdx="3" presStyleCnt="14"/>
      <dgm:spPr/>
    </dgm:pt>
    <dgm:pt modelId="{B4E0A213-D07F-4C01-A671-1AB5E47E19AE}" type="pres">
      <dgm:prSet presAssocID="{D4868C2A-2683-4984-883C-BACD7F3FE694}" presName="child" presStyleLbl="alignAccFollowNode1" presStyleIdx="3" presStyleCnt="14">
        <dgm:presLayoutVars>
          <dgm:chMax val="0"/>
          <dgm:bulletEnabled val="1"/>
        </dgm:presLayoutVars>
      </dgm:prSet>
      <dgm:spPr/>
    </dgm:pt>
    <dgm:pt modelId="{3185C3A2-DE9D-4A48-A44F-C3149B0D831D}" type="pres">
      <dgm:prSet presAssocID="{DA441A86-1805-410F-9737-1A5A0315F25B}" presName="sibTrans" presStyleLbl="sibTrans2D1" presStyleIdx="4" presStyleCnt="14"/>
      <dgm:spPr/>
    </dgm:pt>
    <dgm:pt modelId="{969F87F3-0464-4BED-8220-CDFD14759ADC}" type="pres">
      <dgm:prSet presAssocID="{F4C6CFFA-7438-4F66-AE09-210B5C947A8F}" presName="child" presStyleLbl="alignAccFollowNode1" presStyleIdx="4" presStyleCnt="14">
        <dgm:presLayoutVars>
          <dgm:chMax val="0"/>
          <dgm:bulletEnabled val="1"/>
        </dgm:presLayoutVars>
      </dgm:prSet>
      <dgm:spPr/>
    </dgm:pt>
    <dgm:pt modelId="{209D3F5C-9F6B-48CB-B069-5E8A8D2C1615}" type="pres">
      <dgm:prSet presAssocID="{4D3562F0-CD87-434D-AB1C-24B9CE43CF05}" presName="hSp" presStyleCnt="0"/>
      <dgm:spPr/>
    </dgm:pt>
    <dgm:pt modelId="{B1FF0DCD-2AE4-45CF-9AE7-F3532E552B6C}" type="pres">
      <dgm:prSet presAssocID="{3D4A35F9-4088-4CCC-B904-B56E34644BBE}" presName="vertFlow" presStyleCnt="0"/>
      <dgm:spPr/>
    </dgm:pt>
    <dgm:pt modelId="{310C7E83-2308-4F01-8886-7E82F3373FC2}" type="pres">
      <dgm:prSet presAssocID="{3D4A35F9-4088-4CCC-B904-B56E34644BBE}" presName="header" presStyleLbl="node1" presStyleIdx="1" presStyleCnt="4"/>
      <dgm:spPr/>
    </dgm:pt>
    <dgm:pt modelId="{25951DF7-51FE-4064-B3A6-9CDAF38D93DD}" type="pres">
      <dgm:prSet presAssocID="{2EB6257B-9055-44FE-A72B-830F3A3D8CB7}" presName="parTrans" presStyleLbl="sibTrans2D1" presStyleIdx="5" presStyleCnt="14"/>
      <dgm:spPr/>
    </dgm:pt>
    <dgm:pt modelId="{6B35C5E5-4D88-4B99-A9CD-474381C3E496}" type="pres">
      <dgm:prSet presAssocID="{B2803094-BB81-4BF9-8644-1ED83CB48FA9}" presName="child" presStyleLbl="alignAccFollowNode1" presStyleIdx="5" presStyleCnt="14">
        <dgm:presLayoutVars>
          <dgm:chMax val="0"/>
          <dgm:bulletEnabled val="1"/>
        </dgm:presLayoutVars>
      </dgm:prSet>
      <dgm:spPr/>
    </dgm:pt>
    <dgm:pt modelId="{F34ADCA5-1865-4288-90A3-E2B01A80220E}" type="pres">
      <dgm:prSet presAssocID="{F4C65338-3A43-4D2C-9FD1-0A9D751EA1B0}" presName="sibTrans" presStyleLbl="sibTrans2D1" presStyleIdx="6" presStyleCnt="14"/>
      <dgm:spPr/>
    </dgm:pt>
    <dgm:pt modelId="{F91475CD-C7AC-4F09-B308-A6FFDBCA4F69}" type="pres">
      <dgm:prSet presAssocID="{36565A9C-730E-4607-A54C-A608FF89F6C9}" presName="child" presStyleLbl="alignAccFollowNode1" presStyleIdx="6" presStyleCnt="14">
        <dgm:presLayoutVars>
          <dgm:chMax val="0"/>
          <dgm:bulletEnabled val="1"/>
        </dgm:presLayoutVars>
      </dgm:prSet>
      <dgm:spPr/>
    </dgm:pt>
    <dgm:pt modelId="{DDAF4840-39DC-4039-A6E0-58AE32F78F2C}" type="pres">
      <dgm:prSet presAssocID="{3D4A35F9-4088-4CCC-B904-B56E34644BBE}" presName="hSp" presStyleCnt="0"/>
      <dgm:spPr/>
    </dgm:pt>
    <dgm:pt modelId="{E8BF38C4-5912-48DE-900C-A535749CF016}" type="pres">
      <dgm:prSet presAssocID="{27152FA8-56AB-460C-883A-FF197DD88FD5}" presName="vertFlow" presStyleCnt="0"/>
      <dgm:spPr/>
    </dgm:pt>
    <dgm:pt modelId="{63C2F921-132F-4306-9BFC-7B8A2ADAADDF}" type="pres">
      <dgm:prSet presAssocID="{27152FA8-56AB-460C-883A-FF197DD88FD5}" presName="header" presStyleLbl="node1" presStyleIdx="2" presStyleCnt="4"/>
      <dgm:spPr/>
    </dgm:pt>
    <dgm:pt modelId="{CE994C27-BABD-4243-8C46-F48B4E69A3DF}" type="pres">
      <dgm:prSet presAssocID="{D707B663-4529-4E11-8C96-D5DB2644F6E6}" presName="parTrans" presStyleLbl="sibTrans2D1" presStyleIdx="7" presStyleCnt="14"/>
      <dgm:spPr/>
    </dgm:pt>
    <dgm:pt modelId="{410315BC-8B31-4982-8C9C-4C3B2B27B5F6}" type="pres">
      <dgm:prSet presAssocID="{8ED9B587-A7E3-4294-868C-AFC4C1FCCBE3}" presName="child" presStyleLbl="alignAccFollowNode1" presStyleIdx="7" presStyleCnt="14">
        <dgm:presLayoutVars>
          <dgm:chMax val="0"/>
          <dgm:bulletEnabled val="1"/>
        </dgm:presLayoutVars>
      </dgm:prSet>
      <dgm:spPr/>
    </dgm:pt>
    <dgm:pt modelId="{53CCD62E-8E10-4827-BBED-AE7A8271A57D}" type="pres">
      <dgm:prSet presAssocID="{3027E507-3B46-4B51-8A8E-EF19C8035AC2}" presName="sibTrans" presStyleLbl="sibTrans2D1" presStyleIdx="8" presStyleCnt="14"/>
      <dgm:spPr/>
    </dgm:pt>
    <dgm:pt modelId="{A16EA6C2-0AF8-46DE-8DA4-C4B989A0BDE4}" type="pres">
      <dgm:prSet presAssocID="{C64C0C0C-A8C9-4388-882C-A05C01CD7939}" presName="child" presStyleLbl="alignAccFollowNode1" presStyleIdx="8" presStyleCnt="14">
        <dgm:presLayoutVars>
          <dgm:chMax val="0"/>
          <dgm:bulletEnabled val="1"/>
        </dgm:presLayoutVars>
      </dgm:prSet>
      <dgm:spPr/>
    </dgm:pt>
    <dgm:pt modelId="{A0A17C3A-0E8A-4856-841D-B4F0489F7F18}" type="pres">
      <dgm:prSet presAssocID="{34803F4F-2CBF-4832-BCDE-4A9DBBA45485}" presName="sibTrans" presStyleLbl="sibTrans2D1" presStyleIdx="9" presStyleCnt="14"/>
      <dgm:spPr/>
    </dgm:pt>
    <dgm:pt modelId="{99BB3B79-CE10-4F5C-8E96-70BABB7E1E54}" type="pres">
      <dgm:prSet presAssocID="{EB08CBE8-4114-4A72-A491-68177DB3BFEB}" presName="child" presStyleLbl="alignAccFollowNode1" presStyleIdx="9" presStyleCnt="14">
        <dgm:presLayoutVars>
          <dgm:chMax val="0"/>
          <dgm:bulletEnabled val="1"/>
        </dgm:presLayoutVars>
      </dgm:prSet>
      <dgm:spPr/>
    </dgm:pt>
    <dgm:pt modelId="{4033A646-C574-44CC-9BE7-088ED61D2CFB}" type="pres">
      <dgm:prSet presAssocID="{AD4FC9C4-9C14-4493-A62C-A50EB120B0E3}" presName="sibTrans" presStyleLbl="sibTrans2D1" presStyleIdx="10" presStyleCnt="14"/>
      <dgm:spPr/>
    </dgm:pt>
    <dgm:pt modelId="{BD00F1AF-9872-4645-B415-0F54CC4E6629}" type="pres">
      <dgm:prSet presAssocID="{A54E4E6C-502A-43F9-AA68-C7347224E5D9}" presName="child" presStyleLbl="alignAccFollowNode1" presStyleIdx="10" presStyleCnt="14">
        <dgm:presLayoutVars>
          <dgm:chMax val="0"/>
          <dgm:bulletEnabled val="1"/>
        </dgm:presLayoutVars>
      </dgm:prSet>
      <dgm:spPr/>
    </dgm:pt>
    <dgm:pt modelId="{B3AA1F1D-413F-435F-B887-BF92ACF9093E}" type="pres">
      <dgm:prSet presAssocID="{27152FA8-56AB-460C-883A-FF197DD88FD5}" presName="hSp" presStyleCnt="0"/>
      <dgm:spPr/>
    </dgm:pt>
    <dgm:pt modelId="{CB3593A9-0E50-4C66-8534-747CEBB02A65}" type="pres">
      <dgm:prSet presAssocID="{5A4F07C0-4148-42B0-8EB7-3E6676431070}" presName="vertFlow" presStyleCnt="0"/>
      <dgm:spPr/>
    </dgm:pt>
    <dgm:pt modelId="{749BE278-8F21-46FD-905E-66B7CD9A60C2}" type="pres">
      <dgm:prSet presAssocID="{5A4F07C0-4148-42B0-8EB7-3E6676431070}" presName="header" presStyleLbl="node1" presStyleIdx="3" presStyleCnt="4"/>
      <dgm:spPr/>
    </dgm:pt>
    <dgm:pt modelId="{8471A68F-C8CF-42CF-B5C6-A5FB21111E04}" type="pres">
      <dgm:prSet presAssocID="{4BFB8B87-E01A-4300-922A-939B41F0BE4D}" presName="parTrans" presStyleLbl="sibTrans2D1" presStyleIdx="11" presStyleCnt="14"/>
      <dgm:spPr/>
    </dgm:pt>
    <dgm:pt modelId="{47EFC2F0-A144-4D49-9302-E16EDAEBF031}" type="pres">
      <dgm:prSet presAssocID="{F43D7911-1F91-4219-BFD0-344A3DA7B35D}" presName="child" presStyleLbl="alignAccFollowNode1" presStyleIdx="11" presStyleCnt="14">
        <dgm:presLayoutVars>
          <dgm:chMax val="0"/>
          <dgm:bulletEnabled val="1"/>
        </dgm:presLayoutVars>
      </dgm:prSet>
      <dgm:spPr/>
    </dgm:pt>
    <dgm:pt modelId="{5AA188E4-5EEA-4CEC-A25A-FD8D22521FEA}" type="pres">
      <dgm:prSet presAssocID="{5F4CD183-CDC7-4F9A-A6AB-612E3D29C3C0}" presName="sibTrans" presStyleLbl="sibTrans2D1" presStyleIdx="12" presStyleCnt="14"/>
      <dgm:spPr/>
    </dgm:pt>
    <dgm:pt modelId="{F98B8038-6016-4B38-AAB5-AA91AE0C1514}" type="pres">
      <dgm:prSet presAssocID="{A09C6320-B518-4CC9-B1F2-792DE47E6479}" presName="child" presStyleLbl="alignAccFollowNode1" presStyleIdx="12" presStyleCnt="14">
        <dgm:presLayoutVars>
          <dgm:chMax val="0"/>
          <dgm:bulletEnabled val="1"/>
        </dgm:presLayoutVars>
      </dgm:prSet>
      <dgm:spPr/>
    </dgm:pt>
    <dgm:pt modelId="{D1A7220A-41F8-4396-97F6-1CFE7DD5A570}" type="pres">
      <dgm:prSet presAssocID="{15E36A31-B733-4627-8FA8-B5D0F6C99879}" presName="sibTrans" presStyleLbl="sibTrans2D1" presStyleIdx="13" presStyleCnt="14"/>
      <dgm:spPr/>
    </dgm:pt>
    <dgm:pt modelId="{B75C4B9C-C66E-4EF5-9D41-133C153001CA}" type="pres">
      <dgm:prSet presAssocID="{EA94A5D7-7AA6-4AD3-A005-1F1947F38D73}" presName="child" presStyleLbl="alignAccFollowNode1" presStyleIdx="13" presStyleCnt="14">
        <dgm:presLayoutVars>
          <dgm:chMax val="0"/>
          <dgm:bulletEnabled val="1"/>
        </dgm:presLayoutVars>
      </dgm:prSet>
      <dgm:spPr/>
    </dgm:pt>
  </dgm:ptLst>
  <dgm:cxnLst>
    <dgm:cxn modelId="{33EE8C04-D68B-4A14-9DF4-10FCC7337DFF}" type="presOf" srcId="{A09C6320-B518-4CC9-B1F2-792DE47E6479}" destId="{F98B8038-6016-4B38-AAB5-AA91AE0C1514}" srcOrd="0" destOrd="0" presId="urn:microsoft.com/office/officeart/2005/8/layout/lProcess1"/>
    <dgm:cxn modelId="{1D087D0A-3618-4AC8-9251-C763D0AE2BAF}" type="presOf" srcId="{F4C65338-3A43-4D2C-9FD1-0A9D751EA1B0}" destId="{F34ADCA5-1865-4288-90A3-E2B01A80220E}" srcOrd="0" destOrd="0" presId="urn:microsoft.com/office/officeart/2005/8/layout/lProcess1"/>
    <dgm:cxn modelId="{A37D490B-ADCC-4BE4-B687-461462DFF2BC}" srcId="{4D3562F0-CD87-434D-AB1C-24B9CE43CF05}" destId="{58F8AC31-C1D4-4C6D-A5B8-42B197075579}" srcOrd="2" destOrd="0" parTransId="{C33268B0-27FE-45FB-96EF-D1C58762D18A}" sibTransId="{876B1546-F74B-485C-9DB3-3C75F5C681BE}"/>
    <dgm:cxn modelId="{CB6E050C-F2BE-433B-9013-16A71D6B752E}" type="presOf" srcId="{CCE3ACAC-F42E-4555-8F4E-98FF88A5D0F6}" destId="{4B2CE258-B21A-4EAB-8CBA-1BBD863B1BA7}" srcOrd="0" destOrd="0" presId="urn:microsoft.com/office/officeart/2005/8/layout/lProcess1"/>
    <dgm:cxn modelId="{D681410D-B93A-4EA7-8477-C7E4BD53A60A}" type="presOf" srcId="{F43D7911-1F91-4219-BFD0-344A3DA7B35D}" destId="{47EFC2F0-A144-4D49-9302-E16EDAEBF031}" srcOrd="0" destOrd="0" presId="urn:microsoft.com/office/officeart/2005/8/layout/lProcess1"/>
    <dgm:cxn modelId="{EC81490F-EE67-439B-88CD-77B46CD2CC03}" srcId="{AC86194A-BE6E-4D34-A71F-7E69BF01E8D1}" destId="{3D4A35F9-4088-4CCC-B904-B56E34644BBE}" srcOrd="1" destOrd="0" parTransId="{FB6B027D-00C3-4A58-97E8-C7CE7E3B55E2}" sibTransId="{471E77AF-5E84-4614-B156-EC67577CEA98}"/>
    <dgm:cxn modelId="{37753713-6FD2-4851-9ABD-090543083D50}" type="presOf" srcId="{E017BDBE-533F-48F0-BB40-CE374897F7D3}" destId="{3FA73078-F504-43B4-9D7E-DAACC6398835}" srcOrd="0" destOrd="0" presId="urn:microsoft.com/office/officeart/2005/8/layout/lProcess1"/>
    <dgm:cxn modelId="{4B67ED17-33E1-4548-BDC4-7BE68B55817A}" type="presOf" srcId="{3027E507-3B46-4B51-8A8E-EF19C8035AC2}" destId="{53CCD62E-8E10-4827-BBED-AE7A8271A57D}" srcOrd="0" destOrd="0" presId="urn:microsoft.com/office/officeart/2005/8/layout/lProcess1"/>
    <dgm:cxn modelId="{2439F017-A954-49F5-A2B9-10EE2E221830}" type="presOf" srcId="{AD4FC9C4-9C14-4493-A62C-A50EB120B0E3}" destId="{4033A646-C574-44CC-9BE7-088ED61D2CFB}" srcOrd="0" destOrd="0" presId="urn:microsoft.com/office/officeart/2005/8/layout/lProcess1"/>
    <dgm:cxn modelId="{D481791B-D0D5-44E4-90F7-E1247143F20C}" type="presOf" srcId="{A54E4E6C-502A-43F9-AA68-C7347224E5D9}" destId="{BD00F1AF-9872-4645-B415-0F54CC4E6629}" srcOrd="0" destOrd="0" presId="urn:microsoft.com/office/officeart/2005/8/layout/lProcess1"/>
    <dgm:cxn modelId="{2574981E-992A-47D4-92EC-B2113E0AF066}" type="presOf" srcId="{27152FA8-56AB-460C-883A-FF197DD88FD5}" destId="{63C2F921-132F-4306-9BFC-7B8A2ADAADDF}" srcOrd="0" destOrd="0" presId="urn:microsoft.com/office/officeart/2005/8/layout/lProcess1"/>
    <dgm:cxn modelId="{6683C61E-0C16-461F-A3FE-DE6872B60F93}" type="presOf" srcId="{4BFB8B87-E01A-4300-922A-939B41F0BE4D}" destId="{8471A68F-C8CF-42CF-B5C6-A5FB21111E04}" srcOrd="0" destOrd="0" presId="urn:microsoft.com/office/officeart/2005/8/layout/lProcess1"/>
    <dgm:cxn modelId="{206AFB20-17AD-4939-BC63-23DAF06A8F92}" type="presOf" srcId="{B2803094-BB81-4BF9-8644-1ED83CB48FA9}" destId="{6B35C5E5-4D88-4B99-A9CD-474381C3E496}" srcOrd="0" destOrd="0" presId="urn:microsoft.com/office/officeart/2005/8/layout/lProcess1"/>
    <dgm:cxn modelId="{9D941922-672A-4462-8EB4-B33394A9D4CD}" srcId="{AC86194A-BE6E-4D34-A71F-7E69BF01E8D1}" destId="{5A4F07C0-4148-42B0-8EB7-3E6676431070}" srcOrd="3" destOrd="0" parTransId="{A431CA49-4CF0-4BBC-82CA-0163E5AD6B39}" sibTransId="{291EE7E6-7EBF-4D99-BE0C-DC6A573E8E29}"/>
    <dgm:cxn modelId="{424ABE24-A9EB-4B79-BB47-7B3AC56195B3}" type="presOf" srcId="{F6744873-DC6B-44DA-9D2C-B0F2B1EAE219}" destId="{670999A2-135A-491D-9D9E-0D4D692D8602}" srcOrd="0" destOrd="0" presId="urn:microsoft.com/office/officeart/2005/8/layout/lProcess1"/>
    <dgm:cxn modelId="{24020327-C6CB-4B17-AF5E-3BE6FDBD2952}" type="presOf" srcId="{4D3562F0-CD87-434D-AB1C-24B9CE43CF05}" destId="{884C29C8-0763-455C-8DBE-9AA8A8C49426}" srcOrd="0" destOrd="0" presId="urn:microsoft.com/office/officeart/2005/8/layout/lProcess1"/>
    <dgm:cxn modelId="{F2D89B30-F444-4AFB-A4CC-708067B0163D}" type="presOf" srcId="{8ED9B587-A7E3-4294-868C-AFC4C1FCCBE3}" destId="{410315BC-8B31-4982-8C9C-4C3B2B27B5F6}" srcOrd="0" destOrd="0" presId="urn:microsoft.com/office/officeart/2005/8/layout/lProcess1"/>
    <dgm:cxn modelId="{5FD15235-551B-4E5B-86E3-CA561A9840AE}" type="presOf" srcId="{2EB6257B-9055-44FE-A72B-830F3A3D8CB7}" destId="{25951DF7-51FE-4064-B3A6-9CDAF38D93DD}" srcOrd="0" destOrd="0" presId="urn:microsoft.com/office/officeart/2005/8/layout/lProcess1"/>
    <dgm:cxn modelId="{00B79D38-4171-495A-BC3F-36542280895A}" type="presOf" srcId="{D707B663-4529-4E11-8C96-D5DB2644F6E6}" destId="{CE994C27-BABD-4243-8C46-F48B4E69A3DF}" srcOrd="0" destOrd="0" presId="urn:microsoft.com/office/officeart/2005/8/layout/lProcess1"/>
    <dgm:cxn modelId="{A694E040-8A9B-43C8-ADDE-D40370500F87}" srcId="{4D3562F0-CD87-434D-AB1C-24B9CE43CF05}" destId="{E017BDBE-533F-48F0-BB40-CE374897F7D3}" srcOrd="1" destOrd="0" parTransId="{3BF276EB-1BEF-412D-876F-E63778061429}" sibTransId="{F0CBF95B-B185-4A99-BB69-7DAE704E8022}"/>
    <dgm:cxn modelId="{979C265F-ADE1-4108-91D0-D198C57EDFCD}" type="presOf" srcId="{5F4CD183-CDC7-4F9A-A6AB-612E3D29C3C0}" destId="{5AA188E4-5EEA-4CEC-A25A-FD8D22521FEA}" srcOrd="0" destOrd="0" presId="urn:microsoft.com/office/officeart/2005/8/layout/lProcess1"/>
    <dgm:cxn modelId="{2DC4DD65-66CD-4B40-BF0C-D1D31A3DF9AA}" type="presOf" srcId="{F0CBF95B-B185-4A99-BB69-7DAE704E8022}" destId="{42CF10D7-6A80-4F13-930F-DA62E3309F75}" srcOrd="0" destOrd="0" presId="urn:microsoft.com/office/officeart/2005/8/layout/lProcess1"/>
    <dgm:cxn modelId="{9FF83866-0AE2-498B-AE0B-16F0A35D788E}" type="presOf" srcId="{F4C6CFFA-7438-4F66-AE09-210B5C947A8F}" destId="{969F87F3-0464-4BED-8220-CDFD14759ADC}" srcOrd="0" destOrd="0" presId="urn:microsoft.com/office/officeart/2005/8/layout/lProcess1"/>
    <dgm:cxn modelId="{3D733167-FF15-4617-9536-0A0DDC0E5161}" srcId="{27152FA8-56AB-460C-883A-FF197DD88FD5}" destId="{C64C0C0C-A8C9-4388-882C-A05C01CD7939}" srcOrd="1" destOrd="0" parTransId="{20350766-52A0-474C-BD91-684004452070}" sibTransId="{34803F4F-2CBF-4832-BCDE-4A9DBBA45485}"/>
    <dgm:cxn modelId="{B94EEF69-B703-49DE-8761-325D72748668}" type="presOf" srcId="{15E36A31-B733-4627-8FA8-B5D0F6C99879}" destId="{D1A7220A-41F8-4396-97F6-1CFE7DD5A570}" srcOrd="0" destOrd="0" presId="urn:microsoft.com/office/officeart/2005/8/layout/lProcess1"/>
    <dgm:cxn modelId="{6935C66F-AA50-43D2-8FAB-430FD3F439F8}" srcId="{5A4F07C0-4148-42B0-8EB7-3E6676431070}" destId="{A09C6320-B518-4CC9-B1F2-792DE47E6479}" srcOrd="1" destOrd="0" parTransId="{406363E2-15A4-4114-A44F-FAA17C2B068E}" sibTransId="{15E36A31-B733-4627-8FA8-B5D0F6C99879}"/>
    <dgm:cxn modelId="{0FD0A757-7D36-40F1-9208-5674AB6AF49F}" srcId="{3D4A35F9-4088-4CCC-B904-B56E34644BBE}" destId="{B2803094-BB81-4BF9-8644-1ED83CB48FA9}" srcOrd="0" destOrd="0" parTransId="{2EB6257B-9055-44FE-A72B-830F3A3D8CB7}" sibTransId="{F4C65338-3A43-4D2C-9FD1-0A9D751EA1B0}"/>
    <dgm:cxn modelId="{F447CD78-C5C6-4436-AC00-E5C7E93E788B}" srcId="{5A4F07C0-4148-42B0-8EB7-3E6676431070}" destId="{F43D7911-1F91-4219-BFD0-344A3DA7B35D}" srcOrd="0" destOrd="0" parTransId="{4BFB8B87-E01A-4300-922A-939B41F0BE4D}" sibTransId="{5F4CD183-CDC7-4F9A-A6AB-612E3D29C3C0}"/>
    <dgm:cxn modelId="{C07F0079-058F-496C-AE70-01B9F71411FF}" type="presOf" srcId="{C64C0C0C-A8C9-4388-882C-A05C01CD7939}" destId="{A16EA6C2-0AF8-46DE-8DA4-C4B989A0BDE4}" srcOrd="0" destOrd="0" presId="urn:microsoft.com/office/officeart/2005/8/layout/lProcess1"/>
    <dgm:cxn modelId="{1B36667C-A81A-4368-8A58-405B6FEF3937}" srcId="{AC86194A-BE6E-4D34-A71F-7E69BF01E8D1}" destId="{4D3562F0-CD87-434D-AB1C-24B9CE43CF05}" srcOrd="0" destOrd="0" parTransId="{DA352981-0F41-4B58-A86B-652982AF85D8}" sibTransId="{BE4B6829-1FC4-4ED1-852E-07F4C73B5D82}"/>
    <dgm:cxn modelId="{D3D33D90-B795-47BE-82FA-16401D3CA616}" type="presOf" srcId="{876B1546-F74B-485C-9DB3-3C75F5C681BE}" destId="{C4A9B8EA-B66F-44D4-AF89-0351B893ABE8}" srcOrd="0" destOrd="0" presId="urn:microsoft.com/office/officeart/2005/8/layout/lProcess1"/>
    <dgm:cxn modelId="{6A0B0391-F09E-4B51-AD87-2CF27BBEC084}" type="presOf" srcId="{58F8AC31-C1D4-4C6D-A5B8-42B197075579}" destId="{1796B7F3-3B7A-457D-A7E1-69624EDA591D}" srcOrd="0" destOrd="0" presId="urn:microsoft.com/office/officeart/2005/8/layout/lProcess1"/>
    <dgm:cxn modelId="{CA49FE98-4C97-4E05-B19C-3F10A90302D4}" type="presOf" srcId="{34803F4F-2CBF-4832-BCDE-4A9DBBA45485}" destId="{A0A17C3A-0E8A-4856-841D-B4F0489F7F18}" srcOrd="0" destOrd="0" presId="urn:microsoft.com/office/officeart/2005/8/layout/lProcess1"/>
    <dgm:cxn modelId="{D4DA889B-4B95-4650-A620-9DBEEEBF2F1D}" type="presOf" srcId="{D4868C2A-2683-4984-883C-BACD7F3FE694}" destId="{B4E0A213-D07F-4C01-A671-1AB5E47E19AE}" srcOrd="0" destOrd="0" presId="urn:microsoft.com/office/officeart/2005/8/layout/lProcess1"/>
    <dgm:cxn modelId="{D6B5F79C-DEFF-44AD-ACC0-BBFF3904CAD2}" srcId="{27152FA8-56AB-460C-883A-FF197DD88FD5}" destId="{EB08CBE8-4114-4A72-A491-68177DB3BFEB}" srcOrd="2" destOrd="0" parTransId="{2B7638A3-7175-468D-BC74-934CD214E3DF}" sibTransId="{AD4FC9C4-9C14-4493-A62C-A50EB120B0E3}"/>
    <dgm:cxn modelId="{39F6CB9D-172B-49E1-B824-D0CE4AFFFF04}" srcId="{4D3562F0-CD87-434D-AB1C-24B9CE43CF05}" destId="{D4868C2A-2683-4984-883C-BACD7F3FE694}" srcOrd="3" destOrd="0" parTransId="{BF3D536F-D1E8-49A5-A631-0905F7C87E13}" sibTransId="{DA441A86-1805-410F-9737-1A5A0315F25B}"/>
    <dgm:cxn modelId="{D2B184BE-83AD-4D83-B165-9F10B0F21753}" type="presOf" srcId="{5A4F07C0-4148-42B0-8EB7-3E6676431070}" destId="{749BE278-8F21-46FD-905E-66B7CD9A60C2}" srcOrd="0" destOrd="0" presId="urn:microsoft.com/office/officeart/2005/8/layout/lProcess1"/>
    <dgm:cxn modelId="{C1A830C3-9889-4480-9CD0-9952D31F6DE8}" type="presOf" srcId="{EB08CBE8-4114-4A72-A491-68177DB3BFEB}" destId="{99BB3B79-CE10-4F5C-8E96-70BABB7E1E54}" srcOrd="0" destOrd="0" presId="urn:microsoft.com/office/officeart/2005/8/layout/lProcess1"/>
    <dgm:cxn modelId="{EE9DC7C5-8390-4D54-84C7-3A52164789F2}" srcId="{AC86194A-BE6E-4D34-A71F-7E69BF01E8D1}" destId="{27152FA8-56AB-460C-883A-FF197DD88FD5}" srcOrd="2" destOrd="0" parTransId="{19142ED7-BCA1-47AD-8E1A-1AEA66866787}" sibTransId="{52514941-6B6E-4637-BEE1-8A383DE6FFAE}"/>
    <dgm:cxn modelId="{E13148CA-2193-4F46-8968-C4E940A7FFF3}" srcId="{4D3562F0-CD87-434D-AB1C-24B9CE43CF05}" destId="{F6744873-DC6B-44DA-9D2C-B0F2B1EAE219}" srcOrd="0" destOrd="0" parTransId="{CCE3ACAC-F42E-4555-8F4E-98FF88A5D0F6}" sibTransId="{C0AB49B7-29A8-49F1-B44C-7481BE48B764}"/>
    <dgm:cxn modelId="{84B87ACA-FE9E-47EA-9771-4ADB754E074E}" srcId="{5A4F07C0-4148-42B0-8EB7-3E6676431070}" destId="{EA94A5D7-7AA6-4AD3-A005-1F1947F38D73}" srcOrd="2" destOrd="0" parTransId="{707CE9EF-3157-4CA4-BAC3-320355A88759}" sibTransId="{11881FB2-54FA-4021-8EB0-77366676A264}"/>
    <dgm:cxn modelId="{D7D63DCB-0C57-4AEC-AFA3-50CFD4E4A81C}" srcId="{4D3562F0-CD87-434D-AB1C-24B9CE43CF05}" destId="{F4C6CFFA-7438-4F66-AE09-210B5C947A8F}" srcOrd="4" destOrd="0" parTransId="{3AA1D06E-167E-4129-A056-BDCB8BC42BB5}" sibTransId="{0751A5F2-D880-44E9-842C-C5C2916435F7}"/>
    <dgm:cxn modelId="{D5B870CD-E0C5-4695-B514-0B7576F13122}" srcId="{27152FA8-56AB-460C-883A-FF197DD88FD5}" destId="{A54E4E6C-502A-43F9-AA68-C7347224E5D9}" srcOrd="3" destOrd="0" parTransId="{A75F6CAF-2B59-4EE0-B3BB-476016E6F0F8}" sibTransId="{6B8E6D86-A1AE-4A7A-A2B5-169DDF60DD21}"/>
    <dgm:cxn modelId="{9A0B50D4-31BC-4318-88C1-FCD9C302137E}" type="presOf" srcId="{36565A9C-730E-4607-A54C-A608FF89F6C9}" destId="{F91475CD-C7AC-4F09-B308-A6FFDBCA4F69}" srcOrd="0" destOrd="0" presId="urn:microsoft.com/office/officeart/2005/8/layout/lProcess1"/>
    <dgm:cxn modelId="{A97FDAD5-886A-46EB-9EF4-563272122300}" type="presOf" srcId="{3D4A35F9-4088-4CCC-B904-B56E34644BBE}" destId="{310C7E83-2308-4F01-8886-7E82F3373FC2}" srcOrd="0" destOrd="0" presId="urn:microsoft.com/office/officeart/2005/8/layout/lProcess1"/>
    <dgm:cxn modelId="{13BB49DE-953C-420B-9471-FAD9D8025A9F}" type="presOf" srcId="{C0AB49B7-29A8-49F1-B44C-7481BE48B764}" destId="{1C60DD44-B708-48EE-A343-C1D92258B5CD}" srcOrd="0" destOrd="0" presId="urn:microsoft.com/office/officeart/2005/8/layout/lProcess1"/>
    <dgm:cxn modelId="{5E6C58E0-5642-4AB1-B68D-C831212F492E}" srcId="{3D4A35F9-4088-4CCC-B904-B56E34644BBE}" destId="{36565A9C-730E-4607-A54C-A608FF89F6C9}" srcOrd="1" destOrd="0" parTransId="{1CC73F06-7B2E-4BAD-8158-A20473C29648}" sibTransId="{171BDB42-5436-4536-A793-E0D6D001DA91}"/>
    <dgm:cxn modelId="{D5DCB5E6-BE09-49A4-8C77-D357DDBAEDA4}" type="presOf" srcId="{EA94A5D7-7AA6-4AD3-A005-1F1947F38D73}" destId="{B75C4B9C-C66E-4EF5-9D41-133C153001CA}" srcOrd="0" destOrd="0" presId="urn:microsoft.com/office/officeart/2005/8/layout/lProcess1"/>
    <dgm:cxn modelId="{7A2FCCED-78C2-476C-9FDE-DB0D68B8C32C}" type="presOf" srcId="{AC86194A-BE6E-4D34-A71F-7E69BF01E8D1}" destId="{7CA2BEED-02C4-4F27-9D2C-AE3CDF504501}" srcOrd="0" destOrd="0" presId="urn:microsoft.com/office/officeart/2005/8/layout/lProcess1"/>
    <dgm:cxn modelId="{F6B154F1-05EE-4626-AA66-242B6E551DCC}" type="presOf" srcId="{DA441A86-1805-410F-9737-1A5A0315F25B}" destId="{3185C3A2-DE9D-4A48-A44F-C3149B0D831D}" srcOrd="0" destOrd="0" presId="urn:microsoft.com/office/officeart/2005/8/layout/lProcess1"/>
    <dgm:cxn modelId="{BC671DFE-C4DE-42BA-9F83-65AA62DBA13A}" srcId="{27152FA8-56AB-460C-883A-FF197DD88FD5}" destId="{8ED9B587-A7E3-4294-868C-AFC4C1FCCBE3}" srcOrd="0" destOrd="0" parTransId="{D707B663-4529-4E11-8C96-D5DB2644F6E6}" sibTransId="{3027E507-3B46-4B51-8A8E-EF19C8035AC2}"/>
    <dgm:cxn modelId="{CCB91DA6-7295-4E5A-B940-A97789293CE6}" type="presParOf" srcId="{7CA2BEED-02C4-4F27-9D2C-AE3CDF504501}" destId="{22871426-E872-478A-B53E-B1534B642B89}" srcOrd="0" destOrd="0" presId="urn:microsoft.com/office/officeart/2005/8/layout/lProcess1"/>
    <dgm:cxn modelId="{4E6A0DF0-8E4F-44EA-94FB-A21E8864222F}" type="presParOf" srcId="{22871426-E872-478A-B53E-B1534B642B89}" destId="{884C29C8-0763-455C-8DBE-9AA8A8C49426}" srcOrd="0" destOrd="0" presId="urn:microsoft.com/office/officeart/2005/8/layout/lProcess1"/>
    <dgm:cxn modelId="{DAF4DCE8-B8C8-4FE8-B33B-6D8B199D3B0A}" type="presParOf" srcId="{22871426-E872-478A-B53E-B1534B642B89}" destId="{4B2CE258-B21A-4EAB-8CBA-1BBD863B1BA7}" srcOrd="1" destOrd="0" presId="urn:microsoft.com/office/officeart/2005/8/layout/lProcess1"/>
    <dgm:cxn modelId="{72A57F6F-2440-4A9F-9437-4A95EC1BDDDC}" type="presParOf" srcId="{22871426-E872-478A-B53E-B1534B642B89}" destId="{670999A2-135A-491D-9D9E-0D4D692D8602}" srcOrd="2" destOrd="0" presId="urn:microsoft.com/office/officeart/2005/8/layout/lProcess1"/>
    <dgm:cxn modelId="{15AD9F37-8825-4FC9-A14B-773D3AAE874B}" type="presParOf" srcId="{22871426-E872-478A-B53E-B1534B642B89}" destId="{1C60DD44-B708-48EE-A343-C1D92258B5CD}" srcOrd="3" destOrd="0" presId="urn:microsoft.com/office/officeart/2005/8/layout/lProcess1"/>
    <dgm:cxn modelId="{8366E639-CC3D-4906-8F56-F3BDF4DDB63D}" type="presParOf" srcId="{22871426-E872-478A-B53E-B1534B642B89}" destId="{3FA73078-F504-43B4-9D7E-DAACC6398835}" srcOrd="4" destOrd="0" presId="urn:microsoft.com/office/officeart/2005/8/layout/lProcess1"/>
    <dgm:cxn modelId="{BDB6A2BC-A5A0-4CF0-BAFA-FBCAE5CA60AE}" type="presParOf" srcId="{22871426-E872-478A-B53E-B1534B642B89}" destId="{42CF10D7-6A80-4F13-930F-DA62E3309F75}" srcOrd="5" destOrd="0" presId="urn:microsoft.com/office/officeart/2005/8/layout/lProcess1"/>
    <dgm:cxn modelId="{7A443C98-694C-4AF0-B562-31D25693D77F}" type="presParOf" srcId="{22871426-E872-478A-B53E-B1534B642B89}" destId="{1796B7F3-3B7A-457D-A7E1-69624EDA591D}" srcOrd="6" destOrd="0" presId="urn:microsoft.com/office/officeart/2005/8/layout/lProcess1"/>
    <dgm:cxn modelId="{2279C195-5CA1-4441-983A-F49C8E0F440E}" type="presParOf" srcId="{22871426-E872-478A-B53E-B1534B642B89}" destId="{C4A9B8EA-B66F-44D4-AF89-0351B893ABE8}" srcOrd="7" destOrd="0" presId="urn:microsoft.com/office/officeart/2005/8/layout/lProcess1"/>
    <dgm:cxn modelId="{CD4F521C-3FC9-4BF7-90E8-CCC362E382AF}" type="presParOf" srcId="{22871426-E872-478A-B53E-B1534B642B89}" destId="{B4E0A213-D07F-4C01-A671-1AB5E47E19AE}" srcOrd="8" destOrd="0" presId="urn:microsoft.com/office/officeart/2005/8/layout/lProcess1"/>
    <dgm:cxn modelId="{D9C9B498-92EC-4753-9DD4-4EC9A229A9F5}" type="presParOf" srcId="{22871426-E872-478A-B53E-B1534B642B89}" destId="{3185C3A2-DE9D-4A48-A44F-C3149B0D831D}" srcOrd="9" destOrd="0" presId="urn:microsoft.com/office/officeart/2005/8/layout/lProcess1"/>
    <dgm:cxn modelId="{C60F8BE2-BA0C-4D18-A9EC-DC9B33D04DC1}" type="presParOf" srcId="{22871426-E872-478A-B53E-B1534B642B89}" destId="{969F87F3-0464-4BED-8220-CDFD14759ADC}" srcOrd="10" destOrd="0" presId="urn:microsoft.com/office/officeart/2005/8/layout/lProcess1"/>
    <dgm:cxn modelId="{7755DD98-BA36-44E2-9511-14C7426027FC}" type="presParOf" srcId="{7CA2BEED-02C4-4F27-9D2C-AE3CDF504501}" destId="{209D3F5C-9F6B-48CB-B069-5E8A8D2C1615}" srcOrd="1" destOrd="0" presId="urn:microsoft.com/office/officeart/2005/8/layout/lProcess1"/>
    <dgm:cxn modelId="{46B0F4B9-9F87-4332-8145-00F389399240}" type="presParOf" srcId="{7CA2BEED-02C4-4F27-9D2C-AE3CDF504501}" destId="{B1FF0DCD-2AE4-45CF-9AE7-F3532E552B6C}" srcOrd="2" destOrd="0" presId="urn:microsoft.com/office/officeart/2005/8/layout/lProcess1"/>
    <dgm:cxn modelId="{F4587341-F7C7-4B9A-9B7F-6E307250E223}" type="presParOf" srcId="{B1FF0DCD-2AE4-45CF-9AE7-F3532E552B6C}" destId="{310C7E83-2308-4F01-8886-7E82F3373FC2}" srcOrd="0" destOrd="0" presId="urn:microsoft.com/office/officeart/2005/8/layout/lProcess1"/>
    <dgm:cxn modelId="{942285CE-6E70-44DA-BD7B-3B01E9BD9D79}" type="presParOf" srcId="{B1FF0DCD-2AE4-45CF-9AE7-F3532E552B6C}" destId="{25951DF7-51FE-4064-B3A6-9CDAF38D93DD}" srcOrd="1" destOrd="0" presId="urn:microsoft.com/office/officeart/2005/8/layout/lProcess1"/>
    <dgm:cxn modelId="{9BB3A448-1C31-4707-A940-4D42C7EB059C}" type="presParOf" srcId="{B1FF0DCD-2AE4-45CF-9AE7-F3532E552B6C}" destId="{6B35C5E5-4D88-4B99-A9CD-474381C3E496}" srcOrd="2" destOrd="0" presId="urn:microsoft.com/office/officeart/2005/8/layout/lProcess1"/>
    <dgm:cxn modelId="{3504D5E6-5604-4E32-AC75-50F0C6922061}" type="presParOf" srcId="{B1FF0DCD-2AE4-45CF-9AE7-F3532E552B6C}" destId="{F34ADCA5-1865-4288-90A3-E2B01A80220E}" srcOrd="3" destOrd="0" presId="urn:microsoft.com/office/officeart/2005/8/layout/lProcess1"/>
    <dgm:cxn modelId="{78D61E9B-447E-4452-B4B8-7167144F4028}" type="presParOf" srcId="{B1FF0DCD-2AE4-45CF-9AE7-F3532E552B6C}" destId="{F91475CD-C7AC-4F09-B308-A6FFDBCA4F69}" srcOrd="4" destOrd="0" presId="urn:microsoft.com/office/officeart/2005/8/layout/lProcess1"/>
    <dgm:cxn modelId="{4B6DD68C-67F3-4595-8B9D-4A7340C40D4E}" type="presParOf" srcId="{7CA2BEED-02C4-4F27-9D2C-AE3CDF504501}" destId="{DDAF4840-39DC-4039-A6E0-58AE32F78F2C}" srcOrd="3" destOrd="0" presId="urn:microsoft.com/office/officeart/2005/8/layout/lProcess1"/>
    <dgm:cxn modelId="{6F41C8A8-E4B7-492C-8D92-335A6D8280B6}" type="presParOf" srcId="{7CA2BEED-02C4-4F27-9D2C-AE3CDF504501}" destId="{E8BF38C4-5912-48DE-900C-A535749CF016}" srcOrd="4" destOrd="0" presId="urn:microsoft.com/office/officeart/2005/8/layout/lProcess1"/>
    <dgm:cxn modelId="{9FC9506F-738F-482B-BAFC-8456B0269F85}" type="presParOf" srcId="{E8BF38C4-5912-48DE-900C-A535749CF016}" destId="{63C2F921-132F-4306-9BFC-7B8A2ADAADDF}" srcOrd="0" destOrd="0" presId="urn:microsoft.com/office/officeart/2005/8/layout/lProcess1"/>
    <dgm:cxn modelId="{22AF8D72-067B-47F1-B637-25B35CA1535A}" type="presParOf" srcId="{E8BF38C4-5912-48DE-900C-A535749CF016}" destId="{CE994C27-BABD-4243-8C46-F48B4E69A3DF}" srcOrd="1" destOrd="0" presId="urn:microsoft.com/office/officeart/2005/8/layout/lProcess1"/>
    <dgm:cxn modelId="{161E07B8-D2E4-4289-8157-70384D3D8315}" type="presParOf" srcId="{E8BF38C4-5912-48DE-900C-A535749CF016}" destId="{410315BC-8B31-4982-8C9C-4C3B2B27B5F6}" srcOrd="2" destOrd="0" presId="urn:microsoft.com/office/officeart/2005/8/layout/lProcess1"/>
    <dgm:cxn modelId="{D52E858C-71B6-4D22-B687-525C35F24DA3}" type="presParOf" srcId="{E8BF38C4-5912-48DE-900C-A535749CF016}" destId="{53CCD62E-8E10-4827-BBED-AE7A8271A57D}" srcOrd="3" destOrd="0" presId="urn:microsoft.com/office/officeart/2005/8/layout/lProcess1"/>
    <dgm:cxn modelId="{CE863EF2-2E3F-44EF-BFE0-BFF396A2316E}" type="presParOf" srcId="{E8BF38C4-5912-48DE-900C-A535749CF016}" destId="{A16EA6C2-0AF8-46DE-8DA4-C4B989A0BDE4}" srcOrd="4" destOrd="0" presId="urn:microsoft.com/office/officeart/2005/8/layout/lProcess1"/>
    <dgm:cxn modelId="{D53FB39B-2BD4-442D-BCF0-9C76C96858C2}" type="presParOf" srcId="{E8BF38C4-5912-48DE-900C-A535749CF016}" destId="{A0A17C3A-0E8A-4856-841D-B4F0489F7F18}" srcOrd="5" destOrd="0" presId="urn:microsoft.com/office/officeart/2005/8/layout/lProcess1"/>
    <dgm:cxn modelId="{65D266B2-4DF8-40E8-88B7-1CA6AC326A1D}" type="presParOf" srcId="{E8BF38C4-5912-48DE-900C-A535749CF016}" destId="{99BB3B79-CE10-4F5C-8E96-70BABB7E1E54}" srcOrd="6" destOrd="0" presId="urn:microsoft.com/office/officeart/2005/8/layout/lProcess1"/>
    <dgm:cxn modelId="{F139D46F-4FE7-437E-8056-E2B02F2E0A01}" type="presParOf" srcId="{E8BF38C4-5912-48DE-900C-A535749CF016}" destId="{4033A646-C574-44CC-9BE7-088ED61D2CFB}" srcOrd="7" destOrd="0" presId="urn:microsoft.com/office/officeart/2005/8/layout/lProcess1"/>
    <dgm:cxn modelId="{DC598BD3-F8CB-4D37-81D1-9608C290D8C5}" type="presParOf" srcId="{E8BF38C4-5912-48DE-900C-A535749CF016}" destId="{BD00F1AF-9872-4645-B415-0F54CC4E6629}" srcOrd="8" destOrd="0" presId="urn:microsoft.com/office/officeart/2005/8/layout/lProcess1"/>
    <dgm:cxn modelId="{439D0864-9994-414C-88B8-FAE0D18ACBA1}" type="presParOf" srcId="{7CA2BEED-02C4-4F27-9D2C-AE3CDF504501}" destId="{B3AA1F1D-413F-435F-B887-BF92ACF9093E}" srcOrd="5" destOrd="0" presId="urn:microsoft.com/office/officeart/2005/8/layout/lProcess1"/>
    <dgm:cxn modelId="{51B07284-0C62-4195-9D71-1AE30F31C208}" type="presParOf" srcId="{7CA2BEED-02C4-4F27-9D2C-AE3CDF504501}" destId="{CB3593A9-0E50-4C66-8534-747CEBB02A65}" srcOrd="6" destOrd="0" presId="urn:microsoft.com/office/officeart/2005/8/layout/lProcess1"/>
    <dgm:cxn modelId="{F84CADEC-2CF4-417F-B2CE-38AD5B61E1CA}" type="presParOf" srcId="{CB3593A9-0E50-4C66-8534-747CEBB02A65}" destId="{749BE278-8F21-46FD-905E-66B7CD9A60C2}" srcOrd="0" destOrd="0" presId="urn:microsoft.com/office/officeart/2005/8/layout/lProcess1"/>
    <dgm:cxn modelId="{75B57D44-EC3F-4570-84E2-D3B683CE8AFD}" type="presParOf" srcId="{CB3593A9-0E50-4C66-8534-747CEBB02A65}" destId="{8471A68F-C8CF-42CF-B5C6-A5FB21111E04}" srcOrd="1" destOrd="0" presId="urn:microsoft.com/office/officeart/2005/8/layout/lProcess1"/>
    <dgm:cxn modelId="{D254CDD5-FA87-43B6-86C2-41EFE4532073}" type="presParOf" srcId="{CB3593A9-0E50-4C66-8534-747CEBB02A65}" destId="{47EFC2F0-A144-4D49-9302-E16EDAEBF031}" srcOrd="2" destOrd="0" presId="urn:microsoft.com/office/officeart/2005/8/layout/lProcess1"/>
    <dgm:cxn modelId="{AB5C02E0-9E65-4E03-A84A-FE7083FDE188}" type="presParOf" srcId="{CB3593A9-0E50-4C66-8534-747CEBB02A65}" destId="{5AA188E4-5EEA-4CEC-A25A-FD8D22521FEA}" srcOrd="3" destOrd="0" presId="urn:microsoft.com/office/officeart/2005/8/layout/lProcess1"/>
    <dgm:cxn modelId="{29BBFB27-E138-479C-9E44-489C772AD645}" type="presParOf" srcId="{CB3593A9-0E50-4C66-8534-747CEBB02A65}" destId="{F98B8038-6016-4B38-AAB5-AA91AE0C1514}" srcOrd="4" destOrd="0" presId="urn:microsoft.com/office/officeart/2005/8/layout/lProcess1"/>
    <dgm:cxn modelId="{104D59B2-814F-480A-BA4D-3FCE1AE89B9D}" type="presParOf" srcId="{CB3593A9-0E50-4C66-8534-747CEBB02A65}" destId="{D1A7220A-41F8-4396-97F6-1CFE7DD5A570}" srcOrd="5" destOrd="0" presId="urn:microsoft.com/office/officeart/2005/8/layout/lProcess1"/>
    <dgm:cxn modelId="{6758E479-1C1E-4ADD-9B47-96C7A97B3E3C}" type="presParOf" srcId="{CB3593A9-0E50-4C66-8534-747CEBB02A65}" destId="{B75C4B9C-C66E-4EF5-9D41-133C153001CA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/>
            <a:t>Services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/>
            <a:t>MH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4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400"/>
        </a:p>
      </dgm:t>
    </dgm:pt>
    <dgm:pt modelId="{3D4A35F9-4088-4CCC-B904-B56E34644BBE}">
      <dgm:prSet phldrT="[Text]" custT="1"/>
      <dgm:spPr/>
      <dgm:t>
        <a:bodyPr/>
        <a:lstStyle/>
        <a:p>
          <a:r>
            <a:rPr lang="en-GB" sz="1400"/>
            <a:t>Liver Surveillance</a:t>
          </a:r>
        </a:p>
      </dgm:t>
    </dgm:pt>
    <dgm:pt modelId="{FB6B027D-00C3-4A58-97E8-C7CE7E3B55E2}" type="parTrans" cxnId="{EC81490F-EE67-439B-88CD-77B46CD2CC03}">
      <dgm:prSet/>
      <dgm:spPr/>
      <dgm:t>
        <a:bodyPr/>
        <a:lstStyle/>
        <a:p>
          <a:endParaRPr lang="en-GB" sz="1400"/>
        </a:p>
      </dgm:t>
    </dgm:pt>
    <dgm:pt modelId="{471E77AF-5E84-4614-B156-EC67577CEA98}" type="sibTrans" cxnId="{EC81490F-EE67-439B-88CD-77B46CD2CC03}">
      <dgm:prSet custT="1"/>
      <dgm:spPr/>
      <dgm:t>
        <a:bodyPr/>
        <a:lstStyle/>
        <a:p>
          <a:endParaRPr lang="en-GB" sz="1400"/>
        </a:p>
      </dgm:t>
    </dgm:pt>
    <dgm:pt modelId="{27152FA8-56AB-460C-883A-FF197DD88FD5}">
      <dgm:prSet phldrT="[Text]" custT="1"/>
      <dgm:spPr/>
      <dgm:t>
        <a:bodyPr/>
        <a:lstStyle/>
        <a:p>
          <a:r>
            <a:rPr lang="en-GB" sz="1400"/>
            <a:t>Women Health</a:t>
          </a:r>
        </a:p>
      </dgm:t>
    </dgm:pt>
    <dgm:pt modelId="{19142ED7-BCA1-47AD-8E1A-1AEA66866787}" type="parTrans" cxnId="{EE9DC7C5-8390-4D54-84C7-3A52164789F2}">
      <dgm:prSet/>
      <dgm:spPr/>
      <dgm:t>
        <a:bodyPr/>
        <a:lstStyle/>
        <a:p>
          <a:endParaRPr lang="en-GB" sz="1400"/>
        </a:p>
      </dgm:t>
    </dgm:pt>
    <dgm:pt modelId="{52514941-6B6E-4637-BEE1-8A383DE6FFAE}" type="sibTrans" cxnId="{EE9DC7C5-8390-4D54-84C7-3A52164789F2}">
      <dgm:prSet custT="1"/>
      <dgm:spPr/>
      <dgm:t>
        <a:bodyPr/>
        <a:lstStyle/>
        <a:p>
          <a:endParaRPr lang="en-GB" sz="1400"/>
        </a:p>
      </dgm:t>
    </dgm:pt>
    <dgm:pt modelId="{B2803094-BB81-4BF9-8644-1ED83CB48FA9}">
      <dgm:prSet/>
      <dgm:spPr/>
      <dgm:t>
        <a:bodyPr/>
        <a:lstStyle/>
        <a:p>
          <a:pPr algn="just"/>
          <a:r>
            <a:rPr lang="en-GB"/>
            <a:t>Starting this Month</a:t>
          </a:r>
        </a:p>
      </dgm:t>
    </dgm:pt>
    <dgm:pt modelId="{2EB6257B-9055-44FE-A72B-830F3A3D8CB7}" type="parTrans" cxnId="{0FD0A757-7D36-40F1-9208-5674AB6AF49F}">
      <dgm:prSet/>
      <dgm:spPr/>
      <dgm:t>
        <a:bodyPr/>
        <a:lstStyle/>
        <a:p>
          <a:endParaRPr lang="en-GB"/>
        </a:p>
      </dgm:t>
    </dgm:pt>
    <dgm:pt modelId="{F4C65338-3A43-4D2C-9FD1-0A9D751EA1B0}" type="sibTrans" cxnId="{0FD0A757-7D36-40F1-9208-5674AB6AF49F}">
      <dgm:prSet/>
      <dgm:spPr/>
      <dgm:t>
        <a:bodyPr/>
        <a:lstStyle/>
        <a:p>
          <a:endParaRPr lang="en-GB"/>
        </a:p>
      </dgm:t>
    </dgm:pt>
    <dgm:pt modelId="{8ED9B587-A7E3-4294-868C-AFC4C1FCCBE3}">
      <dgm:prSet/>
      <dgm:spPr/>
      <dgm:t>
        <a:bodyPr/>
        <a:lstStyle/>
        <a:p>
          <a:r>
            <a:rPr lang="en-GB"/>
            <a:t>Due to Start Jan</a:t>
          </a:r>
        </a:p>
      </dgm:t>
    </dgm:pt>
    <dgm:pt modelId="{D707B663-4529-4E11-8C96-D5DB2644F6E6}" type="parTrans" cxnId="{BC671DFE-C4DE-42BA-9F83-65AA62DBA13A}">
      <dgm:prSet/>
      <dgm:spPr/>
      <dgm:t>
        <a:bodyPr/>
        <a:lstStyle/>
        <a:p>
          <a:endParaRPr lang="en-GB"/>
        </a:p>
      </dgm:t>
    </dgm:pt>
    <dgm:pt modelId="{3027E507-3B46-4B51-8A8E-EF19C8035AC2}" type="sibTrans" cxnId="{BC671DFE-C4DE-42BA-9F83-65AA62DBA13A}">
      <dgm:prSet/>
      <dgm:spPr/>
      <dgm:t>
        <a:bodyPr/>
        <a:lstStyle/>
        <a:p>
          <a:endParaRPr lang="en-GB"/>
        </a:p>
      </dgm:t>
    </dgm:pt>
    <dgm:pt modelId="{F6744873-DC6B-44DA-9D2C-B0F2B1EAE219}">
      <dgm:prSet/>
      <dgm:spPr/>
      <dgm:t>
        <a:bodyPr/>
        <a:lstStyle/>
        <a:p>
          <a:pPr algn="just"/>
          <a:r>
            <a:rPr lang="en-GB" err="1"/>
            <a:t>CYP</a:t>
          </a:r>
          <a:r>
            <a:rPr lang="en-GB"/>
            <a:t> pilot with </a:t>
          </a:r>
          <a:r>
            <a:rPr lang="en-GB" err="1"/>
            <a:t>LPT</a:t>
          </a:r>
          <a:endParaRPr lang="en-GB"/>
        </a:p>
      </dgm:t>
    </dgm:pt>
    <dgm:pt modelId="{CCE3ACAC-F42E-4555-8F4E-98FF88A5D0F6}" type="parTrans" cxnId="{E13148CA-2193-4F46-8968-C4E940A7FFF3}">
      <dgm:prSet/>
      <dgm:spPr/>
      <dgm:t>
        <a:bodyPr/>
        <a:lstStyle/>
        <a:p>
          <a:endParaRPr lang="en-GB"/>
        </a:p>
      </dgm:t>
    </dgm:pt>
    <dgm:pt modelId="{C0AB49B7-29A8-49F1-B44C-7481BE48B764}" type="sibTrans" cxnId="{E13148CA-2193-4F46-8968-C4E940A7FFF3}">
      <dgm:prSet/>
      <dgm:spPr/>
      <dgm:t>
        <a:bodyPr/>
        <a:lstStyle/>
        <a:p>
          <a:endParaRPr lang="en-GB"/>
        </a:p>
      </dgm:t>
    </dgm:pt>
    <dgm:pt modelId="{268DE29E-DB53-4187-8B9E-05D7EE0B28B2}">
      <dgm:prSet/>
      <dgm:spPr/>
      <dgm:t>
        <a:bodyPr/>
        <a:lstStyle/>
        <a:p>
          <a:pPr algn="just"/>
          <a:r>
            <a:rPr lang="en-GB" err="1"/>
            <a:t>MHP</a:t>
          </a:r>
          <a:r>
            <a:rPr lang="en-GB"/>
            <a:t> now started</a:t>
          </a:r>
        </a:p>
      </dgm:t>
    </dgm:pt>
    <dgm:pt modelId="{8838620D-FA45-41B7-91B9-FEC80EA45D5C}" type="parTrans" cxnId="{8C6A635C-570B-446A-B267-17502624494B}">
      <dgm:prSet/>
      <dgm:spPr/>
      <dgm:t>
        <a:bodyPr/>
        <a:lstStyle/>
        <a:p>
          <a:endParaRPr lang="en-GB"/>
        </a:p>
      </dgm:t>
    </dgm:pt>
    <dgm:pt modelId="{73ECB8BC-335B-4F5F-9DA7-E7174A41E75A}" type="sibTrans" cxnId="{8C6A635C-570B-446A-B267-17502624494B}">
      <dgm:prSet/>
      <dgm:spPr/>
      <dgm:t>
        <a:bodyPr/>
        <a:lstStyle/>
        <a:p>
          <a:endParaRPr lang="en-GB"/>
        </a:p>
      </dgm:t>
    </dgm:pt>
    <dgm:pt modelId="{49390EBB-4EFD-41B1-B21C-8D9269DA36AE}">
      <dgm:prSet/>
      <dgm:spPr/>
      <dgm:t>
        <a:bodyPr/>
        <a:lstStyle/>
        <a:p>
          <a:pPr algn="just"/>
          <a:r>
            <a:rPr lang="en-GB"/>
            <a:t>MIND starting Jan</a:t>
          </a:r>
        </a:p>
      </dgm:t>
    </dgm:pt>
    <dgm:pt modelId="{C78ABD7C-B72F-4514-A048-0552DA3E5899}" type="parTrans" cxnId="{6C5729B1-244E-4F46-8C80-B4FF9A1DD58F}">
      <dgm:prSet/>
      <dgm:spPr/>
      <dgm:t>
        <a:bodyPr/>
        <a:lstStyle/>
        <a:p>
          <a:endParaRPr lang="en-GB"/>
        </a:p>
      </dgm:t>
    </dgm:pt>
    <dgm:pt modelId="{796DEE48-1911-4B30-ABE7-73B01DBD54D9}" type="sibTrans" cxnId="{6C5729B1-244E-4F46-8C80-B4FF9A1DD58F}">
      <dgm:prSet/>
      <dgm:spPr/>
      <dgm:t>
        <a:bodyPr/>
        <a:lstStyle/>
        <a:p>
          <a:endParaRPr lang="en-GB"/>
        </a:p>
      </dgm:t>
    </dgm:pt>
    <dgm:pt modelId="{D2FBA602-785B-447B-AB66-AAF44976E80E}">
      <dgm:prSet/>
      <dgm:spPr/>
      <dgm:t>
        <a:bodyPr/>
        <a:lstStyle/>
        <a:p>
          <a:pPr algn="just"/>
          <a:r>
            <a:rPr lang="en-GB"/>
            <a:t>Mapping MH pathways</a:t>
          </a:r>
        </a:p>
      </dgm:t>
    </dgm:pt>
    <dgm:pt modelId="{0D37D29C-9C65-433A-86DC-FB2E35121885}" type="parTrans" cxnId="{54EE891C-64E2-4C25-A303-83785241271C}">
      <dgm:prSet/>
      <dgm:spPr/>
      <dgm:t>
        <a:bodyPr/>
        <a:lstStyle/>
        <a:p>
          <a:endParaRPr lang="en-GB"/>
        </a:p>
      </dgm:t>
    </dgm:pt>
    <dgm:pt modelId="{3E937226-A2B7-493A-A2F0-D044E033BA5B}" type="sibTrans" cxnId="{54EE891C-64E2-4C25-A303-83785241271C}">
      <dgm:prSet/>
      <dgm:spPr/>
      <dgm:t>
        <a:bodyPr/>
        <a:lstStyle/>
        <a:p>
          <a:endParaRPr lang="en-GB"/>
        </a:p>
      </dgm:t>
    </dgm:pt>
    <dgm:pt modelId="{0C42C7B7-8919-4E3D-B136-B3C511E177F6}">
      <dgm:prSet/>
      <dgm:spPr/>
      <dgm:t>
        <a:bodyPr/>
        <a:lstStyle/>
        <a:p>
          <a:pPr algn="just"/>
          <a:r>
            <a:rPr lang="en-GB"/>
            <a:t>Federation send out invites</a:t>
          </a:r>
        </a:p>
      </dgm:t>
    </dgm:pt>
    <dgm:pt modelId="{7DC4EB68-1BAD-4465-A3D2-E2308FA573B4}" type="parTrans" cxnId="{85F61CFD-9559-4FF5-B3A0-B180819DE7C8}">
      <dgm:prSet/>
      <dgm:spPr/>
      <dgm:t>
        <a:bodyPr/>
        <a:lstStyle/>
        <a:p>
          <a:endParaRPr lang="en-GB"/>
        </a:p>
      </dgm:t>
    </dgm:pt>
    <dgm:pt modelId="{E71F8B8F-0479-4C86-8EB6-60922DDADF0F}" type="sibTrans" cxnId="{85F61CFD-9559-4FF5-B3A0-B180819DE7C8}">
      <dgm:prSet/>
      <dgm:spPr/>
      <dgm:t>
        <a:bodyPr/>
        <a:lstStyle/>
        <a:p>
          <a:endParaRPr lang="en-GB"/>
        </a:p>
      </dgm:t>
    </dgm:pt>
    <dgm:pt modelId="{E53F06F8-169B-429B-89EC-4986DC04C355}">
      <dgm:prSet/>
      <dgm:spPr/>
      <dgm:t>
        <a:bodyPr/>
        <a:lstStyle/>
        <a:p>
          <a:pPr algn="just"/>
          <a:r>
            <a:rPr lang="en-GB"/>
            <a:t>Arrange bloods and scan</a:t>
          </a:r>
        </a:p>
      </dgm:t>
    </dgm:pt>
    <dgm:pt modelId="{FED0D56B-185C-43E7-91B5-8AF1C58591DE}" type="parTrans" cxnId="{DB269B68-F110-4788-A93E-9B55BE6D09BF}">
      <dgm:prSet/>
      <dgm:spPr/>
      <dgm:t>
        <a:bodyPr/>
        <a:lstStyle/>
        <a:p>
          <a:endParaRPr lang="en-GB"/>
        </a:p>
      </dgm:t>
    </dgm:pt>
    <dgm:pt modelId="{8ABC3B8A-DD61-438D-B5BE-34C58D325C2F}" type="sibTrans" cxnId="{DB269B68-F110-4788-A93E-9B55BE6D09BF}">
      <dgm:prSet/>
      <dgm:spPr/>
      <dgm:t>
        <a:bodyPr/>
        <a:lstStyle/>
        <a:p>
          <a:endParaRPr lang="en-GB"/>
        </a:p>
      </dgm:t>
    </dgm:pt>
    <dgm:pt modelId="{6C254FDA-DBE9-45C8-856C-EE415DA778B7}">
      <dgm:prSet/>
      <dgm:spPr/>
      <dgm:t>
        <a:bodyPr/>
        <a:lstStyle/>
        <a:p>
          <a:pPr algn="just"/>
          <a:r>
            <a:rPr lang="en-GB"/>
            <a:t>Part of EA</a:t>
          </a:r>
        </a:p>
      </dgm:t>
    </dgm:pt>
    <dgm:pt modelId="{9DFBC178-9243-4FF1-8184-17856B7F5B0C}" type="parTrans" cxnId="{F6DDCB45-8CA2-4014-A556-B8A511215DE4}">
      <dgm:prSet/>
      <dgm:spPr/>
      <dgm:t>
        <a:bodyPr/>
        <a:lstStyle/>
        <a:p>
          <a:endParaRPr lang="en-GB"/>
        </a:p>
      </dgm:t>
    </dgm:pt>
    <dgm:pt modelId="{C89C7A9B-217E-41A6-B27D-6FF40D27BA73}" type="sibTrans" cxnId="{F6DDCB45-8CA2-4014-A556-B8A511215DE4}">
      <dgm:prSet/>
      <dgm:spPr/>
      <dgm:t>
        <a:bodyPr/>
        <a:lstStyle/>
        <a:p>
          <a:endParaRPr lang="en-GB"/>
        </a:p>
      </dgm:t>
    </dgm:pt>
    <dgm:pt modelId="{9B2CEFB4-6589-41A5-B149-46E5C619D381}">
      <dgm:prSet/>
      <dgm:spPr/>
      <dgm:t>
        <a:bodyPr/>
        <a:lstStyle/>
        <a:p>
          <a:r>
            <a:rPr lang="en-GB"/>
            <a:t>Paused</a:t>
          </a:r>
        </a:p>
      </dgm:t>
    </dgm:pt>
    <dgm:pt modelId="{FB55CEDC-EA06-4BB3-AEA0-739A2759C971}" type="parTrans" cxnId="{5C1A0FA3-EA84-42BA-A4A2-21BCD45B17DA}">
      <dgm:prSet/>
      <dgm:spPr/>
      <dgm:t>
        <a:bodyPr/>
        <a:lstStyle/>
        <a:p>
          <a:endParaRPr lang="en-GB"/>
        </a:p>
      </dgm:t>
    </dgm:pt>
    <dgm:pt modelId="{05A711A1-BB81-422E-B565-BDC1B94187B6}" type="sibTrans" cxnId="{5C1A0FA3-EA84-42BA-A4A2-21BCD45B17DA}">
      <dgm:prSet/>
      <dgm:spPr/>
      <dgm:t>
        <a:bodyPr/>
        <a:lstStyle/>
        <a:p>
          <a:endParaRPr lang="en-GB"/>
        </a:p>
      </dgm:t>
    </dgm:pt>
    <dgm:pt modelId="{531EB763-60FF-4CDE-B5A6-E7C9B308B769}">
      <dgm:prSet/>
      <dgm:spPr/>
      <dgm:t>
        <a:bodyPr/>
        <a:lstStyle/>
        <a:p>
          <a:r>
            <a:rPr lang="en-GB"/>
            <a:t>Awaiting  update from ICB</a:t>
          </a:r>
        </a:p>
      </dgm:t>
    </dgm:pt>
    <dgm:pt modelId="{648460D5-E046-4F18-B261-F86F27DA1151}" type="parTrans" cxnId="{E0855D5E-76A5-4F0E-BD1F-1AAA5B4180EF}">
      <dgm:prSet/>
      <dgm:spPr/>
      <dgm:t>
        <a:bodyPr/>
        <a:lstStyle/>
        <a:p>
          <a:endParaRPr lang="en-GB"/>
        </a:p>
      </dgm:t>
    </dgm:pt>
    <dgm:pt modelId="{0FBCBDD9-E325-4B41-A9D8-3C6DF4065B82}" type="sibTrans" cxnId="{E0855D5E-76A5-4F0E-BD1F-1AAA5B4180EF}">
      <dgm:prSet/>
      <dgm:spPr/>
      <dgm:t>
        <a:bodyPr/>
        <a:lstStyle/>
        <a:p>
          <a:endParaRPr lang="en-GB"/>
        </a:p>
      </dgm:t>
    </dgm:pt>
    <dgm:pt modelId="{54AEDF6E-95EF-4903-B417-34AEED5FA980}">
      <dgm:prSet/>
      <dgm:spPr/>
      <dgm:t>
        <a:bodyPr/>
        <a:lstStyle/>
        <a:p>
          <a:pPr algn="just"/>
          <a:r>
            <a:rPr lang="en-GB"/>
            <a:t>Arrange onward referral</a:t>
          </a:r>
        </a:p>
      </dgm:t>
    </dgm:pt>
    <dgm:pt modelId="{2367D4A8-8E2B-4F73-83DD-8EC14CE56BA5}" type="parTrans" cxnId="{25240F5E-7CC5-44D6-B251-302B4DDB4739}">
      <dgm:prSet/>
      <dgm:spPr/>
      <dgm:t>
        <a:bodyPr/>
        <a:lstStyle/>
        <a:p>
          <a:endParaRPr lang="en-GB"/>
        </a:p>
      </dgm:t>
    </dgm:pt>
    <dgm:pt modelId="{D0BBB473-C22E-4BC3-AD4B-6975BE060279}" type="sibTrans" cxnId="{25240F5E-7CC5-44D6-B251-302B4DDB4739}">
      <dgm:prSet/>
      <dgm:spPr/>
      <dgm:t>
        <a:bodyPr/>
        <a:lstStyle/>
        <a:p>
          <a:endParaRPr lang="en-GB"/>
        </a:p>
      </dgm:t>
    </dgm:pt>
    <dgm:pt modelId="{A5EE3122-2A37-4545-9742-0D34ED72C15E}" type="pres">
      <dgm:prSet presAssocID="{AC86194A-BE6E-4D34-A71F-7E69BF01E8D1}" presName="Name0" presStyleCnt="0">
        <dgm:presLayoutVars>
          <dgm:dir/>
          <dgm:animLvl val="lvl"/>
          <dgm:resizeHandles val="exact"/>
        </dgm:presLayoutVars>
      </dgm:prSet>
      <dgm:spPr/>
    </dgm:pt>
    <dgm:pt modelId="{16BA6145-5C46-4E11-B9F2-6EAAF29EDFBF}" type="pres">
      <dgm:prSet presAssocID="{AC86194A-BE6E-4D34-A71F-7E69BF01E8D1}" presName="tSp" presStyleCnt="0"/>
      <dgm:spPr/>
    </dgm:pt>
    <dgm:pt modelId="{B7CB1B55-B398-49E5-8FC5-AB31F8D17DBF}" type="pres">
      <dgm:prSet presAssocID="{AC86194A-BE6E-4D34-A71F-7E69BF01E8D1}" presName="bSp" presStyleCnt="0"/>
      <dgm:spPr/>
    </dgm:pt>
    <dgm:pt modelId="{C87D35AC-416D-493A-8B1A-CA94D6278E6E}" type="pres">
      <dgm:prSet presAssocID="{AC86194A-BE6E-4D34-A71F-7E69BF01E8D1}" presName="process" presStyleCnt="0"/>
      <dgm:spPr/>
    </dgm:pt>
    <dgm:pt modelId="{6DEBD77B-E193-45C7-9A44-5E115DD43EA1}" type="pres">
      <dgm:prSet presAssocID="{4D3562F0-CD87-434D-AB1C-24B9CE43CF05}" presName="composite1" presStyleCnt="0"/>
      <dgm:spPr/>
    </dgm:pt>
    <dgm:pt modelId="{42003BAA-B609-4DBC-80DB-B9D66DAB97F1}" type="pres">
      <dgm:prSet presAssocID="{4D3562F0-CD87-434D-AB1C-24B9CE43CF05}" presName="dummyNode1" presStyleLbl="node1" presStyleIdx="0" presStyleCnt="3"/>
      <dgm:spPr/>
    </dgm:pt>
    <dgm:pt modelId="{2ABEF88F-15AD-41BA-8C0C-E3037AB5C8F5}" type="pres">
      <dgm:prSet presAssocID="{4D3562F0-CD87-434D-AB1C-24B9CE43CF05}" presName="childNode1" presStyleLbl="bgAcc1" presStyleIdx="0" presStyleCnt="3">
        <dgm:presLayoutVars>
          <dgm:bulletEnabled val="1"/>
        </dgm:presLayoutVars>
      </dgm:prSet>
      <dgm:spPr/>
    </dgm:pt>
    <dgm:pt modelId="{5637FCA9-7DD6-4ED4-B354-76E00317FB93}" type="pres">
      <dgm:prSet presAssocID="{4D3562F0-CD87-434D-AB1C-24B9CE43CF05}" presName="childNode1tx" presStyleLbl="bgAcc1" presStyleIdx="0" presStyleCnt="3">
        <dgm:presLayoutVars>
          <dgm:bulletEnabled val="1"/>
        </dgm:presLayoutVars>
      </dgm:prSet>
      <dgm:spPr/>
    </dgm:pt>
    <dgm:pt modelId="{51936FA5-F6F9-4CA8-A08D-86D3BA6B164D}" type="pres">
      <dgm:prSet presAssocID="{4D3562F0-CD87-434D-AB1C-24B9CE43CF0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AECB827B-D36D-4DD7-8C50-9B23BDE7DADB}" type="pres">
      <dgm:prSet presAssocID="{4D3562F0-CD87-434D-AB1C-24B9CE43CF05}" presName="connSite1" presStyleCnt="0"/>
      <dgm:spPr/>
    </dgm:pt>
    <dgm:pt modelId="{5A2B1F57-059E-47D9-B8B6-C904408C864C}" type="pres">
      <dgm:prSet presAssocID="{BE4B6829-1FC4-4ED1-852E-07F4C73B5D82}" presName="Name9" presStyleLbl="sibTrans2D1" presStyleIdx="0" presStyleCnt="2"/>
      <dgm:spPr/>
    </dgm:pt>
    <dgm:pt modelId="{F7956D72-4286-43D7-A1B9-95ACA9E8B56F}" type="pres">
      <dgm:prSet presAssocID="{3D4A35F9-4088-4CCC-B904-B56E34644BBE}" presName="composite2" presStyleCnt="0"/>
      <dgm:spPr/>
    </dgm:pt>
    <dgm:pt modelId="{34EA1CEE-F110-4DE4-BC6F-B59AB776AF64}" type="pres">
      <dgm:prSet presAssocID="{3D4A35F9-4088-4CCC-B904-B56E34644BBE}" presName="dummyNode2" presStyleLbl="node1" presStyleIdx="0" presStyleCnt="3"/>
      <dgm:spPr/>
    </dgm:pt>
    <dgm:pt modelId="{96DFCAE4-C6AE-4381-A698-485D96209876}" type="pres">
      <dgm:prSet presAssocID="{3D4A35F9-4088-4CCC-B904-B56E34644BBE}" presName="childNode2" presStyleLbl="bgAcc1" presStyleIdx="1" presStyleCnt="3">
        <dgm:presLayoutVars>
          <dgm:bulletEnabled val="1"/>
        </dgm:presLayoutVars>
      </dgm:prSet>
      <dgm:spPr/>
    </dgm:pt>
    <dgm:pt modelId="{99114577-37EC-4B83-9D95-5DED536BDF24}" type="pres">
      <dgm:prSet presAssocID="{3D4A35F9-4088-4CCC-B904-B56E34644BBE}" presName="childNode2tx" presStyleLbl="bgAcc1" presStyleIdx="1" presStyleCnt="3">
        <dgm:presLayoutVars>
          <dgm:bulletEnabled val="1"/>
        </dgm:presLayoutVars>
      </dgm:prSet>
      <dgm:spPr/>
    </dgm:pt>
    <dgm:pt modelId="{32745A07-3DF6-4890-AA32-CE9F00A3BC75}" type="pres">
      <dgm:prSet presAssocID="{3D4A35F9-4088-4CCC-B904-B56E34644BB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4F1B453-6011-43B4-9010-07E6C706A6E8}" type="pres">
      <dgm:prSet presAssocID="{3D4A35F9-4088-4CCC-B904-B56E34644BBE}" presName="connSite2" presStyleCnt="0"/>
      <dgm:spPr/>
    </dgm:pt>
    <dgm:pt modelId="{BA1F423A-E179-4095-9CC4-BE29D8DE9966}" type="pres">
      <dgm:prSet presAssocID="{471E77AF-5E84-4614-B156-EC67577CEA98}" presName="Name18" presStyleLbl="sibTrans2D1" presStyleIdx="1" presStyleCnt="2"/>
      <dgm:spPr/>
    </dgm:pt>
    <dgm:pt modelId="{E2DD2F93-C277-4CC9-BD9F-094B153F88A1}" type="pres">
      <dgm:prSet presAssocID="{27152FA8-56AB-460C-883A-FF197DD88FD5}" presName="composite1" presStyleCnt="0"/>
      <dgm:spPr/>
    </dgm:pt>
    <dgm:pt modelId="{BD9520CC-0E8E-4D11-AC51-14BE92B013A2}" type="pres">
      <dgm:prSet presAssocID="{27152FA8-56AB-460C-883A-FF197DD88FD5}" presName="dummyNode1" presStyleLbl="node1" presStyleIdx="1" presStyleCnt="3"/>
      <dgm:spPr/>
    </dgm:pt>
    <dgm:pt modelId="{3FCCC36A-9A57-4C61-81DC-F0FE4F3155B2}" type="pres">
      <dgm:prSet presAssocID="{27152FA8-56AB-460C-883A-FF197DD88FD5}" presName="childNode1" presStyleLbl="bgAcc1" presStyleIdx="2" presStyleCnt="3">
        <dgm:presLayoutVars>
          <dgm:bulletEnabled val="1"/>
        </dgm:presLayoutVars>
      </dgm:prSet>
      <dgm:spPr/>
    </dgm:pt>
    <dgm:pt modelId="{61B42193-1A17-4DD7-9F95-0570CBF05B21}" type="pres">
      <dgm:prSet presAssocID="{27152FA8-56AB-460C-883A-FF197DD88FD5}" presName="childNode1tx" presStyleLbl="bgAcc1" presStyleIdx="2" presStyleCnt="3">
        <dgm:presLayoutVars>
          <dgm:bulletEnabled val="1"/>
        </dgm:presLayoutVars>
      </dgm:prSet>
      <dgm:spPr/>
    </dgm:pt>
    <dgm:pt modelId="{9A6B021E-DCFD-4483-AE5B-3B517E39C625}" type="pres">
      <dgm:prSet presAssocID="{27152FA8-56AB-460C-883A-FF197DD88FD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1D439CF-BC01-4BA0-BA65-DCF9C6DF27BB}" type="pres">
      <dgm:prSet presAssocID="{27152FA8-56AB-460C-883A-FF197DD88FD5}" presName="connSite1" presStyleCnt="0"/>
      <dgm:spPr/>
    </dgm:pt>
  </dgm:ptLst>
  <dgm:cxnLst>
    <dgm:cxn modelId="{371C7A00-0443-4785-AA52-7A715D3F908A}" type="presOf" srcId="{54AEDF6E-95EF-4903-B417-34AEED5FA980}" destId="{96DFCAE4-C6AE-4381-A698-485D96209876}" srcOrd="0" destOrd="3" presId="urn:microsoft.com/office/officeart/2005/8/layout/hProcess4"/>
    <dgm:cxn modelId="{08DDDE01-F30B-44E2-89E3-C3D7BCE0833C}" type="presOf" srcId="{268DE29E-DB53-4187-8B9E-05D7EE0B28B2}" destId="{5637FCA9-7DD6-4ED4-B354-76E00317FB93}" srcOrd="1" destOrd="0" presId="urn:microsoft.com/office/officeart/2005/8/layout/hProcess4"/>
    <dgm:cxn modelId="{E56A7309-73BF-435F-8DCD-D7CC88C75287}" type="presOf" srcId="{AC86194A-BE6E-4D34-A71F-7E69BF01E8D1}" destId="{A5EE3122-2A37-4545-9742-0D34ED72C15E}" srcOrd="0" destOrd="0" presId="urn:microsoft.com/office/officeart/2005/8/layout/hProcess4"/>
    <dgm:cxn modelId="{4B049409-E66A-45EA-9717-B2E6D3573F49}" type="presOf" srcId="{0C42C7B7-8919-4E3D-B136-B3C511E177F6}" destId="{99114577-37EC-4B83-9D95-5DED536BDF24}" srcOrd="1" destOrd="1" presId="urn:microsoft.com/office/officeart/2005/8/layout/hProcess4"/>
    <dgm:cxn modelId="{0F26350A-14A0-4A4F-9E8D-4DEA58E5EF68}" type="presOf" srcId="{8ED9B587-A7E3-4294-868C-AFC4C1FCCBE3}" destId="{61B42193-1A17-4DD7-9F95-0570CBF05B21}" srcOrd="1" destOrd="0" presId="urn:microsoft.com/office/officeart/2005/8/layout/hProcess4"/>
    <dgm:cxn modelId="{EC81490F-EE67-439B-88CD-77B46CD2CC03}" srcId="{AC86194A-BE6E-4D34-A71F-7E69BF01E8D1}" destId="{3D4A35F9-4088-4CCC-B904-B56E34644BBE}" srcOrd="1" destOrd="0" parTransId="{FB6B027D-00C3-4A58-97E8-C7CE7E3B55E2}" sibTransId="{471E77AF-5E84-4614-B156-EC67577CEA98}"/>
    <dgm:cxn modelId="{54EE891C-64E2-4C25-A303-83785241271C}" srcId="{4D3562F0-CD87-434D-AB1C-24B9CE43CF05}" destId="{D2FBA602-785B-447B-AB66-AAF44976E80E}" srcOrd="3" destOrd="0" parTransId="{0D37D29C-9C65-433A-86DC-FB2E35121885}" sibTransId="{3E937226-A2B7-493A-A2F0-D044E033BA5B}"/>
    <dgm:cxn modelId="{F1620520-0759-4BCA-B9A7-DDD19D54EC93}" type="presOf" srcId="{9B2CEFB4-6589-41A5-B149-46E5C619D381}" destId="{3FCCC36A-9A57-4C61-81DC-F0FE4F3155B2}" srcOrd="0" destOrd="1" presId="urn:microsoft.com/office/officeart/2005/8/layout/hProcess4"/>
    <dgm:cxn modelId="{3F936920-C02F-40C9-890A-29FDCF86DAC1}" type="presOf" srcId="{531EB763-60FF-4CDE-B5A6-E7C9B308B769}" destId="{3FCCC36A-9A57-4C61-81DC-F0FE4F3155B2}" srcOrd="0" destOrd="2" presId="urn:microsoft.com/office/officeart/2005/8/layout/hProcess4"/>
    <dgm:cxn modelId="{099F1524-88C2-4E6F-A7FB-B34505FBD034}" type="presOf" srcId="{471E77AF-5E84-4614-B156-EC67577CEA98}" destId="{BA1F423A-E179-4095-9CC4-BE29D8DE9966}" srcOrd="0" destOrd="0" presId="urn:microsoft.com/office/officeart/2005/8/layout/hProcess4"/>
    <dgm:cxn modelId="{CED88224-1213-4932-9FD6-98616796CC76}" type="presOf" srcId="{3D4A35F9-4088-4CCC-B904-B56E34644BBE}" destId="{32745A07-3DF6-4890-AA32-CE9F00A3BC75}" srcOrd="0" destOrd="0" presId="urn:microsoft.com/office/officeart/2005/8/layout/hProcess4"/>
    <dgm:cxn modelId="{F9EFEF26-AB68-4753-A3FF-A1386176BA4B}" type="presOf" srcId="{D2FBA602-785B-447B-AB66-AAF44976E80E}" destId="{5637FCA9-7DD6-4ED4-B354-76E00317FB93}" srcOrd="1" destOrd="3" presId="urn:microsoft.com/office/officeart/2005/8/layout/hProcess4"/>
    <dgm:cxn modelId="{36D8392C-5CAB-415E-9FB5-9374C4EFECC8}" type="presOf" srcId="{E53F06F8-169B-429B-89EC-4986DC04C355}" destId="{96DFCAE4-C6AE-4381-A698-485D96209876}" srcOrd="0" destOrd="2" presId="urn:microsoft.com/office/officeart/2005/8/layout/hProcess4"/>
    <dgm:cxn modelId="{7BEEBF31-4E5A-4DE4-9C70-83437AAE7EB6}" type="presOf" srcId="{9B2CEFB4-6589-41A5-B149-46E5C619D381}" destId="{61B42193-1A17-4DD7-9F95-0570CBF05B21}" srcOrd="1" destOrd="1" presId="urn:microsoft.com/office/officeart/2005/8/layout/hProcess4"/>
    <dgm:cxn modelId="{8C6A635C-570B-446A-B267-17502624494B}" srcId="{4D3562F0-CD87-434D-AB1C-24B9CE43CF05}" destId="{268DE29E-DB53-4187-8B9E-05D7EE0B28B2}" srcOrd="0" destOrd="0" parTransId="{8838620D-FA45-41B7-91B9-FEC80EA45D5C}" sibTransId="{73ECB8BC-335B-4F5F-9DA7-E7174A41E75A}"/>
    <dgm:cxn modelId="{25240F5E-7CC5-44D6-B251-302B4DDB4739}" srcId="{3D4A35F9-4088-4CCC-B904-B56E34644BBE}" destId="{54AEDF6E-95EF-4903-B417-34AEED5FA980}" srcOrd="3" destOrd="0" parTransId="{2367D4A8-8E2B-4F73-83DD-8EC14CE56BA5}" sibTransId="{D0BBB473-C22E-4BC3-AD4B-6975BE060279}"/>
    <dgm:cxn modelId="{E0855D5E-76A5-4F0E-BD1F-1AAA5B4180EF}" srcId="{27152FA8-56AB-460C-883A-FF197DD88FD5}" destId="{531EB763-60FF-4CDE-B5A6-E7C9B308B769}" srcOrd="2" destOrd="0" parTransId="{648460D5-E046-4F18-B261-F86F27DA1151}" sibTransId="{0FBCBDD9-E325-4B41-A9D8-3C6DF4065B82}"/>
    <dgm:cxn modelId="{F6DDCB45-8CA2-4014-A556-B8A511215DE4}" srcId="{3D4A35F9-4088-4CCC-B904-B56E34644BBE}" destId="{6C254FDA-DBE9-45C8-856C-EE415DA778B7}" srcOrd="4" destOrd="0" parTransId="{9DFBC178-9243-4FF1-8184-17856B7F5B0C}" sibTransId="{C89C7A9B-217E-41A6-B27D-6FF40D27BA73}"/>
    <dgm:cxn modelId="{345C6068-A451-477F-BB15-BE681CC0550F}" type="presOf" srcId="{49390EBB-4EFD-41B1-B21C-8D9269DA36AE}" destId="{2ABEF88F-15AD-41BA-8C0C-E3037AB5C8F5}" srcOrd="0" destOrd="2" presId="urn:microsoft.com/office/officeart/2005/8/layout/hProcess4"/>
    <dgm:cxn modelId="{DB269B68-F110-4788-A93E-9B55BE6D09BF}" srcId="{3D4A35F9-4088-4CCC-B904-B56E34644BBE}" destId="{E53F06F8-169B-429B-89EC-4986DC04C355}" srcOrd="2" destOrd="0" parTransId="{FED0D56B-185C-43E7-91B5-8AF1C58591DE}" sibTransId="{8ABC3B8A-DD61-438D-B5BE-34C58D325C2F}"/>
    <dgm:cxn modelId="{93334E6C-E239-43B3-BD0E-1139E7F4C00C}" type="presOf" srcId="{E53F06F8-169B-429B-89EC-4986DC04C355}" destId="{99114577-37EC-4B83-9D95-5DED536BDF24}" srcOrd="1" destOrd="2" presId="urn:microsoft.com/office/officeart/2005/8/layout/hProcess4"/>
    <dgm:cxn modelId="{8CA89C4F-44BD-49CD-A7B6-EE896471576D}" type="presOf" srcId="{F6744873-DC6B-44DA-9D2C-B0F2B1EAE219}" destId="{2ABEF88F-15AD-41BA-8C0C-E3037AB5C8F5}" srcOrd="0" destOrd="1" presId="urn:microsoft.com/office/officeart/2005/8/layout/hProcess4"/>
    <dgm:cxn modelId="{1EEE1150-0EB1-4BEC-BE76-00D99E9454C1}" type="presOf" srcId="{4D3562F0-CD87-434D-AB1C-24B9CE43CF05}" destId="{51936FA5-F6F9-4CA8-A08D-86D3BA6B164D}" srcOrd="0" destOrd="0" presId="urn:microsoft.com/office/officeart/2005/8/layout/hProcess4"/>
    <dgm:cxn modelId="{0FD0A757-7D36-40F1-9208-5674AB6AF49F}" srcId="{3D4A35F9-4088-4CCC-B904-B56E34644BBE}" destId="{B2803094-BB81-4BF9-8644-1ED83CB48FA9}" srcOrd="0" destOrd="0" parTransId="{2EB6257B-9055-44FE-A72B-830F3A3D8CB7}" sibTransId="{F4C65338-3A43-4D2C-9FD1-0A9D751EA1B0}"/>
    <dgm:cxn modelId="{1B36667C-A81A-4368-8A58-405B6FEF3937}" srcId="{AC86194A-BE6E-4D34-A71F-7E69BF01E8D1}" destId="{4D3562F0-CD87-434D-AB1C-24B9CE43CF05}" srcOrd="0" destOrd="0" parTransId="{DA352981-0F41-4B58-A86B-652982AF85D8}" sibTransId="{BE4B6829-1FC4-4ED1-852E-07F4C73B5D82}"/>
    <dgm:cxn modelId="{28996588-7C4B-40F5-8D19-B9AB832F4333}" type="presOf" srcId="{49390EBB-4EFD-41B1-B21C-8D9269DA36AE}" destId="{5637FCA9-7DD6-4ED4-B354-76E00317FB93}" srcOrd="1" destOrd="2" presId="urn:microsoft.com/office/officeart/2005/8/layout/hProcess4"/>
    <dgm:cxn modelId="{A128BA98-BE50-4DCE-B992-966CBE274C8A}" type="presOf" srcId="{0C42C7B7-8919-4E3D-B136-B3C511E177F6}" destId="{96DFCAE4-C6AE-4381-A698-485D96209876}" srcOrd="0" destOrd="1" presId="urn:microsoft.com/office/officeart/2005/8/layout/hProcess4"/>
    <dgm:cxn modelId="{5FA5149D-0BF6-45B1-9D4C-44E040C1DF03}" type="presOf" srcId="{D2FBA602-785B-447B-AB66-AAF44976E80E}" destId="{2ABEF88F-15AD-41BA-8C0C-E3037AB5C8F5}" srcOrd="0" destOrd="3" presId="urn:microsoft.com/office/officeart/2005/8/layout/hProcess4"/>
    <dgm:cxn modelId="{C0CD569D-03E1-4A77-8F2E-95CCA49247E5}" type="presOf" srcId="{54AEDF6E-95EF-4903-B417-34AEED5FA980}" destId="{99114577-37EC-4B83-9D95-5DED536BDF24}" srcOrd="1" destOrd="3" presId="urn:microsoft.com/office/officeart/2005/8/layout/hProcess4"/>
    <dgm:cxn modelId="{D30D00A2-6918-46D9-A1B8-0A3F1C1A7D49}" type="presOf" srcId="{531EB763-60FF-4CDE-B5A6-E7C9B308B769}" destId="{61B42193-1A17-4DD7-9F95-0570CBF05B21}" srcOrd="1" destOrd="2" presId="urn:microsoft.com/office/officeart/2005/8/layout/hProcess4"/>
    <dgm:cxn modelId="{5C1A0FA3-EA84-42BA-A4A2-21BCD45B17DA}" srcId="{27152FA8-56AB-460C-883A-FF197DD88FD5}" destId="{9B2CEFB4-6589-41A5-B149-46E5C619D381}" srcOrd="1" destOrd="0" parTransId="{FB55CEDC-EA06-4BB3-AEA0-739A2759C971}" sibTransId="{05A711A1-BB81-422E-B565-BDC1B94187B6}"/>
    <dgm:cxn modelId="{80DCF2A6-47C0-4613-820C-CFFA3E72D95A}" type="presOf" srcId="{8ED9B587-A7E3-4294-868C-AFC4C1FCCBE3}" destId="{3FCCC36A-9A57-4C61-81DC-F0FE4F3155B2}" srcOrd="0" destOrd="0" presId="urn:microsoft.com/office/officeart/2005/8/layout/hProcess4"/>
    <dgm:cxn modelId="{5A6B19AB-C31C-420F-8CA4-B2CDA4F60BA6}" type="presOf" srcId="{27152FA8-56AB-460C-883A-FF197DD88FD5}" destId="{9A6B021E-DCFD-4483-AE5B-3B517E39C625}" srcOrd="0" destOrd="0" presId="urn:microsoft.com/office/officeart/2005/8/layout/hProcess4"/>
    <dgm:cxn modelId="{50D1B6AF-A566-4C07-B716-4A75E6148377}" type="presOf" srcId="{F6744873-DC6B-44DA-9D2C-B0F2B1EAE219}" destId="{5637FCA9-7DD6-4ED4-B354-76E00317FB93}" srcOrd="1" destOrd="1" presId="urn:microsoft.com/office/officeart/2005/8/layout/hProcess4"/>
    <dgm:cxn modelId="{6C5729B1-244E-4F46-8C80-B4FF9A1DD58F}" srcId="{4D3562F0-CD87-434D-AB1C-24B9CE43CF05}" destId="{49390EBB-4EFD-41B1-B21C-8D9269DA36AE}" srcOrd="2" destOrd="0" parTransId="{C78ABD7C-B72F-4514-A048-0552DA3E5899}" sibTransId="{796DEE48-1911-4B30-ABE7-73B01DBD54D9}"/>
    <dgm:cxn modelId="{456E23BA-1E2D-4979-AAFE-5098675F7FF5}" type="presOf" srcId="{6C254FDA-DBE9-45C8-856C-EE415DA778B7}" destId="{99114577-37EC-4B83-9D95-5DED536BDF24}" srcOrd="1" destOrd="4" presId="urn:microsoft.com/office/officeart/2005/8/layout/hProcess4"/>
    <dgm:cxn modelId="{713D3EBC-BC13-435C-8D1B-E035CE42A04B}" type="presOf" srcId="{B2803094-BB81-4BF9-8644-1ED83CB48FA9}" destId="{96DFCAE4-C6AE-4381-A698-485D96209876}" srcOrd="0" destOrd="0" presId="urn:microsoft.com/office/officeart/2005/8/layout/hProcess4"/>
    <dgm:cxn modelId="{EE9DC7C5-8390-4D54-84C7-3A52164789F2}" srcId="{AC86194A-BE6E-4D34-A71F-7E69BF01E8D1}" destId="{27152FA8-56AB-460C-883A-FF197DD88FD5}" srcOrd="2" destOrd="0" parTransId="{19142ED7-BCA1-47AD-8E1A-1AEA66866787}" sibTransId="{52514941-6B6E-4637-BEE1-8A383DE6FFAE}"/>
    <dgm:cxn modelId="{E13148CA-2193-4F46-8968-C4E940A7FFF3}" srcId="{4D3562F0-CD87-434D-AB1C-24B9CE43CF05}" destId="{F6744873-DC6B-44DA-9D2C-B0F2B1EAE219}" srcOrd="1" destOrd="0" parTransId="{CCE3ACAC-F42E-4555-8F4E-98FF88A5D0F6}" sibTransId="{C0AB49B7-29A8-49F1-B44C-7481BE48B764}"/>
    <dgm:cxn modelId="{850444CD-9EF7-45BD-AF4D-0A41ACC8ADAE}" type="presOf" srcId="{BE4B6829-1FC4-4ED1-852E-07F4C73B5D82}" destId="{5A2B1F57-059E-47D9-B8B6-C904408C864C}" srcOrd="0" destOrd="0" presId="urn:microsoft.com/office/officeart/2005/8/layout/hProcess4"/>
    <dgm:cxn modelId="{A317DBCE-CF2F-490E-8BE2-316E9EE5C5BD}" type="presOf" srcId="{268DE29E-DB53-4187-8B9E-05D7EE0B28B2}" destId="{2ABEF88F-15AD-41BA-8C0C-E3037AB5C8F5}" srcOrd="0" destOrd="0" presId="urn:microsoft.com/office/officeart/2005/8/layout/hProcess4"/>
    <dgm:cxn modelId="{1CC4FBE2-227C-4714-ADA4-8CF1A099EEC3}" type="presOf" srcId="{B2803094-BB81-4BF9-8644-1ED83CB48FA9}" destId="{99114577-37EC-4B83-9D95-5DED536BDF24}" srcOrd="1" destOrd="0" presId="urn:microsoft.com/office/officeart/2005/8/layout/hProcess4"/>
    <dgm:cxn modelId="{3F9176F4-5D35-46DA-A63F-68DD5DA8A329}" type="presOf" srcId="{6C254FDA-DBE9-45C8-856C-EE415DA778B7}" destId="{96DFCAE4-C6AE-4381-A698-485D96209876}" srcOrd="0" destOrd="4" presId="urn:microsoft.com/office/officeart/2005/8/layout/hProcess4"/>
    <dgm:cxn modelId="{85F61CFD-9559-4FF5-B3A0-B180819DE7C8}" srcId="{3D4A35F9-4088-4CCC-B904-B56E34644BBE}" destId="{0C42C7B7-8919-4E3D-B136-B3C511E177F6}" srcOrd="1" destOrd="0" parTransId="{7DC4EB68-1BAD-4465-A3D2-E2308FA573B4}" sibTransId="{E71F8B8F-0479-4C86-8EB6-60922DDADF0F}"/>
    <dgm:cxn modelId="{BC671DFE-C4DE-42BA-9F83-65AA62DBA13A}" srcId="{27152FA8-56AB-460C-883A-FF197DD88FD5}" destId="{8ED9B587-A7E3-4294-868C-AFC4C1FCCBE3}" srcOrd="0" destOrd="0" parTransId="{D707B663-4529-4E11-8C96-D5DB2644F6E6}" sibTransId="{3027E507-3B46-4B51-8A8E-EF19C8035AC2}"/>
    <dgm:cxn modelId="{98B40426-B1DA-497C-BCD9-04FAA67DFA81}" type="presParOf" srcId="{A5EE3122-2A37-4545-9742-0D34ED72C15E}" destId="{16BA6145-5C46-4E11-B9F2-6EAAF29EDFBF}" srcOrd="0" destOrd="0" presId="urn:microsoft.com/office/officeart/2005/8/layout/hProcess4"/>
    <dgm:cxn modelId="{207650B6-442E-4A1D-AD21-CEB162ADB45F}" type="presParOf" srcId="{A5EE3122-2A37-4545-9742-0D34ED72C15E}" destId="{B7CB1B55-B398-49E5-8FC5-AB31F8D17DBF}" srcOrd="1" destOrd="0" presId="urn:microsoft.com/office/officeart/2005/8/layout/hProcess4"/>
    <dgm:cxn modelId="{D761E91C-6468-4CB9-9672-932C109B91F3}" type="presParOf" srcId="{A5EE3122-2A37-4545-9742-0D34ED72C15E}" destId="{C87D35AC-416D-493A-8B1A-CA94D6278E6E}" srcOrd="2" destOrd="0" presId="urn:microsoft.com/office/officeart/2005/8/layout/hProcess4"/>
    <dgm:cxn modelId="{F19E643C-5D09-4234-8E00-68C1B47E013C}" type="presParOf" srcId="{C87D35AC-416D-493A-8B1A-CA94D6278E6E}" destId="{6DEBD77B-E193-45C7-9A44-5E115DD43EA1}" srcOrd="0" destOrd="0" presId="urn:microsoft.com/office/officeart/2005/8/layout/hProcess4"/>
    <dgm:cxn modelId="{E52D1F75-DD20-41C4-A4D8-B101FDE105FF}" type="presParOf" srcId="{6DEBD77B-E193-45C7-9A44-5E115DD43EA1}" destId="{42003BAA-B609-4DBC-80DB-B9D66DAB97F1}" srcOrd="0" destOrd="0" presId="urn:microsoft.com/office/officeart/2005/8/layout/hProcess4"/>
    <dgm:cxn modelId="{2743942B-04A4-4042-A362-745CF5083A5F}" type="presParOf" srcId="{6DEBD77B-E193-45C7-9A44-5E115DD43EA1}" destId="{2ABEF88F-15AD-41BA-8C0C-E3037AB5C8F5}" srcOrd="1" destOrd="0" presId="urn:microsoft.com/office/officeart/2005/8/layout/hProcess4"/>
    <dgm:cxn modelId="{D8512B8E-20E6-429A-8CFE-E34EEFBDA5C7}" type="presParOf" srcId="{6DEBD77B-E193-45C7-9A44-5E115DD43EA1}" destId="{5637FCA9-7DD6-4ED4-B354-76E00317FB93}" srcOrd="2" destOrd="0" presId="urn:microsoft.com/office/officeart/2005/8/layout/hProcess4"/>
    <dgm:cxn modelId="{478E0005-459A-412F-836E-31941881E5E2}" type="presParOf" srcId="{6DEBD77B-E193-45C7-9A44-5E115DD43EA1}" destId="{51936FA5-F6F9-4CA8-A08D-86D3BA6B164D}" srcOrd="3" destOrd="0" presId="urn:microsoft.com/office/officeart/2005/8/layout/hProcess4"/>
    <dgm:cxn modelId="{FC859804-AABB-46E9-A7AA-4B0849B325CB}" type="presParOf" srcId="{6DEBD77B-E193-45C7-9A44-5E115DD43EA1}" destId="{AECB827B-D36D-4DD7-8C50-9B23BDE7DADB}" srcOrd="4" destOrd="0" presId="urn:microsoft.com/office/officeart/2005/8/layout/hProcess4"/>
    <dgm:cxn modelId="{92E109FB-1954-4A50-AEC8-52932A11BFF4}" type="presParOf" srcId="{C87D35AC-416D-493A-8B1A-CA94D6278E6E}" destId="{5A2B1F57-059E-47D9-B8B6-C904408C864C}" srcOrd="1" destOrd="0" presId="urn:microsoft.com/office/officeart/2005/8/layout/hProcess4"/>
    <dgm:cxn modelId="{97808C21-7D67-4647-81D2-1F3BFE9DDF42}" type="presParOf" srcId="{C87D35AC-416D-493A-8B1A-CA94D6278E6E}" destId="{F7956D72-4286-43D7-A1B9-95ACA9E8B56F}" srcOrd="2" destOrd="0" presId="urn:microsoft.com/office/officeart/2005/8/layout/hProcess4"/>
    <dgm:cxn modelId="{F94C88D3-9B59-4E8B-AF15-15891ADE73BC}" type="presParOf" srcId="{F7956D72-4286-43D7-A1B9-95ACA9E8B56F}" destId="{34EA1CEE-F110-4DE4-BC6F-B59AB776AF64}" srcOrd="0" destOrd="0" presId="urn:microsoft.com/office/officeart/2005/8/layout/hProcess4"/>
    <dgm:cxn modelId="{343C0486-2478-4B0F-B70A-FC9E062EAC1B}" type="presParOf" srcId="{F7956D72-4286-43D7-A1B9-95ACA9E8B56F}" destId="{96DFCAE4-C6AE-4381-A698-485D96209876}" srcOrd="1" destOrd="0" presId="urn:microsoft.com/office/officeart/2005/8/layout/hProcess4"/>
    <dgm:cxn modelId="{09725822-2ADB-4294-BEBD-71396105993B}" type="presParOf" srcId="{F7956D72-4286-43D7-A1B9-95ACA9E8B56F}" destId="{99114577-37EC-4B83-9D95-5DED536BDF24}" srcOrd="2" destOrd="0" presId="urn:microsoft.com/office/officeart/2005/8/layout/hProcess4"/>
    <dgm:cxn modelId="{8D366E17-6A0C-49F2-854C-090BB9066C4E}" type="presParOf" srcId="{F7956D72-4286-43D7-A1B9-95ACA9E8B56F}" destId="{32745A07-3DF6-4890-AA32-CE9F00A3BC75}" srcOrd="3" destOrd="0" presId="urn:microsoft.com/office/officeart/2005/8/layout/hProcess4"/>
    <dgm:cxn modelId="{010AE2CB-E0EB-4949-8B4C-BEB67D12FA25}" type="presParOf" srcId="{F7956D72-4286-43D7-A1B9-95ACA9E8B56F}" destId="{34F1B453-6011-43B4-9010-07E6C706A6E8}" srcOrd="4" destOrd="0" presId="urn:microsoft.com/office/officeart/2005/8/layout/hProcess4"/>
    <dgm:cxn modelId="{A2773C8D-D756-458B-AA3C-8C8C66C708BD}" type="presParOf" srcId="{C87D35AC-416D-493A-8B1A-CA94D6278E6E}" destId="{BA1F423A-E179-4095-9CC4-BE29D8DE9966}" srcOrd="3" destOrd="0" presId="urn:microsoft.com/office/officeart/2005/8/layout/hProcess4"/>
    <dgm:cxn modelId="{7FBD7FA8-594C-449D-A5D7-FA231B498573}" type="presParOf" srcId="{C87D35AC-416D-493A-8B1A-CA94D6278E6E}" destId="{E2DD2F93-C277-4CC9-BD9F-094B153F88A1}" srcOrd="4" destOrd="0" presId="urn:microsoft.com/office/officeart/2005/8/layout/hProcess4"/>
    <dgm:cxn modelId="{6128B0E3-A6AC-4DD7-B447-E32CC71693D6}" type="presParOf" srcId="{E2DD2F93-C277-4CC9-BD9F-094B153F88A1}" destId="{BD9520CC-0E8E-4D11-AC51-14BE92B013A2}" srcOrd="0" destOrd="0" presId="urn:microsoft.com/office/officeart/2005/8/layout/hProcess4"/>
    <dgm:cxn modelId="{D1254C72-FA90-4EBF-8FCF-F2E14BFE7A7F}" type="presParOf" srcId="{E2DD2F93-C277-4CC9-BD9F-094B153F88A1}" destId="{3FCCC36A-9A57-4C61-81DC-F0FE4F3155B2}" srcOrd="1" destOrd="0" presId="urn:microsoft.com/office/officeart/2005/8/layout/hProcess4"/>
    <dgm:cxn modelId="{872F0856-F4E9-4E76-B59D-A9FA62880BFB}" type="presParOf" srcId="{E2DD2F93-C277-4CC9-BD9F-094B153F88A1}" destId="{61B42193-1A17-4DD7-9F95-0570CBF05B21}" srcOrd="2" destOrd="0" presId="urn:microsoft.com/office/officeart/2005/8/layout/hProcess4"/>
    <dgm:cxn modelId="{8F82A5F8-D4F4-4338-9EE3-D6EE5005F7CA}" type="presParOf" srcId="{E2DD2F93-C277-4CC9-BD9F-094B153F88A1}" destId="{9A6B021E-DCFD-4483-AE5B-3B517E39C625}" srcOrd="3" destOrd="0" presId="urn:microsoft.com/office/officeart/2005/8/layout/hProcess4"/>
    <dgm:cxn modelId="{8728383F-CC3D-4F2C-AF14-E0A91A3C5A0B}" type="presParOf" srcId="{E2DD2F93-C277-4CC9-BD9F-094B153F88A1}" destId="{11D439CF-BC01-4BA0-BA65-DCF9C6DF27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/>
            <a:t>Services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 err="1"/>
            <a:t>Paed</a:t>
          </a:r>
          <a:r>
            <a:rPr lang="en-GB" sz="1400"/>
            <a:t> Health Hub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4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400"/>
        </a:p>
      </dgm:t>
    </dgm:pt>
    <dgm:pt modelId="{3D4A35F9-4088-4CCC-B904-B56E34644BBE}">
      <dgm:prSet phldrT="[Text]" custT="1"/>
      <dgm:spPr/>
      <dgm:t>
        <a:bodyPr/>
        <a:lstStyle/>
        <a:p>
          <a:r>
            <a:rPr lang="en-GB" sz="1400"/>
            <a:t>Lipid Lowering</a:t>
          </a:r>
        </a:p>
      </dgm:t>
    </dgm:pt>
    <dgm:pt modelId="{FB6B027D-00C3-4A58-97E8-C7CE7E3B55E2}" type="parTrans" cxnId="{EC81490F-EE67-439B-88CD-77B46CD2CC03}">
      <dgm:prSet/>
      <dgm:spPr/>
      <dgm:t>
        <a:bodyPr/>
        <a:lstStyle/>
        <a:p>
          <a:endParaRPr lang="en-GB" sz="1400"/>
        </a:p>
      </dgm:t>
    </dgm:pt>
    <dgm:pt modelId="{471E77AF-5E84-4614-B156-EC67577CEA98}" type="sibTrans" cxnId="{EC81490F-EE67-439B-88CD-77B46CD2CC03}">
      <dgm:prSet custT="1"/>
      <dgm:spPr/>
      <dgm:t>
        <a:bodyPr/>
        <a:lstStyle/>
        <a:p>
          <a:endParaRPr lang="en-GB" sz="1400"/>
        </a:p>
      </dgm:t>
    </dgm:pt>
    <dgm:pt modelId="{27152FA8-56AB-460C-883A-FF197DD88FD5}">
      <dgm:prSet phldrT="[Text]" custT="1"/>
      <dgm:spPr/>
      <dgm:t>
        <a:bodyPr/>
        <a:lstStyle/>
        <a:p>
          <a:r>
            <a:rPr lang="en-GB" sz="1400" b="0"/>
            <a:t>LUCID</a:t>
          </a:r>
        </a:p>
      </dgm:t>
    </dgm:pt>
    <dgm:pt modelId="{19142ED7-BCA1-47AD-8E1A-1AEA66866787}" type="parTrans" cxnId="{EE9DC7C5-8390-4D54-84C7-3A52164789F2}">
      <dgm:prSet/>
      <dgm:spPr/>
      <dgm:t>
        <a:bodyPr/>
        <a:lstStyle/>
        <a:p>
          <a:endParaRPr lang="en-GB" sz="1400"/>
        </a:p>
      </dgm:t>
    </dgm:pt>
    <dgm:pt modelId="{52514941-6B6E-4637-BEE1-8A383DE6FFAE}" type="sibTrans" cxnId="{EE9DC7C5-8390-4D54-84C7-3A52164789F2}">
      <dgm:prSet custT="1"/>
      <dgm:spPr/>
      <dgm:t>
        <a:bodyPr/>
        <a:lstStyle/>
        <a:p>
          <a:endParaRPr lang="en-GB" sz="1400"/>
        </a:p>
      </dgm:t>
    </dgm:pt>
    <dgm:pt modelId="{B2803094-BB81-4BF9-8644-1ED83CB48FA9}">
      <dgm:prSet/>
      <dgm:spPr/>
      <dgm:t>
        <a:bodyPr/>
        <a:lstStyle/>
        <a:p>
          <a:pPr algn="just"/>
          <a:r>
            <a:rPr lang="en-GB"/>
            <a:t>DES statin &gt;10% </a:t>
          </a:r>
          <a:r>
            <a:rPr lang="en-GB" err="1"/>
            <a:t>Qrisk</a:t>
          </a:r>
          <a:endParaRPr lang="en-GB"/>
        </a:p>
      </dgm:t>
    </dgm:pt>
    <dgm:pt modelId="{2EB6257B-9055-44FE-A72B-830F3A3D8CB7}" type="parTrans" cxnId="{0FD0A757-7D36-40F1-9208-5674AB6AF49F}">
      <dgm:prSet/>
      <dgm:spPr/>
      <dgm:t>
        <a:bodyPr/>
        <a:lstStyle/>
        <a:p>
          <a:endParaRPr lang="en-GB"/>
        </a:p>
      </dgm:t>
    </dgm:pt>
    <dgm:pt modelId="{F4C65338-3A43-4D2C-9FD1-0A9D751EA1B0}" type="sibTrans" cxnId="{0FD0A757-7D36-40F1-9208-5674AB6AF49F}">
      <dgm:prSet/>
      <dgm:spPr/>
      <dgm:t>
        <a:bodyPr/>
        <a:lstStyle/>
        <a:p>
          <a:endParaRPr lang="en-GB"/>
        </a:p>
      </dgm:t>
    </dgm:pt>
    <dgm:pt modelId="{8ED9B587-A7E3-4294-868C-AFC4C1FCCBE3}">
      <dgm:prSet/>
      <dgm:spPr/>
      <dgm:t>
        <a:bodyPr/>
        <a:lstStyle/>
        <a:p>
          <a:r>
            <a:rPr lang="en-GB" err="1"/>
            <a:t>ACR</a:t>
          </a:r>
          <a:r>
            <a:rPr lang="en-GB"/>
            <a:t> &gt;30</a:t>
          </a:r>
        </a:p>
      </dgm:t>
    </dgm:pt>
    <dgm:pt modelId="{D707B663-4529-4E11-8C96-D5DB2644F6E6}" type="parTrans" cxnId="{BC671DFE-C4DE-42BA-9F83-65AA62DBA13A}">
      <dgm:prSet/>
      <dgm:spPr/>
      <dgm:t>
        <a:bodyPr/>
        <a:lstStyle/>
        <a:p>
          <a:endParaRPr lang="en-GB"/>
        </a:p>
      </dgm:t>
    </dgm:pt>
    <dgm:pt modelId="{3027E507-3B46-4B51-8A8E-EF19C8035AC2}" type="sibTrans" cxnId="{BC671DFE-C4DE-42BA-9F83-65AA62DBA13A}">
      <dgm:prSet/>
      <dgm:spPr/>
      <dgm:t>
        <a:bodyPr/>
        <a:lstStyle/>
        <a:p>
          <a:endParaRPr lang="en-GB"/>
        </a:p>
      </dgm:t>
    </dgm:pt>
    <dgm:pt modelId="{F6744873-DC6B-44DA-9D2C-B0F2B1EAE219}">
      <dgm:prSet/>
      <dgm:spPr/>
      <dgm:t>
        <a:bodyPr/>
        <a:lstStyle/>
        <a:p>
          <a:pPr algn="just"/>
          <a:r>
            <a:rPr lang="en-GB"/>
            <a:t>Federation will arrange appt</a:t>
          </a:r>
        </a:p>
      </dgm:t>
    </dgm:pt>
    <dgm:pt modelId="{CCE3ACAC-F42E-4555-8F4E-98FF88A5D0F6}" type="parTrans" cxnId="{E13148CA-2193-4F46-8968-C4E940A7FFF3}">
      <dgm:prSet/>
      <dgm:spPr/>
      <dgm:t>
        <a:bodyPr/>
        <a:lstStyle/>
        <a:p>
          <a:endParaRPr lang="en-GB"/>
        </a:p>
      </dgm:t>
    </dgm:pt>
    <dgm:pt modelId="{C0AB49B7-29A8-49F1-B44C-7481BE48B764}" type="sibTrans" cxnId="{E13148CA-2193-4F46-8968-C4E940A7FFF3}">
      <dgm:prSet/>
      <dgm:spPr/>
      <dgm:t>
        <a:bodyPr/>
        <a:lstStyle/>
        <a:p>
          <a:endParaRPr lang="en-GB"/>
        </a:p>
      </dgm:t>
    </dgm:pt>
    <dgm:pt modelId="{49390EBB-4EFD-41B1-B21C-8D9269DA36AE}">
      <dgm:prSet/>
      <dgm:spPr/>
      <dgm:t>
        <a:bodyPr/>
        <a:lstStyle/>
        <a:p>
          <a:pPr algn="just"/>
          <a:r>
            <a:rPr lang="en-GB"/>
            <a:t>Put an action plan in place</a:t>
          </a:r>
        </a:p>
      </dgm:t>
    </dgm:pt>
    <dgm:pt modelId="{C78ABD7C-B72F-4514-A048-0552DA3E5899}" type="parTrans" cxnId="{6C5729B1-244E-4F46-8C80-B4FF9A1DD58F}">
      <dgm:prSet/>
      <dgm:spPr/>
      <dgm:t>
        <a:bodyPr/>
        <a:lstStyle/>
        <a:p>
          <a:endParaRPr lang="en-GB"/>
        </a:p>
      </dgm:t>
    </dgm:pt>
    <dgm:pt modelId="{796DEE48-1911-4B30-ABE7-73B01DBD54D9}" type="sibTrans" cxnId="{6C5729B1-244E-4F46-8C80-B4FF9A1DD58F}">
      <dgm:prSet/>
      <dgm:spPr/>
      <dgm:t>
        <a:bodyPr/>
        <a:lstStyle/>
        <a:p>
          <a:endParaRPr lang="en-GB"/>
        </a:p>
      </dgm:t>
    </dgm:pt>
    <dgm:pt modelId="{0C42C7B7-8919-4E3D-B136-B3C511E177F6}">
      <dgm:prSet/>
      <dgm:spPr/>
      <dgm:t>
        <a:bodyPr/>
        <a:lstStyle/>
        <a:p>
          <a:pPr algn="just"/>
          <a:r>
            <a:rPr lang="en-GB"/>
            <a:t>Federation send out invite</a:t>
          </a:r>
        </a:p>
      </dgm:t>
    </dgm:pt>
    <dgm:pt modelId="{7DC4EB68-1BAD-4465-A3D2-E2308FA573B4}" type="parTrans" cxnId="{85F61CFD-9559-4FF5-B3A0-B180819DE7C8}">
      <dgm:prSet/>
      <dgm:spPr/>
      <dgm:t>
        <a:bodyPr/>
        <a:lstStyle/>
        <a:p>
          <a:endParaRPr lang="en-GB"/>
        </a:p>
      </dgm:t>
    </dgm:pt>
    <dgm:pt modelId="{E71F8B8F-0479-4C86-8EB6-60922DDADF0F}" type="sibTrans" cxnId="{85F61CFD-9559-4FF5-B3A0-B180819DE7C8}">
      <dgm:prSet/>
      <dgm:spPr/>
      <dgm:t>
        <a:bodyPr/>
        <a:lstStyle/>
        <a:p>
          <a:endParaRPr lang="en-GB"/>
        </a:p>
      </dgm:t>
    </dgm:pt>
    <dgm:pt modelId="{9B2CEFB4-6589-41A5-B149-46E5C619D381}">
      <dgm:prSet/>
      <dgm:spPr/>
      <dgm:t>
        <a:bodyPr/>
        <a:lstStyle/>
        <a:p>
          <a:r>
            <a:rPr lang="en-GB"/>
            <a:t>Automatically booked in</a:t>
          </a:r>
        </a:p>
      </dgm:t>
    </dgm:pt>
    <dgm:pt modelId="{FB55CEDC-EA06-4BB3-AEA0-739A2759C971}" type="parTrans" cxnId="{5C1A0FA3-EA84-42BA-A4A2-21BCD45B17DA}">
      <dgm:prSet/>
      <dgm:spPr/>
      <dgm:t>
        <a:bodyPr/>
        <a:lstStyle/>
        <a:p>
          <a:endParaRPr lang="en-GB"/>
        </a:p>
      </dgm:t>
    </dgm:pt>
    <dgm:pt modelId="{05A711A1-BB81-422E-B565-BDC1B94187B6}" type="sibTrans" cxnId="{5C1A0FA3-EA84-42BA-A4A2-21BCD45B17DA}">
      <dgm:prSet/>
      <dgm:spPr/>
      <dgm:t>
        <a:bodyPr/>
        <a:lstStyle/>
        <a:p>
          <a:endParaRPr lang="en-GB"/>
        </a:p>
      </dgm:t>
    </dgm:pt>
    <dgm:pt modelId="{531EB763-60FF-4CDE-B5A6-E7C9B308B769}">
      <dgm:prSet/>
      <dgm:spPr/>
      <dgm:t>
        <a:bodyPr/>
        <a:lstStyle/>
        <a:p>
          <a:r>
            <a:rPr lang="en-GB"/>
            <a:t>UHL bloods only</a:t>
          </a:r>
        </a:p>
      </dgm:t>
    </dgm:pt>
    <dgm:pt modelId="{648460D5-E046-4F18-B261-F86F27DA1151}" type="parTrans" cxnId="{E0855D5E-76A5-4F0E-BD1F-1AAA5B4180EF}">
      <dgm:prSet/>
      <dgm:spPr/>
      <dgm:t>
        <a:bodyPr/>
        <a:lstStyle/>
        <a:p>
          <a:endParaRPr lang="en-GB"/>
        </a:p>
      </dgm:t>
    </dgm:pt>
    <dgm:pt modelId="{0FBCBDD9-E325-4B41-A9D8-3C6DF4065B82}" type="sibTrans" cxnId="{E0855D5E-76A5-4F0E-BD1F-1AAA5B4180EF}">
      <dgm:prSet/>
      <dgm:spPr/>
      <dgm:t>
        <a:bodyPr/>
        <a:lstStyle/>
        <a:p>
          <a:endParaRPr lang="en-GB"/>
        </a:p>
      </dgm:t>
    </dgm:pt>
    <dgm:pt modelId="{54AEDF6E-95EF-4903-B417-34AEED5FA980}">
      <dgm:prSet/>
      <dgm:spPr/>
      <dgm:t>
        <a:bodyPr/>
        <a:lstStyle/>
        <a:p>
          <a:pPr algn="just"/>
          <a:r>
            <a:rPr lang="en-GB"/>
            <a:t>Link to book an appt</a:t>
          </a:r>
        </a:p>
      </dgm:t>
    </dgm:pt>
    <dgm:pt modelId="{2367D4A8-8E2B-4F73-83DD-8EC14CE56BA5}" type="parTrans" cxnId="{25240F5E-7CC5-44D6-B251-302B4DDB4739}">
      <dgm:prSet/>
      <dgm:spPr/>
      <dgm:t>
        <a:bodyPr/>
        <a:lstStyle/>
        <a:p>
          <a:endParaRPr lang="en-GB"/>
        </a:p>
      </dgm:t>
    </dgm:pt>
    <dgm:pt modelId="{D0BBB473-C22E-4BC3-AD4B-6975BE060279}" type="sibTrans" cxnId="{25240F5E-7CC5-44D6-B251-302B4DDB4739}">
      <dgm:prSet/>
      <dgm:spPr/>
      <dgm:t>
        <a:bodyPr/>
        <a:lstStyle/>
        <a:p>
          <a:endParaRPr lang="en-GB"/>
        </a:p>
      </dgm:t>
    </dgm:pt>
    <dgm:pt modelId="{611C8F7C-DE16-4952-9A32-68A806AA31F4}">
      <dgm:prSet/>
      <dgm:spPr/>
      <dgm:t>
        <a:bodyPr/>
        <a:lstStyle/>
        <a:p>
          <a:pPr algn="just"/>
          <a:r>
            <a:rPr lang="en-GB"/>
            <a:t>Refer patient in</a:t>
          </a:r>
        </a:p>
      </dgm:t>
    </dgm:pt>
    <dgm:pt modelId="{6692B898-0C3B-4A6A-B342-8D61781B3E0C}" type="parTrans" cxnId="{15F55AC8-926E-4D93-8997-0B8D2219C620}">
      <dgm:prSet/>
      <dgm:spPr/>
    </dgm:pt>
    <dgm:pt modelId="{995991F7-3151-4064-908B-A108C4F47387}" type="sibTrans" cxnId="{15F55AC8-926E-4D93-8997-0B8D2219C620}">
      <dgm:prSet/>
      <dgm:spPr/>
    </dgm:pt>
    <dgm:pt modelId="{B74B1AC5-6BF9-42C4-B606-0A73ACD5A840}">
      <dgm:prSet/>
      <dgm:spPr/>
      <dgm:t>
        <a:bodyPr/>
        <a:lstStyle/>
        <a:p>
          <a:pPr algn="just"/>
          <a:r>
            <a:rPr lang="en-GB"/>
            <a:t>For frequent attenders</a:t>
          </a:r>
        </a:p>
      </dgm:t>
    </dgm:pt>
    <dgm:pt modelId="{C86C63FA-EBA1-438B-8244-3B17FF88382E}" type="parTrans" cxnId="{50AB179C-60C9-4FF1-88CC-1CAB105886D1}">
      <dgm:prSet/>
      <dgm:spPr/>
    </dgm:pt>
    <dgm:pt modelId="{EA9F287B-C904-42DC-88CE-4DEB3E4BE881}" type="sibTrans" cxnId="{50AB179C-60C9-4FF1-88CC-1CAB105886D1}">
      <dgm:prSet/>
      <dgm:spPr/>
    </dgm:pt>
    <dgm:pt modelId="{C7D4F160-3F19-4291-A3FD-92912BD41B53}">
      <dgm:prSet/>
      <dgm:spPr/>
      <dgm:t>
        <a:bodyPr/>
        <a:lstStyle/>
        <a:p>
          <a:r>
            <a:rPr lang="en-GB"/>
            <a:t>We can book ourselves</a:t>
          </a:r>
        </a:p>
      </dgm:t>
    </dgm:pt>
    <dgm:pt modelId="{B2325D81-8D8C-41B0-98D1-E61BEE24CAA1}" type="parTrans" cxnId="{3908428D-DF1C-4354-BAC7-330AC5062476}">
      <dgm:prSet/>
      <dgm:spPr/>
    </dgm:pt>
    <dgm:pt modelId="{F7B6C1A0-99A2-4B73-8CC0-31583450AC39}" type="sibTrans" cxnId="{3908428D-DF1C-4354-BAC7-330AC5062476}">
      <dgm:prSet/>
      <dgm:spPr/>
    </dgm:pt>
    <dgm:pt modelId="{5EFFFEEE-7328-47E2-884E-9B764D7783DA}">
      <dgm:prSet/>
      <dgm:spPr/>
      <dgm:t>
        <a:bodyPr/>
        <a:lstStyle/>
        <a:p>
          <a:pPr algn="just"/>
          <a:r>
            <a:rPr lang="en-GB" dirty="0"/>
            <a:t>QOF for CKD pats</a:t>
          </a:r>
        </a:p>
      </dgm:t>
    </dgm:pt>
    <dgm:pt modelId="{B05A7727-9D37-4AC8-9FF9-EFC855D010BF}" type="parTrans" cxnId="{B3D143F8-96D5-4075-8C4A-13550E52CA2F}">
      <dgm:prSet/>
      <dgm:spPr/>
    </dgm:pt>
    <dgm:pt modelId="{2B6B7BEC-5774-435A-830D-E741F35B8C79}" type="sibTrans" cxnId="{B3D143F8-96D5-4075-8C4A-13550E52CA2F}">
      <dgm:prSet/>
      <dgm:spPr/>
    </dgm:pt>
    <dgm:pt modelId="{A5EE3122-2A37-4545-9742-0D34ED72C15E}" type="pres">
      <dgm:prSet presAssocID="{AC86194A-BE6E-4D34-A71F-7E69BF01E8D1}" presName="Name0" presStyleCnt="0">
        <dgm:presLayoutVars>
          <dgm:dir/>
          <dgm:animLvl val="lvl"/>
          <dgm:resizeHandles val="exact"/>
        </dgm:presLayoutVars>
      </dgm:prSet>
      <dgm:spPr/>
    </dgm:pt>
    <dgm:pt modelId="{16BA6145-5C46-4E11-B9F2-6EAAF29EDFBF}" type="pres">
      <dgm:prSet presAssocID="{AC86194A-BE6E-4D34-A71F-7E69BF01E8D1}" presName="tSp" presStyleCnt="0"/>
      <dgm:spPr/>
    </dgm:pt>
    <dgm:pt modelId="{B7CB1B55-B398-49E5-8FC5-AB31F8D17DBF}" type="pres">
      <dgm:prSet presAssocID="{AC86194A-BE6E-4D34-A71F-7E69BF01E8D1}" presName="bSp" presStyleCnt="0"/>
      <dgm:spPr/>
    </dgm:pt>
    <dgm:pt modelId="{C87D35AC-416D-493A-8B1A-CA94D6278E6E}" type="pres">
      <dgm:prSet presAssocID="{AC86194A-BE6E-4D34-A71F-7E69BF01E8D1}" presName="process" presStyleCnt="0"/>
      <dgm:spPr/>
    </dgm:pt>
    <dgm:pt modelId="{6DEBD77B-E193-45C7-9A44-5E115DD43EA1}" type="pres">
      <dgm:prSet presAssocID="{4D3562F0-CD87-434D-AB1C-24B9CE43CF05}" presName="composite1" presStyleCnt="0"/>
      <dgm:spPr/>
    </dgm:pt>
    <dgm:pt modelId="{42003BAA-B609-4DBC-80DB-B9D66DAB97F1}" type="pres">
      <dgm:prSet presAssocID="{4D3562F0-CD87-434D-AB1C-24B9CE43CF05}" presName="dummyNode1" presStyleLbl="node1" presStyleIdx="0" presStyleCnt="3"/>
      <dgm:spPr/>
    </dgm:pt>
    <dgm:pt modelId="{2ABEF88F-15AD-41BA-8C0C-E3037AB5C8F5}" type="pres">
      <dgm:prSet presAssocID="{4D3562F0-CD87-434D-AB1C-24B9CE43CF05}" presName="childNode1" presStyleLbl="bgAcc1" presStyleIdx="0" presStyleCnt="3">
        <dgm:presLayoutVars>
          <dgm:bulletEnabled val="1"/>
        </dgm:presLayoutVars>
      </dgm:prSet>
      <dgm:spPr/>
    </dgm:pt>
    <dgm:pt modelId="{5637FCA9-7DD6-4ED4-B354-76E00317FB93}" type="pres">
      <dgm:prSet presAssocID="{4D3562F0-CD87-434D-AB1C-24B9CE43CF05}" presName="childNode1tx" presStyleLbl="bgAcc1" presStyleIdx="0" presStyleCnt="3">
        <dgm:presLayoutVars>
          <dgm:bulletEnabled val="1"/>
        </dgm:presLayoutVars>
      </dgm:prSet>
      <dgm:spPr/>
    </dgm:pt>
    <dgm:pt modelId="{51936FA5-F6F9-4CA8-A08D-86D3BA6B164D}" type="pres">
      <dgm:prSet presAssocID="{4D3562F0-CD87-434D-AB1C-24B9CE43CF0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AECB827B-D36D-4DD7-8C50-9B23BDE7DADB}" type="pres">
      <dgm:prSet presAssocID="{4D3562F0-CD87-434D-AB1C-24B9CE43CF05}" presName="connSite1" presStyleCnt="0"/>
      <dgm:spPr/>
    </dgm:pt>
    <dgm:pt modelId="{5A2B1F57-059E-47D9-B8B6-C904408C864C}" type="pres">
      <dgm:prSet presAssocID="{BE4B6829-1FC4-4ED1-852E-07F4C73B5D82}" presName="Name9" presStyleLbl="sibTrans2D1" presStyleIdx="0" presStyleCnt="2"/>
      <dgm:spPr/>
    </dgm:pt>
    <dgm:pt modelId="{F7956D72-4286-43D7-A1B9-95ACA9E8B56F}" type="pres">
      <dgm:prSet presAssocID="{3D4A35F9-4088-4CCC-B904-B56E34644BBE}" presName="composite2" presStyleCnt="0"/>
      <dgm:spPr/>
    </dgm:pt>
    <dgm:pt modelId="{34EA1CEE-F110-4DE4-BC6F-B59AB776AF64}" type="pres">
      <dgm:prSet presAssocID="{3D4A35F9-4088-4CCC-B904-B56E34644BBE}" presName="dummyNode2" presStyleLbl="node1" presStyleIdx="0" presStyleCnt="3"/>
      <dgm:spPr/>
    </dgm:pt>
    <dgm:pt modelId="{96DFCAE4-C6AE-4381-A698-485D96209876}" type="pres">
      <dgm:prSet presAssocID="{3D4A35F9-4088-4CCC-B904-B56E34644BBE}" presName="childNode2" presStyleLbl="bgAcc1" presStyleIdx="1" presStyleCnt="3">
        <dgm:presLayoutVars>
          <dgm:bulletEnabled val="1"/>
        </dgm:presLayoutVars>
      </dgm:prSet>
      <dgm:spPr/>
    </dgm:pt>
    <dgm:pt modelId="{99114577-37EC-4B83-9D95-5DED536BDF24}" type="pres">
      <dgm:prSet presAssocID="{3D4A35F9-4088-4CCC-B904-B56E34644BBE}" presName="childNode2tx" presStyleLbl="bgAcc1" presStyleIdx="1" presStyleCnt="3">
        <dgm:presLayoutVars>
          <dgm:bulletEnabled val="1"/>
        </dgm:presLayoutVars>
      </dgm:prSet>
      <dgm:spPr/>
    </dgm:pt>
    <dgm:pt modelId="{32745A07-3DF6-4890-AA32-CE9F00A3BC75}" type="pres">
      <dgm:prSet presAssocID="{3D4A35F9-4088-4CCC-B904-B56E34644BBE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34F1B453-6011-43B4-9010-07E6C706A6E8}" type="pres">
      <dgm:prSet presAssocID="{3D4A35F9-4088-4CCC-B904-B56E34644BBE}" presName="connSite2" presStyleCnt="0"/>
      <dgm:spPr/>
    </dgm:pt>
    <dgm:pt modelId="{BA1F423A-E179-4095-9CC4-BE29D8DE9966}" type="pres">
      <dgm:prSet presAssocID="{471E77AF-5E84-4614-B156-EC67577CEA98}" presName="Name18" presStyleLbl="sibTrans2D1" presStyleIdx="1" presStyleCnt="2"/>
      <dgm:spPr/>
    </dgm:pt>
    <dgm:pt modelId="{E2DD2F93-C277-4CC9-BD9F-094B153F88A1}" type="pres">
      <dgm:prSet presAssocID="{27152FA8-56AB-460C-883A-FF197DD88FD5}" presName="composite1" presStyleCnt="0"/>
      <dgm:spPr/>
    </dgm:pt>
    <dgm:pt modelId="{BD9520CC-0E8E-4D11-AC51-14BE92B013A2}" type="pres">
      <dgm:prSet presAssocID="{27152FA8-56AB-460C-883A-FF197DD88FD5}" presName="dummyNode1" presStyleLbl="node1" presStyleIdx="1" presStyleCnt="3"/>
      <dgm:spPr/>
    </dgm:pt>
    <dgm:pt modelId="{3FCCC36A-9A57-4C61-81DC-F0FE4F3155B2}" type="pres">
      <dgm:prSet presAssocID="{27152FA8-56AB-460C-883A-FF197DD88FD5}" presName="childNode1" presStyleLbl="bgAcc1" presStyleIdx="2" presStyleCnt="3">
        <dgm:presLayoutVars>
          <dgm:bulletEnabled val="1"/>
        </dgm:presLayoutVars>
      </dgm:prSet>
      <dgm:spPr/>
    </dgm:pt>
    <dgm:pt modelId="{61B42193-1A17-4DD7-9F95-0570CBF05B21}" type="pres">
      <dgm:prSet presAssocID="{27152FA8-56AB-460C-883A-FF197DD88FD5}" presName="childNode1tx" presStyleLbl="bgAcc1" presStyleIdx="2" presStyleCnt="3">
        <dgm:presLayoutVars>
          <dgm:bulletEnabled val="1"/>
        </dgm:presLayoutVars>
      </dgm:prSet>
      <dgm:spPr/>
    </dgm:pt>
    <dgm:pt modelId="{9A6B021E-DCFD-4483-AE5B-3B517E39C625}" type="pres">
      <dgm:prSet presAssocID="{27152FA8-56AB-460C-883A-FF197DD88FD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11D439CF-BC01-4BA0-BA65-DCF9C6DF27BB}" type="pres">
      <dgm:prSet presAssocID="{27152FA8-56AB-460C-883A-FF197DD88FD5}" presName="connSite1" presStyleCnt="0"/>
      <dgm:spPr/>
    </dgm:pt>
  </dgm:ptLst>
  <dgm:cxnLst>
    <dgm:cxn modelId="{371C7A00-0443-4785-AA52-7A715D3F908A}" type="presOf" srcId="{54AEDF6E-95EF-4903-B417-34AEED5FA980}" destId="{96DFCAE4-C6AE-4381-A698-485D96209876}" srcOrd="0" destOrd="3" presId="urn:microsoft.com/office/officeart/2005/8/layout/hProcess4"/>
    <dgm:cxn modelId="{E56A7309-73BF-435F-8DCD-D7CC88C75287}" type="presOf" srcId="{AC86194A-BE6E-4D34-A71F-7E69BF01E8D1}" destId="{A5EE3122-2A37-4545-9742-0D34ED72C15E}" srcOrd="0" destOrd="0" presId="urn:microsoft.com/office/officeart/2005/8/layout/hProcess4"/>
    <dgm:cxn modelId="{4B049409-E66A-45EA-9717-B2E6D3573F49}" type="presOf" srcId="{0C42C7B7-8919-4E3D-B136-B3C511E177F6}" destId="{99114577-37EC-4B83-9D95-5DED536BDF24}" srcOrd="1" destOrd="2" presId="urn:microsoft.com/office/officeart/2005/8/layout/hProcess4"/>
    <dgm:cxn modelId="{0F26350A-14A0-4A4F-9E8D-4DEA58E5EF68}" type="presOf" srcId="{8ED9B587-A7E3-4294-868C-AFC4C1FCCBE3}" destId="{61B42193-1A17-4DD7-9F95-0570CBF05B21}" srcOrd="1" destOrd="0" presId="urn:microsoft.com/office/officeart/2005/8/layout/hProcess4"/>
    <dgm:cxn modelId="{3433760B-3477-449B-AFEC-2A493AB3FD80}" type="presOf" srcId="{B74B1AC5-6BF9-42C4-B606-0A73ACD5A840}" destId="{5637FCA9-7DD6-4ED4-B354-76E00317FB93}" srcOrd="1" destOrd="0" presId="urn:microsoft.com/office/officeart/2005/8/layout/hProcess4"/>
    <dgm:cxn modelId="{EC81490F-EE67-439B-88CD-77B46CD2CC03}" srcId="{AC86194A-BE6E-4D34-A71F-7E69BF01E8D1}" destId="{3D4A35F9-4088-4CCC-B904-B56E34644BBE}" srcOrd="1" destOrd="0" parTransId="{FB6B027D-00C3-4A58-97E8-C7CE7E3B55E2}" sibTransId="{471E77AF-5E84-4614-B156-EC67577CEA98}"/>
    <dgm:cxn modelId="{F1620520-0759-4BCA-B9A7-DDD19D54EC93}" type="presOf" srcId="{9B2CEFB4-6589-41A5-B149-46E5C619D381}" destId="{3FCCC36A-9A57-4C61-81DC-F0FE4F3155B2}" srcOrd="0" destOrd="1" presId="urn:microsoft.com/office/officeart/2005/8/layout/hProcess4"/>
    <dgm:cxn modelId="{3F936920-C02F-40C9-890A-29FDCF86DAC1}" type="presOf" srcId="{531EB763-60FF-4CDE-B5A6-E7C9B308B769}" destId="{3FCCC36A-9A57-4C61-81DC-F0FE4F3155B2}" srcOrd="0" destOrd="2" presId="urn:microsoft.com/office/officeart/2005/8/layout/hProcess4"/>
    <dgm:cxn modelId="{099F1524-88C2-4E6F-A7FB-B34505FBD034}" type="presOf" srcId="{471E77AF-5E84-4614-B156-EC67577CEA98}" destId="{BA1F423A-E179-4095-9CC4-BE29D8DE9966}" srcOrd="0" destOrd="0" presId="urn:microsoft.com/office/officeart/2005/8/layout/hProcess4"/>
    <dgm:cxn modelId="{CED88224-1213-4932-9FD6-98616796CC76}" type="presOf" srcId="{3D4A35F9-4088-4CCC-B904-B56E34644BBE}" destId="{32745A07-3DF6-4890-AA32-CE9F00A3BC75}" srcOrd="0" destOrd="0" presId="urn:microsoft.com/office/officeart/2005/8/layout/hProcess4"/>
    <dgm:cxn modelId="{BF433C27-DFBE-4064-A5CF-83C43A9B31DF}" type="presOf" srcId="{C7D4F160-3F19-4291-A3FD-92912BD41B53}" destId="{3FCCC36A-9A57-4C61-81DC-F0FE4F3155B2}" srcOrd="0" destOrd="3" presId="urn:microsoft.com/office/officeart/2005/8/layout/hProcess4"/>
    <dgm:cxn modelId="{7BEEBF31-4E5A-4DE4-9C70-83437AAE7EB6}" type="presOf" srcId="{9B2CEFB4-6589-41A5-B149-46E5C619D381}" destId="{61B42193-1A17-4DD7-9F95-0570CBF05B21}" srcOrd="1" destOrd="1" presId="urn:microsoft.com/office/officeart/2005/8/layout/hProcess4"/>
    <dgm:cxn modelId="{25240F5E-7CC5-44D6-B251-302B4DDB4739}" srcId="{3D4A35F9-4088-4CCC-B904-B56E34644BBE}" destId="{54AEDF6E-95EF-4903-B417-34AEED5FA980}" srcOrd="3" destOrd="0" parTransId="{2367D4A8-8E2B-4F73-83DD-8EC14CE56BA5}" sibTransId="{D0BBB473-C22E-4BC3-AD4B-6975BE060279}"/>
    <dgm:cxn modelId="{E0855D5E-76A5-4F0E-BD1F-1AAA5B4180EF}" srcId="{27152FA8-56AB-460C-883A-FF197DD88FD5}" destId="{531EB763-60FF-4CDE-B5A6-E7C9B308B769}" srcOrd="2" destOrd="0" parTransId="{648460D5-E046-4F18-B261-F86F27DA1151}" sibTransId="{0FBCBDD9-E325-4B41-A9D8-3C6DF4065B82}"/>
    <dgm:cxn modelId="{9DC3B560-37C7-4099-BFE3-4D91FE5D4AAD}" type="presOf" srcId="{611C8F7C-DE16-4952-9A32-68A806AA31F4}" destId="{2ABEF88F-15AD-41BA-8C0C-E3037AB5C8F5}" srcOrd="0" destOrd="1" presId="urn:microsoft.com/office/officeart/2005/8/layout/hProcess4"/>
    <dgm:cxn modelId="{526D1D42-14F1-48DF-91B8-917E0411E283}" type="presOf" srcId="{C7D4F160-3F19-4291-A3FD-92912BD41B53}" destId="{61B42193-1A17-4DD7-9F95-0570CBF05B21}" srcOrd="1" destOrd="3" presId="urn:microsoft.com/office/officeart/2005/8/layout/hProcess4"/>
    <dgm:cxn modelId="{345C6068-A451-477F-BB15-BE681CC0550F}" type="presOf" srcId="{49390EBB-4EFD-41B1-B21C-8D9269DA36AE}" destId="{2ABEF88F-15AD-41BA-8C0C-E3037AB5C8F5}" srcOrd="0" destOrd="3" presId="urn:microsoft.com/office/officeart/2005/8/layout/hProcess4"/>
    <dgm:cxn modelId="{3F4A814F-C44A-4D2E-BC52-A9FBE5760E3E}" type="presOf" srcId="{611C8F7C-DE16-4952-9A32-68A806AA31F4}" destId="{5637FCA9-7DD6-4ED4-B354-76E00317FB93}" srcOrd="1" destOrd="1" presId="urn:microsoft.com/office/officeart/2005/8/layout/hProcess4"/>
    <dgm:cxn modelId="{8CA89C4F-44BD-49CD-A7B6-EE896471576D}" type="presOf" srcId="{F6744873-DC6B-44DA-9D2C-B0F2B1EAE219}" destId="{2ABEF88F-15AD-41BA-8C0C-E3037AB5C8F5}" srcOrd="0" destOrd="2" presId="urn:microsoft.com/office/officeart/2005/8/layout/hProcess4"/>
    <dgm:cxn modelId="{1EEE1150-0EB1-4BEC-BE76-00D99E9454C1}" type="presOf" srcId="{4D3562F0-CD87-434D-AB1C-24B9CE43CF05}" destId="{51936FA5-F6F9-4CA8-A08D-86D3BA6B164D}" srcOrd="0" destOrd="0" presId="urn:microsoft.com/office/officeart/2005/8/layout/hProcess4"/>
    <dgm:cxn modelId="{0FD0A757-7D36-40F1-9208-5674AB6AF49F}" srcId="{3D4A35F9-4088-4CCC-B904-B56E34644BBE}" destId="{B2803094-BB81-4BF9-8644-1ED83CB48FA9}" srcOrd="0" destOrd="0" parTransId="{2EB6257B-9055-44FE-A72B-830F3A3D8CB7}" sibTransId="{F4C65338-3A43-4D2C-9FD1-0A9D751EA1B0}"/>
    <dgm:cxn modelId="{1B36667C-A81A-4368-8A58-405B6FEF3937}" srcId="{AC86194A-BE6E-4D34-A71F-7E69BF01E8D1}" destId="{4D3562F0-CD87-434D-AB1C-24B9CE43CF05}" srcOrd="0" destOrd="0" parTransId="{DA352981-0F41-4B58-A86B-652982AF85D8}" sibTransId="{BE4B6829-1FC4-4ED1-852E-07F4C73B5D82}"/>
    <dgm:cxn modelId="{A0A77281-BAE4-4A9D-8BDB-99936654CE5C}" type="presOf" srcId="{5EFFFEEE-7328-47E2-884E-9B764D7783DA}" destId="{99114577-37EC-4B83-9D95-5DED536BDF24}" srcOrd="1" destOrd="1" presId="urn:microsoft.com/office/officeart/2005/8/layout/hProcess4"/>
    <dgm:cxn modelId="{28996588-7C4B-40F5-8D19-B9AB832F4333}" type="presOf" srcId="{49390EBB-4EFD-41B1-B21C-8D9269DA36AE}" destId="{5637FCA9-7DD6-4ED4-B354-76E00317FB93}" srcOrd="1" destOrd="3" presId="urn:microsoft.com/office/officeart/2005/8/layout/hProcess4"/>
    <dgm:cxn modelId="{3908428D-DF1C-4354-BAC7-330AC5062476}" srcId="{27152FA8-56AB-460C-883A-FF197DD88FD5}" destId="{C7D4F160-3F19-4291-A3FD-92912BD41B53}" srcOrd="3" destOrd="0" parTransId="{B2325D81-8D8C-41B0-98D1-E61BEE24CAA1}" sibTransId="{F7B6C1A0-99A2-4B73-8CC0-31583450AC39}"/>
    <dgm:cxn modelId="{A128BA98-BE50-4DCE-B992-966CBE274C8A}" type="presOf" srcId="{0C42C7B7-8919-4E3D-B136-B3C511E177F6}" destId="{96DFCAE4-C6AE-4381-A698-485D96209876}" srcOrd="0" destOrd="2" presId="urn:microsoft.com/office/officeart/2005/8/layout/hProcess4"/>
    <dgm:cxn modelId="{50AB179C-60C9-4FF1-88CC-1CAB105886D1}" srcId="{4D3562F0-CD87-434D-AB1C-24B9CE43CF05}" destId="{B74B1AC5-6BF9-42C4-B606-0A73ACD5A840}" srcOrd="0" destOrd="0" parTransId="{C86C63FA-EBA1-438B-8244-3B17FF88382E}" sibTransId="{EA9F287B-C904-42DC-88CE-4DEB3E4BE881}"/>
    <dgm:cxn modelId="{C0CD569D-03E1-4A77-8F2E-95CCA49247E5}" type="presOf" srcId="{54AEDF6E-95EF-4903-B417-34AEED5FA980}" destId="{99114577-37EC-4B83-9D95-5DED536BDF24}" srcOrd="1" destOrd="3" presId="urn:microsoft.com/office/officeart/2005/8/layout/hProcess4"/>
    <dgm:cxn modelId="{D30D00A2-6918-46D9-A1B8-0A3F1C1A7D49}" type="presOf" srcId="{531EB763-60FF-4CDE-B5A6-E7C9B308B769}" destId="{61B42193-1A17-4DD7-9F95-0570CBF05B21}" srcOrd="1" destOrd="2" presId="urn:microsoft.com/office/officeart/2005/8/layout/hProcess4"/>
    <dgm:cxn modelId="{5C1A0FA3-EA84-42BA-A4A2-21BCD45B17DA}" srcId="{27152FA8-56AB-460C-883A-FF197DD88FD5}" destId="{9B2CEFB4-6589-41A5-B149-46E5C619D381}" srcOrd="1" destOrd="0" parTransId="{FB55CEDC-EA06-4BB3-AEA0-739A2759C971}" sibTransId="{05A711A1-BB81-422E-B565-BDC1B94187B6}"/>
    <dgm:cxn modelId="{80DCF2A6-47C0-4613-820C-CFFA3E72D95A}" type="presOf" srcId="{8ED9B587-A7E3-4294-868C-AFC4C1FCCBE3}" destId="{3FCCC36A-9A57-4C61-81DC-F0FE4F3155B2}" srcOrd="0" destOrd="0" presId="urn:microsoft.com/office/officeart/2005/8/layout/hProcess4"/>
    <dgm:cxn modelId="{5A6B19AB-C31C-420F-8CA4-B2CDA4F60BA6}" type="presOf" srcId="{27152FA8-56AB-460C-883A-FF197DD88FD5}" destId="{9A6B021E-DCFD-4483-AE5B-3B517E39C625}" srcOrd="0" destOrd="0" presId="urn:microsoft.com/office/officeart/2005/8/layout/hProcess4"/>
    <dgm:cxn modelId="{50D1B6AF-A566-4C07-B716-4A75E6148377}" type="presOf" srcId="{F6744873-DC6B-44DA-9D2C-B0F2B1EAE219}" destId="{5637FCA9-7DD6-4ED4-B354-76E00317FB93}" srcOrd="1" destOrd="2" presId="urn:microsoft.com/office/officeart/2005/8/layout/hProcess4"/>
    <dgm:cxn modelId="{6C5729B1-244E-4F46-8C80-B4FF9A1DD58F}" srcId="{4D3562F0-CD87-434D-AB1C-24B9CE43CF05}" destId="{49390EBB-4EFD-41B1-B21C-8D9269DA36AE}" srcOrd="3" destOrd="0" parTransId="{C78ABD7C-B72F-4514-A048-0552DA3E5899}" sibTransId="{796DEE48-1911-4B30-ABE7-73B01DBD54D9}"/>
    <dgm:cxn modelId="{713D3EBC-BC13-435C-8D1B-E035CE42A04B}" type="presOf" srcId="{B2803094-BB81-4BF9-8644-1ED83CB48FA9}" destId="{96DFCAE4-C6AE-4381-A698-485D96209876}" srcOrd="0" destOrd="0" presId="urn:microsoft.com/office/officeart/2005/8/layout/hProcess4"/>
    <dgm:cxn modelId="{EE9DC7C5-8390-4D54-84C7-3A52164789F2}" srcId="{AC86194A-BE6E-4D34-A71F-7E69BF01E8D1}" destId="{27152FA8-56AB-460C-883A-FF197DD88FD5}" srcOrd="2" destOrd="0" parTransId="{19142ED7-BCA1-47AD-8E1A-1AEA66866787}" sibTransId="{52514941-6B6E-4637-BEE1-8A383DE6FFAE}"/>
    <dgm:cxn modelId="{15F55AC8-926E-4D93-8997-0B8D2219C620}" srcId="{4D3562F0-CD87-434D-AB1C-24B9CE43CF05}" destId="{611C8F7C-DE16-4952-9A32-68A806AA31F4}" srcOrd="1" destOrd="0" parTransId="{6692B898-0C3B-4A6A-B342-8D61781B3E0C}" sibTransId="{995991F7-3151-4064-908B-A108C4F47387}"/>
    <dgm:cxn modelId="{E13148CA-2193-4F46-8968-C4E940A7FFF3}" srcId="{4D3562F0-CD87-434D-AB1C-24B9CE43CF05}" destId="{F6744873-DC6B-44DA-9D2C-B0F2B1EAE219}" srcOrd="2" destOrd="0" parTransId="{CCE3ACAC-F42E-4555-8F4E-98FF88A5D0F6}" sibTransId="{C0AB49B7-29A8-49F1-B44C-7481BE48B764}"/>
    <dgm:cxn modelId="{850444CD-9EF7-45BD-AF4D-0A41ACC8ADAE}" type="presOf" srcId="{BE4B6829-1FC4-4ED1-852E-07F4C73B5D82}" destId="{5A2B1F57-059E-47D9-B8B6-C904408C864C}" srcOrd="0" destOrd="0" presId="urn:microsoft.com/office/officeart/2005/8/layout/hProcess4"/>
    <dgm:cxn modelId="{33DA58D9-F19F-41E6-93E6-A8FB7DA138DB}" type="presOf" srcId="{B74B1AC5-6BF9-42C4-B606-0A73ACD5A840}" destId="{2ABEF88F-15AD-41BA-8C0C-E3037AB5C8F5}" srcOrd="0" destOrd="0" presId="urn:microsoft.com/office/officeart/2005/8/layout/hProcess4"/>
    <dgm:cxn modelId="{1CC4FBE2-227C-4714-ADA4-8CF1A099EEC3}" type="presOf" srcId="{B2803094-BB81-4BF9-8644-1ED83CB48FA9}" destId="{99114577-37EC-4B83-9D95-5DED536BDF24}" srcOrd="1" destOrd="0" presId="urn:microsoft.com/office/officeart/2005/8/layout/hProcess4"/>
    <dgm:cxn modelId="{FC7630F3-1051-43D2-8446-C5ABFFA8FA94}" type="presOf" srcId="{5EFFFEEE-7328-47E2-884E-9B764D7783DA}" destId="{96DFCAE4-C6AE-4381-A698-485D96209876}" srcOrd="0" destOrd="1" presId="urn:microsoft.com/office/officeart/2005/8/layout/hProcess4"/>
    <dgm:cxn modelId="{B3D143F8-96D5-4075-8C4A-13550E52CA2F}" srcId="{3D4A35F9-4088-4CCC-B904-B56E34644BBE}" destId="{5EFFFEEE-7328-47E2-884E-9B764D7783DA}" srcOrd="1" destOrd="0" parTransId="{B05A7727-9D37-4AC8-9FF9-EFC855D010BF}" sibTransId="{2B6B7BEC-5774-435A-830D-E741F35B8C79}"/>
    <dgm:cxn modelId="{85F61CFD-9559-4FF5-B3A0-B180819DE7C8}" srcId="{3D4A35F9-4088-4CCC-B904-B56E34644BBE}" destId="{0C42C7B7-8919-4E3D-B136-B3C511E177F6}" srcOrd="2" destOrd="0" parTransId="{7DC4EB68-1BAD-4465-A3D2-E2308FA573B4}" sibTransId="{E71F8B8F-0479-4C86-8EB6-60922DDADF0F}"/>
    <dgm:cxn modelId="{BC671DFE-C4DE-42BA-9F83-65AA62DBA13A}" srcId="{27152FA8-56AB-460C-883A-FF197DD88FD5}" destId="{8ED9B587-A7E3-4294-868C-AFC4C1FCCBE3}" srcOrd="0" destOrd="0" parTransId="{D707B663-4529-4E11-8C96-D5DB2644F6E6}" sibTransId="{3027E507-3B46-4B51-8A8E-EF19C8035AC2}"/>
    <dgm:cxn modelId="{98B40426-B1DA-497C-BCD9-04FAA67DFA81}" type="presParOf" srcId="{A5EE3122-2A37-4545-9742-0D34ED72C15E}" destId="{16BA6145-5C46-4E11-B9F2-6EAAF29EDFBF}" srcOrd="0" destOrd="0" presId="urn:microsoft.com/office/officeart/2005/8/layout/hProcess4"/>
    <dgm:cxn modelId="{207650B6-442E-4A1D-AD21-CEB162ADB45F}" type="presParOf" srcId="{A5EE3122-2A37-4545-9742-0D34ED72C15E}" destId="{B7CB1B55-B398-49E5-8FC5-AB31F8D17DBF}" srcOrd="1" destOrd="0" presId="urn:microsoft.com/office/officeart/2005/8/layout/hProcess4"/>
    <dgm:cxn modelId="{D761E91C-6468-4CB9-9672-932C109B91F3}" type="presParOf" srcId="{A5EE3122-2A37-4545-9742-0D34ED72C15E}" destId="{C87D35AC-416D-493A-8B1A-CA94D6278E6E}" srcOrd="2" destOrd="0" presId="urn:microsoft.com/office/officeart/2005/8/layout/hProcess4"/>
    <dgm:cxn modelId="{F19E643C-5D09-4234-8E00-68C1B47E013C}" type="presParOf" srcId="{C87D35AC-416D-493A-8B1A-CA94D6278E6E}" destId="{6DEBD77B-E193-45C7-9A44-5E115DD43EA1}" srcOrd="0" destOrd="0" presId="urn:microsoft.com/office/officeart/2005/8/layout/hProcess4"/>
    <dgm:cxn modelId="{E52D1F75-DD20-41C4-A4D8-B101FDE105FF}" type="presParOf" srcId="{6DEBD77B-E193-45C7-9A44-5E115DD43EA1}" destId="{42003BAA-B609-4DBC-80DB-B9D66DAB97F1}" srcOrd="0" destOrd="0" presId="urn:microsoft.com/office/officeart/2005/8/layout/hProcess4"/>
    <dgm:cxn modelId="{2743942B-04A4-4042-A362-745CF5083A5F}" type="presParOf" srcId="{6DEBD77B-E193-45C7-9A44-5E115DD43EA1}" destId="{2ABEF88F-15AD-41BA-8C0C-E3037AB5C8F5}" srcOrd="1" destOrd="0" presId="urn:microsoft.com/office/officeart/2005/8/layout/hProcess4"/>
    <dgm:cxn modelId="{D8512B8E-20E6-429A-8CFE-E34EEFBDA5C7}" type="presParOf" srcId="{6DEBD77B-E193-45C7-9A44-5E115DD43EA1}" destId="{5637FCA9-7DD6-4ED4-B354-76E00317FB93}" srcOrd="2" destOrd="0" presId="urn:microsoft.com/office/officeart/2005/8/layout/hProcess4"/>
    <dgm:cxn modelId="{478E0005-459A-412F-836E-31941881E5E2}" type="presParOf" srcId="{6DEBD77B-E193-45C7-9A44-5E115DD43EA1}" destId="{51936FA5-F6F9-4CA8-A08D-86D3BA6B164D}" srcOrd="3" destOrd="0" presId="urn:microsoft.com/office/officeart/2005/8/layout/hProcess4"/>
    <dgm:cxn modelId="{FC859804-AABB-46E9-A7AA-4B0849B325CB}" type="presParOf" srcId="{6DEBD77B-E193-45C7-9A44-5E115DD43EA1}" destId="{AECB827B-D36D-4DD7-8C50-9B23BDE7DADB}" srcOrd="4" destOrd="0" presId="urn:microsoft.com/office/officeart/2005/8/layout/hProcess4"/>
    <dgm:cxn modelId="{92E109FB-1954-4A50-AEC8-52932A11BFF4}" type="presParOf" srcId="{C87D35AC-416D-493A-8B1A-CA94D6278E6E}" destId="{5A2B1F57-059E-47D9-B8B6-C904408C864C}" srcOrd="1" destOrd="0" presId="urn:microsoft.com/office/officeart/2005/8/layout/hProcess4"/>
    <dgm:cxn modelId="{97808C21-7D67-4647-81D2-1F3BFE9DDF42}" type="presParOf" srcId="{C87D35AC-416D-493A-8B1A-CA94D6278E6E}" destId="{F7956D72-4286-43D7-A1B9-95ACA9E8B56F}" srcOrd="2" destOrd="0" presId="urn:microsoft.com/office/officeart/2005/8/layout/hProcess4"/>
    <dgm:cxn modelId="{F94C88D3-9B59-4E8B-AF15-15891ADE73BC}" type="presParOf" srcId="{F7956D72-4286-43D7-A1B9-95ACA9E8B56F}" destId="{34EA1CEE-F110-4DE4-BC6F-B59AB776AF64}" srcOrd="0" destOrd="0" presId="urn:microsoft.com/office/officeart/2005/8/layout/hProcess4"/>
    <dgm:cxn modelId="{343C0486-2478-4B0F-B70A-FC9E062EAC1B}" type="presParOf" srcId="{F7956D72-4286-43D7-A1B9-95ACA9E8B56F}" destId="{96DFCAE4-C6AE-4381-A698-485D96209876}" srcOrd="1" destOrd="0" presId="urn:microsoft.com/office/officeart/2005/8/layout/hProcess4"/>
    <dgm:cxn modelId="{09725822-2ADB-4294-BEBD-71396105993B}" type="presParOf" srcId="{F7956D72-4286-43D7-A1B9-95ACA9E8B56F}" destId="{99114577-37EC-4B83-9D95-5DED536BDF24}" srcOrd="2" destOrd="0" presId="urn:microsoft.com/office/officeart/2005/8/layout/hProcess4"/>
    <dgm:cxn modelId="{8D366E17-6A0C-49F2-854C-090BB9066C4E}" type="presParOf" srcId="{F7956D72-4286-43D7-A1B9-95ACA9E8B56F}" destId="{32745A07-3DF6-4890-AA32-CE9F00A3BC75}" srcOrd="3" destOrd="0" presId="urn:microsoft.com/office/officeart/2005/8/layout/hProcess4"/>
    <dgm:cxn modelId="{010AE2CB-E0EB-4949-8B4C-BEB67D12FA25}" type="presParOf" srcId="{F7956D72-4286-43D7-A1B9-95ACA9E8B56F}" destId="{34F1B453-6011-43B4-9010-07E6C706A6E8}" srcOrd="4" destOrd="0" presId="urn:microsoft.com/office/officeart/2005/8/layout/hProcess4"/>
    <dgm:cxn modelId="{A2773C8D-D756-458B-AA3C-8C8C66C708BD}" type="presParOf" srcId="{C87D35AC-416D-493A-8B1A-CA94D6278E6E}" destId="{BA1F423A-E179-4095-9CC4-BE29D8DE9966}" srcOrd="3" destOrd="0" presId="urn:microsoft.com/office/officeart/2005/8/layout/hProcess4"/>
    <dgm:cxn modelId="{7FBD7FA8-594C-449D-A5D7-FA231B498573}" type="presParOf" srcId="{C87D35AC-416D-493A-8B1A-CA94D6278E6E}" destId="{E2DD2F93-C277-4CC9-BD9F-094B153F88A1}" srcOrd="4" destOrd="0" presId="urn:microsoft.com/office/officeart/2005/8/layout/hProcess4"/>
    <dgm:cxn modelId="{6128B0E3-A6AC-4DD7-B447-E32CC71693D6}" type="presParOf" srcId="{E2DD2F93-C277-4CC9-BD9F-094B153F88A1}" destId="{BD9520CC-0E8E-4D11-AC51-14BE92B013A2}" srcOrd="0" destOrd="0" presId="urn:microsoft.com/office/officeart/2005/8/layout/hProcess4"/>
    <dgm:cxn modelId="{D1254C72-FA90-4EBF-8FCF-F2E14BFE7A7F}" type="presParOf" srcId="{E2DD2F93-C277-4CC9-BD9F-094B153F88A1}" destId="{3FCCC36A-9A57-4C61-81DC-F0FE4F3155B2}" srcOrd="1" destOrd="0" presId="urn:microsoft.com/office/officeart/2005/8/layout/hProcess4"/>
    <dgm:cxn modelId="{872F0856-F4E9-4E76-B59D-A9FA62880BFB}" type="presParOf" srcId="{E2DD2F93-C277-4CC9-BD9F-094B153F88A1}" destId="{61B42193-1A17-4DD7-9F95-0570CBF05B21}" srcOrd="2" destOrd="0" presId="urn:microsoft.com/office/officeart/2005/8/layout/hProcess4"/>
    <dgm:cxn modelId="{8F82A5F8-D4F4-4338-9EE3-D6EE5005F7CA}" type="presParOf" srcId="{E2DD2F93-C277-4CC9-BD9F-094B153F88A1}" destId="{9A6B021E-DCFD-4483-AE5B-3B517E39C625}" srcOrd="3" destOrd="0" presId="urn:microsoft.com/office/officeart/2005/8/layout/hProcess4"/>
    <dgm:cxn modelId="{8728383F-CC3D-4F2C-AF14-E0A91A3C5A0B}" type="presParOf" srcId="{E2DD2F93-C277-4CC9-BD9F-094B153F88A1}" destId="{11D439CF-BC01-4BA0-BA65-DCF9C6DF27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83EB543-9255-4C98-9ED0-A3D8EBCC7E77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2005E99-AD46-4119-9BF3-9CB3C98FB770}">
      <dgm:prSet phldrT="[Text]"/>
      <dgm:spPr/>
      <dgm:t>
        <a:bodyPr/>
        <a:lstStyle/>
        <a:p>
          <a:r>
            <a:rPr lang="en-GB" dirty="0"/>
            <a:t>App for patients with Depression</a:t>
          </a:r>
        </a:p>
      </dgm:t>
    </dgm:pt>
    <dgm:pt modelId="{D807CA82-3642-4CF4-BE4A-AF9004C23C62}" type="parTrans" cxnId="{776BDB15-8F29-4B94-9EC3-54D4B4D209D2}">
      <dgm:prSet/>
      <dgm:spPr/>
      <dgm:t>
        <a:bodyPr/>
        <a:lstStyle/>
        <a:p>
          <a:endParaRPr lang="en-GB"/>
        </a:p>
      </dgm:t>
    </dgm:pt>
    <dgm:pt modelId="{8361DBF2-1FAE-4998-BA90-C67F84D5F0BD}" type="sibTrans" cxnId="{776BDB15-8F29-4B94-9EC3-54D4B4D209D2}">
      <dgm:prSet/>
      <dgm:spPr/>
      <dgm:t>
        <a:bodyPr/>
        <a:lstStyle/>
        <a:p>
          <a:endParaRPr lang="en-GB" dirty="0"/>
        </a:p>
      </dgm:t>
    </dgm:pt>
    <dgm:pt modelId="{D88DBD8E-FC8B-4A4B-87B2-B430E4A1F86F}">
      <dgm:prSet phldrT="[Text]"/>
      <dgm:spPr/>
      <dgm:t>
        <a:bodyPr/>
        <a:lstStyle/>
        <a:p>
          <a:r>
            <a:rPr lang="en-GB" dirty="0"/>
            <a:t>Provides psychological support</a:t>
          </a:r>
        </a:p>
      </dgm:t>
    </dgm:pt>
    <dgm:pt modelId="{2673E05B-EE03-488E-BAAC-D2A77F85A8EF}" type="parTrans" cxnId="{20C9374C-2986-48CB-9414-68D3FE678CF0}">
      <dgm:prSet/>
      <dgm:spPr/>
      <dgm:t>
        <a:bodyPr/>
        <a:lstStyle/>
        <a:p>
          <a:endParaRPr lang="en-GB"/>
        </a:p>
      </dgm:t>
    </dgm:pt>
    <dgm:pt modelId="{1B8C77BA-F2FC-40A0-A79A-26099BFEEC15}" type="sibTrans" cxnId="{20C9374C-2986-48CB-9414-68D3FE678CF0}">
      <dgm:prSet/>
      <dgm:spPr/>
      <dgm:t>
        <a:bodyPr/>
        <a:lstStyle/>
        <a:p>
          <a:endParaRPr lang="en-GB" dirty="0"/>
        </a:p>
      </dgm:t>
    </dgm:pt>
    <dgm:pt modelId="{06AD5C55-25DF-4A7B-B6F0-E073DA4D8D1C}">
      <dgm:prSet phldrT="[Text]"/>
      <dgm:spPr/>
      <dgm:t>
        <a:bodyPr/>
        <a:lstStyle/>
        <a:p>
          <a:r>
            <a:rPr lang="en-GB" dirty="0"/>
            <a:t>10 modules available</a:t>
          </a:r>
        </a:p>
      </dgm:t>
    </dgm:pt>
    <dgm:pt modelId="{3B813B92-61F2-4F51-9BE8-02E6C61ED56E}" type="parTrans" cxnId="{BBF40CA1-C84E-4D29-9C59-AC2421AE74FA}">
      <dgm:prSet/>
      <dgm:spPr/>
      <dgm:t>
        <a:bodyPr/>
        <a:lstStyle/>
        <a:p>
          <a:endParaRPr lang="en-GB"/>
        </a:p>
      </dgm:t>
    </dgm:pt>
    <dgm:pt modelId="{FF9204E2-1D37-4E0C-9BF4-D83564A0DA4A}" type="sibTrans" cxnId="{BBF40CA1-C84E-4D29-9C59-AC2421AE74FA}">
      <dgm:prSet/>
      <dgm:spPr/>
      <dgm:t>
        <a:bodyPr/>
        <a:lstStyle/>
        <a:p>
          <a:endParaRPr lang="en-GB"/>
        </a:p>
      </dgm:t>
    </dgm:pt>
    <dgm:pt modelId="{B2408F2A-4ACA-4A23-85BA-7D98F7B1ACF3}">
      <dgm:prSet/>
      <dgm:spPr/>
      <dgm:t>
        <a:bodyPr/>
        <a:lstStyle/>
        <a:p>
          <a:r>
            <a:rPr lang="en-GB" dirty="0"/>
            <a:t>Offers exercises and summary sheets</a:t>
          </a:r>
        </a:p>
      </dgm:t>
    </dgm:pt>
    <dgm:pt modelId="{5D4A8997-0213-4F27-ACBA-E6F2D2734F0E}" type="parTrans" cxnId="{E398E266-70AC-42B6-A127-DC20DBFD4610}">
      <dgm:prSet/>
      <dgm:spPr/>
      <dgm:t>
        <a:bodyPr/>
        <a:lstStyle/>
        <a:p>
          <a:endParaRPr lang="en-GB"/>
        </a:p>
      </dgm:t>
    </dgm:pt>
    <dgm:pt modelId="{4E6AFA19-69E0-4254-BC30-58258852A3E0}" type="sibTrans" cxnId="{E398E266-70AC-42B6-A127-DC20DBFD4610}">
      <dgm:prSet/>
      <dgm:spPr/>
      <dgm:t>
        <a:bodyPr/>
        <a:lstStyle/>
        <a:p>
          <a:endParaRPr lang="en-GB"/>
        </a:p>
      </dgm:t>
    </dgm:pt>
    <dgm:pt modelId="{AE962EDD-0B9B-4C5D-AF9B-2F7BC29A4B1D}">
      <dgm:prSet/>
      <dgm:spPr/>
      <dgm:t>
        <a:bodyPr/>
        <a:lstStyle/>
        <a:p>
          <a:r>
            <a:rPr lang="en-GB" dirty="0"/>
            <a:t>Build your own course, based on self-assessment</a:t>
          </a:r>
        </a:p>
      </dgm:t>
    </dgm:pt>
    <dgm:pt modelId="{1F0D67F1-BF5D-4898-85A2-631480082EE5}" type="parTrans" cxnId="{165A9F93-6F5C-4F80-B513-F3A81AA1177B}">
      <dgm:prSet/>
      <dgm:spPr/>
      <dgm:t>
        <a:bodyPr/>
        <a:lstStyle/>
        <a:p>
          <a:endParaRPr lang="en-GB"/>
        </a:p>
      </dgm:t>
    </dgm:pt>
    <dgm:pt modelId="{A7FC0C1C-2543-43CD-81BB-20F1B2AF8308}" type="sibTrans" cxnId="{165A9F93-6F5C-4F80-B513-F3A81AA1177B}">
      <dgm:prSet/>
      <dgm:spPr/>
      <dgm:t>
        <a:bodyPr/>
        <a:lstStyle/>
        <a:p>
          <a:endParaRPr lang="en-GB"/>
        </a:p>
      </dgm:t>
    </dgm:pt>
    <dgm:pt modelId="{EBB1CC6A-8335-4BA3-91D1-92F1CC475764}">
      <dgm:prSet/>
      <dgm:spPr/>
      <dgm:t>
        <a:bodyPr/>
        <a:lstStyle/>
        <a:p>
          <a:r>
            <a:rPr lang="en-GB" dirty="0"/>
            <a:t>Monitor own progress</a:t>
          </a:r>
        </a:p>
      </dgm:t>
    </dgm:pt>
    <dgm:pt modelId="{78199E08-A078-4A5C-BE92-ACFA85220B13}" type="parTrans" cxnId="{F82B615D-A40B-4281-9682-24E53BDDC404}">
      <dgm:prSet/>
      <dgm:spPr/>
      <dgm:t>
        <a:bodyPr/>
        <a:lstStyle/>
        <a:p>
          <a:endParaRPr lang="en-GB"/>
        </a:p>
      </dgm:t>
    </dgm:pt>
    <dgm:pt modelId="{7D0C5719-C80A-4ACC-A407-DB5B4334A4A0}" type="sibTrans" cxnId="{F82B615D-A40B-4281-9682-24E53BDDC404}">
      <dgm:prSet/>
      <dgm:spPr/>
      <dgm:t>
        <a:bodyPr/>
        <a:lstStyle/>
        <a:p>
          <a:endParaRPr lang="en-GB"/>
        </a:p>
      </dgm:t>
    </dgm:pt>
    <dgm:pt modelId="{977EA099-DC49-467E-8313-45416D9BE866}" type="pres">
      <dgm:prSet presAssocID="{D83EB543-9255-4C98-9ED0-A3D8EBCC7E77}" presName="diagram" presStyleCnt="0">
        <dgm:presLayoutVars>
          <dgm:dir/>
          <dgm:resizeHandles val="exact"/>
        </dgm:presLayoutVars>
      </dgm:prSet>
      <dgm:spPr/>
    </dgm:pt>
    <dgm:pt modelId="{724DD32A-1A47-4F61-B911-D9BFD497C6A2}" type="pres">
      <dgm:prSet presAssocID="{22005E99-AD46-4119-9BF3-9CB3C98FB770}" presName="node" presStyleLbl="node1" presStyleIdx="0" presStyleCnt="6">
        <dgm:presLayoutVars>
          <dgm:bulletEnabled val="1"/>
        </dgm:presLayoutVars>
      </dgm:prSet>
      <dgm:spPr/>
    </dgm:pt>
    <dgm:pt modelId="{BBF950BD-94C2-4827-8F5B-1499D14BA87C}" type="pres">
      <dgm:prSet presAssocID="{8361DBF2-1FAE-4998-BA90-C67F84D5F0BD}" presName="sibTrans" presStyleCnt="0"/>
      <dgm:spPr/>
    </dgm:pt>
    <dgm:pt modelId="{FC5A9A90-0E1B-474C-8E85-B5C0C1CAA341}" type="pres">
      <dgm:prSet presAssocID="{D88DBD8E-FC8B-4A4B-87B2-B430E4A1F86F}" presName="node" presStyleLbl="node1" presStyleIdx="1" presStyleCnt="6">
        <dgm:presLayoutVars>
          <dgm:bulletEnabled val="1"/>
        </dgm:presLayoutVars>
      </dgm:prSet>
      <dgm:spPr/>
    </dgm:pt>
    <dgm:pt modelId="{35E05883-7B24-4FF9-85E2-267C35E4ED3F}" type="pres">
      <dgm:prSet presAssocID="{1B8C77BA-F2FC-40A0-A79A-26099BFEEC15}" presName="sibTrans" presStyleCnt="0"/>
      <dgm:spPr/>
    </dgm:pt>
    <dgm:pt modelId="{A97841CF-2C6C-4574-9CB3-1BFB783F0C0A}" type="pres">
      <dgm:prSet presAssocID="{06AD5C55-25DF-4A7B-B6F0-E073DA4D8D1C}" presName="node" presStyleLbl="node1" presStyleIdx="2" presStyleCnt="6">
        <dgm:presLayoutVars>
          <dgm:bulletEnabled val="1"/>
        </dgm:presLayoutVars>
      </dgm:prSet>
      <dgm:spPr/>
    </dgm:pt>
    <dgm:pt modelId="{4C6E29EC-BDD2-4F05-8CDC-9F27FD7FA2E3}" type="pres">
      <dgm:prSet presAssocID="{FF9204E2-1D37-4E0C-9BF4-D83564A0DA4A}" presName="sibTrans" presStyleCnt="0"/>
      <dgm:spPr/>
    </dgm:pt>
    <dgm:pt modelId="{54F9FA86-8055-46D9-8FEA-785CDAF3B550}" type="pres">
      <dgm:prSet presAssocID="{AE962EDD-0B9B-4C5D-AF9B-2F7BC29A4B1D}" presName="node" presStyleLbl="node1" presStyleIdx="3" presStyleCnt="6">
        <dgm:presLayoutVars>
          <dgm:bulletEnabled val="1"/>
        </dgm:presLayoutVars>
      </dgm:prSet>
      <dgm:spPr/>
    </dgm:pt>
    <dgm:pt modelId="{D1EC4874-B9F7-49A4-87BA-6238B54AB5D1}" type="pres">
      <dgm:prSet presAssocID="{A7FC0C1C-2543-43CD-81BB-20F1B2AF8308}" presName="sibTrans" presStyleCnt="0"/>
      <dgm:spPr/>
    </dgm:pt>
    <dgm:pt modelId="{43905BD4-4B44-4C21-817F-498BD01AB40D}" type="pres">
      <dgm:prSet presAssocID="{B2408F2A-4ACA-4A23-85BA-7D98F7B1ACF3}" presName="node" presStyleLbl="node1" presStyleIdx="4" presStyleCnt="6">
        <dgm:presLayoutVars>
          <dgm:bulletEnabled val="1"/>
        </dgm:presLayoutVars>
      </dgm:prSet>
      <dgm:spPr/>
    </dgm:pt>
    <dgm:pt modelId="{703F19D9-E0BA-4CBA-807B-4306D4CD9AA9}" type="pres">
      <dgm:prSet presAssocID="{4E6AFA19-69E0-4254-BC30-58258852A3E0}" presName="sibTrans" presStyleCnt="0"/>
      <dgm:spPr/>
    </dgm:pt>
    <dgm:pt modelId="{BE33775B-6491-4272-90E2-CE8596C594D0}" type="pres">
      <dgm:prSet presAssocID="{EBB1CC6A-8335-4BA3-91D1-92F1CC475764}" presName="node" presStyleLbl="node1" presStyleIdx="5" presStyleCnt="6">
        <dgm:presLayoutVars>
          <dgm:bulletEnabled val="1"/>
        </dgm:presLayoutVars>
      </dgm:prSet>
      <dgm:spPr/>
    </dgm:pt>
  </dgm:ptLst>
  <dgm:cxnLst>
    <dgm:cxn modelId="{536E8D0E-5210-472B-9CD1-99C59863CCC0}" type="presOf" srcId="{AE962EDD-0B9B-4C5D-AF9B-2F7BC29A4B1D}" destId="{54F9FA86-8055-46D9-8FEA-785CDAF3B550}" srcOrd="0" destOrd="0" presId="urn:microsoft.com/office/officeart/2005/8/layout/default"/>
    <dgm:cxn modelId="{776BDB15-8F29-4B94-9EC3-54D4B4D209D2}" srcId="{D83EB543-9255-4C98-9ED0-A3D8EBCC7E77}" destId="{22005E99-AD46-4119-9BF3-9CB3C98FB770}" srcOrd="0" destOrd="0" parTransId="{D807CA82-3642-4CF4-BE4A-AF9004C23C62}" sibTransId="{8361DBF2-1FAE-4998-BA90-C67F84D5F0BD}"/>
    <dgm:cxn modelId="{767A0331-3D1B-4B26-9264-648D89C35EFB}" type="presOf" srcId="{22005E99-AD46-4119-9BF3-9CB3C98FB770}" destId="{724DD32A-1A47-4F61-B911-D9BFD497C6A2}" srcOrd="0" destOrd="0" presId="urn:microsoft.com/office/officeart/2005/8/layout/default"/>
    <dgm:cxn modelId="{F82B615D-A40B-4281-9682-24E53BDDC404}" srcId="{D83EB543-9255-4C98-9ED0-A3D8EBCC7E77}" destId="{EBB1CC6A-8335-4BA3-91D1-92F1CC475764}" srcOrd="5" destOrd="0" parTransId="{78199E08-A078-4A5C-BE92-ACFA85220B13}" sibTransId="{7D0C5719-C80A-4ACC-A407-DB5B4334A4A0}"/>
    <dgm:cxn modelId="{E398E266-70AC-42B6-A127-DC20DBFD4610}" srcId="{D83EB543-9255-4C98-9ED0-A3D8EBCC7E77}" destId="{B2408F2A-4ACA-4A23-85BA-7D98F7B1ACF3}" srcOrd="4" destOrd="0" parTransId="{5D4A8997-0213-4F27-ACBA-E6F2D2734F0E}" sibTransId="{4E6AFA19-69E0-4254-BC30-58258852A3E0}"/>
    <dgm:cxn modelId="{20C9374C-2986-48CB-9414-68D3FE678CF0}" srcId="{D83EB543-9255-4C98-9ED0-A3D8EBCC7E77}" destId="{D88DBD8E-FC8B-4A4B-87B2-B430E4A1F86F}" srcOrd="1" destOrd="0" parTransId="{2673E05B-EE03-488E-BAAC-D2A77F85A8EF}" sibTransId="{1B8C77BA-F2FC-40A0-A79A-26099BFEEC15}"/>
    <dgm:cxn modelId="{B7C3F971-8590-471D-A9A0-FDFCFCB0CD4C}" type="presOf" srcId="{06AD5C55-25DF-4A7B-B6F0-E073DA4D8D1C}" destId="{A97841CF-2C6C-4574-9CB3-1BFB783F0C0A}" srcOrd="0" destOrd="0" presId="urn:microsoft.com/office/officeart/2005/8/layout/default"/>
    <dgm:cxn modelId="{54F2008F-2F0B-4219-B105-EDE0B0EA3F8B}" type="presOf" srcId="{D83EB543-9255-4C98-9ED0-A3D8EBCC7E77}" destId="{977EA099-DC49-467E-8313-45416D9BE866}" srcOrd="0" destOrd="0" presId="urn:microsoft.com/office/officeart/2005/8/layout/default"/>
    <dgm:cxn modelId="{165A9F93-6F5C-4F80-B513-F3A81AA1177B}" srcId="{D83EB543-9255-4C98-9ED0-A3D8EBCC7E77}" destId="{AE962EDD-0B9B-4C5D-AF9B-2F7BC29A4B1D}" srcOrd="3" destOrd="0" parTransId="{1F0D67F1-BF5D-4898-85A2-631480082EE5}" sibTransId="{A7FC0C1C-2543-43CD-81BB-20F1B2AF8308}"/>
    <dgm:cxn modelId="{BBF40CA1-C84E-4D29-9C59-AC2421AE74FA}" srcId="{D83EB543-9255-4C98-9ED0-A3D8EBCC7E77}" destId="{06AD5C55-25DF-4A7B-B6F0-E073DA4D8D1C}" srcOrd="2" destOrd="0" parTransId="{3B813B92-61F2-4F51-9BE8-02E6C61ED56E}" sibTransId="{FF9204E2-1D37-4E0C-9BF4-D83564A0DA4A}"/>
    <dgm:cxn modelId="{C63D5BAF-2257-4E2D-9ADD-C0FADC528C61}" type="presOf" srcId="{EBB1CC6A-8335-4BA3-91D1-92F1CC475764}" destId="{BE33775B-6491-4272-90E2-CE8596C594D0}" srcOrd="0" destOrd="0" presId="urn:microsoft.com/office/officeart/2005/8/layout/default"/>
    <dgm:cxn modelId="{897D50B3-477E-4961-94A5-AC86040BD9D5}" type="presOf" srcId="{B2408F2A-4ACA-4A23-85BA-7D98F7B1ACF3}" destId="{43905BD4-4B44-4C21-817F-498BD01AB40D}" srcOrd="0" destOrd="0" presId="urn:microsoft.com/office/officeart/2005/8/layout/default"/>
    <dgm:cxn modelId="{826BC2E9-3429-4A2A-A2B6-569D528E0BAE}" type="presOf" srcId="{D88DBD8E-FC8B-4A4B-87B2-B430E4A1F86F}" destId="{FC5A9A90-0E1B-474C-8E85-B5C0C1CAA341}" srcOrd="0" destOrd="0" presId="urn:microsoft.com/office/officeart/2005/8/layout/default"/>
    <dgm:cxn modelId="{FEA1DFA7-CCD6-4841-ABC3-8B1059E77773}" type="presParOf" srcId="{977EA099-DC49-467E-8313-45416D9BE866}" destId="{724DD32A-1A47-4F61-B911-D9BFD497C6A2}" srcOrd="0" destOrd="0" presId="urn:microsoft.com/office/officeart/2005/8/layout/default"/>
    <dgm:cxn modelId="{52778D9B-F24B-46FC-9998-D1AA918E7339}" type="presParOf" srcId="{977EA099-DC49-467E-8313-45416D9BE866}" destId="{BBF950BD-94C2-4827-8F5B-1499D14BA87C}" srcOrd="1" destOrd="0" presId="urn:microsoft.com/office/officeart/2005/8/layout/default"/>
    <dgm:cxn modelId="{0B710FA5-9205-4A3D-AFC4-9304ADADAB83}" type="presParOf" srcId="{977EA099-DC49-467E-8313-45416D9BE866}" destId="{FC5A9A90-0E1B-474C-8E85-B5C0C1CAA341}" srcOrd="2" destOrd="0" presId="urn:microsoft.com/office/officeart/2005/8/layout/default"/>
    <dgm:cxn modelId="{534CE6D0-C3E9-43CC-BE60-C91C5F6C3FF0}" type="presParOf" srcId="{977EA099-DC49-467E-8313-45416D9BE866}" destId="{35E05883-7B24-4FF9-85E2-267C35E4ED3F}" srcOrd="3" destOrd="0" presId="urn:microsoft.com/office/officeart/2005/8/layout/default"/>
    <dgm:cxn modelId="{0F295699-DFA2-47FE-85E9-7013C0B46D44}" type="presParOf" srcId="{977EA099-DC49-467E-8313-45416D9BE866}" destId="{A97841CF-2C6C-4574-9CB3-1BFB783F0C0A}" srcOrd="4" destOrd="0" presId="urn:microsoft.com/office/officeart/2005/8/layout/default"/>
    <dgm:cxn modelId="{63460969-1808-4C86-A8DC-A473E856B70F}" type="presParOf" srcId="{977EA099-DC49-467E-8313-45416D9BE866}" destId="{4C6E29EC-BDD2-4F05-8CDC-9F27FD7FA2E3}" srcOrd="5" destOrd="0" presId="urn:microsoft.com/office/officeart/2005/8/layout/default"/>
    <dgm:cxn modelId="{EEECFEBC-B6FD-4966-84A6-0BE917F094D7}" type="presParOf" srcId="{977EA099-DC49-467E-8313-45416D9BE866}" destId="{54F9FA86-8055-46D9-8FEA-785CDAF3B550}" srcOrd="6" destOrd="0" presId="urn:microsoft.com/office/officeart/2005/8/layout/default"/>
    <dgm:cxn modelId="{97F5510C-0151-49BE-8D78-40AB42AA086B}" type="presParOf" srcId="{977EA099-DC49-467E-8313-45416D9BE866}" destId="{D1EC4874-B9F7-49A4-87BA-6238B54AB5D1}" srcOrd="7" destOrd="0" presId="urn:microsoft.com/office/officeart/2005/8/layout/default"/>
    <dgm:cxn modelId="{8713D868-6EE3-49AC-B146-0192AF5F3343}" type="presParOf" srcId="{977EA099-DC49-467E-8313-45416D9BE866}" destId="{43905BD4-4B44-4C21-817F-498BD01AB40D}" srcOrd="8" destOrd="0" presId="urn:microsoft.com/office/officeart/2005/8/layout/default"/>
    <dgm:cxn modelId="{89AF5D2F-0404-4F5D-B854-92F7594EFFC3}" type="presParOf" srcId="{977EA099-DC49-467E-8313-45416D9BE866}" destId="{703F19D9-E0BA-4CBA-807B-4306D4CD9AA9}" srcOrd="9" destOrd="0" presId="urn:microsoft.com/office/officeart/2005/8/layout/default"/>
    <dgm:cxn modelId="{5D06BDAD-A1CA-4366-85E9-5B64C68BB568}" type="presParOf" srcId="{977EA099-DC49-467E-8313-45416D9BE866}" destId="{BE33775B-6491-4272-90E2-CE8596C594D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D54296-8D67-4FB0-B9FA-3BBF5FC5EAA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912FF0F1-B6CB-459F-9F93-AE2B85F51C40}">
      <dgm:prSet phldrT="[Text]"/>
      <dgm:spPr/>
      <dgm:t>
        <a:bodyPr/>
        <a:lstStyle/>
        <a:p>
          <a:r>
            <a:rPr lang="en-GB" dirty="0"/>
            <a:t>Due to go live 14</a:t>
          </a:r>
          <a:r>
            <a:rPr lang="en-GB" baseline="30000" dirty="0"/>
            <a:t>th</a:t>
          </a:r>
          <a:r>
            <a:rPr lang="en-GB" dirty="0"/>
            <a:t> September - STOPPED</a:t>
          </a:r>
        </a:p>
      </dgm:t>
    </dgm:pt>
    <dgm:pt modelId="{88B99298-1921-4BFE-ACB7-B4A8FE3636EF}" type="parTrans" cxnId="{0094C8B1-FEBB-49B0-9B05-AB3E32490412}">
      <dgm:prSet/>
      <dgm:spPr/>
      <dgm:t>
        <a:bodyPr/>
        <a:lstStyle/>
        <a:p>
          <a:endParaRPr lang="en-GB"/>
        </a:p>
      </dgm:t>
    </dgm:pt>
    <dgm:pt modelId="{78DF0AD8-FE02-4794-816C-1303C1323B6C}" type="sibTrans" cxnId="{0094C8B1-FEBB-49B0-9B05-AB3E32490412}">
      <dgm:prSet/>
      <dgm:spPr/>
      <dgm:t>
        <a:bodyPr/>
        <a:lstStyle/>
        <a:p>
          <a:endParaRPr lang="en-GB"/>
        </a:p>
      </dgm:t>
    </dgm:pt>
    <dgm:pt modelId="{D72803F8-CBAC-4E3B-92A6-E9E11637FEF6}" type="pres">
      <dgm:prSet presAssocID="{7ED54296-8D67-4FB0-B9FA-3BBF5FC5EAA5}" presName="diagram" presStyleCnt="0">
        <dgm:presLayoutVars>
          <dgm:dir/>
          <dgm:resizeHandles val="exact"/>
        </dgm:presLayoutVars>
      </dgm:prSet>
      <dgm:spPr/>
    </dgm:pt>
    <dgm:pt modelId="{7364FE04-B9F1-4D28-932E-D3F3048F1AB3}" type="pres">
      <dgm:prSet presAssocID="{912FF0F1-B6CB-459F-9F93-AE2B85F51C40}" presName="node" presStyleLbl="node1" presStyleIdx="0" presStyleCnt="1" custScaleX="744727">
        <dgm:presLayoutVars>
          <dgm:bulletEnabled val="1"/>
        </dgm:presLayoutVars>
      </dgm:prSet>
      <dgm:spPr/>
    </dgm:pt>
  </dgm:ptLst>
  <dgm:cxnLst>
    <dgm:cxn modelId="{8BDF6A4E-9F32-4F20-974F-0A857B7DB279}" type="presOf" srcId="{7ED54296-8D67-4FB0-B9FA-3BBF5FC5EAA5}" destId="{D72803F8-CBAC-4E3B-92A6-E9E11637FEF6}" srcOrd="0" destOrd="0" presId="urn:microsoft.com/office/officeart/2005/8/layout/default"/>
    <dgm:cxn modelId="{0094C8B1-FEBB-49B0-9B05-AB3E32490412}" srcId="{7ED54296-8D67-4FB0-B9FA-3BBF5FC5EAA5}" destId="{912FF0F1-B6CB-459F-9F93-AE2B85F51C40}" srcOrd="0" destOrd="0" parTransId="{88B99298-1921-4BFE-ACB7-B4A8FE3636EF}" sibTransId="{78DF0AD8-FE02-4794-816C-1303C1323B6C}"/>
    <dgm:cxn modelId="{5E676CE3-C330-41F5-A874-0D1551507D66}" type="presOf" srcId="{912FF0F1-B6CB-459F-9F93-AE2B85F51C40}" destId="{7364FE04-B9F1-4D28-932E-D3F3048F1AB3}" srcOrd="0" destOrd="0" presId="urn:microsoft.com/office/officeart/2005/8/layout/default"/>
    <dgm:cxn modelId="{7825ACF2-E1FC-40A0-8248-73E89A15ED1E}" type="presParOf" srcId="{D72803F8-CBAC-4E3B-92A6-E9E11637FEF6}" destId="{7364FE04-B9F1-4D28-932E-D3F3048F1AB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F3A16E0-8F21-4A1D-8E66-6B17172D8AE7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D3B5E76-883A-471C-AC48-B5BA67F7A526}">
      <dgm:prSet phldrT="[Text]" custT="1"/>
      <dgm:spPr/>
      <dgm:t>
        <a:bodyPr/>
        <a:lstStyle/>
        <a:p>
          <a:r>
            <a:rPr lang="en-GB" sz="1600" b="1" dirty="0"/>
            <a:t>31</a:t>
          </a:r>
          <a:r>
            <a:rPr lang="en-GB" sz="1600" b="1" baseline="30000" dirty="0"/>
            <a:t>st</a:t>
          </a:r>
          <a:r>
            <a:rPr lang="en-GB" sz="1600" b="1" dirty="0"/>
            <a:t> January Start</a:t>
          </a:r>
        </a:p>
      </dgm:t>
    </dgm:pt>
    <dgm:pt modelId="{B606079F-0602-4009-B1E1-3F680B0F6400}" type="parTrans" cxnId="{FB222C39-A122-47B6-AA84-2E6C533AD2FE}">
      <dgm:prSet/>
      <dgm:spPr/>
      <dgm:t>
        <a:bodyPr/>
        <a:lstStyle/>
        <a:p>
          <a:endParaRPr lang="en-GB" sz="1200"/>
        </a:p>
      </dgm:t>
    </dgm:pt>
    <dgm:pt modelId="{7E4DF6C6-DE6F-477A-916E-55B838BC5F02}" type="sibTrans" cxnId="{FB222C39-A122-47B6-AA84-2E6C533AD2FE}">
      <dgm:prSet custT="1"/>
      <dgm:spPr/>
      <dgm:t>
        <a:bodyPr/>
        <a:lstStyle/>
        <a:p>
          <a:endParaRPr lang="en-GB" sz="1200"/>
        </a:p>
      </dgm:t>
    </dgm:pt>
    <dgm:pt modelId="{19960A73-D444-42A2-B086-19A24FB93701}">
      <dgm:prSet custT="1"/>
      <dgm:spPr/>
      <dgm:t>
        <a:bodyPr/>
        <a:lstStyle/>
        <a:p>
          <a:r>
            <a:rPr lang="en-GB" sz="1400" dirty="0"/>
            <a:t>Incorporates CPCS</a:t>
          </a:r>
        </a:p>
      </dgm:t>
    </dgm:pt>
    <dgm:pt modelId="{E53F1C1A-D26E-459A-AF71-232CDEAC9E83}" type="parTrans" cxnId="{8B42E1D7-068F-4A51-B6E7-4D0A2BEDA542}">
      <dgm:prSet/>
      <dgm:spPr/>
      <dgm:t>
        <a:bodyPr/>
        <a:lstStyle/>
        <a:p>
          <a:endParaRPr lang="en-GB" sz="1200"/>
        </a:p>
      </dgm:t>
    </dgm:pt>
    <dgm:pt modelId="{0E940B32-61EB-4569-8D20-F53D0240BA77}" type="sibTrans" cxnId="{8B42E1D7-068F-4A51-B6E7-4D0A2BEDA542}">
      <dgm:prSet/>
      <dgm:spPr/>
      <dgm:t>
        <a:bodyPr/>
        <a:lstStyle/>
        <a:p>
          <a:endParaRPr lang="en-GB" sz="1200"/>
        </a:p>
      </dgm:t>
    </dgm:pt>
    <dgm:pt modelId="{EDB2851E-9FFB-455B-8F30-B7208336313B}">
      <dgm:prSet custT="1"/>
      <dgm:spPr/>
      <dgm:t>
        <a:bodyPr/>
        <a:lstStyle/>
        <a:p>
          <a:r>
            <a:rPr lang="en-GB" sz="1400" dirty="0"/>
            <a:t>Complete care for seven common conditions</a:t>
          </a:r>
        </a:p>
      </dgm:t>
    </dgm:pt>
    <dgm:pt modelId="{F39DC058-CD69-4D3F-BDEC-A616A91CB6A8}" type="parTrans" cxnId="{E34B7D7C-9160-4E12-8BF9-DBED6DD62F6D}">
      <dgm:prSet/>
      <dgm:spPr/>
      <dgm:t>
        <a:bodyPr/>
        <a:lstStyle/>
        <a:p>
          <a:endParaRPr lang="en-GB" sz="1200"/>
        </a:p>
      </dgm:t>
    </dgm:pt>
    <dgm:pt modelId="{9F63269F-DFCB-4DDE-8C82-4D16AF611709}" type="sibTrans" cxnId="{E34B7D7C-9160-4E12-8BF9-DBED6DD62F6D}">
      <dgm:prSet/>
      <dgm:spPr/>
      <dgm:t>
        <a:bodyPr/>
        <a:lstStyle/>
        <a:p>
          <a:endParaRPr lang="en-GB" sz="1200"/>
        </a:p>
      </dgm:t>
    </dgm:pt>
    <dgm:pt modelId="{E101846B-568A-40DB-9997-93D98B384F35}">
      <dgm:prSet custT="1"/>
      <dgm:spPr/>
      <dgm:t>
        <a:bodyPr/>
        <a:lstStyle/>
        <a:p>
          <a:endParaRPr lang="en-GB"/>
        </a:p>
      </dgm:t>
    </dgm:pt>
    <dgm:pt modelId="{53D33ED8-7A97-4EF0-9051-4F4D7631E8A2}" type="parTrans" cxnId="{F6544CFC-A0E6-4A57-8FAA-6DDB15E49612}">
      <dgm:prSet/>
      <dgm:spPr/>
      <dgm:t>
        <a:bodyPr/>
        <a:lstStyle/>
        <a:p>
          <a:endParaRPr lang="en-GB" sz="1200"/>
        </a:p>
      </dgm:t>
    </dgm:pt>
    <dgm:pt modelId="{7B812104-5361-47FD-890F-BEC7AF28CF1C}" type="sibTrans" cxnId="{F6544CFC-A0E6-4A57-8FAA-6DDB15E49612}">
      <dgm:prSet/>
      <dgm:spPr/>
      <dgm:t>
        <a:bodyPr/>
        <a:lstStyle/>
        <a:p>
          <a:endParaRPr lang="en-GB" sz="1200"/>
        </a:p>
      </dgm:t>
    </dgm:pt>
    <dgm:pt modelId="{67903073-85CE-45E9-9EEC-F8D69B632DF6}">
      <dgm:prSet custT="1"/>
      <dgm:spPr/>
      <dgm:t>
        <a:bodyPr/>
        <a:lstStyle/>
        <a:p>
          <a:endParaRPr lang="en-GB"/>
        </a:p>
      </dgm:t>
    </dgm:pt>
    <dgm:pt modelId="{B90C3220-75CF-43BE-9B2E-BFDE3AAE6A15}" type="parTrans" cxnId="{1C430F9A-7493-44DF-9359-6B1DC0E1B518}">
      <dgm:prSet/>
      <dgm:spPr/>
      <dgm:t>
        <a:bodyPr/>
        <a:lstStyle/>
        <a:p>
          <a:endParaRPr lang="en-GB" sz="1200"/>
        </a:p>
      </dgm:t>
    </dgm:pt>
    <dgm:pt modelId="{81A191FA-3E43-4D70-8C8D-1BFED8BFA3B0}" type="sibTrans" cxnId="{1C430F9A-7493-44DF-9359-6B1DC0E1B518}">
      <dgm:prSet/>
      <dgm:spPr/>
      <dgm:t>
        <a:bodyPr/>
        <a:lstStyle/>
        <a:p>
          <a:endParaRPr lang="en-GB" sz="1200"/>
        </a:p>
      </dgm:t>
    </dgm:pt>
    <dgm:pt modelId="{46F287CE-A939-4175-8895-788D491DA13B}">
      <dgm:prSet custT="1"/>
      <dgm:spPr/>
      <dgm:t>
        <a:bodyPr/>
        <a:lstStyle/>
        <a:p>
          <a:r>
            <a:rPr lang="en-GB" sz="1400" dirty="0"/>
            <a:t>Offer self-care, safety netting advice, supply OTC and FP10 medicines</a:t>
          </a:r>
        </a:p>
      </dgm:t>
    </dgm:pt>
    <dgm:pt modelId="{6BC8E84F-D2EE-4296-B53B-D34E8EEE00AA}" type="parTrans" cxnId="{5C24B8C7-576A-4453-A83F-0570DEC64F57}">
      <dgm:prSet/>
      <dgm:spPr/>
      <dgm:t>
        <a:bodyPr/>
        <a:lstStyle/>
        <a:p>
          <a:endParaRPr lang="en-GB" sz="1200"/>
        </a:p>
      </dgm:t>
    </dgm:pt>
    <dgm:pt modelId="{D9AAC854-2936-4A2E-ABFC-D53A9F339818}" type="sibTrans" cxnId="{5C24B8C7-576A-4453-A83F-0570DEC64F57}">
      <dgm:prSet/>
      <dgm:spPr/>
      <dgm:t>
        <a:bodyPr/>
        <a:lstStyle/>
        <a:p>
          <a:endParaRPr lang="en-GB" sz="1200"/>
        </a:p>
      </dgm:t>
    </dgm:pt>
    <dgm:pt modelId="{05498279-28DC-47EF-8DFD-7FE2F6F04777}">
      <dgm:prSet custT="1"/>
      <dgm:spPr/>
      <dgm:t>
        <a:bodyPr/>
        <a:lstStyle/>
        <a:p>
          <a:endParaRPr lang="en-GB"/>
        </a:p>
      </dgm:t>
    </dgm:pt>
    <dgm:pt modelId="{D2FDC958-4319-49B8-B8D0-A652DA84CEA0}" type="parTrans" cxnId="{CBE1EE2F-AB57-4CF9-8AE3-EF222C818F47}">
      <dgm:prSet/>
      <dgm:spPr/>
      <dgm:t>
        <a:bodyPr/>
        <a:lstStyle/>
        <a:p>
          <a:endParaRPr lang="en-GB" sz="1200"/>
        </a:p>
      </dgm:t>
    </dgm:pt>
    <dgm:pt modelId="{46CEB05E-76E9-4C1A-910F-80A9DCF4365C}" type="sibTrans" cxnId="{CBE1EE2F-AB57-4CF9-8AE3-EF222C818F47}">
      <dgm:prSet/>
      <dgm:spPr/>
      <dgm:t>
        <a:bodyPr/>
        <a:lstStyle/>
        <a:p>
          <a:endParaRPr lang="en-GB" sz="1200"/>
        </a:p>
      </dgm:t>
    </dgm:pt>
    <dgm:pt modelId="{4B40B727-B92E-4C54-8792-47A3A0033F4D}">
      <dgm:prSet custT="1"/>
      <dgm:spPr/>
      <dgm:t>
        <a:bodyPr/>
        <a:lstStyle/>
        <a:p>
          <a:endParaRPr lang="en-GB"/>
        </a:p>
      </dgm:t>
    </dgm:pt>
    <dgm:pt modelId="{0A24767C-F662-47F9-BF33-22FA1BA547C6}" type="parTrans" cxnId="{89AF3F3B-90F2-4D37-AAA3-C645D9402EE6}">
      <dgm:prSet/>
      <dgm:spPr/>
      <dgm:t>
        <a:bodyPr/>
        <a:lstStyle/>
        <a:p>
          <a:endParaRPr lang="en-GB" sz="1200"/>
        </a:p>
      </dgm:t>
    </dgm:pt>
    <dgm:pt modelId="{73B6E27F-113F-41BF-94B8-B0F6C86406FE}" type="sibTrans" cxnId="{89AF3F3B-90F2-4D37-AAA3-C645D9402EE6}">
      <dgm:prSet/>
      <dgm:spPr/>
      <dgm:t>
        <a:bodyPr/>
        <a:lstStyle/>
        <a:p>
          <a:endParaRPr lang="en-GB" sz="1200"/>
        </a:p>
      </dgm:t>
    </dgm:pt>
    <dgm:pt modelId="{00899873-455D-4163-9883-101F775B6B44}">
      <dgm:prSet custT="1"/>
      <dgm:spPr/>
      <dgm:t>
        <a:bodyPr/>
        <a:lstStyle/>
        <a:p>
          <a:endParaRPr lang="en-GB"/>
        </a:p>
      </dgm:t>
    </dgm:pt>
    <dgm:pt modelId="{D15A17CA-D5DE-4469-A9E9-CE082630A8DF}" type="parTrans" cxnId="{2BB05C47-A491-43CE-B1E3-4DD04C09CA77}">
      <dgm:prSet/>
      <dgm:spPr/>
      <dgm:t>
        <a:bodyPr/>
        <a:lstStyle/>
        <a:p>
          <a:endParaRPr lang="en-GB" sz="1200"/>
        </a:p>
      </dgm:t>
    </dgm:pt>
    <dgm:pt modelId="{59FDC3C6-D903-40F5-B563-BF6BDFC6D6CF}" type="sibTrans" cxnId="{2BB05C47-A491-43CE-B1E3-4DD04C09CA77}">
      <dgm:prSet/>
      <dgm:spPr/>
      <dgm:t>
        <a:bodyPr/>
        <a:lstStyle/>
        <a:p>
          <a:endParaRPr lang="en-GB" sz="1200"/>
        </a:p>
      </dgm:t>
    </dgm:pt>
    <dgm:pt modelId="{BDDCDA37-5E4A-4C99-BFFA-380C148241C1}" type="pres">
      <dgm:prSet presAssocID="{FF3A16E0-8F21-4A1D-8E66-6B17172D8AE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26B4D0-A9B4-43D2-8558-B009F3EDCF04}" type="pres">
      <dgm:prSet presAssocID="{ED3B5E76-883A-471C-AC48-B5BA67F7A526}" presName="centerShape" presStyleLbl="node0" presStyleIdx="0" presStyleCnt="1"/>
      <dgm:spPr/>
    </dgm:pt>
    <dgm:pt modelId="{5CBA6DDD-3390-4A64-BA1D-536C230F1FC6}" type="pres">
      <dgm:prSet presAssocID="{E53F1C1A-D26E-459A-AF71-232CDEAC9E83}" presName="parTrans" presStyleLbl="bgSibTrans2D1" presStyleIdx="0" presStyleCnt="3"/>
      <dgm:spPr/>
    </dgm:pt>
    <dgm:pt modelId="{46D54F5F-66C6-489B-90FA-A2F261375286}" type="pres">
      <dgm:prSet presAssocID="{19960A73-D444-42A2-B086-19A24FB93701}" presName="node" presStyleLbl="node1" presStyleIdx="0" presStyleCnt="3">
        <dgm:presLayoutVars>
          <dgm:bulletEnabled val="1"/>
        </dgm:presLayoutVars>
      </dgm:prSet>
      <dgm:spPr/>
    </dgm:pt>
    <dgm:pt modelId="{8581FA8E-A3D0-405F-90B3-7D19C56E2750}" type="pres">
      <dgm:prSet presAssocID="{F39DC058-CD69-4D3F-BDEC-A616A91CB6A8}" presName="parTrans" presStyleLbl="bgSibTrans2D1" presStyleIdx="1" presStyleCnt="3"/>
      <dgm:spPr/>
    </dgm:pt>
    <dgm:pt modelId="{781A5816-6AEF-4CAB-8EC3-A3DB85AC3B09}" type="pres">
      <dgm:prSet presAssocID="{EDB2851E-9FFB-455B-8F30-B7208336313B}" presName="node" presStyleLbl="node1" presStyleIdx="1" presStyleCnt="3">
        <dgm:presLayoutVars>
          <dgm:bulletEnabled val="1"/>
        </dgm:presLayoutVars>
      </dgm:prSet>
      <dgm:spPr/>
    </dgm:pt>
    <dgm:pt modelId="{C3F68413-4D26-4438-81EB-3EC3E65CE1E1}" type="pres">
      <dgm:prSet presAssocID="{6BC8E84F-D2EE-4296-B53B-D34E8EEE00AA}" presName="parTrans" presStyleLbl="bgSibTrans2D1" presStyleIdx="2" presStyleCnt="3"/>
      <dgm:spPr/>
    </dgm:pt>
    <dgm:pt modelId="{49670BE0-E08B-485D-A108-12593E6472C2}" type="pres">
      <dgm:prSet presAssocID="{46F287CE-A939-4175-8895-788D491DA13B}" presName="node" presStyleLbl="node1" presStyleIdx="2" presStyleCnt="3">
        <dgm:presLayoutVars>
          <dgm:bulletEnabled val="1"/>
        </dgm:presLayoutVars>
      </dgm:prSet>
      <dgm:spPr/>
    </dgm:pt>
  </dgm:ptLst>
  <dgm:cxnLst>
    <dgm:cxn modelId="{CBE1EE2F-AB57-4CF9-8AE3-EF222C818F47}" srcId="{E101846B-568A-40DB-9997-93D98B384F35}" destId="{05498279-28DC-47EF-8DFD-7FE2F6F04777}" srcOrd="1" destOrd="0" parTransId="{D2FDC958-4319-49B8-B8D0-A652DA84CEA0}" sibTransId="{46CEB05E-76E9-4C1A-910F-80A9DCF4365C}"/>
    <dgm:cxn modelId="{FEEC9335-CB03-4620-B953-1C81D7727A52}" type="presOf" srcId="{E53F1C1A-D26E-459A-AF71-232CDEAC9E83}" destId="{5CBA6DDD-3390-4A64-BA1D-536C230F1FC6}" srcOrd="0" destOrd="0" presId="urn:microsoft.com/office/officeart/2005/8/layout/radial4"/>
    <dgm:cxn modelId="{FB222C39-A122-47B6-AA84-2E6C533AD2FE}" srcId="{FF3A16E0-8F21-4A1D-8E66-6B17172D8AE7}" destId="{ED3B5E76-883A-471C-AC48-B5BA67F7A526}" srcOrd="0" destOrd="0" parTransId="{B606079F-0602-4009-B1E1-3F680B0F6400}" sibTransId="{7E4DF6C6-DE6F-477A-916E-55B838BC5F02}"/>
    <dgm:cxn modelId="{89AF3F3B-90F2-4D37-AAA3-C645D9402EE6}" srcId="{E101846B-568A-40DB-9997-93D98B384F35}" destId="{4B40B727-B92E-4C54-8792-47A3A0033F4D}" srcOrd="3" destOrd="0" parTransId="{0A24767C-F662-47F9-BF33-22FA1BA547C6}" sibTransId="{73B6E27F-113F-41BF-94B8-B0F6C86406FE}"/>
    <dgm:cxn modelId="{2BB05C47-A491-43CE-B1E3-4DD04C09CA77}" srcId="{E101846B-568A-40DB-9997-93D98B384F35}" destId="{00899873-455D-4163-9883-101F775B6B44}" srcOrd="2" destOrd="0" parTransId="{D15A17CA-D5DE-4469-A9E9-CE082630A8DF}" sibTransId="{59FDC3C6-D903-40F5-B563-BF6BDFC6D6CF}"/>
    <dgm:cxn modelId="{D746CE4E-084D-4A77-B46E-8D0BB5DFE045}" type="presOf" srcId="{46F287CE-A939-4175-8895-788D491DA13B}" destId="{49670BE0-E08B-485D-A108-12593E6472C2}" srcOrd="0" destOrd="0" presId="urn:microsoft.com/office/officeart/2005/8/layout/radial4"/>
    <dgm:cxn modelId="{E34B7D7C-9160-4E12-8BF9-DBED6DD62F6D}" srcId="{ED3B5E76-883A-471C-AC48-B5BA67F7A526}" destId="{EDB2851E-9FFB-455B-8F30-B7208336313B}" srcOrd="1" destOrd="0" parTransId="{F39DC058-CD69-4D3F-BDEC-A616A91CB6A8}" sibTransId="{9F63269F-DFCB-4DDE-8C82-4D16AF611709}"/>
    <dgm:cxn modelId="{34413194-9302-4C40-8C53-B661B89857F5}" type="presOf" srcId="{ED3B5E76-883A-471C-AC48-B5BA67F7A526}" destId="{A826B4D0-A9B4-43D2-8558-B009F3EDCF04}" srcOrd="0" destOrd="0" presId="urn:microsoft.com/office/officeart/2005/8/layout/radial4"/>
    <dgm:cxn modelId="{1C430F9A-7493-44DF-9359-6B1DC0E1B518}" srcId="{E101846B-568A-40DB-9997-93D98B384F35}" destId="{67903073-85CE-45E9-9EEC-F8D69B632DF6}" srcOrd="0" destOrd="0" parTransId="{B90C3220-75CF-43BE-9B2E-BFDE3AAE6A15}" sibTransId="{81A191FA-3E43-4D70-8C8D-1BFED8BFA3B0}"/>
    <dgm:cxn modelId="{492E43BC-281A-41BE-8318-E9C80B217866}" type="presOf" srcId="{FF3A16E0-8F21-4A1D-8E66-6B17172D8AE7}" destId="{BDDCDA37-5E4A-4C99-BFFA-380C148241C1}" srcOrd="0" destOrd="0" presId="urn:microsoft.com/office/officeart/2005/8/layout/radial4"/>
    <dgm:cxn modelId="{0A248CC6-2BBF-4182-B55C-E7C4BA33B4FE}" type="presOf" srcId="{F39DC058-CD69-4D3F-BDEC-A616A91CB6A8}" destId="{8581FA8E-A3D0-405F-90B3-7D19C56E2750}" srcOrd="0" destOrd="0" presId="urn:microsoft.com/office/officeart/2005/8/layout/radial4"/>
    <dgm:cxn modelId="{5C24B8C7-576A-4453-A83F-0570DEC64F57}" srcId="{ED3B5E76-883A-471C-AC48-B5BA67F7A526}" destId="{46F287CE-A939-4175-8895-788D491DA13B}" srcOrd="2" destOrd="0" parTransId="{6BC8E84F-D2EE-4296-B53B-D34E8EEE00AA}" sibTransId="{D9AAC854-2936-4A2E-ABFC-D53A9F339818}"/>
    <dgm:cxn modelId="{D7CF28D0-3150-45BB-B964-F23C43C716A0}" type="presOf" srcId="{EDB2851E-9FFB-455B-8F30-B7208336313B}" destId="{781A5816-6AEF-4CAB-8EC3-A3DB85AC3B09}" srcOrd="0" destOrd="0" presId="urn:microsoft.com/office/officeart/2005/8/layout/radial4"/>
    <dgm:cxn modelId="{6BD9D5D1-6F9B-47F1-8799-8BE69169BA0F}" type="presOf" srcId="{19960A73-D444-42A2-B086-19A24FB93701}" destId="{46D54F5F-66C6-489B-90FA-A2F261375286}" srcOrd="0" destOrd="0" presId="urn:microsoft.com/office/officeart/2005/8/layout/radial4"/>
    <dgm:cxn modelId="{FA2078D3-D5E4-4982-B940-DF2AB8B05F14}" type="presOf" srcId="{6BC8E84F-D2EE-4296-B53B-D34E8EEE00AA}" destId="{C3F68413-4D26-4438-81EB-3EC3E65CE1E1}" srcOrd="0" destOrd="0" presId="urn:microsoft.com/office/officeart/2005/8/layout/radial4"/>
    <dgm:cxn modelId="{8B42E1D7-068F-4A51-B6E7-4D0A2BEDA542}" srcId="{ED3B5E76-883A-471C-AC48-B5BA67F7A526}" destId="{19960A73-D444-42A2-B086-19A24FB93701}" srcOrd="0" destOrd="0" parTransId="{E53F1C1A-D26E-459A-AF71-232CDEAC9E83}" sibTransId="{0E940B32-61EB-4569-8D20-F53D0240BA77}"/>
    <dgm:cxn modelId="{F6544CFC-A0E6-4A57-8FAA-6DDB15E49612}" srcId="{FF3A16E0-8F21-4A1D-8E66-6B17172D8AE7}" destId="{E101846B-568A-40DB-9997-93D98B384F35}" srcOrd="1" destOrd="0" parTransId="{53D33ED8-7A97-4EF0-9051-4F4D7631E8A2}" sibTransId="{7B812104-5361-47FD-890F-BEC7AF28CF1C}"/>
    <dgm:cxn modelId="{CECB104B-C83F-48F1-83E6-AFD869BE5CDD}" type="presParOf" srcId="{BDDCDA37-5E4A-4C99-BFFA-380C148241C1}" destId="{A826B4D0-A9B4-43D2-8558-B009F3EDCF04}" srcOrd="0" destOrd="0" presId="urn:microsoft.com/office/officeart/2005/8/layout/radial4"/>
    <dgm:cxn modelId="{018EB85E-325A-4CDD-ACE3-A1E13BD2DDB7}" type="presParOf" srcId="{BDDCDA37-5E4A-4C99-BFFA-380C148241C1}" destId="{5CBA6DDD-3390-4A64-BA1D-536C230F1FC6}" srcOrd="1" destOrd="0" presId="urn:microsoft.com/office/officeart/2005/8/layout/radial4"/>
    <dgm:cxn modelId="{2C3CB192-6F81-4D4D-811D-820BB834E856}" type="presParOf" srcId="{BDDCDA37-5E4A-4C99-BFFA-380C148241C1}" destId="{46D54F5F-66C6-489B-90FA-A2F261375286}" srcOrd="2" destOrd="0" presId="urn:microsoft.com/office/officeart/2005/8/layout/radial4"/>
    <dgm:cxn modelId="{81627823-5B63-4E96-BB78-7C36960F4DF6}" type="presParOf" srcId="{BDDCDA37-5E4A-4C99-BFFA-380C148241C1}" destId="{8581FA8E-A3D0-405F-90B3-7D19C56E2750}" srcOrd="3" destOrd="0" presId="urn:microsoft.com/office/officeart/2005/8/layout/radial4"/>
    <dgm:cxn modelId="{A87B2368-B70A-4B31-90D4-55A1EFC4E550}" type="presParOf" srcId="{BDDCDA37-5E4A-4C99-BFFA-380C148241C1}" destId="{781A5816-6AEF-4CAB-8EC3-A3DB85AC3B09}" srcOrd="4" destOrd="0" presId="urn:microsoft.com/office/officeart/2005/8/layout/radial4"/>
    <dgm:cxn modelId="{99AF1871-9BC3-45A2-A986-FD0F3CD7D62D}" type="presParOf" srcId="{BDDCDA37-5E4A-4C99-BFFA-380C148241C1}" destId="{C3F68413-4D26-4438-81EB-3EC3E65CE1E1}" srcOrd="5" destOrd="0" presId="urn:microsoft.com/office/officeart/2005/8/layout/radial4"/>
    <dgm:cxn modelId="{25C344B0-2B5A-4F69-8B51-DE6EFFD9C84C}" type="presParOf" srcId="{BDDCDA37-5E4A-4C99-BFFA-380C148241C1}" destId="{49670BE0-E08B-485D-A108-12593E6472C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EC1409-4518-474F-BB72-2CA453E3957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</dgm:pt>
    <dgm:pt modelId="{EE576D78-5F0E-44E3-8406-D4B3EEE41A14}" type="pres">
      <dgm:prSet presAssocID="{67EC1409-4518-474F-BB72-2CA453E39578}" presName="outerComposite" presStyleCnt="0">
        <dgm:presLayoutVars>
          <dgm:chMax val="5"/>
          <dgm:dir/>
          <dgm:resizeHandles val="exact"/>
        </dgm:presLayoutVars>
      </dgm:prSet>
      <dgm:spPr/>
    </dgm:pt>
    <dgm:pt modelId="{1B778084-FFAA-4BE9-ABA3-41C2338C5D49}" type="pres">
      <dgm:prSet presAssocID="{67EC1409-4518-474F-BB72-2CA453E39578}" presName="dummyMaxCanvas" presStyleCnt="0">
        <dgm:presLayoutVars/>
      </dgm:prSet>
      <dgm:spPr/>
    </dgm:pt>
  </dgm:ptLst>
  <dgm:cxnLst>
    <dgm:cxn modelId="{DB14F374-D46A-4AA2-AE57-0A49B35C0C5B}" type="presOf" srcId="{67EC1409-4518-474F-BB72-2CA453E39578}" destId="{EE576D78-5F0E-44E3-8406-D4B3EEE41A14}" srcOrd="0" destOrd="0" presId="urn:microsoft.com/office/officeart/2005/8/layout/vProcess5"/>
    <dgm:cxn modelId="{63293757-2881-487F-852C-6976EF8E6A13}" type="presParOf" srcId="{EE576D78-5F0E-44E3-8406-D4B3EEE41A14}" destId="{1B778084-FFAA-4BE9-ABA3-41C2338C5D49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dirty="0">
              <a:latin typeface="Lucida Sans Unicode"/>
            </a:rPr>
            <a:t>Replaced with Pharmacy First Advanced Service</a:t>
          </a:r>
          <a:endParaRPr lang="en-GB" dirty="0"/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515389" custScaleY="59765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3ABE611-6281-4387-A339-6B07BE809223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6726AFC-44CF-4930-A4D4-A92E839A9C43}">
      <dgm:prSet phldrT="[Text]" custT="1"/>
      <dgm:spPr/>
      <dgm:t>
        <a:bodyPr/>
        <a:lstStyle/>
        <a:p>
          <a:r>
            <a:rPr lang="en-GB" sz="1200" dirty="0"/>
            <a:t>Urinary Signs and Symptoms (women only)</a:t>
          </a:r>
        </a:p>
      </dgm:t>
    </dgm:pt>
    <dgm:pt modelId="{0104626A-153F-422A-AFC9-F6E7C38F5DF6}" type="parTrans" cxnId="{B12D4E17-6267-4230-BD20-0ED6B25C03FA}">
      <dgm:prSet/>
      <dgm:spPr/>
      <dgm:t>
        <a:bodyPr/>
        <a:lstStyle/>
        <a:p>
          <a:endParaRPr lang="en-GB"/>
        </a:p>
      </dgm:t>
    </dgm:pt>
    <dgm:pt modelId="{027E91F9-CA50-4F09-9287-BD2A002F9E73}" type="sibTrans" cxnId="{B12D4E17-6267-4230-BD20-0ED6B25C03FA}">
      <dgm:prSet/>
      <dgm:spPr/>
      <dgm:t>
        <a:bodyPr/>
        <a:lstStyle/>
        <a:p>
          <a:endParaRPr lang="en-GB"/>
        </a:p>
      </dgm:t>
    </dgm:pt>
    <dgm:pt modelId="{A696A830-8A98-4CD5-A690-4F06425CFA07}">
      <dgm:prSet phldrT="[Text]" custT="1"/>
      <dgm:spPr/>
      <dgm:t>
        <a:bodyPr/>
        <a:lstStyle/>
        <a:p>
          <a:r>
            <a:rPr lang="en-GB" sz="1200" dirty="0"/>
            <a:t>Shingles</a:t>
          </a:r>
        </a:p>
      </dgm:t>
    </dgm:pt>
    <dgm:pt modelId="{BAD02854-0B96-4FEC-841F-11C522118D38}" type="parTrans" cxnId="{19B6926B-A175-4C2B-BA7A-40AA45B2716E}">
      <dgm:prSet/>
      <dgm:spPr/>
      <dgm:t>
        <a:bodyPr/>
        <a:lstStyle/>
        <a:p>
          <a:endParaRPr lang="en-GB"/>
        </a:p>
      </dgm:t>
    </dgm:pt>
    <dgm:pt modelId="{C00DC369-F3C1-46C5-A7CF-5B0B7EA66233}" type="sibTrans" cxnId="{19B6926B-A175-4C2B-BA7A-40AA45B2716E}">
      <dgm:prSet/>
      <dgm:spPr/>
      <dgm:t>
        <a:bodyPr/>
        <a:lstStyle/>
        <a:p>
          <a:endParaRPr lang="en-GB"/>
        </a:p>
      </dgm:t>
    </dgm:pt>
    <dgm:pt modelId="{8627139A-4607-4362-95A5-49250EBEFFBD}">
      <dgm:prSet phldrT="[Text]" custT="1"/>
      <dgm:spPr/>
      <dgm:t>
        <a:bodyPr/>
        <a:lstStyle/>
        <a:p>
          <a:r>
            <a:rPr lang="en-GB" sz="1200" dirty="0"/>
            <a:t>Impetigo</a:t>
          </a:r>
        </a:p>
      </dgm:t>
    </dgm:pt>
    <dgm:pt modelId="{6A3579F4-29DD-4824-A904-FB5918AD57D6}" type="parTrans" cxnId="{EB049709-0520-4EC8-A2CA-C10804C22C5C}">
      <dgm:prSet/>
      <dgm:spPr/>
      <dgm:t>
        <a:bodyPr/>
        <a:lstStyle/>
        <a:p>
          <a:endParaRPr lang="en-GB"/>
        </a:p>
      </dgm:t>
    </dgm:pt>
    <dgm:pt modelId="{9F8A712E-45A6-4B2B-8CF2-5003A3744946}" type="sibTrans" cxnId="{EB049709-0520-4EC8-A2CA-C10804C22C5C}">
      <dgm:prSet/>
      <dgm:spPr/>
      <dgm:t>
        <a:bodyPr/>
        <a:lstStyle/>
        <a:p>
          <a:endParaRPr lang="en-GB"/>
        </a:p>
      </dgm:t>
    </dgm:pt>
    <dgm:pt modelId="{EF0D9335-B06E-477B-8D8E-9257BE263F03}">
      <dgm:prSet custT="1"/>
      <dgm:spPr/>
      <dgm:t>
        <a:bodyPr/>
        <a:lstStyle/>
        <a:p>
          <a:r>
            <a:rPr lang="en-GB" sz="1200" dirty="0"/>
            <a:t>Infected Insect Bites</a:t>
          </a:r>
        </a:p>
      </dgm:t>
    </dgm:pt>
    <dgm:pt modelId="{7FD00AB5-4A14-473A-B0E2-3969DEECEE49}" type="parTrans" cxnId="{7C57FF3F-7133-4BF2-B864-D135D1C2A2D6}">
      <dgm:prSet/>
      <dgm:spPr/>
      <dgm:t>
        <a:bodyPr/>
        <a:lstStyle/>
        <a:p>
          <a:endParaRPr lang="en-GB"/>
        </a:p>
      </dgm:t>
    </dgm:pt>
    <dgm:pt modelId="{B2A45887-B1F6-4571-975D-F326E3259F1E}" type="sibTrans" cxnId="{7C57FF3F-7133-4BF2-B864-D135D1C2A2D6}">
      <dgm:prSet/>
      <dgm:spPr/>
      <dgm:t>
        <a:bodyPr/>
        <a:lstStyle/>
        <a:p>
          <a:endParaRPr lang="en-GB"/>
        </a:p>
      </dgm:t>
    </dgm:pt>
    <dgm:pt modelId="{CE67E841-E676-4E16-BE86-16B1489389FF}">
      <dgm:prSet custT="1"/>
      <dgm:spPr/>
      <dgm:t>
        <a:bodyPr/>
        <a:lstStyle/>
        <a:p>
          <a:r>
            <a:rPr lang="en-GB" sz="1200" dirty="0"/>
            <a:t>Acute Sore Throat</a:t>
          </a:r>
        </a:p>
      </dgm:t>
    </dgm:pt>
    <dgm:pt modelId="{6E6C0804-3680-4B8D-AC87-63CC844468BB}" type="parTrans" cxnId="{07329CD3-8ED1-4818-839A-9C1A5438D092}">
      <dgm:prSet/>
      <dgm:spPr/>
      <dgm:t>
        <a:bodyPr/>
        <a:lstStyle/>
        <a:p>
          <a:endParaRPr lang="en-GB"/>
        </a:p>
      </dgm:t>
    </dgm:pt>
    <dgm:pt modelId="{EBB57754-B7E0-4D98-AF99-53D47ECFF1F3}" type="sibTrans" cxnId="{07329CD3-8ED1-4818-839A-9C1A5438D092}">
      <dgm:prSet/>
      <dgm:spPr/>
      <dgm:t>
        <a:bodyPr/>
        <a:lstStyle/>
        <a:p>
          <a:endParaRPr lang="en-GB"/>
        </a:p>
      </dgm:t>
    </dgm:pt>
    <dgm:pt modelId="{01846C37-10DC-444B-A11A-7EF071CFD35D}">
      <dgm:prSet custT="1"/>
      <dgm:spPr/>
      <dgm:t>
        <a:bodyPr/>
        <a:lstStyle/>
        <a:p>
          <a:r>
            <a:rPr lang="en-GB" sz="1200" dirty="0"/>
            <a:t>Acute Sinusitis</a:t>
          </a:r>
        </a:p>
      </dgm:t>
    </dgm:pt>
    <dgm:pt modelId="{384FD570-3936-46E2-B2E9-395F3F94BC9B}" type="parTrans" cxnId="{490D1CAD-84C4-41A8-83DC-DA8AB8A5E750}">
      <dgm:prSet/>
      <dgm:spPr/>
      <dgm:t>
        <a:bodyPr/>
        <a:lstStyle/>
        <a:p>
          <a:endParaRPr lang="en-GB"/>
        </a:p>
      </dgm:t>
    </dgm:pt>
    <dgm:pt modelId="{B8B58668-3051-4CF1-827C-85B681452674}" type="sibTrans" cxnId="{490D1CAD-84C4-41A8-83DC-DA8AB8A5E750}">
      <dgm:prSet/>
      <dgm:spPr/>
      <dgm:t>
        <a:bodyPr/>
        <a:lstStyle/>
        <a:p>
          <a:endParaRPr lang="en-GB"/>
        </a:p>
      </dgm:t>
    </dgm:pt>
    <dgm:pt modelId="{72EC744C-AEA9-44FC-99FE-5855CE5F10A2}">
      <dgm:prSet custT="1"/>
      <dgm:spPr/>
      <dgm:t>
        <a:bodyPr/>
        <a:lstStyle/>
        <a:p>
          <a:r>
            <a:rPr lang="en-GB" sz="1200" dirty="0"/>
            <a:t>Acute Otitis Media</a:t>
          </a:r>
        </a:p>
      </dgm:t>
    </dgm:pt>
    <dgm:pt modelId="{7455C90A-1386-4FBA-9CCD-6A2E4873918D}" type="parTrans" cxnId="{8FF3576D-4162-42B8-A28E-35D1ECE12046}">
      <dgm:prSet/>
      <dgm:spPr/>
      <dgm:t>
        <a:bodyPr/>
        <a:lstStyle/>
        <a:p>
          <a:endParaRPr lang="en-GB"/>
        </a:p>
      </dgm:t>
    </dgm:pt>
    <dgm:pt modelId="{4A1029DE-3459-43D4-9D7A-825489F36C3D}" type="sibTrans" cxnId="{8FF3576D-4162-42B8-A28E-35D1ECE12046}">
      <dgm:prSet/>
      <dgm:spPr/>
      <dgm:t>
        <a:bodyPr/>
        <a:lstStyle/>
        <a:p>
          <a:endParaRPr lang="en-GB"/>
        </a:p>
      </dgm:t>
    </dgm:pt>
    <dgm:pt modelId="{9544CF65-6C90-48B6-ABDF-EABB4B4E624A}" type="pres">
      <dgm:prSet presAssocID="{53ABE611-6281-4387-A339-6B07BE809223}" presName="linearFlow" presStyleCnt="0">
        <dgm:presLayoutVars>
          <dgm:resizeHandles val="exact"/>
        </dgm:presLayoutVars>
      </dgm:prSet>
      <dgm:spPr/>
    </dgm:pt>
    <dgm:pt modelId="{F0283673-046A-4F19-83DE-9F978D5CEEF8}" type="pres">
      <dgm:prSet presAssocID="{86726AFC-44CF-4930-A4D4-A92E839A9C43}" presName="node" presStyleLbl="node1" presStyleIdx="0" presStyleCnt="7" custScaleX="243515">
        <dgm:presLayoutVars>
          <dgm:bulletEnabled val="1"/>
        </dgm:presLayoutVars>
      </dgm:prSet>
      <dgm:spPr/>
    </dgm:pt>
    <dgm:pt modelId="{02073591-31DF-460A-968F-63258B340366}" type="pres">
      <dgm:prSet presAssocID="{027E91F9-CA50-4F09-9287-BD2A002F9E73}" presName="sibTrans" presStyleLbl="sibTrans2D1" presStyleIdx="0" presStyleCnt="6"/>
      <dgm:spPr/>
    </dgm:pt>
    <dgm:pt modelId="{7364F163-398F-4C32-BF9D-0D9202CD9837}" type="pres">
      <dgm:prSet presAssocID="{027E91F9-CA50-4F09-9287-BD2A002F9E73}" presName="connectorText" presStyleLbl="sibTrans2D1" presStyleIdx="0" presStyleCnt="6"/>
      <dgm:spPr/>
    </dgm:pt>
    <dgm:pt modelId="{A2521D2F-C5D3-4E96-9CB4-DE44F2E776F1}" type="pres">
      <dgm:prSet presAssocID="{A696A830-8A98-4CD5-A690-4F06425CFA07}" presName="node" presStyleLbl="node1" presStyleIdx="1" presStyleCnt="7" custScaleX="243515">
        <dgm:presLayoutVars>
          <dgm:bulletEnabled val="1"/>
        </dgm:presLayoutVars>
      </dgm:prSet>
      <dgm:spPr/>
    </dgm:pt>
    <dgm:pt modelId="{0595BADC-87DC-4949-9526-5402D293ACC2}" type="pres">
      <dgm:prSet presAssocID="{C00DC369-F3C1-46C5-A7CF-5B0B7EA66233}" presName="sibTrans" presStyleLbl="sibTrans2D1" presStyleIdx="1" presStyleCnt="6"/>
      <dgm:spPr/>
    </dgm:pt>
    <dgm:pt modelId="{4A6D8A3E-6EB8-48F9-BF25-35FDA50AC534}" type="pres">
      <dgm:prSet presAssocID="{C00DC369-F3C1-46C5-A7CF-5B0B7EA66233}" presName="connectorText" presStyleLbl="sibTrans2D1" presStyleIdx="1" presStyleCnt="6"/>
      <dgm:spPr/>
    </dgm:pt>
    <dgm:pt modelId="{8E2B9A0F-48BD-47C9-9F83-C1D026FD073C}" type="pres">
      <dgm:prSet presAssocID="{8627139A-4607-4362-95A5-49250EBEFFBD}" presName="node" presStyleLbl="node1" presStyleIdx="2" presStyleCnt="7" custScaleX="243515">
        <dgm:presLayoutVars>
          <dgm:bulletEnabled val="1"/>
        </dgm:presLayoutVars>
      </dgm:prSet>
      <dgm:spPr/>
    </dgm:pt>
    <dgm:pt modelId="{381EE7AC-CCC5-41FE-A882-EC0844428A09}" type="pres">
      <dgm:prSet presAssocID="{9F8A712E-45A6-4B2B-8CF2-5003A3744946}" presName="sibTrans" presStyleLbl="sibTrans2D1" presStyleIdx="2" presStyleCnt="6"/>
      <dgm:spPr/>
    </dgm:pt>
    <dgm:pt modelId="{1B662BC5-2B40-445E-868A-DC2B8E609308}" type="pres">
      <dgm:prSet presAssocID="{9F8A712E-45A6-4B2B-8CF2-5003A3744946}" presName="connectorText" presStyleLbl="sibTrans2D1" presStyleIdx="2" presStyleCnt="6"/>
      <dgm:spPr/>
    </dgm:pt>
    <dgm:pt modelId="{879A3536-4DB6-4110-B756-3D3E9C60D1F5}" type="pres">
      <dgm:prSet presAssocID="{EF0D9335-B06E-477B-8D8E-9257BE263F03}" presName="node" presStyleLbl="node1" presStyleIdx="3" presStyleCnt="7" custScaleX="243515">
        <dgm:presLayoutVars>
          <dgm:bulletEnabled val="1"/>
        </dgm:presLayoutVars>
      </dgm:prSet>
      <dgm:spPr/>
    </dgm:pt>
    <dgm:pt modelId="{F27D4974-401E-4118-98C5-4684C1141537}" type="pres">
      <dgm:prSet presAssocID="{B2A45887-B1F6-4571-975D-F326E3259F1E}" presName="sibTrans" presStyleLbl="sibTrans2D1" presStyleIdx="3" presStyleCnt="6"/>
      <dgm:spPr/>
    </dgm:pt>
    <dgm:pt modelId="{FE31FA45-84D0-4E3B-869B-42DC07D2CF1E}" type="pres">
      <dgm:prSet presAssocID="{B2A45887-B1F6-4571-975D-F326E3259F1E}" presName="connectorText" presStyleLbl="sibTrans2D1" presStyleIdx="3" presStyleCnt="6"/>
      <dgm:spPr/>
    </dgm:pt>
    <dgm:pt modelId="{B7968B9C-AD37-4300-AD2C-8437BB024D0B}" type="pres">
      <dgm:prSet presAssocID="{CE67E841-E676-4E16-BE86-16B1489389FF}" presName="node" presStyleLbl="node1" presStyleIdx="4" presStyleCnt="7" custScaleX="243515">
        <dgm:presLayoutVars>
          <dgm:bulletEnabled val="1"/>
        </dgm:presLayoutVars>
      </dgm:prSet>
      <dgm:spPr/>
    </dgm:pt>
    <dgm:pt modelId="{63F750D0-50A5-4E0F-ABD5-7328262DA235}" type="pres">
      <dgm:prSet presAssocID="{EBB57754-B7E0-4D98-AF99-53D47ECFF1F3}" presName="sibTrans" presStyleLbl="sibTrans2D1" presStyleIdx="4" presStyleCnt="6"/>
      <dgm:spPr/>
    </dgm:pt>
    <dgm:pt modelId="{BDE37647-3112-4120-90B3-F04FF3718E8A}" type="pres">
      <dgm:prSet presAssocID="{EBB57754-B7E0-4D98-AF99-53D47ECFF1F3}" presName="connectorText" presStyleLbl="sibTrans2D1" presStyleIdx="4" presStyleCnt="6"/>
      <dgm:spPr/>
    </dgm:pt>
    <dgm:pt modelId="{9C1E7921-9DC2-4E20-AE32-2D361B97ABA5}" type="pres">
      <dgm:prSet presAssocID="{01846C37-10DC-444B-A11A-7EF071CFD35D}" presName="node" presStyleLbl="node1" presStyleIdx="5" presStyleCnt="7" custScaleX="243515">
        <dgm:presLayoutVars>
          <dgm:bulletEnabled val="1"/>
        </dgm:presLayoutVars>
      </dgm:prSet>
      <dgm:spPr/>
    </dgm:pt>
    <dgm:pt modelId="{8CBB39A0-9C75-403D-B7AF-6E892B148721}" type="pres">
      <dgm:prSet presAssocID="{B8B58668-3051-4CF1-827C-85B681452674}" presName="sibTrans" presStyleLbl="sibTrans2D1" presStyleIdx="5" presStyleCnt="6"/>
      <dgm:spPr/>
    </dgm:pt>
    <dgm:pt modelId="{381813D1-AAF5-4117-8472-0CB18B5C357B}" type="pres">
      <dgm:prSet presAssocID="{B8B58668-3051-4CF1-827C-85B681452674}" presName="connectorText" presStyleLbl="sibTrans2D1" presStyleIdx="5" presStyleCnt="6"/>
      <dgm:spPr/>
    </dgm:pt>
    <dgm:pt modelId="{9AC496B4-E29F-4571-9F90-A204FCB311D7}" type="pres">
      <dgm:prSet presAssocID="{72EC744C-AEA9-44FC-99FE-5855CE5F10A2}" presName="node" presStyleLbl="node1" presStyleIdx="6" presStyleCnt="7" custScaleX="243515">
        <dgm:presLayoutVars>
          <dgm:bulletEnabled val="1"/>
        </dgm:presLayoutVars>
      </dgm:prSet>
      <dgm:spPr/>
    </dgm:pt>
  </dgm:ptLst>
  <dgm:cxnLst>
    <dgm:cxn modelId="{EB049709-0520-4EC8-A2CA-C10804C22C5C}" srcId="{53ABE611-6281-4387-A339-6B07BE809223}" destId="{8627139A-4607-4362-95A5-49250EBEFFBD}" srcOrd="2" destOrd="0" parTransId="{6A3579F4-29DD-4824-A904-FB5918AD57D6}" sibTransId="{9F8A712E-45A6-4B2B-8CF2-5003A3744946}"/>
    <dgm:cxn modelId="{A27FE513-A190-48DB-87F8-E7B51FBD09F8}" type="presOf" srcId="{01846C37-10DC-444B-A11A-7EF071CFD35D}" destId="{9C1E7921-9DC2-4E20-AE32-2D361B97ABA5}" srcOrd="0" destOrd="0" presId="urn:microsoft.com/office/officeart/2005/8/layout/process2"/>
    <dgm:cxn modelId="{B12D4E17-6267-4230-BD20-0ED6B25C03FA}" srcId="{53ABE611-6281-4387-A339-6B07BE809223}" destId="{86726AFC-44CF-4930-A4D4-A92E839A9C43}" srcOrd="0" destOrd="0" parTransId="{0104626A-153F-422A-AFC9-F6E7C38F5DF6}" sibTransId="{027E91F9-CA50-4F09-9287-BD2A002F9E73}"/>
    <dgm:cxn modelId="{DFC7B11D-19B6-439A-994E-CE214B2E259F}" type="presOf" srcId="{B2A45887-B1F6-4571-975D-F326E3259F1E}" destId="{F27D4974-401E-4118-98C5-4684C1141537}" srcOrd="0" destOrd="0" presId="urn:microsoft.com/office/officeart/2005/8/layout/process2"/>
    <dgm:cxn modelId="{02580326-49FA-4FB6-B9F0-E2F4340E8D35}" type="presOf" srcId="{B8B58668-3051-4CF1-827C-85B681452674}" destId="{8CBB39A0-9C75-403D-B7AF-6E892B148721}" srcOrd="0" destOrd="0" presId="urn:microsoft.com/office/officeart/2005/8/layout/process2"/>
    <dgm:cxn modelId="{F724E329-5511-4A71-A836-989F2DD00622}" type="presOf" srcId="{027E91F9-CA50-4F09-9287-BD2A002F9E73}" destId="{7364F163-398F-4C32-BF9D-0D9202CD9837}" srcOrd="1" destOrd="0" presId="urn:microsoft.com/office/officeart/2005/8/layout/process2"/>
    <dgm:cxn modelId="{3A74F23B-FFA1-4693-ACC3-995C5A259BA4}" type="presOf" srcId="{C00DC369-F3C1-46C5-A7CF-5B0B7EA66233}" destId="{4A6D8A3E-6EB8-48F9-BF25-35FDA50AC534}" srcOrd="1" destOrd="0" presId="urn:microsoft.com/office/officeart/2005/8/layout/process2"/>
    <dgm:cxn modelId="{7C57FF3F-7133-4BF2-B864-D135D1C2A2D6}" srcId="{53ABE611-6281-4387-A339-6B07BE809223}" destId="{EF0D9335-B06E-477B-8D8E-9257BE263F03}" srcOrd="3" destOrd="0" parTransId="{7FD00AB5-4A14-473A-B0E2-3969DEECEE49}" sibTransId="{B2A45887-B1F6-4571-975D-F326E3259F1E}"/>
    <dgm:cxn modelId="{FE911146-0AD4-419B-B3C5-A06D676F9068}" type="presOf" srcId="{9F8A712E-45A6-4B2B-8CF2-5003A3744946}" destId="{1B662BC5-2B40-445E-868A-DC2B8E609308}" srcOrd="1" destOrd="0" presId="urn:microsoft.com/office/officeart/2005/8/layout/process2"/>
    <dgm:cxn modelId="{34294D69-D4BB-499E-975D-5A693D62528E}" type="presOf" srcId="{53ABE611-6281-4387-A339-6B07BE809223}" destId="{9544CF65-6C90-48B6-ABDF-EABB4B4E624A}" srcOrd="0" destOrd="0" presId="urn:microsoft.com/office/officeart/2005/8/layout/process2"/>
    <dgm:cxn modelId="{19B6926B-A175-4C2B-BA7A-40AA45B2716E}" srcId="{53ABE611-6281-4387-A339-6B07BE809223}" destId="{A696A830-8A98-4CD5-A690-4F06425CFA07}" srcOrd="1" destOrd="0" parTransId="{BAD02854-0B96-4FEC-841F-11C522118D38}" sibTransId="{C00DC369-F3C1-46C5-A7CF-5B0B7EA66233}"/>
    <dgm:cxn modelId="{8FF3576D-4162-42B8-A28E-35D1ECE12046}" srcId="{53ABE611-6281-4387-A339-6B07BE809223}" destId="{72EC744C-AEA9-44FC-99FE-5855CE5F10A2}" srcOrd="6" destOrd="0" parTransId="{7455C90A-1386-4FBA-9CCD-6A2E4873918D}" sibTransId="{4A1029DE-3459-43D4-9D7A-825489F36C3D}"/>
    <dgm:cxn modelId="{FA63EC52-E09F-4696-936D-FF1AE8984365}" type="presOf" srcId="{B2A45887-B1F6-4571-975D-F326E3259F1E}" destId="{FE31FA45-84D0-4E3B-869B-42DC07D2CF1E}" srcOrd="1" destOrd="0" presId="urn:microsoft.com/office/officeart/2005/8/layout/process2"/>
    <dgm:cxn modelId="{4C78A857-F3C7-4911-ABE9-7CB706061A06}" type="presOf" srcId="{A696A830-8A98-4CD5-A690-4F06425CFA07}" destId="{A2521D2F-C5D3-4E96-9CB4-DE44F2E776F1}" srcOrd="0" destOrd="0" presId="urn:microsoft.com/office/officeart/2005/8/layout/process2"/>
    <dgm:cxn modelId="{88107B7F-6001-487A-8697-CDB9AC71FB81}" type="presOf" srcId="{B8B58668-3051-4CF1-827C-85B681452674}" destId="{381813D1-AAF5-4117-8472-0CB18B5C357B}" srcOrd="1" destOrd="0" presId="urn:microsoft.com/office/officeart/2005/8/layout/process2"/>
    <dgm:cxn modelId="{BB7E1B8D-BB54-42EE-B58A-1E29438376F1}" type="presOf" srcId="{EBB57754-B7E0-4D98-AF99-53D47ECFF1F3}" destId="{BDE37647-3112-4120-90B3-F04FF3718E8A}" srcOrd="1" destOrd="0" presId="urn:microsoft.com/office/officeart/2005/8/layout/process2"/>
    <dgm:cxn modelId="{1CE1038F-4C09-4479-97F5-847976B8A538}" type="presOf" srcId="{8627139A-4607-4362-95A5-49250EBEFFBD}" destId="{8E2B9A0F-48BD-47C9-9F83-C1D026FD073C}" srcOrd="0" destOrd="0" presId="urn:microsoft.com/office/officeart/2005/8/layout/process2"/>
    <dgm:cxn modelId="{D2384296-9A8D-41F5-A575-A00F144D8D7F}" type="presOf" srcId="{027E91F9-CA50-4F09-9287-BD2A002F9E73}" destId="{02073591-31DF-460A-968F-63258B340366}" srcOrd="0" destOrd="0" presId="urn:microsoft.com/office/officeart/2005/8/layout/process2"/>
    <dgm:cxn modelId="{C51B0D97-7E58-401E-9B84-F51C16A5BCB5}" type="presOf" srcId="{CE67E841-E676-4E16-BE86-16B1489389FF}" destId="{B7968B9C-AD37-4300-AD2C-8437BB024D0B}" srcOrd="0" destOrd="0" presId="urn:microsoft.com/office/officeart/2005/8/layout/process2"/>
    <dgm:cxn modelId="{D84B609C-2DA8-4047-95E6-8DFD9D483979}" type="presOf" srcId="{72EC744C-AEA9-44FC-99FE-5855CE5F10A2}" destId="{9AC496B4-E29F-4571-9F90-A204FCB311D7}" srcOrd="0" destOrd="0" presId="urn:microsoft.com/office/officeart/2005/8/layout/process2"/>
    <dgm:cxn modelId="{490D1CAD-84C4-41A8-83DC-DA8AB8A5E750}" srcId="{53ABE611-6281-4387-A339-6B07BE809223}" destId="{01846C37-10DC-444B-A11A-7EF071CFD35D}" srcOrd="5" destOrd="0" parTransId="{384FD570-3936-46E2-B2E9-395F3F94BC9B}" sibTransId="{B8B58668-3051-4CF1-827C-85B681452674}"/>
    <dgm:cxn modelId="{17308FB9-A8DE-4A7C-B1EE-37FF640F51C5}" type="presOf" srcId="{EBB57754-B7E0-4D98-AF99-53D47ECFF1F3}" destId="{63F750D0-50A5-4E0F-ABD5-7328262DA235}" srcOrd="0" destOrd="0" presId="urn:microsoft.com/office/officeart/2005/8/layout/process2"/>
    <dgm:cxn modelId="{BEBC21BF-1823-492B-9FEC-D0B88F7F1698}" type="presOf" srcId="{C00DC369-F3C1-46C5-A7CF-5B0B7EA66233}" destId="{0595BADC-87DC-4949-9526-5402D293ACC2}" srcOrd="0" destOrd="0" presId="urn:microsoft.com/office/officeart/2005/8/layout/process2"/>
    <dgm:cxn modelId="{C2834BC6-D0AC-4C5D-8986-E099E4D25F55}" type="presOf" srcId="{EF0D9335-B06E-477B-8D8E-9257BE263F03}" destId="{879A3536-4DB6-4110-B756-3D3E9C60D1F5}" srcOrd="0" destOrd="0" presId="urn:microsoft.com/office/officeart/2005/8/layout/process2"/>
    <dgm:cxn modelId="{07329CD3-8ED1-4818-839A-9C1A5438D092}" srcId="{53ABE611-6281-4387-A339-6B07BE809223}" destId="{CE67E841-E676-4E16-BE86-16B1489389FF}" srcOrd="4" destOrd="0" parTransId="{6E6C0804-3680-4B8D-AC87-63CC844468BB}" sibTransId="{EBB57754-B7E0-4D98-AF99-53D47ECFF1F3}"/>
    <dgm:cxn modelId="{E702E9EB-4F81-47C0-AA69-76A40F6BE71B}" type="presOf" srcId="{9F8A712E-45A6-4B2B-8CF2-5003A3744946}" destId="{381EE7AC-CCC5-41FE-A882-EC0844428A09}" srcOrd="0" destOrd="0" presId="urn:microsoft.com/office/officeart/2005/8/layout/process2"/>
    <dgm:cxn modelId="{F991E0F4-23F4-4B3E-B8F9-5C2531BED246}" type="presOf" srcId="{86726AFC-44CF-4930-A4D4-A92E839A9C43}" destId="{F0283673-046A-4F19-83DE-9F978D5CEEF8}" srcOrd="0" destOrd="0" presId="urn:microsoft.com/office/officeart/2005/8/layout/process2"/>
    <dgm:cxn modelId="{0192389C-9EF6-4D56-804A-FC368F50A5A9}" type="presParOf" srcId="{9544CF65-6C90-48B6-ABDF-EABB4B4E624A}" destId="{F0283673-046A-4F19-83DE-9F978D5CEEF8}" srcOrd="0" destOrd="0" presId="urn:microsoft.com/office/officeart/2005/8/layout/process2"/>
    <dgm:cxn modelId="{73CE93EB-DB99-4062-8CAF-F8401F8CD4FB}" type="presParOf" srcId="{9544CF65-6C90-48B6-ABDF-EABB4B4E624A}" destId="{02073591-31DF-460A-968F-63258B340366}" srcOrd="1" destOrd="0" presId="urn:microsoft.com/office/officeart/2005/8/layout/process2"/>
    <dgm:cxn modelId="{3AD2EE48-D22B-44C9-AABB-8B1E0FDB8BBB}" type="presParOf" srcId="{02073591-31DF-460A-968F-63258B340366}" destId="{7364F163-398F-4C32-BF9D-0D9202CD9837}" srcOrd="0" destOrd="0" presId="urn:microsoft.com/office/officeart/2005/8/layout/process2"/>
    <dgm:cxn modelId="{5B4D04F0-D563-433D-81E8-27B13FF5B50E}" type="presParOf" srcId="{9544CF65-6C90-48B6-ABDF-EABB4B4E624A}" destId="{A2521D2F-C5D3-4E96-9CB4-DE44F2E776F1}" srcOrd="2" destOrd="0" presId="urn:microsoft.com/office/officeart/2005/8/layout/process2"/>
    <dgm:cxn modelId="{EE099C4D-AA1F-4117-84A3-000B0051FFCE}" type="presParOf" srcId="{9544CF65-6C90-48B6-ABDF-EABB4B4E624A}" destId="{0595BADC-87DC-4949-9526-5402D293ACC2}" srcOrd="3" destOrd="0" presId="urn:microsoft.com/office/officeart/2005/8/layout/process2"/>
    <dgm:cxn modelId="{1E16C0EF-96B8-4D1C-B5AE-5868DE4A82DC}" type="presParOf" srcId="{0595BADC-87DC-4949-9526-5402D293ACC2}" destId="{4A6D8A3E-6EB8-48F9-BF25-35FDA50AC534}" srcOrd="0" destOrd="0" presId="urn:microsoft.com/office/officeart/2005/8/layout/process2"/>
    <dgm:cxn modelId="{D4805F6E-BD69-4CC4-BB30-FC225A4E3AEA}" type="presParOf" srcId="{9544CF65-6C90-48B6-ABDF-EABB4B4E624A}" destId="{8E2B9A0F-48BD-47C9-9F83-C1D026FD073C}" srcOrd="4" destOrd="0" presId="urn:microsoft.com/office/officeart/2005/8/layout/process2"/>
    <dgm:cxn modelId="{6615F981-C89E-4CA7-A06B-B2E506EF000E}" type="presParOf" srcId="{9544CF65-6C90-48B6-ABDF-EABB4B4E624A}" destId="{381EE7AC-CCC5-41FE-A882-EC0844428A09}" srcOrd="5" destOrd="0" presId="urn:microsoft.com/office/officeart/2005/8/layout/process2"/>
    <dgm:cxn modelId="{B4403215-57E3-4A2F-AC0D-0F6211803340}" type="presParOf" srcId="{381EE7AC-CCC5-41FE-A882-EC0844428A09}" destId="{1B662BC5-2B40-445E-868A-DC2B8E609308}" srcOrd="0" destOrd="0" presId="urn:microsoft.com/office/officeart/2005/8/layout/process2"/>
    <dgm:cxn modelId="{83656551-178C-4C80-BC98-945911CEEA64}" type="presParOf" srcId="{9544CF65-6C90-48B6-ABDF-EABB4B4E624A}" destId="{879A3536-4DB6-4110-B756-3D3E9C60D1F5}" srcOrd="6" destOrd="0" presId="urn:microsoft.com/office/officeart/2005/8/layout/process2"/>
    <dgm:cxn modelId="{B75F0882-194D-493E-A8F9-BDEC41133443}" type="presParOf" srcId="{9544CF65-6C90-48B6-ABDF-EABB4B4E624A}" destId="{F27D4974-401E-4118-98C5-4684C1141537}" srcOrd="7" destOrd="0" presId="urn:microsoft.com/office/officeart/2005/8/layout/process2"/>
    <dgm:cxn modelId="{52A7CE6F-9379-48F0-AFED-F1DB993EDE35}" type="presParOf" srcId="{F27D4974-401E-4118-98C5-4684C1141537}" destId="{FE31FA45-84D0-4E3B-869B-42DC07D2CF1E}" srcOrd="0" destOrd="0" presId="urn:microsoft.com/office/officeart/2005/8/layout/process2"/>
    <dgm:cxn modelId="{2309F901-9F3E-48B2-A3A0-1EABF08AFCA9}" type="presParOf" srcId="{9544CF65-6C90-48B6-ABDF-EABB4B4E624A}" destId="{B7968B9C-AD37-4300-AD2C-8437BB024D0B}" srcOrd="8" destOrd="0" presId="urn:microsoft.com/office/officeart/2005/8/layout/process2"/>
    <dgm:cxn modelId="{1A288FDA-1D5E-40E6-8959-410B6DC204F1}" type="presParOf" srcId="{9544CF65-6C90-48B6-ABDF-EABB4B4E624A}" destId="{63F750D0-50A5-4E0F-ABD5-7328262DA235}" srcOrd="9" destOrd="0" presId="urn:microsoft.com/office/officeart/2005/8/layout/process2"/>
    <dgm:cxn modelId="{2546201B-6DB1-4A76-9D80-1943A42C8FDD}" type="presParOf" srcId="{63F750D0-50A5-4E0F-ABD5-7328262DA235}" destId="{BDE37647-3112-4120-90B3-F04FF3718E8A}" srcOrd="0" destOrd="0" presId="urn:microsoft.com/office/officeart/2005/8/layout/process2"/>
    <dgm:cxn modelId="{7799686A-BB7D-42A3-973A-C4D9CDE00D50}" type="presParOf" srcId="{9544CF65-6C90-48B6-ABDF-EABB4B4E624A}" destId="{9C1E7921-9DC2-4E20-AE32-2D361B97ABA5}" srcOrd="10" destOrd="0" presId="urn:microsoft.com/office/officeart/2005/8/layout/process2"/>
    <dgm:cxn modelId="{EB74DA80-694B-4D1E-9EBF-475F39A9A1A2}" type="presParOf" srcId="{9544CF65-6C90-48B6-ABDF-EABB4B4E624A}" destId="{8CBB39A0-9C75-403D-B7AF-6E892B148721}" srcOrd="11" destOrd="0" presId="urn:microsoft.com/office/officeart/2005/8/layout/process2"/>
    <dgm:cxn modelId="{2F0538E3-BBEB-4644-813F-7C57FBB7012C}" type="presParOf" srcId="{8CBB39A0-9C75-403D-B7AF-6E892B148721}" destId="{381813D1-AAF5-4117-8472-0CB18B5C357B}" srcOrd="0" destOrd="0" presId="urn:microsoft.com/office/officeart/2005/8/layout/process2"/>
    <dgm:cxn modelId="{8D80A3F5-51AA-4480-B7A6-0BF75C6662F5}" type="presParOf" srcId="{9544CF65-6C90-48B6-ABDF-EABB4B4E624A}" destId="{9AC496B4-E29F-4571-9F90-A204FCB311D7}" srcOrd="1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EC1409-4518-474F-BB72-2CA453E39578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</dgm:pt>
    <dgm:pt modelId="{EE576D78-5F0E-44E3-8406-D4B3EEE41A14}" type="pres">
      <dgm:prSet presAssocID="{67EC1409-4518-474F-BB72-2CA453E39578}" presName="outerComposite" presStyleCnt="0">
        <dgm:presLayoutVars>
          <dgm:chMax val="5"/>
          <dgm:dir/>
          <dgm:resizeHandles val="exact"/>
        </dgm:presLayoutVars>
      </dgm:prSet>
      <dgm:spPr/>
    </dgm:pt>
    <dgm:pt modelId="{1B778084-FFAA-4BE9-ABA3-41C2338C5D49}" type="pres">
      <dgm:prSet presAssocID="{67EC1409-4518-474F-BB72-2CA453E39578}" presName="dummyMaxCanvas" presStyleCnt="0">
        <dgm:presLayoutVars/>
      </dgm:prSet>
      <dgm:spPr/>
    </dgm:pt>
  </dgm:ptLst>
  <dgm:cxnLst>
    <dgm:cxn modelId="{DB14F374-D46A-4AA2-AE57-0A49B35C0C5B}" type="presOf" srcId="{67EC1409-4518-474F-BB72-2CA453E39578}" destId="{EE576D78-5F0E-44E3-8406-D4B3EEE41A14}" srcOrd="0" destOrd="0" presId="urn:microsoft.com/office/officeart/2005/8/layout/vProcess5"/>
    <dgm:cxn modelId="{63293757-2881-487F-852C-6976EF8E6A13}" type="presParOf" srcId="{EE576D78-5F0E-44E3-8406-D4B3EEE41A14}" destId="{1B778084-FFAA-4BE9-ABA3-41C2338C5D49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6BB9C9-AFCB-4F9B-9B6D-88A90B93408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D9358F7-C1F4-4851-9F89-15E9D89AFB6B}">
      <dgm:prSet phldrT="[Text]" custT="1"/>
      <dgm:spPr/>
      <dgm:t>
        <a:bodyPr/>
        <a:lstStyle/>
        <a:p>
          <a:r>
            <a:rPr lang="en-GB" sz="2000" b="1" dirty="0"/>
            <a:t>Covid / Flu</a:t>
          </a:r>
        </a:p>
      </dgm:t>
    </dgm:pt>
    <dgm:pt modelId="{085E336C-BE9D-4E9A-839F-91BCD8172187}" type="parTrans" cxnId="{7BAC4F8B-A476-49CC-809B-C177872D7972}">
      <dgm:prSet/>
      <dgm:spPr/>
      <dgm:t>
        <a:bodyPr/>
        <a:lstStyle/>
        <a:p>
          <a:endParaRPr lang="en-GB" sz="2000" b="1"/>
        </a:p>
      </dgm:t>
    </dgm:pt>
    <dgm:pt modelId="{BFE231BD-8CC1-4056-9E1F-AAFE4AC66B23}" type="sibTrans" cxnId="{7BAC4F8B-A476-49CC-809B-C177872D7972}">
      <dgm:prSet custT="1"/>
      <dgm:spPr/>
      <dgm:t>
        <a:bodyPr/>
        <a:lstStyle/>
        <a:p>
          <a:endParaRPr lang="en-GB" sz="2000" b="1"/>
        </a:p>
      </dgm:t>
    </dgm:pt>
    <dgm:pt modelId="{592A244D-D164-4327-A39C-BD83DA7D2D6D}">
      <dgm:prSet phldrT="[Text]" phldr="0" custT="1"/>
      <dgm:spPr/>
      <dgm:t>
        <a:bodyPr/>
        <a:lstStyle/>
        <a:p>
          <a:pPr rtl="0"/>
          <a:r>
            <a:rPr lang="en-GB" dirty="0">
              <a:latin typeface="Lucida Sans Unicode"/>
            </a:rPr>
            <a:t>Covid - 3997 given (all)</a:t>
          </a:r>
          <a:endParaRPr lang="en-GB" dirty="0"/>
        </a:p>
      </dgm:t>
    </dgm:pt>
    <dgm:pt modelId="{18EFE5C8-F19D-4C47-9E62-D596000ADEF0}" type="parTrans" cxnId="{06FB2617-A9DE-489F-9070-96404B07447F}">
      <dgm:prSet/>
      <dgm:spPr/>
      <dgm:t>
        <a:bodyPr/>
        <a:lstStyle/>
        <a:p>
          <a:endParaRPr lang="en-GB" sz="2000" b="1"/>
        </a:p>
      </dgm:t>
    </dgm:pt>
    <dgm:pt modelId="{2A2BDE4E-5620-46AB-8025-6B20BD1351F2}" type="sibTrans" cxnId="{06FB2617-A9DE-489F-9070-96404B07447F}">
      <dgm:prSet custT="1"/>
      <dgm:spPr/>
      <dgm:t>
        <a:bodyPr/>
        <a:lstStyle/>
        <a:p>
          <a:endParaRPr lang="en-GB" sz="2000" b="1"/>
        </a:p>
      </dgm:t>
    </dgm:pt>
    <dgm:pt modelId="{6C15C6DD-52B7-43EA-819A-F833C163B758}">
      <dgm:prSet custT="1"/>
      <dgm:spPr/>
      <dgm:t>
        <a:bodyPr/>
        <a:lstStyle/>
        <a:p>
          <a:endParaRPr lang="en-GB"/>
        </a:p>
      </dgm:t>
    </dgm:pt>
    <dgm:pt modelId="{203D6827-CE33-4515-8497-0D934A5A43F7}" type="parTrans" cxnId="{D80D5919-864F-4F00-8141-22DB6C76C952}">
      <dgm:prSet/>
      <dgm:spPr/>
      <dgm:t>
        <a:bodyPr/>
        <a:lstStyle/>
        <a:p>
          <a:endParaRPr lang="en-GB" sz="2000"/>
        </a:p>
      </dgm:t>
    </dgm:pt>
    <dgm:pt modelId="{D49B619F-A4A2-4982-B86F-006DF97DCFC7}" type="sibTrans" cxnId="{D80D5919-864F-4F00-8141-22DB6C76C952}">
      <dgm:prSet/>
      <dgm:spPr/>
      <dgm:t>
        <a:bodyPr/>
        <a:lstStyle/>
        <a:p>
          <a:endParaRPr lang="en-GB" sz="2000"/>
        </a:p>
      </dgm:t>
    </dgm:pt>
    <dgm:pt modelId="{E14098AB-DF20-458F-98D3-2063EB9EE719}">
      <dgm:prSet/>
      <dgm:spPr/>
      <dgm:t>
        <a:bodyPr/>
        <a:lstStyle/>
        <a:p>
          <a:pPr rtl="0"/>
          <a:r>
            <a:rPr lang="en-GB" dirty="0">
              <a:latin typeface="Lucida Sans Unicode"/>
            </a:rPr>
            <a:t>Flu – 3979 given (CMG)</a:t>
          </a:r>
          <a:endParaRPr lang="en-GB" dirty="0"/>
        </a:p>
      </dgm:t>
    </dgm:pt>
    <dgm:pt modelId="{71734DD2-5C2A-4BAD-B395-F4099B119AC8}" type="parTrans" cxnId="{09F356FF-5F1B-486F-87DB-D5CC7E01CCCF}">
      <dgm:prSet/>
      <dgm:spPr/>
      <dgm:t>
        <a:bodyPr/>
        <a:lstStyle/>
        <a:p>
          <a:endParaRPr lang="en-GB"/>
        </a:p>
      </dgm:t>
    </dgm:pt>
    <dgm:pt modelId="{8E856881-19CD-412B-A546-5B89C468D2C1}" type="sibTrans" cxnId="{09F356FF-5F1B-486F-87DB-D5CC7E01CCCF}">
      <dgm:prSet/>
      <dgm:spPr/>
      <dgm:t>
        <a:bodyPr/>
        <a:lstStyle/>
        <a:p>
          <a:endParaRPr lang="en-GB"/>
        </a:p>
      </dgm:t>
    </dgm:pt>
    <dgm:pt modelId="{2853D221-483C-4C0A-8BD6-D850F073A77A}" type="pres">
      <dgm:prSet presAssocID="{CF6BB9C9-AFCB-4F9B-9B6D-88A90B93408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7EE92D-7692-400E-8905-B2DD78316458}" type="pres">
      <dgm:prSet presAssocID="{5D9358F7-C1F4-4851-9F89-15E9D89AFB6B}" presName="centerShape" presStyleLbl="node0" presStyleIdx="0" presStyleCnt="1"/>
      <dgm:spPr/>
    </dgm:pt>
    <dgm:pt modelId="{5D2BFA61-CEA3-401D-9529-A8D48CCA4038}" type="pres">
      <dgm:prSet presAssocID="{71734DD2-5C2A-4BAD-B395-F4099B119AC8}" presName="parTrans" presStyleLbl="bgSibTrans2D1" presStyleIdx="0" presStyleCnt="2"/>
      <dgm:spPr/>
    </dgm:pt>
    <dgm:pt modelId="{C7ADE761-379B-4BE8-9443-34A200BF09BB}" type="pres">
      <dgm:prSet presAssocID="{E14098AB-DF20-458F-98D3-2063EB9EE719}" presName="node" presStyleLbl="node1" presStyleIdx="0" presStyleCnt="2">
        <dgm:presLayoutVars>
          <dgm:bulletEnabled val="1"/>
        </dgm:presLayoutVars>
      </dgm:prSet>
      <dgm:spPr/>
    </dgm:pt>
    <dgm:pt modelId="{1C2712F1-CC38-4AE8-ABB1-6AD893FEC8D0}" type="pres">
      <dgm:prSet presAssocID="{18EFE5C8-F19D-4C47-9E62-D596000ADEF0}" presName="parTrans" presStyleLbl="bgSibTrans2D1" presStyleIdx="1" presStyleCnt="2"/>
      <dgm:spPr/>
    </dgm:pt>
    <dgm:pt modelId="{CE200568-EF07-45AB-B3C0-A8A01506E882}" type="pres">
      <dgm:prSet presAssocID="{592A244D-D164-4327-A39C-BD83DA7D2D6D}" presName="node" presStyleLbl="node1" presStyleIdx="1" presStyleCnt="2">
        <dgm:presLayoutVars>
          <dgm:bulletEnabled val="1"/>
        </dgm:presLayoutVars>
      </dgm:prSet>
      <dgm:spPr/>
    </dgm:pt>
  </dgm:ptLst>
  <dgm:cxnLst>
    <dgm:cxn modelId="{9E05A00C-96DA-4777-95CA-2589FC4918A3}" type="presOf" srcId="{592A244D-D164-4327-A39C-BD83DA7D2D6D}" destId="{CE200568-EF07-45AB-B3C0-A8A01506E882}" srcOrd="0" destOrd="0" presId="urn:microsoft.com/office/officeart/2005/8/layout/radial4"/>
    <dgm:cxn modelId="{852E3D15-E282-404A-964D-71BDDEF64079}" type="presOf" srcId="{18EFE5C8-F19D-4C47-9E62-D596000ADEF0}" destId="{1C2712F1-CC38-4AE8-ABB1-6AD893FEC8D0}" srcOrd="0" destOrd="0" presId="urn:microsoft.com/office/officeart/2005/8/layout/radial4"/>
    <dgm:cxn modelId="{06FB2617-A9DE-489F-9070-96404B07447F}" srcId="{5D9358F7-C1F4-4851-9F89-15E9D89AFB6B}" destId="{592A244D-D164-4327-A39C-BD83DA7D2D6D}" srcOrd="1" destOrd="0" parTransId="{18EFE5C8-F19D-4C47-9E62-D596000ADEF0}" sibTransId="{2A2BDE4E-5620-46AB-8025-6B20BD1351F2}"/>
    <dgm:cxn modelId="{D80D5919-864F-4F00-8141-22DB6C76C952}" srcId="{CF6BB9C9-AFCB-4F9B-9B6D-88A90B93408E}" destId="{6C15C6DD-52B7-43EA-819A-F833C163B758}" srcOrd="1" destOrd="0" parTransId="{203D6827-CE33-4515-8497-0D934A5A43F7}" sibTransId="{D49B619F-A4A2-4982-B86F-006DF97DCFC7}"/>
    <dgm:cxn modelId="{89ED265F-DFA2-4658-873F-1887D08CDEA0}" type="presOf" srcId="{5D9358F7-C1F4-4851-9F89-15E9D89AFB6B}" destId="{5D7EE92D-7692-400E-8905-B2DD78316458}" srcOrd="0" destOrd="0" presId="urn:microsoft.com/office/officeart/2005/8/layout/radial4"/>
    <dgm:cxn modelId="{5C26CE7B-7309-4CB2-9D62-5A96AE8A3F6A}" type="presOf" srcId="{E14098AB-DF20-458F-98D3-2063EB9EE719}" destId="{C7ADE761-379B-4BE8-9443-34A200BF09BB}" srcOrd="0" destOrd="0" presId="urn:microsoft.com/office/officeart/2005/8/layout/radial4"/>
    <dgm:cxn modelId="{7BAC4F8B-A476-49CC-809B-C177872D7972}" srcId="{CF6BB9C9-AFCB-4F9B-9B6D-88A90B93408E}" destId="{5D9358F7-C1F4-4851-9F89-15E9D89AFB6B}" srcOrd="0" destOrd="0" parTransId="{085E336C-BE9D-4E9A-839F-91BCD8172187}" sibTransId="{BFE231BD-8CC1-4056-9E1F-AAFE4AC66B23}"/>
    <dgm:cxn modelId="{17A120A3-CB1A-4C7C-B10A-7240AFC522F7}" type="presOf" srcId="{71734DD2-5C2A-4BAD-B395-F4099B119AC8}" destId="{5D2BFA61-CEA3-401D-9529-A8D48CCA4038}" srcOrd="0" destOrd="0" presId="urn:microsoft.com/office/officeart/2005/8/layout/radial4"/>
    <dgm:cxn modelId="{A3021EA7-F271-45D3-B894-84527CDBFAA9}" type="presOf" srcId="{CF6BB9C9-AFCB-4F9B-9B6D-88A90B93408E}" destId="{2853D221-483C-4C0A-8BD6-D850F073A77A}" srcOrd="0" destOrd="0" presId="urn:microsoft.com/office/officeart/2005/8/layout/radial4"/>
    <dgm:cxn modelId="{09F356FF-5F1B-486F-87DB-D5CC7E01CCCF}" srcId="{5D9358F7-C1F4-4851-9F89-15E9D89AFB6B}" destId="{E14098AB-DF20-458F-98D3-2063EB9EE719}" srcOrd="0" destOrd="0" parTransId="{71734DD2-5C2A-4BAD-B395-F4099B119AC8}" sibTransId="{8E856881-19CD-412B-A546-5B89C468D2C1}"/>
    <dgm:cxn modelId="{58086576-4E81-4090-BE76-9A34B2E8F8D4}" type="presParOf" srcId="{2853D221-483C-4C0A-8BD6-D850F073A77A}" destId="{5D7EE92D-7692-400E-8905-B2DD78316458}" srcOrd="0" destOrd="0" presId="urn:microsoft.com/office/officeart/2005/8/layout/radial4"/>
    <dgm:cxn modelId="{75C6F001-FDB4-4BF9-BFC6-70C83304342E}" type="presParOf" srcId="{2853D221-483C-4C0A-8BD6-D850F073A77A}" destId="{5D2BFA61-CEA3-401D-9529-A8D48CCA4038}" srcOrd="1" destOrd="0" presId="urn:microsoft.com/office/officeart/2005/8/layout/radial4"/>
    <dgm:cxn modelId="{F073352E-9E6B-4595-8C80-96CEC3809BDB}" type="presParOf" srcId="{2853D221-483C-4C0A-8BD6-D850F073A77A}" destId="{C7ADE761-379B-4BE8-9443-34A200BF09BB}" srcOrd="2" destOrd="0" presId="urn:microsoft.com/office/officeart/2005/8/layout/radial4"/>
    <dgm:cxn modelId="{EEBACF5F-DAAF-4A42-BC60-AF075208F6ED}" type="presParOf" srcId="{2853D221-483C-4C0A-8BD6-D850F073A77A}" destId="{1C2712F1-CC38-4AE8-ABB1-6AD893FEC8D0}" srcOrd="3" destOrd="0" presId="urn:microsoft.com/office/officeart/2005/8/layout/radial4"/>
    <dgm:cxn modelId="{7034AE03-2E64-4EAE-83E6-D99F326E8C5F}" type="presParOf" srcId="{2853D221-483C-4C0A-8BD6-D850F073A77A}" destId="{CE200568-EF07-45AB-B3C0-A8A01506E882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 dirty="0"/>
            <a:t>CAP DES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 b="1" dirty="0"/>
            <a:t>DES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1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100"/>
        </a:p>
      </dgm:t>
    </dgm:pt>
    <dgm:pt modelId="{E017BDBE-533F-48F0-BB40-CE374897F7D3}">
      <dgm:prSet custT="1"/>
      <dgm:spPr/>
      <dgm:t>
        <a:bodyPr/>
        <a:lstStyle/>
        <a:p>
          <a:r>
            <a:rPr lang="en-GB" sz="1100" dirty="0"/>
            <a:t>Managing demand</a:t>
          </a:r>
        </a:p>
      </dgm:t>
    </dgm:pt>
    <dgm:pt modelId="{3BF276EB-1BEF-412D-876F-E63778061429}" type="parTrans" cxnId="{A694E040-8A9B-43C8-ADDE-D40370500F87}">
      <dgm:prSet/>
      <dgm:spPr/>
      <dgm:t>
        <a:bodyPr/>
        <a:lstStyle/>
        <a:p>
          <a:endParaRPr lang="en-GB" sz="1100"/>
        </a:p>
      </dgm:t>
    </dgm:pt>
    <dgm:pt modelId="{F0CBF95B-B185-4A99-BB69-7DAE704E8022}" type="sibTrans" cxnId="{A694E040-8A9B-43C8-ADDE-D40370500F87}">
      <dgm:prSet/>
      <dgm:spPr/>
      <dgm:t>
        <a:bodyPr/>
        <a:lstStyle/>
        <a:p>
          <a:endParaRPr lang="en-GB" sz="1100"/>
        </a:p>
      </dgm:t>
    </dgm:pt>
    <dgm:pt modelId="{58F8AC31-C1D4-4C6D-A5B8-42B197075579}">
      <dgm:prSet custT="1"/>
      <dgm:spPr/>
      <dgm:t>
        <a:bodyPr/>
        <a:lstStyle/>
        <a:p>
          <a:r>
            <a:rPr lang="en-GB" sz="1100" dirty="0"/>
            <a:t>Improving patient experience</a:t>
          </a:r>
        </a:p>
      </dgm:t>
    </dgm:pt>
    <dgm:pt modelId="{C33268B0-27FE-45FB-96EF-D1C58762D18A}" type="parTrans" cxnId="{A37D490B-ADCC-4BE4-B687-461462DFF2BC}">
      <dgm:prSet/>
      <dgm:spPr/>
      <dgm:t>
        <a:bodyPr/>
        <a:lstStyle/>
        <a:p>
          <a:endParaRPr lang="en-GB" sz="1100"/>
        </a:p>
      </dgm:t>
    </dgm:pt>
    <dgm:pt modelId="{876B1546-F74B-485C-9DB3-3C75F5C681BE}" type="sibTrans" cxnId="{A37D490B-ADCC-4BE4-B687-461462DFF2BC}">
      <dgm:prSet/>
      <dgm:spPr/>
      <dgm:t>
        <a:bodyPr/>
        <a:lstStyle/>
        <a:p>
          <a:endParaRPr lang="en-GB" sz="1100"/>
        </a:p>
      </dgm:t>
    </dgm:pt>
    <dgm:pt modelId="{F6744873-DC6B-44DA-9D2C-B0F2B1EAE219}">
      <dgm:prSet custT="1"/>
      <dgm:spPr/>
      <dgm:t>
        <a:bodyPr/>
        <a:lstStyle/>
        <a:p>
          <a:r>
            <a:rPr lang="en-GB" sz="1100" dirty="0"/>
            <a:t>PCN Level</a:t>
          </a:r>
        </a:p>
      </dgm:t>
    </dgm:pt>
    <dgm:pt modelId="{CCE3ACAC-F42E-4555-8F4E-98FF88A5D0F6}" type="parTrans" cxnId="{E13148CA-2193-4F46-8968-C4E940A7FFF3}">
      <dgm:prSet/>
      <dgm:spPr/>
      <dgm:t>
        <a:bodyPr/>
        <a:lstStyle/>
        <a:p>
          <a:endParaRPr lang="en-GB" sz="1100"/>
        </a:p>
      </dgm:t>
    </dgm:pt>
    <dgm:pt modelId="{C0AB49B7-29A8-49F1-B44C-7481BE48B764}" type="sibTrans" cxnId="{E13148CA-2193-4F46-8968-C4E940A7FFF3}">
      <dgm:prSet/>
      <dgm:spPr/>
      <dgm:t>
        <a:bodyPr/>
        <a:lstStyle/>
        <a:p>
          <a:endParaRPr lang="en-GB" sz="1100"/>
        </a:p>
      </dgm:t>
    </dgm:pt>
    <dgm:pt modelId="{EA94A5D7-7AA6-4AD3-A005-1F1947F38D73}">
      <dgm:prSet custT="1"/>
      <dgm:spPr/>
      <dgm:t>
        <a:bodyPr/>
        <a:lstStyle/>
        <a:p>
          <a:endParaRPr lang="en-GB"/>
        </a:p>
      </dgm:t>
    </dgm:pt>
    <dgm:pt modelId="{707CE9EF-3157-4CA4-BAC3-320355A88759}" type="parTrans" cxnId="{84B87ACA-FE9E-47EA-9771-4ADB754E074E}">
      <dgm:prSet/>
      <dgm:spPr/>
      <dgm:t>
        <a:bodyPr/>
        <a:lstStyle/>
        <a:p>
          <a:endParaRPr lang="en-GB" sz="1100"/>
        </a:p>
      </dgm:t>
    </dgm:pt>
    <dgm:pt modelId="{11881FB2-54FA-4021-8EB0-77366676A264}" type="sibTrans" cxnId="{84B87ACA-FE9E-47EA-9771-4ADB754E074E}">
      <dgm:prSet/>
      <dgm:spPr/>
      <dgm:t>
        <a:bodyPr/>
        <a:lstStyle/>
        <a:p>
          <a:endParaRPr lang="en-GB" sz="1100"/>
        </a:p>
      </dgm:t>
    </dgm:pt>
    <dgm:pt modelId="{D4868C2A-2683-4984-883C-BACD7F3FE694}">
      <dgm:prSet custT="1"/>
      <dgm:spPr/>
      <dgm:t>
        <a:bodyPr/>
        <a:lstStyle/>
        <a:p>
          <a:r>
            <a:rPr lang="en-GB" sz="1100" dirty="0"/>
            <a:t>70% of funding paid to PCNs (monthly)</a:t>
          </a:r>
        </a:p>
      </dgm:t>
    </dgm:pt>
    <dgm:pt modelId="{BF3D536F-D1E8-49A5-A631-0905F7C87E13}" type="parTrans" cxnId="{39F6CB9D-172B-49E1-B824-D0CE4AFFFF04}">
      <dgm:prSet/>
      <dgm:spPr/>
      <dgm:t>
        <a:bodyPr/>
        <a:lstStyle/>
        <a:p>
          <a:endParaRPr lang="en-GB" sz="1100"/>
        </a:p>
      </dgm:t>
    </dgm:pt>
    <dgm:pt modelId="{DA441A86-1805-410F-9737-1A5A0315F25B}" type="sibTrans" cxnId="{39F6CB9D-172B-49E1-B824-D0CE4AFFFF04}">
      <dgm:prSet/>
      <dgm:spPr/>
      <dgm:t>
        <a:bodyPr/>
        <a:lstStyle/>
        <a:p>
          <a:endParaRPr lang="en-GB" sz="1100"/>
        </a:p>
      </dgm:t>
    </dgm:pt>
    <dgm:pt modelId="{7D68F264-CBC8-4DC0-B5D5-6F9EDC5FFB0E}">
      <dgm:prSet/>
      <dgm:spPr/>
      <dgm:t>
        <a:bodyPr/>
        <a:lstStyle/>
        <a:p>
          <a:r>
            <a:rPr lang="en-GB" dirty="0"/>
            <a:t>30% of funding paid following assessment</a:t>
          </a:r>
        </a:p>
      </dgm:t>
    </dgm:pt>
    <dgm:pt modelId="{340B7396-BE02-4D56-8E1F-94E28C417522}" type="parTrans" cxnId="{E8EC188A-D5B5-4B07-AD20-F7843A98C648}">
      <dgm:prSet/>
      <dgm:spPr/>
      <dgm:t>
        <a:bodyPr/>
        <a:lstStyle/>
        <a:p>
          <a:endParaRPr lang="en-GB"/>
        </a:p>
      </dgm:t>
    </dgm:pt>
    <dgm:pt modelId="{401818D3-EA2F-425D-8AD2-357B1A974AF8}" type="sibTrans" cxnId="{E8EC188A-D5B5-4B07-AD20-F7843A98C648}">
      <dgm:prSet/>
      <dgm:spPr/>
      <dgm:t>
        <a:bodyPr/>
        <a:lstStyle/>
        <a:p>
          <a:endParaRPr lang="en-GB"/>
        </a:p>
      </dgm:t>
    </dgm:pt>
    <dgm:pt modelId="{6D9CE7D9-AC70-47B2-957B-3E8149C05F14}">
      <dgm:prSet/>
      <dgm:spPr/>
      <dgm:t>
        <a:bodyPr/>
        <a:lstStyle/>
        <a:p>
          <a:r>
            <a:rPr lang="en-GB" dirty="0"/>
            <a:t>Payment based on population size</a:t>
          </a:r>
        </a:p>
      </dgm:t>
    </dgm:pt>
    <dgm:pt modelId="{84E1CE79-E020-4A6F-A829-EC725969A588}" type="parTrans" cxnId="{E67AB3E0-8491-4BD2-9584-D5E5128534EE}">
      <dgm:prSet/>
      <dgm:spPr/>
      <dgm:t>
        <a:bodyPr/>
        <a:lstStyle/>
        <a:p>
          <a:endParaRPr lang="en-GB"/>
        </a:p>
      </dgm:t>
    </dgm:pt>
    <dgm:pt modelId="{B08DDC20-B222-4B78-BFA9-19E1844049E3}" type="sibTrans" cxnId="{E67AB3E0-8491-4BD2-9584-D5E5128534EE}">
      <dgm:prSet/>
      <dgm:spPr/>
      <dgm:t>
        <a:bodyPr/>
        <a:lstStyle/>
        <a:p>
          <a:endParaRPr lang="en-GB"/>
        </a:p>
      </dgm:t>
    </dgm:pt>
    <dgm:pt modelId="{8C5836BD-0DE0-4792-A6AF-6F5236FBE5BC}" type="pres">
      <dgm:prSet presAssocID="{AC86194A-BE6E-4D34-A71F-7E69BF01E8D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F7E95F37-9F0C-4150-9C7E-5A8208275676}" type="pres">
      <dgm:prSet presAssocID="{4D3562F0-CD87-434D-AB1C-24B9CE43CF05}" presName="Parent" presStyleLbl="node0" presStyleIdx="0" presStyleCnt="1">
        <dgm:presLayoutVars>
          <dgm:chMax val="6"/>
          <dgm:chPref val="6"/>
        </dgm:presLayoutVars>
      </dgm:prSet>
      <dgm:spPr/>
    </dgm:pt>
    <dgm:pt modelId="{69E33159-8354-4BB0-A80A-D5BBB26BEB9C}" type="pres">
      <dgm:prSet presAssocID="{F6744873-DC6B-44DA-9D2C-B0F2B1EAE219}" presName="Accent1" presStyleCnt="0"/>
      <dgm:spPr/>
    </dgm:pt>
    <dgm:pt modelId="{43AD4D46-BCD4-46FF-902C-43DF6ADA4981}" type="pres">
      <dgm:prSet presAssocID="{F6744873-DC6B-44DA-9D2C-B0F2B1EAE219}" presName="Accent" presStyleLbl="bgShp" presStyleIdx="0" presStyleCnt="6"/>
      <dgm:spPr/>
    </dgm:pt>
    <dgm:pt modelId="{6B5BFFC7-3B17-43EF-B072-B877F924E531}" type="pres">
      <dgm:prSet presAssocID="{F6744873-DC6B-44DA-9D2C-B0F2B1EAE21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356B387-4959-4047-91FB-167370C555CC}" type="pres">
      <dgm:prSet presAssocID="{E017BDBE-533F-48F0-BB40-CE374897F7D3}" presName="Accent2" presStyleCnt="0"/>
      <dgm:spPr/>
    </dgm:pt>
    <dgm:pt modelId="{23234B2A-3400-40DB-A730-E38CD081AE18}" type="pres">
      <dgm:prSet presAssocID="{E017BDBE-533F-48F0-BB40-CE374897F7D3}" presName="Accent" presStyleLbl="bgShp" presStyleIdx="1" presStyleCnt="6"/>
      <dgm:spPr/>
    </dgm:pt>
    <dgm:pt modelId="{BE40DF41-470D-49A0-933F-A0D23F6428E6}" type="pres">
      <dgm:prSet presAssocID="{E017BDBE-533F-48F0-BB40-CE374897F7D3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918484CA-19DF-45D8-AF33-24C4179C65C9}" type="pres">
      <dgm:prSet presAssocID="{58F8AC31-C1D4-4C6D-A5B8-42B197075579}" presName="Accent3" presStyleCnt="0"/>
      <dgm:spPr/>
    </dgm:pt>
    <dgm:pt modelId="{C2A56185-4B31-4F37-A5EE-6098CE2A09D9}" type="pres">
      <dgm:prSet presAssocID="{58F8AC31-C1D4-4C6D-A5B8-42B197075579}" presName="Accent" presStyleLbl="bgShp" presStyleIdx="2" presStyleCnt="6"/>
      <dgm:spPr/>
    </dgm:pt>
    <dgm:pt modelId="{50FB69C4-79C5-48BE-A44D-D6095BFAAA92}" type="pres">
      <dgm:prSet presAssocID="{58F8AC31-C1D4-4C6D-A5B8-42B197075579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6911DE85-57AA-40FC-9E60-271FC5055FA0}" type="pres">
      <dgm:prSet presAssocID="{D4868C2A-2683-4984-883C-BACD7F3FE694}" presName="Accent4" presStyleCnt="0"/>
      <dgm:spPr/>
    </dgm:pt>
    <dgm:pt modelId="{EC66CC5B-8F7D-4B5D-8247-895F8A08C4E9}" type="pres">
      <dgm:prSet presAssocID="{D4868C2A-2683-4984-883C-BACD7F3FE694}" presName="Accent" presStyleLbl="bgShp" presStyleIdx="3" presStyleCnt="6"/>
      <dgm:spPr/>
    </dgm:pt>
    <dgm:pt modelId="{5351D6F0-C391-4875-8D8E-52DA8E5EF795}" type="pres">
      <dgm:prSet presAssocID="{D4868C2A-2683-4984-883C-BACD7F3FE694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21DC3128-68A3-4661-8048-B757A397F4FD}" type="pres">
      <dgm:prSet presAssocID="{6D9CE7D9-AC70-47B2-957B-3E8149C05F14}" presName="Accent5" presStyleCnt="0"/>
      <dgm:spPr/>
    </dgm:pt>
    <dgm:pt modelId="{8E0288EF-3732-4EAB-9078-B889FF9D6F39}" type="pres">
      <dgm:prSet presAssocID="{6D9CE7D9-AC70-47B2-957B-3E8149C05F14}" presName="Accent" presStyleLbl="bgShp" presStyleIdx="4" presStyleCnt="6"/>
      <dgm:spPr/>
    </dgm:pt>
    <dgm:pt modelId="{99AAE725-DAA9-415C-BE24-2786B52E33D2}" type="pres">
      <dgm:prSet presAssocID="{6D9CE7D9-AC70-47B2-957B-3E8149C05F1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44A52DB7-E9D2-475E-BAE5-F8E5821B3703}" type="pres">
      <dgm:prSet presAssocID="{7D68F264-CBC8-4DC0-B5D5-6F9EDC5FFB0E}" presName="Accent6" presStyleCnt="0"/>
      <dgm:spPr/>
    </dgm:pt>
    <dgm:pt modelId="{33195275-2BDC-425C-B3B4-6C0D9C477B76}" type="pres">
      <dgm:prSet presAssocID="{7D68F264-CBC8-4DC0-B5D5-6F9EDC5FFB0E}" presName="Accent" presStyleLbl="bgShp" presStyleIdx="5" presStyleCnt="6"/>
      <dgm:spPr/>
    </dgm:pt>
    <dgm:pt modelId="{218B33DC-EF81-4591-8FE6-AAFCFBFFAA91}" type="pres">
      <dgm:prSet presAssocID="{7D68F264-CBC8-4DC0-B5D5-6F9EDC5FFB0E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0E02B02-78E5-49AF-AF48-803D54A5CD49}" type="presOf" srcId="{4D3562F0-CD87-434D-AB1C-24B9CE43CF05}" destId="{F7E95F37-9F0C-4150-9C7E-5A8208275676}" srcOrd="0" destOrd="0" presId="urn:microsoft.com/office/officeart/2011/layout/HexagonRadial"/>
    <dgm:cxn modelId="{A37D490B-ADCC-4BE4-B687-461462DFF2BC}" srcId="{4D3562F0-CD87-434D-AB1C-24B9CE43CF05}" destId="{58F8AC31-C1D4-4C6D-A5B8-42B197075579}" srcOrd="2" destOrd="0" parTransId="{C33268B0-27FE-45FB-96EF-D1C58762D18A}" sibTransId="{876B1546-F74B-485C-9DB3-3C75F5C681BE}"/>
    <dgm:cxn modelId="{E35FE30E-6081-4F8A-A459-20FBCABBFC0A}" type="presOf" srcId="{6D9CE7D9-AC70-47B2-957B-3E8149C05F14}" destId="{99AAE725-DAA9-415C-BE24-2786B52E33D2}" srcOrd="0" destOrd="0" presId="urn:microsoft.com/office/officeart/2011/layout/HexagonRadial"/>
    <dgm:cxn modelId="{3495F826-15C6-44FB-89F5-F7347D568131}" type="presOf" srcId="{7D68F264-CBC8-4DC0-B5D5-6F9EDC5FFB0E}" destId="{218B33DC-EF81-4591-8FE6-AAFCFBFFAA91}" srcOrd="0" destOrd="0" presId="urn:microsoft.com/office/officeart/2011/layout/HexagonRadial"/>
    <dgm:cxn modelId="{A694E040-8A9B-43C8-ADDE-D40370500F87}" srcId="{4D3562F0-CD87-434D-AB1C-24B9CE43CF05}" destId="{E017BDBE-533F-48F0-BB40-CE374897F7D3}" srcOrd="1" destOrd="0" parTransId="{3BF276EB-1BEF-412D-876F-E63778061429}" sibTransId="{F0CBF95B-B185-4A99-BB69-7DAE704E8022}"/>
    <dgm:cxn modelId="{03695B45-A41F-4A3D-AFF2-DFBEA9D48BD9}" type="presOf" srcId="{D4868C2A-2683-4984-883C-BACD7F3FE694}" destId="{5351D6F0-C391-4875-8D8E-52DA8E5EF795}" srcOrd="0" destOrd="0" presId="urn:microsoft.com/office/officeart/2011/layout/HexagonRadial"/>
    <dgm:cxn modelId="{1B36667C-A81A-4368-8A58-405B6FEF3937}" srcId="{AC86194A-BE6E-4D34-A71F-7E69BF01E8D1}" destId="{4D3562F0-CD87-434D-AB1C-24B9CE43CF05}" srcOrd="0" destOrd="0" parTransId="{DA352981-0F41-4B58-A86B-652982AF85D8}" sibTransId="{BE4B6829-1FC4-4ED1-852E-07F4C73B5D82}"/>
    <dgm:cxn modelId="{68BC507C-F904-44A8-958B-21B0382B7B65}" type="presOf" srcId="{58F8AC31-C1D4-4C6D-A5B8-42B197075579}" destId="{50FB69C4-79C5-48BE-A44D-D6095BFAAA92}" srcOrd="0" destOrd="0" presId="urn:microsoft.com/office/officeart/2011/layout/HexagonRadial"/>
    <dgm:cxn modelId="{C63A7C7C-9A96-4D06-B918-88A335E6A596}" type="presOf" srcId="{AC86194A-BE6E-4D34-A71F-7E69BF01E8D1}" destId="{8C5836BD-0DE0-4792-A6AF-6F5236FBE5BC}" srcOrd="0" destOrd="0" presId="urn:microsoft.com/office/officeart/2011/layout/HexagonRadial"/>
    <dgm:cxn modelId="{E8EC188A-D5B5-4B07-AD20-F7843A98C648}" srcId="{4D3562F0-CD87-434D-AB1C-24B9CE43CF05}" destId="{7D68F264-CBC8-4DC0-B5D5-6F9EDC5FFB0E}" srcOrd="5" destOrd="0" parTransId="{340B7396-BE02-4D56-8E1F-94E28C417522}" sibTransId="{401818D3-EA2F-425D-8AD2-357B1A974AF8}"/>
    <dgm:cxn modelId="{39F6CB9D-172B-49E1-B824-D0CE4AFFFF04}" srcId="{4D3562F0-CD87-434D-AB1C-24B9CE43CF05}" destId="{D4868C2A-2683-4984-883C-BACD7F3FE694}" srcOrd="3" destOrd="0" parTransId="{BF3D536F-D1E8-49A5-A631-0905F7C87E13}" sibTransId="{DA441A86-1805-410F-9737-1A5A0315F25B}"/>
    <dgm:cxn modelId="{E13148CA-2193-4F46-8968-C4E940A7FFF3}" srcId="{4D3562F0-CD87-434D-AB1C-24B9CE43CF05}" destId="{F6744873-DC6B-44DA-9D2C-B0F2B1EAE219}" srcOrd="0" destOrd="0" parTransId="{CCE3ACAC-F42E-4555-8F4E-98FF88A5D0F6}" sibTransId="{C0AB49B7-29A8-49F1-B44C-7481BE48B764}"/>
    <dgm:cxn modelId="{84B87ACA-FE9E-47EA-9771-4ADB754E074E}" srcId="{AC86194A-BE6E-4D34-A71F-7E69BF01E8D1}" destId="{EA94A5D7-7AA6-4AD3-A005-1F1947F38D73}" srcOrd="1" destOrd="0" parTransId="{707CE9EF-3157-4CA4-BAC3-320355A88759}" sibTransId="{11881FB2-54FA-4021-8EB0-77366676A264}"/>
    <dgm:cxn modelId="{F4246DCC-7560-4D0E-B66B-B288574C3BCF}" type="presOf" srcId="{E017BDBE-533F-48F0-BB40-CE374897F7D3}" destId="{BE40DF41-470D-49A0-933F-A0D23F6428E6}" srcOrd="0" destOrd="0" presId="urn:microsoft.com/office/officeart/2011/layout/HexagonRadial"/>
    <dgm:cxn modelId="{E67AB3E0-8491-4BD2-9584-D5E5128534EE}" srcId="{4D3562F0-CD87-434D-AB1C-24B9CE43CF05}" destId="{6D9CE7D9-AC70-47B2-957B-3E8149C05F14}" srcOrd="4" destOrd="0" parTransId="{84E1CE79-E020-4A6F-A829-EC725969A588}" sibTransId="{B08DDC20-B222-4B78-BFA9-19E1844049E3}"/>
    <dgm:cxn modelId="{76111BE5-E134-48EA-8F84-3A2A47E53106}" type="presOf" srcId="{F6744873-DC6B-44DA-9D2C-B0F2B1EAE219}" destId="{6B5BFFC7-3B17-43EF-B072-B877F924E531}" srcOrd="0" destOrd="0" presId="urn:microsoft.com/office/officeart/2011/layout/HexagonRadial"/>
    <dgm:cxn modelId="{8B76E40A-416F-46D4-A873-930DAFB1A0C6}" type="presParOf" srcId="{8C5836BD-0DE0-4792-A6AF-6F5236FBE5BC}" destId="{F7E95F37-9F0C-4150-9C7E-5A8208275676}" srcOrd="0" destOrd="0" presId="urn:microsoft.com/office/officeart/2011/layout/HexagonRadial"/>
    <dgm:cxn modelId="{5D86410A-A9C5-43CA-BA1D-FD412562290B}" type="presParOf" srcId="{8C5836BD-0DE0-4792-A6AF-6F5236FBE5BC}" destId="{69E33159-8354-4BB0-A80A-D5BBB26BEB9C}" srcOrd="1" destOrd="0" presId="urn:microsoft.com/office/officeart/2011/layout/HexagonRadial"/>
    <dgm:cxn modelId="{20D58A5F-8044-45BE-BC64-4011086F42B6}" type="presParOf" srcId="{69E33159-8354-4BB0-A80A-D5BBB26BEB9C}" destId="{43AD4D46-BCD4-46FF-902C-43DF6ADA4981}" srcOrd="0" destOrd="0" presId="urn:microsoft.com/office/officeart/2011/layout/HexagonRadial"/>
    <dgm:cxn modelId="{38D4EB45-DCE7-479D-A142-CD3184CD6024}" type="presParOf" srcId="{8C5836BD-0DE0-4792-A6AF-6F5236FBE5BC}" destId="{6B5BFFC7-3B17-43EF-B072-B877F924E531}" srcOrd="2" destOrd="0" presId="urn:microsoft.com/office/officeart/2011/layout/HexagonRadial"/>
    <dgm:cxn modelId="{F7634BC2-C738-47D0-83B9-549006815692}" type="presParOf" srcId="{8C5836BD-0DE0-4792-A6AF-6F5236FBE5BC}" destId="{9356B387-4959-4047-91FB-167370C555CC}" srcOrd="3" destOrd="0" presId="urn:microsoft.com/office/officeart/2011/layout/HexagonRadial"/>
    <dgm:cxn modelId="{BE6DC9F0-2408-4432-A74C-8D5D4D70EE6D}" type="presParOf" srcId="{9356B387-4959-4047-91FB-167370C555CC}" destId="{23234B2A-3400-40DB-A730-E38CD081AE18}" srcOrd="0" destOrd="0" presId="urn:microsoft.com/office/officeart/2011/layout/HexagonRadial"/>
    <dgm:cxn modelId="{0F062CDD-ED01-4B87-AA1E-96B59D5D9B0E}" type="presParOf" srcId="{8C5836BD-0DE0-4792-A6AF-6F5236FBE5BC}" destId="{BE40DF41-470D-49A0-933F-A0D23F6428E6}" srcOrd="4" destOrd="0" presId="urn:microsoft.com/office/officeart/2011/layout/HexagonRadial"/>
    <dgm:cxn modelId="{C3CB9CBE-6BF0-4354-B065-DA2AA614E59E}" type="presParOf" srcId="{8C5836BD-0DE0-4792-A6AF-6F5236FBE5BC}" destId="{918484CA-19DF-45D8-AF33-24C4179C65C9}" srcOrd="5" destOrd="0" presId="urn:microsoft.com/office/officeart/2011/layout/HexagonRadial"/>
    <dgm:cxn modelId="{EA34C65E-E316-4088-BBDE-0B20C1F5A836}" type="presParOf" srcId="{918484CA-19DF-45D8-AF33-24C4179C65C9}" destId="{C2A56185-4B31-4F37-A5EE-6098CE2A09D9}" srcOrd="0" destOrd="0" presId="urn:microsoft.com/office/officeart/2011/layout/HexagonRadial"/>
    <dgm:cxn modelId="{7DC71AEE-3828-4A97-8328-5D596F592073}" type="presParOf" srcId="{8C5836BD-0DE0-4792-A6AF-6F5236FBE5BC}" destId="{50FB69C4-79C5-48BE-A44D-D6095BFAAA92}" srcOrd="6" destOrd="0" presId="urn:microsoft.com/office/officeart/2011/layout/HexagonRadial"/>
    <dgm:cxn modelId="{1A587840-2CB7-47DB-9AFD-7D2F8D2584E5}" type="presParOf" srcId="{8C5836BD-0DE0-4792-A6AF-6F5236FBE5BC}" destId="{6911DE85-57AA-40FC-9E60-271FC5055FA0}" srcOrd="7" destOrd="0" presId="urn:microsoft.com/office/officeart/2011/layout/HexagonRadial"/>
    <dgm:cxn modelId="{E77599D3-23AB-4AD6-B351-8BD14802692C}" type="presParOf" srcId="{6911DE85-57AA-40FC-9E60-271FC5055FA0}" destId="{EC66CC5B-8F7D-4B5D-8247-895F8A08C4E9}" srcOrd="0" destOrd="0" presId="urn:microsoft.com/office/officeart/2011/layout/HexagonRadial"/>
    <dgm:cxn modelId="{F59875FE-DDDD-4BB8-B218-D1189B367C64}" type="presParOf" srcId="{8C5836BD-0DE0-4792-A6AF-6F5236FBE5BC}" destId="{5351D6F0-C391-4875-8D8E-52DA8E5EF795}" srcOrd="8" destOrd="0" presId="urn:microsoft.com/office/officeart/2011/layout/HexagonRadial"/>
    <dgm:cxn modelId="{B7224758-D552-4CD3-9FD2-514D0836A302}" type="presParOf" srcId="{8C5836BD-0DE0-4792-A6AF-6F5236FBE5BC}" destId="{21DC3128-68A3-4661-8048-B757A397F4FD}" srcOrd="9" destOrd="0" presId="urn:microsoft.com/office/officeart/2011/layout/HexagonRadial"/>
    <dgm:cxn modelId="{989A90E6-FD06-4F67-B575-A1A570EED4B8}" type="presParOf" srcId="{21DC3128-68A3-4661-8048-B757A397F4FD}" destId="{8E0288EF-3732-4EAB-9078-B889FF9D6F39}" srcOrd="0" destOrd="0" presId="urn:microsoft.com/office/officeart/2011/layout/HexagonRadial"/>
    <dgm:cxn modelId="{077FDAEE-6E95-4DA2-A63C-3AE8FBF4205A}" type="presParOf" srcId="{8C5836BD-0DE0-4792-A6AF-6F5236FBE5BC}" destId="{99AAE725-DAA9-415C-BE24-2786B52E33D2}" srcOrd="10" destOrd="0" presId="urn:microsoft.com/office/officeart/2011/layout/HexagonRadial"/>
    <dgm:cxn modelId="{15A43CCD-480F-4E77-BD68-D665FEFF6955}" type="presParOf" srcId="{8C5836BD-0DE0-4792-A6AF-6F5236FBE5BC}" destId="{44A52DB7-E9D2-475E-BAE5-F8E5821B3703}" srcOrd="11" destOrd="0" presId="urn:microsoft.com/office/officeart/2011/layout/HexagonRadial"/>
    <dgm:cxn modelId="{744230D5-9A29-471A-AE59-15FCED72BFA4}" type="presParOf" srcId="{44A52DB7-E9D2-475E-BAE5-F8E5821B3703}" destId="{33195275-2BDC-425C-B3B4-6C0D9C477B76}" srcOrd="0" destOrd="0" presId="urn:microsoft.com/office/officeart/2011/layout/HexagonRadial"/>
    <dgm:cxn modelId="{3921C268-DB3B-4F81-8E03-A7F1CCB87D93}" type="presParOf" srcId="{8C5836BD-0DE0-4792-A6AF-6F5236FBE5BC}" destId="{218B33DC-EF81-4591-8FE6-AAFCFBFFAA9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 dirty="0"/>
            <a:t>CAP DES 70% Criteria – Prepare a Plan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86194A-BE6E-4D34-A71F-7E69BF01E8D1}" type="doc">
      <dgm:prSet loTypeId="urn:microsoft.com/office/officeart/2005/8/layout/gear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D3562F0-CD87-434D-AB1C-24B9CE43CF05}">
      <dgm:prSet phldrT="[Text]" custT="1"/>
      <dgm:spPr/>
      <dgm:t>
        <a:bodyPr/>
        <a:lstStyle/>
        <a:p>
          <a:r>
            <a:rPr lang="en-GB" sz="1400" dirty="0"/>
            <a:t>Patient experience</a:t>
          </a:r>
        </a:p>
      </dgm:t>
    </dgm:pt>
    <dgm:pt modelId="{DA352981-0F41-4B58-A86B-652982AF85D8}" type="parTrans" cxnId="{1B36667C-A81A-4368-8A58-405B6FEF3937}">
      <dgm:prSet/>
      <dgm:spPr/>
      <dgm:t>
        <a:bodyPr/>
        <a:lstStyle/>
        <a:p>
          <a:endParaRPr lang="en-GB" sz="1100"/>
        </a:p>
      </dgm:t>
    </dgm:pt>
    <dgm:pt modelId="{BE4B6829-1FC4-4ED1-852E-07F4C73B5D82}" type="sibTrans" cxnId="{1B36667C-A81A-4368-8A58-405B6FEF3937}">
      <dgm:prSet custT="1"/>
      <dgm:spPr/>
      <dgm:t>
        <a:bodyPr/>
        <a:lstStyle/>
        <a:p>
          <a:endParaRPr lang="en-GB" sz="1100"/>
        </a:p>
      </dgm:t>
    </dgm:pt>
    <dgm:pt modelId="{28DA81E7-BB8A-4CC5-8EE9-20B2B32DE7F8}">
      <dgm:prSet/>
      <dgm:spPr/>
      <dgm:t>
        <a:bodyPr/>
        <a:lstStyle/>
        <a:p>
          <a:r>
            <a:rPr lang="en-GB" dirty="0"/>
            <a:t>Ease of access</a:t>
          </a:r>
        </a:p>
      </dgm:t>
    </dgm:pt>
    <dgm:pt modelId="{DC1E57B2-F1D5-4FA7-B9F8-C25F2E774B85}" type="parTrans" cxnId="{FC13B7F7-B2EF-42FB-A374-BAB35922DF84}">
      <dgm:prSet/>
      <dgm:spPr/>
      <dgm:t>
        <a:bodyPr/>
        <a:lstStyle/>
        <a:p>
          <a:endParaRPr lang="en-GB"/>
        </a:p>
      </dgm:t>
    </dgm:pt>
    <dgm:pt modelId="{E60B0B3D-E2E6-4A08-A3BF-D58D3A42BD54}" type="sibTrans" cxnId="{FC13B7F7-B2EF-42FB-A374-BAB35922DF84}">
      <dgm:prSet/>
      <dgm:spPr/>
      <dgm:t>
        <a:bodyPr/>
        <a:lstStyle/>
        <a:p>
          <a:endParaRPr lang="en-GB"/>
        </a:p>
      </dgm:t>
    </dgm:pt>
    <dgm:pt modelId="{A2C7C9B9-0452-46BB-B529-F515FA308785}">
      <dgm:prSet/>
      <dgm:spPr/>
      <dgm:t>
        <a:bodyPr/>
        <a:lstStyle/>
        <a:p>
          <a:r>
            <a:rPr lang="en-GB" dirty="0"/>
            <a:t>Accuracy of appointment books</a:t>
          </a:r>
        </a:p>
      </dgm:t>
    </dgm:pt>
    <dgm:pt modelId="{FA85AF7D-35FB-4B87-9928-1A66CB714D91}" type="parTrans" cxnId="{D07209B4-B386-466D-B1A2-194B42E81013}">
      <dgm:prSet/>
      <dgm:spPr/>
      <dgm:t>
        <a:bodyPr/>
        <a:lstStyle/>
        <a:p>
          <a:endParaRPr lang="en-GB"/>
        </a:p>
      </dgm:t>
    </dgm:pt>
    <dgm:pt modelId="{716B5745-CFCD-46AF-BE2F-378E8E13CB43}" type="sibTrans" cxnId="{D07209B4-B386-466D-B1A2-194B42E81013}">
      <dgm:prSet/>
      <dgm:spPr/>
      <dgm:t>
        <a:bodyPr/>
        <a:lstStyle/>
        <a:p>
          <a:endParaRPr lang="en-GB"/>
        </a:p>
      </dgm:t>
    </dgm:pt>
    <dgm:pt modelId="{122B9F99-FEAD-403B-8EA9-5F2312833524}" type="pres">
      <dgm:prSet presAssocID="{AC86194A-BE6E-4D34-A71F-7E69BF01E8D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CA52378-643E-46D1-8377-253BD4983B8A}" type="pres">
      <dgm:prSet presAssocID="{A2C7C9B9-0452-46BB-B529-F515FA308785}" presName="gear1" presStyleLbl="node1" presStyleIdx="0" presStyleCnt="3">
        <dgm:presLayoutVars>
          <dgm:chMax val="1"/>
          <dgm:bulletEnabled val="1"/>
        </dgm:presLayoutVars>
      </dgm:prSet>
      <dgm:spPr/>
    </dgm:pt>
    <dgm:pt modelId="{D04F27B1-8118-486A-AB5E-AC4D6F33275E}" type="pres">
      <dgm:prSet presAssocID="{A2C7C9B9-0452-46BB-B529-F515FA308785}" presName="gear1srcNode" presStyleLbl="node1" presStyleIdx="0" presStyleCnt="3"/>
      <dgm:spPr/>
    </dgm:pt>
    <dgm:pt modelId="{DA4EE512-6176-4314-BD29-781313985E94}" type="pres">
      <dgm:prSet presAssocID="{A2C7C9B9-0452-46BB-B529-F515FA308785}" presName="gear1dstNode" presStyleLbl="node1" presStyleIdx="0" presStyleCnt="3"/>
      <dgm:spPr/>
    </dgm:pt>
    <dgm:pt modelId="{77DE4243-B7D9-44C2-96B4-B85B021ABC22}" type="pres">
      <dgm:prSet presAssocID="{4D3562F0-CD87-434D-AB1C-24B9CE43CF05}" presName="gear2" presStyleLbl="node1" presStyleIdx="1" presStyleCnt="3" custScaleX="107240" custScaleY="107879">
        <dgm:presLayoutVars>
          <dgm:chMax val="1"/>
          <dgm:bulletEnabled val="1"/>
        </dgm:presLayoutVars>
      </dgm:prSet>
      <dgm:spPr/>
    </dgm:pt>
    <dgm:pt modelId="{6F6E2B9A-58D7-4173-985C-8F0709ED63D3}" type="pres">
      <dgm:prSet presAssocID="{4D3562F0-CD87-434D-AB1C-24B9CE43CF05}" presName="gear2srcNode" presStyleLbl="node1" presStyleIdx="1" presStyleCnt="3"/>
      <dgm:spPr/>
    </dgm:pt>
    <dgm:pt modelId="{5EDE4B81-CCD7-432E-A67A-4E570AC4BA78}" type="pres">
      <dgm:prSet presAssocID="{4D3562F0-CD87-434D-AB1C-24B9CE43CF05}" presName="gear2dstNode" presStyleLbl="node1" presStyleIdx="1" presStyleCnt="3"/>
      <dgm:spPr/>
    </dgm:pt>
    <dgm:pt modelId="{866C696D-55D2-4BE2-B325-9AF5A5DA3A19}" type="pres">
      <dgm:prSet presAssocID="{28DA81E7-BB8A-4CC5-8EE9-20B2B32DE7F8}" presName="gear3" presStyleLbl="node1" presStyleIdx="2" presStyleCnt="3"/>
      <dgm:spPr/>
    </dgm:pt>
    <dgm:pt modelId="{D6207615-C551-4FF7-AB51-AB5390E0995E}" type="pres">
      <dgm:prSet presAssocID="{28DA81E7-BB8A-4CC5-8EE9-20B2B32DE7F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40B4083E-FB99-4D84-8468-C858F69E6755}" type="pres">
      <dgm:prSet presAssocID="{28DA81E7-BB8A-4CC5-8EE9-20B2B32DE7F8}" presName="gear3srcNode" presStyleLbl="node1" presStyleIdx="2" presStyleCnt="3"/>
      <dgm:spPr/>
    </dgm:pt>
    <dgm:pt modelId="{F440763A-E1E2-4290-AD47-753C274FC5C1}" type="pres">
      <dgm:prSet presAssocID="{28DA81E7-BB8A-4CC5-8EE9-20B2B32DE7F8}" presName="gear3dstNode" presStyleLbl="node1" presStyleIdx="2" presStyleCnt="3"/>
      <dgm:spPr/>
    </dgm:pt>
    <dgm:pt modelId="{F66664E4-74CD-4891-A103-8CC58DC153BE}" type="pres">
      <dgm:prSet presAssocID="{716B5745-CFCD-46AF-BE2F-378E8E13CB43}" presName="connector1" presStyleLbl="sibTrans2D1" presStyleIdx="0" presStyleCnt="3"/>
      <dgm:spPr/>
    </dgm:pt>
    <dgm:pt modelId="{2A9F75E2-721C-44C6-89CC-7D33B770E934}" type="pres">
      <dgm:prSet presAssocID="{BE4B6829-1FC4-4ED1-852E-07F4C73B5D82}" presName="connector2" presStyleLbl="sibTrans2D1" presStyleIdx="1" presStyleCnt="3"/>
      <dgm:spPr/>
    </dgm:pt>
    <dgm:pt modelId="{C6B1F3A7-32DD-41F3-92DC-2E22404BF145}" type="pres">
      <dgm:prSet presAssocID="{E60B0B3D-E2E6-4A08-A3BF-D58D3A42BD54}" presName="connector3" presStyleLbl="sibTrans2D1" presStyleIdx="2" presStyleCnt="3"/>
      <dgm:spPr/>
    </dgm:pt>
  </dgm:ptLst>
  <dgm:cxnLst>
    <dgm:cxn modelId="{CCD94118-891C-4FDD-8C76-B53964635CE5}" type="presOf" srcId="{28DA81E7-BB8A-4CC5-8EE9-20B2B32DE7F8}" destId="{40B4083E-FB99-4D84-8468-C858F69E6755}" srcOrd="2" destOrd="0" presId="urn:microsoft.com/office/officeart/2005/8/layout/gear1"/>
    <dgm:cxn modelId="{55A3001A-D862-404D-9A2F-7454F789154D}" type="presOf" srcId="{4D3562F0-CD87-434D-AB1C-24B9CE43CF05}" destId="{5EDE4B81-CCD7-432E-A67A-4E570AC4BA78}" srcOrd="2" destOrd="0" presId="urn:microsoft.com/office/officeart/2005/8/layout/gear1"/>
    <dgm:cxn modelId="{0E690126-B591-4CF3-9FF5-8774C8723FE1}" type="presOf" srcId="{28DA81E7-BB8A-4CC5-8EE9-20B2B32DE7F8}" destId="{F440763A-E1E2-4290-AD47-753C274FC5C1}" srcOrd="3" destOrd="0" presId="urn:microsoft.com/office/officeart/2005/8/layout/gear1"/>
    <dgm:cxn modelId="{A19F312F-BEAD-4AC6-A0ED-BB88C4959496}" type="presOf" srcId="{AC86194A-BE6E-4D34-A71F-7E69BF01E8D1}" destId="{122B9F99-FEAD-403B-8EA9-5F2312833524}" srcOrd="0" destOrd="0" presId="urn:microsoft.com/office/officeart/2005/8/layout/gear1"/>
    <dgm:cxn modelId="{92B21B40-BF87-4416-AF05-BD5C03513F1F}" type="presOf" srcId="{A2C7C9B9-0452-46BB-B529-F515FA308785}" destId="{DA4EE512-6176-4314-BD29-781313985E94}" srcOrd="2" destOrd="0" presId="urn:microsoft.com/office/officeart/2005/8/layout/gear1"/>
    <dgm:cxn modelId="{B5936A6C-282F-46AD-AF5C-DB8E361B825A}" type="presOf" srcId="{28DA81E7-BB8A-4CC5-8EE9-20B2B32DE7F8}" destId="{D6207615-C551-4FF7-AB51-AB5390E0995E}" srcOrd="1" destOrd="0" presId="urn:microsoft.com/office/officeart/2005/8/layout/gear1"/>
    <dgm:cxn modelId="{F14BB571-6F79-421F-A31D-718721DCFF48}" type="presOf" srcId="{4D3562F0-CD87-434D-AB1C-24B9CE43CF05}" destId="{77DE4243-B7D9-44C2-96B4-B85B021ABC22}" srcOrd="0" destOrd="0" presId="urn:microsoft.com/office/officeart/2005/8/layout/gear1"/>
    <dgm:cxn modelId="{17C08354-49AA-4CB7-82F0-860D5828312A}" type="presOf" srcId="{BE4B6829-1FC4-4ED1-852E-07F4C73B5D82}" destId="{2A9F75E2-721C-44C6-89CC-7D33B770E934}" srcOrd="0" destOrd="0" presId="urn:microsoft.com/office/officeart/2005/8/layout/gear1"/>
    <dgm:cxn modelId="{AAD03556-574D-44DF-8903-CA7C7F2CFC5B}" type="presOf" srcId="{4D3562F0-CD87-434D-AB1C-24B9CE43CF05}" destId="{6F6E2B9A-58D7-4173-985C-8F0709ED63D3}" srcOrd="1" destOrd="0" presId="urn:microsoft.com/office/officeart/2005/8/layout/gear1"/>
    <dgm:cxn modelId="{1B36667C-A81A-4368-8A58-405B6FEF3937}" srcId="{AC86194A-BE6E-4D34-A71F-7E69BF01E8D1}" destId="{4D3562F0-CD87-434D-AB1C-24B9CE43CF05}" srcOrd="1" destOrd="0" parTransId="{DA352981-0F41-4B58-A86B-652982AF85D8}" sibTransId="{BE4B6829-1FC4-4ED1-852E-07F4C73B5D82}"/>
    <dgm:cxn modelId="{AA0EE283-CA27-4D84-8045-826530117B6F}" type="presOf" srcId="{28DA81E7-BB8A-4CC5-8EE9-20B2B32DE7F8}" destId="{866C696D-55D2-4BE2-B325-9AF5A5DA3A19}" srcOrd="0" destOrd="0" presId="urn:microsoft.com/office/officeart/2005/8/layout/gear1"/>
    <dgm:cxn modelId="{6C29C887-7015-4E9E-9FA9-A6A9FEE29C55}" type="presOf" srcId="{A2C7C9B9-0452-46BB-B529-F515FA308785}" destId="{D04F27B1-8118-486A-AB5E-AC4D6F33275E}" srcOrd="1" destOrd="0" presId="urn:microsoft.com/office/officeart/2005/8/layout/gear1"/>
    <dgm:cxn modelId="{A4FD209A-436C-4204-A9D0-4A356F9D0289}" type="presOf" srcId="{716B5745-CFCD-46AF-BE2F-378E8E13CB43}" destId="{F66664E4-74CD-4891-A103-8CC58DC153BE}" srcOrd="0" destOrd="0" presId="urn:microsoft.com/office/officeart/2005/8/layout/gear1"/>
    <dgm:cxn modelId="{DFCF47B1-3510-45D7-A486-351AD5EF614B}" type="presOf" srcId="{E60B0B3D-E2E6-4A08-A3BF-D58D3A42BD54}" destId="{C6B1F3A7-32DD-41F3-92DC-2E22404BF145}" srcOrd="0" destOrd="0" presId="urn:microsoft.com/office/officeart/2005/8/layout/gear1"/>
    <dgm:cxn modelId="{D07209B4-B386-466D-B1A2-194B42E81013}" srcId="{AC86194A-BE6E-4D34-A71F-7E69BF01E8D1}" destId="{A2C7C9B9-0452-46BB-B529-F515FA308785}" srcOrd="0" destOrd="0" parTransId="{FA85AF7D-35FB-4B87-9928-1A66CB714D91}" sibTransId="{716B5745-CFCD-46AF-BE2F-378E8E13CB43}"/>
    <dgm:cxn modelId="{FC13B7F7-B2EF-42FB-A374-BAB35922DF84}" srcId="{AC86194A-BE6E-4D34-A71F-7E69BF01E8D1}" destId="{28DA81E7-BB8A-4CC5-8EE9-20B2B32DE7F8}" srcOrd="2" destOrd="0" parTransId="{DC1E57B2-F1D5-4FA7-B9F8-C25F2E774B85}" sibTransId="{E60B0B3D-E2E6-4A08-A3BF-D58D3A42BD54}"/>
    <dgm:cxn modelId="{C909E9F8-C139-406E-A0C7-05D9272C450A}" type="presOf" srcId="{A2C7C9B9-0452-46BB-B529-F515FA308785}" destId="{CCA52378-643E-46D1-8377-253BD4983B8A}" srcOrd="0" destOrd="0" presId="urn:microsoft.com/office/officeart/2005/8/layout/gear1"/>
    <dgm:cxn modelId="{ADD6EAA4-5AC7-4D0B-97A5-3030AA362EE7}" type="presParOf" srcId="{122B9F99-FEAD-403B-8EA9-5F2312833524}" destId="{CCA52378-643E-46D1-8377-253BD4983B8A}" srcOrd="0" destOrd="0" presId="urn:microsoft.com/office/officeart/2005/8/layout/gear1"/>
    <dgm:cxn modelId="{75991426-5E2A-49C9-923C-8392C7578592}" type="presParOf" srcId="{122B9F99-FEAD-403B-8EA9-5F2312833524}" destId="{D04F27B1-8118-486A-AB5E-AC4D6F33275E}" srcOrd="1" destOrd="0" presId="urn:microsoft.com/office/officeart/2005/8/layout/gear1"/>
    <dgm:cxn modelId="{BE05A93D-9335-4D41-BA83-5B3132E00259}" type="presParOf" srcId="{122B9F99-FEAD-403B-8EA9-5F2312833524}" destId="{DA4EE512-6176-4314-BD29-781313985E94}" srcOrd="2" destOrd="0" presId="urn:microsoft.com/office/officeart/2005/8/layout/gear1"/>
    <dgm:cxn modelId="{97EC65B9-23E3-4981-8A27-03A79FF9115E}" type="presParOf" srcId="{122B9F99-FEAD-403B-8EA9-5F2312833524}" destId="{77DE4243-B7D9-44C2-96B4-B85B021ABC22}" srcOrd="3" destOrd="0" presId="urn:microsoft.com/office/officeart/2005/8/layout/gear1"/>
    <dgm:cxn modelId="{F741C4D7-4967-4F1F-BEAE-4EB7DF333297}" type="presParOf" srcId="{122B9F99-FEAD-403B-8EA9-5F2312833524}" destId="{6F6E2B9A-58D7-4173-985C-8F0709ED63D3}" srcOrd="4" destOrd="0" presId="urn:microsoft.com/office/officeart/2005/8/layout/gear1"/>
    <dgm:cxn modelId="{6CEEE7DF-E37C-45B5-8521-8FE2D560D6B6}" type="presParOf" srcId="{122B9F99-FEAD-403B-8EA9-5F2312833524}" destId="{5EDE4B81-CCD7-432E-A67A-4E570AC4BA78}" srcOrd="5" destOrd="0" presId="urn:microsoft.com/office/officeart/2005/8/layout/gear1"/>
    <dgm:cxn modelId="{3E3D5CA8-D55B-4DF8-AAEA-30ED08AB2C7F}" type="presParOf" srcId="{122B9F99-FEAD-403B-8EA9-5F2312833524}" destId="{866C696D-55D2-4BE2-B325-9AF5A5DA3A19}" srcOrd="6" destOrd="0" presId="urn:microsoft.com/office/officeart/2005/8/layout/gear1"/>
    <dgm:cxn modelId="{B4A2E5DD-87E7-4F33-A819-AD46C7B52DAC}" type="presParOf" srcId="{122B9F99-FEAD-403B-8EA9-5F2312833524}" destId="{D6207615-C551-4FF7-AB51-AB5390E0995E}" srcOrd="7" destOrd="0" presId="urn:microsoft.com/office/officeart/2005/8/layout/gear1"/>
    <dgm:cxn modelId="{A737B47E-86DD-4E52-91E0-42968E388927}" type="presParOf" srcId="{122B9F99-FEAD-403B-8EA9-5F2312833524}" destId="{40B4083E-FB99-4D84-8468-C858F69E6755}" srcOrd="8" destOrd="0" presId="urn:microsoft.com/office/officeart/2005/8/layout/gear1"/>
    <dgm:cxn modelId="{6AD85666-3A17-4DEA-AFF7-544CC792A281}" type="presParOf" srcId="{122B9F99-FEAD-403B-8EA9-5F2312833524}" destId="{F440763A-E1E2-4290-AD47-753C274FC5C1}" srcOrd="9" destOrd="0" presId="urn:microsoft.com/office/officeart/2005/8/layout/gear1"/>
    <dgm:cxn modelId="{0886C9D1-FAB4-43CB-BF2E-C60D558A3A9D}" type="presParOf" srcId="{122B9F99-FEAD-403B-8EA9-5F2312833524}" destId="{F66664E4-74CD-4891-A103-8CC58DC153BE}" srcOrd="10" destOrd="0" presId="urn:microsoft.com/office/officeart/2005/8/layout/gear1"/>
    <dgm:cxn modelId="{B9412E0B-2106-4F9A-AE5C-94925382D2C2}" type="presParOf" srcId="{122B9F99-FEAD-403B-8EA9-5F2312833524}" destId="{2A9F75E2-721C-44C6-89CC-7D33B770E934}" srcOrd="11" destOrd="0" presId="urn:microsoft.com/office/officeart/2005/8/layout/gear1"/>
    <dgm:cxn modelId="{008696D3-AC53-4E5E-8852-1D8524C5FB73}" type="presParOf" srcId="{122B9F99-FEAD-403B-8EA9-5F2312833524}" destId="{C6B1F3A7-32DD-41F3-92DC-2E22404BF14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3BAE4B-4ACB-4CA3-A4C5-8D350E4A02F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0FED16B-37BB-4469-8A0E-D8FC99B14AC7}">
      <dgm:prSet phldrT="[Text]"/>
      <dgm:spPr/>
      <dgm:t>
        <a:bodyPr/>
        <a:lstStyle/>
        <a:p>
          <a:pPr rtl="0"/>
          <a:r>
            <a:rPr lang="en-GB" b="1" dirty="0"/>
            <a:t>CAP DES 70% Criteria – Prepare a Plan</a:t>
          </a:r>
        </a:p>
      </dgm:t>
    </dgm:pt>
    <dgm:pt modelId="{03CC6997-E2AF-4615-9CA3-8CEF79DC1748}" type="parTrans" cxnId="{5967498C-0F59-481E-81A2-78D11D524EE9}">
      <dgm:prSet/>
      <dgm:spPr/>
      <dgm:t>
        <a:bodyPr/>
        <a:lstStyle/>
        <a:p>
          <a:endParaRPr lang="en-GB"/>
        </a:p>
      </dgm:t>
    </dgm:pt>
    <dgm:pt modelId="{59CC10A4-DAB9-4445-B7C3-8405089170D4}" type="sibTrans" cxnId="{5967498C-0F59-481E-81A2-78D11D524EE9}">
      <dgm:prSet/>
      <dgm:spPr/>
      <dgm:t>
        <a:bodyPr/>
        <a:lstStyle/>
        <a:p>
          <a:endParaRPr lang="en-GB"/>
        </a:p>
      </dgm:t>
    </dgm:pt>
    <dgm:pt modelId="{873C4692-C7B9-4E62-9D03-56E4E9F4B53B}" type="pres">
      <dgm:prSet presAssocID="{E43BAE4B-4ACB-4CA3-A4C5-8D350E4A02F5}" presName="diagram" presStyleCnt="0">
        <dgm:presLayoutVars>
          <dgm:dir/>
          <dgm:resizeHandles val="exact"/>
        </dgm:presLayoutVars>
      </dgm:prSet>
      <dgm:spPr/>
    </dgm:pt>
    <dgm:pt modelId="{67404825-2C6C-464C-AC24-98E2139242C9}" type="pres">
      <dgm:prSet presAssocID="{B0FED16B-37BB-4469-8A0E-D8FC99B14AC7}" presName="node" presStyleLbl="node1" presStyleIdx="0" presStyleCnt="1" custScaleX="271618" custScaleY="26649" custLinFactNeighborX="1875" custLinFactNeighborY="-7812">
        <dgm:presLayoutVars>
          <dgm:bulletEnabled val="1"/>
        </dgm:presLayoutVars>
      </dgm:prSet>
      <dgm:spPr/>
    </dgm:pt>
  </dgm:ptLst>
  <dgm:cxnLst>
    <dgm:cxn modelId="{9F73CD3B-F205-4BB8-B9F1-3B4337748D3E}" type="presOf" srcId="{B0FED16B-37BB-4469-8A0E-D8FC99B14AC7}" destId="{67404825-2C6C-464C-AC24-98E2139242C9}" srcOrd="0" destOrd="0" presId="urn:microsoft.com/office/officeart/2005/8/layout/default"/>
    <dgm:cxn modelId="{096D253E-E310-4C83-86F6-91E8C1411C3B}" type="presOf" srcId="{E43BAE4B-4ACB-4CA3-A4C5-8D350E4A02F5}" destId="{873C4692-C7B9-4E62-9D03-56E4E9F4B53B}" srcOrd="0" destOrd="0" presId="urn:microsoft.com/office/officeart/2005/8/layout/default"/>
    <dgm:cxn modelId="{5967498C-0F59-481E-81A2-78D11D524EE9}" srcId="{E43BAE4B-4ACB-4CA3-A4C5-8D350E4A02F5}" destId="{B0FED16B-37BB-4469-8A0E-D8FC99B14AC7}" srcOrd="0" destOrd="0" parTransId="{03CC6997-E2AF-4615-9CA3-8CEF79DC1748}" sibTransId="{59CC10A4-DAB9-4445-B7C3-8405089170D4}"/>
    <dgm:cxn modelId="{17988844-2FAD-4D2A-8B6D-1981B51EB431}" type="presParOf" srcId="{873C4692-C7B9-4E62-9D03-56E4E9F4B53B}" destId="{67404825-2C6C-464C-AC24-98E2139242C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87579-313A-4063-B066-8702F52FDD91}">
      <dsp:nvSpPr>
        <dsp:cNvPr id="0" name=""/>
        <dsp:cNvSpPr/>
      </dsp:nvSpPr>
      <dsp:spPr>
        <a:xfrm>
          <a:off x="258112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BEBD9-D238-4CA9-B496-A125B3183771}">
      <dsp:nvSpPr>
        <dsp:cNvPr id="0" name=""/>
        <dsp:cNvSpPr/>
      </dsp:nvSpPr>
      <dsp:spPr>
        <a:xfrm>
          <a:off x="426756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EC383A-9509-4E2F-860C-208AAC4D42B3}">
      <dsp:nvSpPr>
        <dsp:cNvPr id="0" name=""/>
        <dsp:cNvSpPr/>
      </dsp:nvSpPr>
      <dsp:spPr>
        <a:xfrm>
          <a:off x="5145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Thabo has left (pharmacist)</a:t>
          </a:r>
          <a:endParaRPr lang="en-GB" sz="1400" kern="1200" dirty="0"/>
        </a:p>
      </dsp:txBody>
      <dsp:txXfrm>
        <a:off x="5145" y="1606876"/>
        <a:ext cx="1297265" cy="599985"/>
      </dsp:txXfrm>
    </dsp:sp>
    <dsp:sp modelId="{21C3F34A-2608-4BC3-A9EA-66E39D6B85C5}">
      <dsp:nvSpPr>
        <dsp:cNvPr id="0" name=""/>
        <dsp:cNvSpPr/>
      </dsp:nvSpPr>
      <dsp:spPr>
        <a:xfrm>
          <a:off x="1782399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CD6A3A-CCAA-425C-A164-D64BF3CAA48F}">
      <dsp:nvSpPr>
        <dsp:cNvPr id="0" name=""/>
        <dsp:cNvSpPr/>
      </dsp:nvSpPr>
      <dsp:spPr>
        <a:xfrm>
          <a:off x="1951043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CC39E-65D9-4408-9BB6-BB8216C86C77}">
      <dsp:nvSpPr>
        <dsp:cNvPr id="0" name=""/>
        <dsp:cNvSpPr/>
      </dsp:nvSpPr>
      <dsp:spPr>
        <a:xfrm>
          <a:off x="1529432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Wendy has left (pharmacy technician)</a:t>
          </a:r>
          <a:endParaRPr lang="en-US" sz="1400" kern="1200" dirty="0"/>
        </a:p>
      </dsp:txBody>
      <dsp:txXfrm>
        <a:off x="1529432" y="1606876"/>
        <a:ext cx="1297265" cy="599985"/>
      </dsp:txXfrm>
    </dsp:sp>
    <dsp:sp modelId="{D57F0037-7411-46C2-9983-859063BF7373}">
      <dsp:nvSpPr>
        <dsp:cNvPr id="0" name=""/>
        <dsp:cNvSpPr/>
      </dsp:nvSpPr>
      <dsp:spPr>
        <a:xfrm>
          <a:off x="3306686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0CCEF-F7AC-4907-85ED-A4A55779AB5A}">
      <dsp:nvSpPr>
        <dsp:cNvPr id="0" name=""/>
        <dsp:cNvSpPr/>
      </dsp:nvSpPr>
      <dsp:spPr>
        <a:xfrm>
          <a:off x="3475330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90165-87D4-45E8-B599-E7AD8BFDF9AB}">
      <dsp:nvSpPr>
        <dsp:cNvPr id="0" name=""/>
        <dsp:cNvSpPr/>
      </dsp:nvSpPr>
      <dsp:spPr>
        <a:xfrm>
          <a:off x="3053719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baseline="0" dirty="0"/>
            <a:t>Sandy has left (practice nurse)</a:t>
          </a:r>
          <a:endParaRPr lang="en-US" sz="1200" kern="1200" dirty="0"/>
        </a:p>
      </dsp:txBody>
      <dsp:txXfrm>
        <a:off x="3053719" y="1606876"/>
        <a:ext cx="1297265" cy="599985"/>
      </dsp:txXfrm>
    </dsp:sp>
    <dsp:sp modelId="{6A1A4E47-8735-4536-B903-131D2BEEBB92}">
      <dsp:nvSpPr>
        <dsp:cNvPr id="0" name=""/>
        <dsp:cNvSpPr/>
      </dsp:nvSpPr>
      <dsp:spPr>
        <a:xfrm>
          <a:off x="4830973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4999618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4578006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Sarah has left (ANP)</a:t>
          </a:r>
        </a:p>
      </dsp:txBody>
      <dsp:txXfrm>
        <a:off x="4578006" y="1606876"/>
        <a:ext cx="1297265" cy="599985"/>
      </dsp:txXfrm>
    </dsp:sp>
    <dsp:sp modelId="{D8BE0E95-9923-4294-95B6-4D140203A0A8}">
      <dsp:nvSpPr>
        <dsp:cNvPr id="0" name=""/>
        <dsp:cNvSpPr/>
      </dsp:nvSpPr>
      <dsp:spPr>
        <a:xfrm>
          <a:off x="6355260" y="572795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BE4C9-4ED1-43EB-9A5A-B6EE85474D3A}">
      <dsp:nvSpPr>
        <dsp:cNvPr id="0" name=""/>
        <dsp:cNvSpPr/>
      </dsp:nvSpPr>
      <dsp:spPr>
        <a:xfrm>
          <a:off x="6523905" y="713480"/>
          <a:ext cx="454042" cy="45404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A329E9-0DC7-4EEC-84B1-4CDB9798D5C7}">
      <dsp:nvSpPr>
        <dsp:cNvPr id="0" name=""/>
        <dsp:cNvSpPr/>
      </dsp:nvSpPr>
      <dsp:spPr>
        <a:xfrm>
          <a:off x="6102293" y="1569427"/>
          <a:ext cx="1297265" cy="764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Izzy moved to GPA role</a:t>
          </a:r>
        </a:p>
      </dsp:txBody>
      <dsp:txXfrm>
        <a:off x="6102293" y="1569427"/>
        <a:ext cx="1297265" cy="764915"/>
      </dsp:txXfrm>
    </dsp:sp>
    <dsp:sp modelId="{E949F50F-99C5-4B3E-8F68-A0B087255238}">
      <dsp:nvSpPr>
        <dsp:cNvPr id="0" name=""/>
        <dsp:cNvSpPr/>
      </dsp:nvSpPr>
      <dsp:spPr>
        <a:xfrm>
          <a:off x="7879547" y="569064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8048192" y="737708"/>
          <a:ext cx="454042" cy="45404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7626580" y="1606876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Alex joined (paramedic)</a:t>
          </a:r>
        </a:p>
      </dsp:txBody>
      <dsp:txXfrm>
        <a:off x="7626580" y="1606876"/>
        <a:ext cx="1297265" cy="599985"/>
      </dsp:txXfrm>
    </dsp:sp>
    <dsp:sp modelId="{B6AD629D-DEAD-45D5-A6AE-1B00D266E0EA}">
      <dsp:nvSpPr>
        <dsp:cNvPr id="0" name=""/>
        <dsp:cNvSpPr/>
      </dsp:nvSpPr>
      <dsp:spPr>
        <a:xfrm>
          <a:off x="1020255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4BD688-003B-445F-B323-CC48A96A775D}">
      <dsp:nvSpPr>
        <dsp:cNvPr id="0" name=""/>
        <dsp:cNvSpPr/>
      </dsp:nvSpPr>
      <dsp:spPr>
        <a:xfrm>
          <a:off x="1188900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B081E4-B564-44EA-BDFA-CF34F5AB5381}">
      <dsp:nvSpPr>
        <dsp:cNvPr id="0" name=""/>
        <dsp:cNvSpPr/>
      </dsp:nvSpPr>
      <dsp:spPr>
        <a:xfrm>
          <a:off x="767288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baseline="0" dirty="0"/>
            <a:t>Nicola and Kat joined (practice nurses)</a:t>
          </a:r>
          <a:endParaRPr lang="en-GB" sz="1400" kern="1200" dirty="0"/>
        </a:p>
      </dsp:txBody>
      <dsp:txXfrm>
        <a:off x="767288" y="3610223"/>
        <a:ext cx="1297265" cy="599985"/>
      </dsp:txXfrm>
    </dsp:sp>
    <dsp:sp modelId="{D20426BD-E5DA-4ED0-99E1-219A5887C684}">
      <dsp:nvSpPr>
        <dsp:cNvPr id="0" name=""/>
        <dsp:cNvSpPr/>
      </dsp:nvSpPr>
      <dsp:spPr>
        <a:xfrm>
          <a:off x="2544542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4DE34-7C85-474E-BECB-BD2F418A4342}">
      <dsp:nvSpPr>
        <dsp:cNvPr id="0" name=""/>
        <dsp:cNvSpPr/>
      </dsp:nvSpPr>
      <dsp:spPr>
        <a:xfrm>
          <a:off x="2713187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3BB583-8005-43D4-806E-41949934A34B}">
      <dsp:nvSpPr>
        <dsp:cNvPr id="0" name=""/>
        <dsp:cNvSpPr/>
      </dsp:nvSpPr>
      <dsp:spPr>
        <a:xfrm>
          <a:off x="2291576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Abigail, Aimee, Natalie, Stacey (PST</a:t>
          </a:r>
          <a:r>
            <a:rPr lang="en-GB" sz="1200" kern="1200" cap="none" dirty="0"/>
            <a:t>)</a:t>
          </a:r>
        </a:p>
      </dsp:txBody>
      <dsp:txXfrm>
        <a:off x="2291576" y="3610223"/>
        <a:ext cx="1297265" cy="599985"/>
      </dsp:txXfrm>
    </dsp:sp>
    <dsp:sp modelId="{E4D1FA89-E82A-4003-8F37-4F03D039A2C0}">
      <dsp:nvSpPr>
        <dsp:cNvPr id="0" name=""/>
        <dsp:cNvSpPr/>
      </dsp:nvSpPr>
      <dsp:spPr>
        <a:xfrm>
          <a:off x="4068829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0B8FE0-8F3E-43C3-AF29-B8CB26FC99D5}">
      <dsp:nvSpPr>
        <dsp:cNvPr id="0" name=""/>
        <dsp:cNvSpPr/>
      </dsp:nvSpPr>
      <dsp:spPr>
        <a:xfrm>
          <a:off x="4237474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5E6B3-99DE-4986-A253-7D4D1EC1FCC0}">
      <dsp:nvSpPr>
        <dsp:cNvPr id="0" name=""/>
        <dsp:cNvSpPr/>
      </dsp:nvSpPr>
      <dsp:spPr>
        <a:xfrm>
          <a:off x="3815863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500" kern="1200" cap="none" dirty="0"/>
            <a:t>Alicia joined (</a:t>
          </a:r>
          <a:r>
            <a:rPr lang="en-GB" sz="1500" kern="1200" cap="none" dirty="0" err="1"/>
            <a:t>MHP</a:t>
          </a:r>
          <a:r>
            <a:rPr lang="en-GB" sz="1500" kern="1200" dirty="0"/>
            <a:t>)</a:t>
          </a:r>
        </a:p>
      </dsp:txBody>
      <dsp:txXfrm>
        <a:off x="3815863" y="3610223"/>
        <a:ext cx="1297265" cy="599985"/>
      </dsp:txXfrm>
    </dsp:sp>
    <dsp:sp modelId="{F9D829CD-877E-4C42-AC51-30B0A89FDA2D}">
      <dsp:nvSpPr>
        <dsp:cNvPr id="0" name=""/>
        <dsp:cNvSpPr/>
      </dsp:nvSpPr>
      <dsp:spPr>
        <a:xfrm>
          <a:off x="5593117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28B3E-FA5B-459C-9F44-B1E78475090C}">
      <dsp:nvSpPr>
        <dsp:cNvPr id="0" name=""/>
        <dsp:cNvSpPr/>
      </dsp:nvSpPr>
      <dsp:spPr>
        <a:xfrm>
          <a:off x="5761761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956E2-C2B3-4BFB-9BBF-383CE5413462}">
      <dsp:nvSpPr>
        <dsp:cNvPr id="0" name=""/>
        <dsp:cNvSpPr/>
      </dsp:nvSpPr>
      <dsp:spPr>
        <a:xfrm>
          <a:off x="5340150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Nikesh starting mid Jan (pharmacist)</a:t>
          </a:r>
        </a:p>
      </dsp:txBody>
      <dsp:txXfrm>
        <a:off x="5340150" y="3610223"/>
        <a:ext cx="1297265" cy="599985"/>
      </dsp:txXfrm>
    </dsp:sp>
    <dsp:sp modelId="{53128EA2-A6CF-4B17-B806-766939F8B3E1}">
      <dsp:nvSpPr>
        <dsp:cNvPr id="0" name=""/>
        <dsp:cNvSpPr/>
      </dsp:nvSpPr>
      <dsp:spPr>
        <a:xfrm>
          <a:off x="7117404" y="2572411"/>
          <a:ext cx="791332" cy="791332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C5623-81C6-4F08-B0CD-B5822DFC1DD6}">
      <dsp:nvSpPr>
        <dsp:cNvPr id="0" name=""/>
        <dsp:cNvSpPr/>
      </dsp:nvSpPr>
      <dsp:spPr>
        <a:xfrm>
          <a:off x="7286048" y="2741055"/>
          <a:ext cx="454042" cy="454042"/>
        </a:xfrm>
        <a:prstGeom prst="rect">
          <a:avLst/>
        </a:prstGeom>
        <a:blipFill>
          <a:blip xmlns:r="http://schemas.openxmlformats.org/officeDocument/2006/relationships"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96C1A-C1DA-4B9B-9568-CC3B41BC64AA}">
      <dsp:nvSpPr>
        <dsp:cNvPr id="0" name=""/>
        <dsp:cNvSpPr/>
      </dsp:nvSpPr>
      <dsp:spPr>
        <a:xfrm>
          <a:off x="6864437" y="3610223"/>
          <a:ext cx="1297265" cy="59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 cap="none" dirty="0"/>
            <a:t>Amy is now taking bloods (GPA)</a:t>
          </a:r>
        </a:p>
      </dsp:txBody>
      <dsp:txXfrm>
        <a:off x="6864437" y="3610223"/>
        <a:ext cx="1297265" cy="5999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71670-F64C-47E2-832E-636EAD27C20F}">
      <dsp:nvSpPr>
        <dsp:cNvPr id="0" name=""/>
        <dsp:cNvSpPr/>
      </dsp:nvSpPr>
      <dsp:spPr>
        <a:xfrm>
          <a:off x="6537" y="307635"/>
          <a:ext cx="2510846" cy="6277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What we have done</a:t>
          </a:r>
        </a:p>
      </dsp:txBody>
      <dsp:txXfrm>
        <a:off x="24922" y="326020"/>
        <a:ext cx="2474076" cy="590941"/>
      </dsp:txXfrm>
    </dsp:sp>
    <dsp:sp modelId="{5FA51341-BEF9-40F2-BA46-6529B896491F}">
      <dsp:nvSpPr>
        <dsp:cNvPr id="0" name=""/>
        <dsp:cNvSpPr/>
      </dsp:nvSpPr>
      <dsp:spPr>
        <a:xfrm rot="5400000">
          <a:off x="1207035" y="99027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41579-0B1A-4F76-9A89-1FF9A78F56CB}">
      <dsp:nvSpPr>
        <dsp:cNvPr id="0" name=""/>
        <dsp:cNvSpPr/>
      </dsp:nvSpPr>
      <dsp:spPr>
        <a:xfrm>
          <a:off x="6537" y="1155045"/>
          <a:ext cx="2510846" cy="627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Lung cancer awareness</a:t>
          </a:r>
        </a:p>
      </dsp:txBody>
      <dsp:txXfrm>
        <a:off x="24922" y="1173430"/>
        <a:ext cx="2474076" cy="590941"/>
      </dsp:txXfrm>
    </dsp:sp>
    <dsp:sp modelId="{7BDA0193-78E8-4BB0-BDC1-B762133A9E8D}">
      <dsp:nvSpPr>
        <dsp:cNvPr id="0" name=""/>
        <dsp:cNvSpPr/>
      </dsp:nvSpPr>
      <dsp:spPr>
        <a:xfrm rot="5400000">
          <a:off x="1207035" y="183768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E3F93-A26F-449E-BD13-D53DB346A326}">
      <dsp:nvSpPr>
        <dsp:cNvPr id="0" name=""/>
        <dsp:cNvSpPr/>
      </dsp:nvSpPr>
      <dsp:spPr>
        <a:xfrm>
          <a:off x="6537" y="2002456"/>
          <a:ext cx="2510846" cy="62771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Appointment mapping</a:t>
          </a:r>
        </a:p>
      </dsp:txBody>
      <dsp:txXfrm>
        <a:off x="24922" y="2020841"/>
        <a:ext cx="2474076" cy="590941"/>
      </dsp:txXfrm>
    </dsp:sp>
    <dsp:sp modelId="{B374AC9A-182C-44FA-959A-992493C4B049}">
      <dsp:nvSpPr>
        <dsp:cNvPr id="0" name=""/>
        <dsp:cNvSpPr/>
      </dsp:nvSpPr>
      <dsp:spPr>
        <a:xfrm rot="5400000">
          <a:off x="1207035" y="2685092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0FAD0-AC64-4059-AC61-FB7D0C294E57}">
      <dsp:nvSpPr>
        <dsp:cNvPr id="0" name=""/>
        <dsp:cNvSpPr/>
      </dsp:nvSpPr>
      <dsp:spPr>
        <a:xfrm>
          <a:off x="6537" y="2849866"/>
          <a:ext cx="2510846" cy="62771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Ledger oversight</a:t>
          </a:r>
        </a:p>
      </dsp:txBody>
      <dsp:txXfrm>
        <a:off x="24922" y="2868251"/>
        <a:ext cx="2474076" cy="590941"/>
      </dsp:txXfrm>
    </dsp:sp>
    <dsp:sp modelId="{2FB2442D-A8CB-47EB-9C05-B399076B39E3}">
      <dsp:nvSpPr>
        <dsp:cNvPr id="0" name=""/>
        <dsp:cNvSpPr/>
      </dsp:nvSpPr>
      <dsp:spPr>
        <a:xfrm rot="5400000">
          <a:off x="1207035" y="3532503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09451-A9DF-46AB-BA56-9AE602FDCD76}">
      <dsp:nvSpPr>
        <dsp:cNvPr id="0" name=""/>
        <dsp:cNvSpPr/>
      </dsp:nvSpPr>
      <dsp:spPr>
        <a:xfrm>
          <a:off x="6537" y="3697277"/>
          <a:ext cx="2510846" cy="6277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Demand and capacity audit</a:t>
          </a:r>
        </a:p>
      </dsp:txBody>
      <dsp:txXfrm>
        <a:off x="24922" y="3715662"/>
        <a:ext cx="2474076" cy="590941"/>
      </dsp:txXfrm>
    </dsp:sp>
    <dsp:sp modelId="{3EE4C0F8-1EC0-4DBF-88FC-204330D4866F}">
      <dsp:nvSpPr>
        <dsp:cNvPr id="0" name=""/>
        <dsp:cNvSpPr/>
      </dsp:nvSpPr>
      <dsp:spPr>
        <a:xfrm>
          <a:off x="2868901" y="307635"/>
          <a:ext cx="2510846" cy="6277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Work Ongoing</a:t>
          </a:r>
        </a:p>
      </dsp:txBody>
      <dsp:txXfrm>
        <a:off x="2887286" y="326020"/>
        <a:ext cx="2474076" cy="590941"/>
      </dsp:txXfrm>
    </dsp:sp>
    <dsp:sp modelId="{0928BE71-8D90-4F68-B9A4-0A8B0F2FDED6}">
      <dsp:nvSpPr>
        <dsp:cNvPr id="0" name=""/>
        <dsp:cNvSpPr/>
      </dsp:nvSpPr>
      <dsp:spPr>
        <a:xfrm rot="5400000">
          <a:off x="4069400" y="99027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7AF76-1022-4056-A1E7-32C8B669C46C}">
      <dsp:nvSpPr>
        <dsp:cNvPr id="0" name=""/>
        <dsp:cNvSpPr/>
      </dsp:nvSpPr>
      <dsp:spPr>
        <a:xfrm>
          <a:off x="2868901" y="1155045"/>
          <a:ext cx="2510846" cy="6277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MIND</a:t>
          </a:r>
        </a:p>
      </dsp:txBody>
      <dsp:txXfrm>
        <a:off x="2887286" y="1173430"/>
        <a:ext cx="2474076" cy="590941"/>
      </dsp:txXfrm>
    </dsp:sp>
    <dsp:sp modelId="{260ED652-0DE2-4DE0-A0E1-1E3701181EDC}">
      <dsp:nvSpPr>
        <dsp:cNvPr id="0" name=""/>
        <dsp:cNvSpPr/>
      </dsp:nvSpPr>
      <dsp:spPr>
        <a:xfrm rot="5400000">
          <a:off x="4069400" y="183768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1466AE-834C-43A3-88B4-E417BF00DB09}">
      <dsp:nvSpPr>
        <dsp:cNvPr id="0" name=""/>
        <dsp:cNvSpPr/>
      </dsp:nvSpPr>
      <dsp:spPr>
        <a:xfrm>
          <a:off x="2868901" y="2002456"/>
          <a:ext cx="2510846" cy="627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Women’s Health</a:t>
          </a:r>
        </a:p>
      </dsp:txBody>
      <dsp:txXfrm>
        <a:off x="2887286" y="2020841"/>
        <a:ext cx="2474076" cy="590941"/>
      </dsp:txXfrm>
    </dsp:sp>
    <dsp:sp modelId="{A64A21C1-37A5-4940-A80C-FE3F7AFD83AF}">
      <dsp:nvSpPr>
        <dsp:cNvPr id="0" name=""/>
        <dsp:cNvSpPr/>
      </dsp:nvSpPr>
      <dsp:spPr>
        <a:xfrm rot="5400000">
          <a:off x="4069400" y="2685092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CE286B-61E6-45A2-96CE-BA971545AD66}">
      <dsp:nvSpPr>
        <dsp:cNvPr id="0" name=""/>
        <dsp:cNvSpPr/>
      </dsp:nvSpPr>
      <dsp:spPr>
        <a:xfrm>
          <a:off x="2868901" y="2849866"/>
          <a:ext cx="2510846" cy="627711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Travel vaccination hub</a:t>
          </a:r>
        </a:p>
      </dsp:txBody>
      <dsp:txXfrm>
        <a:off x="2887286" y="2868251"/>
        <a:ext cx="2474076" cy="590941"/>
      </dsp:txXfrm>
    </dsp:sp>
    <dsp:sp modelId="{3C4FA3CD-8469-4A5D-8552-B69E1A720244}">
      <dsp:nvSpPr>
        <dsp:cNvPr id="0" name=""/>
        <dsp:cNvSpPr/>
      </dsp:nvSpPr>
      <dsp:spPr>
        <a:xfrm>
          <a:off x="5731266" y="307635"/>
          <a:ext cx="2510846" cy="6277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Work to be Started</a:t>
          </a:r>
        </a:p>
      </dsp:txBody>
      <dsp:txXfrm>
        <a:off x="5749651" y="326020"/>
        <a:ext cx="2474076" cy="590941"/>
      </dsp:txXfrm>
    </dsp:sp>
    <dsp:sp modelId="{623AB29D-7E8D-4C01-938E-F8D107B07758}">
      <dsp:nvSpPr>
        <dsp:cNvPr id="0" name=""/>
        <dsp:cNvSpPr/>
      </dsp:nvSpPr>
      <dsp:spPr>
        <a:xfrm rot="5400000">
          <a:off x="6931764" y="99027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B45D7-96E0-4475-8BB5-A3E5B96D094B}">
      <dsp:nvSpPr>
        <dsp:cNvPr id="0" name=""/>
        <dsp:cNvSpPr/>
      </dsp:nvSpPr>
      <dsp:spPr>
        <a:xfrm>
          <a:off x="5731266" y="1155045"/>
          <a:ext cx="2510846" cy="627711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Receptionist training</a:t>
          </a:r>
        </a:p>
      </dsp:txBody>
      <dsp:txXfrm>
        <a:off x="5749651" y="1173430"/>
        <a:ext cx="2474076" cy="590941"/>
      </dsp:txXfrm>
    </dsp:sp>
    <dsp:sp modelId="{3DF84154-5B2A-406B-BE06-5342753EB1A5}">
      <dsp:nvSpPr>
        <dsp:cNvPr id="0" name=""/>
        <dsp:cNvSpPr/>
      </dsp:nvSpPr>
      <dsp:spPr>
        <a:xfrm rot="5400000">
          <a:off x="6931764" y="1837681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73EDD-71C0-42CD-9EA9-6A02490690D7}">
      <dsp:nvSpPr>
        <dsp:cNvPr id="0" name=""/>
        <dsp:cNvSpPr/>
      </dsp:nvSpPr>
      <dsp:spPr>
        <a:xfrm>
          <a:off x="5731266" y="2002456"/>
          <a:ext cx="2510846" cy="6277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Diagnostics training e.g. FENO</a:t>
          </a:r>
        </a:p>
      </dsp:txBody>
      <dsp:txXfrm>
        <a:off x="5749651" y="2020841"/>
        <a:ext cx="2474076" cy="590941"/>
      </dsp:txXfrm>
    </dsp:sp>
    <dsp:sp modelId="{686886EE-35EA-4E97-B9B1-88EC37683546}">
      <dsp:nvSpPr>
        <dsp:cNvPr id="0" name=""/>
        <dsp:cNvSpPr/>
      </dsp:nvSpPr>
      <dsp:spPr>
        <a:xfrm rot="5400000">
          <a:off x="6931764" y="2685092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7A791-E925-44AB-8B32-E59944B4A414}">
      <dsp:nvSpPr>
        <dsp:cNvPr id="0" name=""/>
        <dsp:cNvSpPr/>
      </dsp:nvSpPr>
      <dsp:spPr>
        <a:xfrm>
          <a:off x="5731266" y="2849866"/>
          <a:ext cx="2510846" cy="62771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Increase online appointments (EA)</a:t>
          </a:r>
        </a:p>
      </dsp:txBody>
      <dsp:txXfrm>
        <a:off x="5749651" y="2868251"/>
        <a:ext cx="2474076" cy="590941"/>
      </dsp:txXfrm>
    </dsp:sp>
    <dsp:sp modelId="{A2982A0E-A320-44BB-A5B2-AECD253497BA}">
      <dsp:nvSpPr>
        <dsp:cNvPr id="0" name=""/>
        <dsp:cNvSpPr/>
      </dsp:nvSpPr>
      <dsp:spPr>
        <a:xfrm rot="5400000">
          <a:off x="6931764" y="3532503"/>
          <a:ext cx="109849" cy="109849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6307A2-4798-47C7-A680-79BDC11A3664}">
      <dsp:nvSpPr>
        <dsp:cNvPr id="0" name=""/>
        <dsp:cNvSpPr/>
      </dsp:nvSpPr>
      <dsp:spPr>
        <a:xfrm>
          <a:off x="5731266" y="3697277"/>
          <a:ext cx="2510846" cy="62771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Resilience fund</a:t>
          </a:r>
        </a:p>
      </dsp:txBody>
      <dsp:txXfrm>
        <a:off x="5749651" y="3715662"/>
        <a:ext cx="2474076" cy="59094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 DES 30% Criteria</a:t>
          </a:r>
        </a:p>
      </dsp:txBody>
      <dsp:txXfrm>
        <a:off x="1" y="0"/>
        <a:ext cx="8248648" cy="4855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C29C8-0763-455C-8DBE-9AA8A8C49426}">
      <dsp:nvSpPr>
        <dsp:cNvPr id="0" name=""/>
        <dsp:cNvSpPr/>
      </dsp:nvSpPr>
      <dsp:spPr>
        <a:xfrm>
          <a:off x="2028" y="199362"/>
          <a:ext cx="1865292" cy="4663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Patient Survey</a:t>
          </a:r>
        </a:p>
      </dsp:txBody>
      <dsp:txXfrm>
        <a:off x="15686" y="213020"/>
        <a:ext cx="1837976" cy="439007"/>
      </dsp:txXfrm>
    </dsp:sp>
    <dsp:sp modelId="{4B2CE258-B21A-4EAB-8CBA-1BBD863B1BA7}">
      <dsp:nvSpPr>
        <dsp:cNvPr id="0" name=""/>
        <dsp:cNvSpPr/>
      </dsp:nvSpPr>
      <dsp:spPr>
        <a:xfrm rot="5400000">
          <a:off x="893871" y="706489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0999A2-135A-491D-9D9E-0D4D692D8602}">
      <dsp:nvSpPr>
        <dsp:cNvPr id="0" name=""/>
        <dsp:cNvSpPr/>
      </dsp:nvSpPr>
      <dsp:spPr>
        <a:xfrm>
          <a:off x="2028" y="828899"/>
          <a:ext cx="1865292" cy="4663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Local survey to be conducted by ICB</a:t>
          </a:r>
        </a:p>
      </dsp:txBody>
      <dsp:txXfrm>
        <a:off x="15686" y="842557"/>
        <a:ext cx="1837976" cy="439007"/>
      </dsp:txXfrm>
    </dsp:sp>
    <dsp:sp modelId="{1C60DD44-B708-48EE-A343-C1D92258B5CD}">
      <dsp:nvSpPr>
        <dsp:cNvPr id="0" name=""/>
        <dsp:cNvSpPr/>
      </dsp:nvSpPr>
      <dsp:spPr>
        <a:xfrm rot="5400000">
          <a:off x="893871" y="1336025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A73078-F504-43B4-9D7E-DAACC6398835}">
      <dsp:nvSpPr>
        <dsp:cNvPr id="0" name=""/>
        <dsp:cNvSpPr/>
      </dsp:nvSpPr>
      <dsp:spPr>
        <a:xfrm>
          <a:off x="2028" y="1458435"/>
          <a:ext cx="1865292" cy="4663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Focus on 5 key areas</a:t>
          </a:r>
        </a:p>
      </dsp:txBody>
      <dsp:txXfrm>
        <a:off x="15686" y="1472093"/>
        <a:ext cx="1837976" cy="439007"/>
      </dsp:txXfrm>
    </dsp:sp>
    <dsp:sp modelId="{42CF10D7-6A80-4F13-930F-DA62E3309F75}">
      <dsp:nvSpPr>
        <dsp:cNvPr id="0" name=""/>
        <dsp:cNvSpPr/>
      </dsp:nvSpPr>
      <dsp:spPr>
        <a:xfrm rot="5400000">
          <a:off x="893871" y="1965561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96B7F3-3B7A-457D-A7E1-69624EDA591D}">
      <dsp:nvSpPr>
        <dsp:cNvPr id="0" name=""/>
        <dsp:cNvSpPr/>
      </dsp:nvSpPr>
      <dsp:spPr>
        <a:xfrm>
          <a:off x="2028" y="2087971"/>
          <a:ext cx="1865292" cy="46632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How easy to get through, and use website</a:t>
          </a:r>
        </a:p>
      </dsp:txBody>
      <dsp:txXfrm>
        <a:off x="15686" y="2101629"/>
        <a:ext cx="1837976" cy="439007"/>
      </dsp:txXfrm>
    </dsp:sp>
    <dsp:sp modelId="{C4A9B8EA-B66F-44D4-AF89-0351B893ABE8}">
      <dsp:nvSpPr>
        <dsp:cNvPr id="0" name=""/>
        <dsp:cNvSpPr/>
      </dsp:nvSpPr>
      <dsp:spPr>
        <a:xfrm rot="5400000">
          <a:off x="893871" y="2595097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E0A213-D07F-4C01-A671-1AB5E47E19AE}">
      <dsp:nvSpPr>
        <dsp:cNvPr id="0" name=""/>
        <dsp:cNvSpPr/>
      </dsp:nvSpPr>
      <dsp:spPr>
        <a:xfrm>
          <a:off x="2028" y="2717507"/>
          <a:ext cx="1865292" cy="4663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Satisfied with appt and experience of making this</a:t>
          </a:r>
        </a:p>
      </dsp:txBody>
      <dsp:txXfrm>
        <a:off x="15686" y="2731165"/>
        <a:ext cx="1837976" cy="439007"/>
      </dsp:txXfrm>
    </dsp:sp>
    <dsp:sp modelId="{3185C3A2-DE9D-4A48-A44F-C3149B0D831D}">
      <dsp:nvSpPr>
        <dsp:cNvPr id="0" name=""/>
        <dsp:cNvSpPr/>
      </dsp:nvSpPr>
      <dsp:spPr>
        <a:xfrm rot="5400000">
          <a:off x="893871" y="3224634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F87F3-0464-4BED-8220-CDFD14759ADC}">
      <dsp:nvSpPr>
        <dsp:cNvPr id="0" name=""/>
        <dsp:cNvSpPr/>
      </dsp:nvSpPr>
      <dsp:spPr>
        <a:xfrm>
          <a:off x="2028" y="3347043"/>
          <a:ext cx="1865292" cy="46632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Overall experience of practice</a:t>
          </a:r>
        </a:p>
      </dsp:txBody>
      <dsp:txXfrm>
        <a:off x="15686" y="3360701"/>
        <a:ext cx="1837976" cy="439007"/>
      </dsp:txXfrm>
    </dsp:sp>
    <dsp:sp modelId="{310C7E83-2308-4F01-8886-7E82F3373FC2}">
      <dsp:nvSpPr>
        <dsp:cNvPr id="0" name=""/>
        <dsp:cNvSpPr/>
      </dsp:nvSpPr>
      <dsp:spPr>
        <a:xfrm>
          <a:off x="2128462" y="199362"/>
          <a:ext cx="1865292" cy="4663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err="1"/>
            <a:t>FFT</a:t>
          </a:r>
          <a:endParaRPr lang="en-GB" sz="1400" kern="1200"/>
        </a:p>
      </dsp:txBody>
      <dsp:txXfrm>
        <a:off x="2142120" y="213020"/>
        <a:ext cx="1837976" cy="439007"/>
      </dsp:txXfrm>
    </dsp:sp>
    <dsp:sp modelId="{25951DF7-51FE-4064-B3A6-9CDAF38D93DD}">
      <dsp:nvSpPr>
        <dsp:cNvPr id="0" name=""/>
        <dsp:cNvSpPr/>
      </dsp:nvSpPr>
      <dsp:spPr>
        <a:xfrm rot="5400000">
          <a:off x="3020305" y="706489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5C5E5-4D88-4B99-A9CD-474381C3E496}">
      <dsp:nvSpPr>
        <dsp:cNvPr id="0" name=""/>
        <dsp:cNvSpPr/>
      </dsp:nvSpPr>
      <dsp:spPr>
        <a:xfrm>
          <a:off x="2128462" y="828899"/>
          <a:ext cx="1865292" cy="4663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Improvement in </a:t>
          </a:r>
          <a:r>
            <a:rPr lang="en-GB" sz="1100" kern="1200" err="1"/>
            <a:t>FFT</a:t>
          </a:r>
          <a:r>
            <a:rPr lang="en-GB" sz="1100" kern="1200"/>
            <a:t> scores</a:t>
          </a:r>
        </a:p>
      </dsp:txBody>
      <dsp:txXfrm>
        <a:off x="2142120" y="842557"/>
        <a:ext cx="1837976" cy="439007"/>
      </dsp:txXfrm>
    </dsp:sp>
    <dsp:sp modelId="{F34ADCA5-1865-4288-90A3-E2B01A80220E}">
      <dsp:nvSpPr>
        <dsp:cNvPr id="0" name=""/>
        <dsp:cNvSpPr/>
      </dsp:nvSpPr>
      <dsp:spPr>
        <a:xfrm rot="5400000">
          <a:off x="3020305" y="1336025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475CD-C7AC-4F09-B308-A6FFDBCA4F69}">
      <dsp:nvSpPr>
        <dsp:cNvPr id="0" name=""/>
        <dsp:cNvSpPr/>
      </dsp:nvSpPr>
      <dsp:spPr>
        <a:xfrm>
          <a:off x="2128462" y="1458435"/>
          <a:ext cx="1865292" cy="4663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Results published (websites, waiting areas)</a:t>
          </a:r>
        </a:p>
      </dsp:txBody>
      <dsp:txXfrm>
        <a:off x="2142120" y="1472093"/>
        <a:ext cx="1837976" cy="439007"/>
      </dsp:txXfrm>
    </dsp:sp>
    <dsp:sp modelId="{63C2F921-132F-4306-9BFC-7B8A2ADAADDF}">
      <dsp:nvSpPr>
        <dsp:cNvPr id="0" name=""/>
        <dsp:cNvSpPr/>
      </dsp:nvSpPr>
      <dsp:spPr>
        <a:xfrm>
          <a:off x="4254895" y="199362"/>
          <a:ext cx="1865292" cy="46632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Ease of Access</a:t>
          </a:r>
        </a:p>
      </dsp:txBody>
      <dsp:txXfrm>
        <a:off x="4268553" y="213020"/>
        <a:ext cx="1837976" cy="439007"/>
      </dsp:txXfrm>
    </dsp:sp>
    <dsp:sp modelId="{CE994C27-BABD-4243-8C46-F48B4E69A3DF}">
      <dsp:nvSpPr>
        <dsp:cNvPr id="0" name=""/>
        <dsp:cNvSpPr/>
      </dsp:nvSpPr>
      <dsp:spPr>
        <a:xfrm rot="5400000">
          <a:off x="5146738" y="706489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315BC-8B31-4982-8C9C-4C3B2B27B5F6}">
      <dsp:nvSpPr>
        <dsp:cNvPr id="0" name=""/>
        <dsp:cNvSpPr/>
      </dsp:nvSpPr>
      <dsp:spPr>
        <a:xfrm>
          <a:off x="4254895" y="828899"/>
          <a:ext cx="1865292" cy="46632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Cloud based telephony</a:t>
          </a:r>
        </a:p>
      </dsp:txBody>
      <dsp:txXfrm>
        <a:off x="4268553" y="842557"/>
        <a:ext cx="1837976" cy="439007"/>
      </dsp:txXfrm>
    </dsp:sp>
    <dsp:sp modelId="{53CCD62E-8E10-4827-BBED-AE7A8271A57D}">
      <dsp:nvSpPr>
        <dsp:cNvPr id="0" name=""/>
        <dsp:cNvSpPr/>
      </dsp:nvSpPr>
      <dsp:spPr>
        <a:xfrm rot="5400000">
          <a:off x="5146738" y="1336025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EA6C2-0AF8-46DE-8DA4-C4B989A0BDE4}">
      <dsp:nvSpPr>
        <dsp:cNvPr id="0" name=""/>
        <dsp:cNvSpPr/>
      </dsp:nvSpPr>
      <dsp:spPr>
        <a:xfrm>
          <a:off x="4254895" y="1458435"/>
          <a:ext cx="1865292" cy="4663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Implemented online consultations</a:t>
          </a:r>
        </a:p>
      </dsp:txBody>
      <dsp:txXfrm>
        <a:off x="4268553" y="1472093"/>
        <a:ext cx="1837976" cy="439007"/>
      </dsp:txXfrm>
    </dsp:sp>
    <dsp:sp modelId="{A0A17C3A-0E8A-4856-841D-B4F0489F7F18}">
      <dsp:nvSpPr>
        <dsp:cNvPr id="0" name=""/>
        <dsp:cNvSpPr/>
      </dsp:nvSpPr>
      <dsp:spPr>
        <a:xfrm rot="5400000">
          <a:off x="5146738" y="1965561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B3B79-CE10-4F5C-8E96-70BABB7E1E54}">
      <dsp:nvSpPr>
        <dsp:cNvPr id="0" name=""/>
        <dsp:cNvSpPr/>
      </dsp:nvSpPr>
      <dsp:spPr>
        <a:xfrm>
          <a:off x="4254895" y="2087971"/>
          <a:ext cx="1865292" cy="46632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Report on utilisation for online consultations</a:t>
          </a:r>
        </a:p>
      </dsp:txBody>
      <dsp:txXfrm>
        <a:off x="4268553" y="2101629"/>
        <a:ext cx="1837976" cy="439007"/>
      </dsp:txXfrm>
    </dsp:sp>
    <dsp:sp modelId="{4033A646-C574-44CC-9BE7-088ED61D2CFB}">
      <dsp:nvSpPr>
        <dsp:cNvPr id="0" name=""/>
        <dsp:cNvSpPr/>
      </dsp:nvSpPr>
      <dsp:spPr>
        <a:xfrm rot="5400000">
          <a:off x="5146738" y="2595097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0F1AF-9872-4645-B415-0F54CC4E6629}">
      <dsp:nvSpPr>
        <dsp:cNvPr id="0" name=""/>
        <dsp:cNvSpPr/>
      </dsp:nvSpPr>
      <dsp:spPr>
        <a:xfrm>
          <a:off x="4254895" y="2717507"/>
          <a:ext cx="1865292" cy="46632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Advert across the practice</a:t>
          </a:r>
        </a:p>
      </dsp:txBody>
      <dsp:txXfrm>
        <a:off x="4268553" y="2731165"/>
        <a:ext cx="1837976" cy="439007"/>
      </dsp:txXfrm>
    </dsp:sp>
    <dsp:sp modelId="{749BE278-8F21-46FD-905E-66B7CD9A60C2}">
      <dsp:nvSpPr>
        <dsp:cNvPr id="0" name=""/>
        <dsp:cNvSpPr/>
      </dsp:nvSpPr>
      <dsp:spPr>
        <a:xfrm>
          <a:off x="6381328" y="199362"/>
          <a:ext cx="1865292" cy="4663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Appointment Data</a:t>
          </a:r>
        </a:p>
      </dsp:txBody>
      <dsp:txXfrm>
        <a:off x="6394986" y="213020"/>
        <a:ext cx="1837976" cy="439007"/>
      </dsp:txXfrm>
    </dsp:sp>
    <dsp:sp modelId="{8471A68F-C8CF-42CF-B5C6-A5FB21111E04}">
      <dsp:nvSpPr>
        <dsp:cNvPr id="0" name=""/>
        <dsp:cNvSpPr/>
      </dsp:nvSpPr>
      <dsp:spPr>
        <a:xfrm rot="5400000">
          <a:off x="7273171" y="706489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FC2F0-A144-4D49-9302-E16EDAEBF031}">
      <dsp:nvSpPr>
        <dsp:cNvPr id="0" name=""/>
        <dsp:cNvSpPr/>
      </dsp:nvSpPr>
      <dsp:spPr>
        <a:xfrm>
          <a:off x="6381328" y="828899"/>
          <a:ext cx="1865292" cy="46632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Using standard national categories</a:t>
          </a:r>
        </a:p>
      </dsp:txBody>
      <dsp:txXfrm>
        <a:off x="6394986" y="842557"/>
        <a:ext cx="1837976" cy="439007"/>
      </dsp:txXfrm>
    </dsp:sp>
    <dsp:sp modelId="{5AA188E4-5EEA-4CEC-A25A-FD8D22521FEA}">
      <dsp:nvSpPr>
        <dsp:cNvPr id="0" name=""/>
        <dsp:cNvSpPr/>
      </dsp:nvSpPr>
      <dsp:spPr>
        <a:xfrm rot="5400000">
          <a:off x="7273171" y="1336025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8B8038-6016-4B38-AAB5-AA91AE0C1514}">
      <dsp:nvSpPr>
        <dsp:cNvPr id="0" name=""/>
        <dsp:cNvSpPr/>
      </dsp:nvSpPr>
      <dsp:spPr>
        <a:xfrm>
          <a:off x="6381328" y="1458435"/>
          <a:ext cx="1865292" cy="466323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Accurately mapped</a:t>
          </a:r>
        </a:p>
      </dsp:txBody>
      <dsp:txXfrm>
        <a:off x="6394986" y="1472093"/>
        <a:ext cx="1837976" cy="439007"/>
      </dsp:txXfrm>
    </dsp:sp>
    <dsp:sp modelId="{D1A7220A-41F8-4396-97F6-1CFE7DD5A570}">
      <dsp:nvSpPr>
        <dsp:cNvPr id="0" name=""/>
        <dsp:cNvSpPr/>
      </dsp:nvSpPr>
      <dsp:spPr>
        <a:xfrm rot="5400000">
          <a:off x="7273171" y="1965561"/>
          <a:ext cx="81606" cy="8160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C4B9C-C66E-4EF5-9D41-133C153001CA}">
      <dsp:nvSpPr>
        <dsp:cNvPr id="0" name=""/>
        <dsp:cNvSpPr/>
      </dsp:nvSpPr>
      <dsp:spPr>
        <a:xfrm>
          <a:off x="6381328" y="2087971"/>
          <a:ext cx="1865292" cy="466323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Cross checked against </a:t>
          </a:r>
          <a:r>
            <a:rPr lang="en-GB" sz="1100" kern="1200" err="1"/>
            <a:t>GPAD</a:t>
          </a:r>
          <a:endParaRPr lang="en-GB" sz="1100" kern="1200"/>
        </a:p>
      </dsp:txBody>
      <dsp:txXfrm>
        <a:off x="6394986" y="2101629"/>
        <a:ext cx="1837976" cy="43900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Services</a:t>
          </a:r>
        </a:p>
      </dsp:txBody>
      <dsp:txXfrm>
        <a:off x="1" y="0"/>
        <a:ext cx="8248648" cy="48557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EF88F-15AD-41BA-8C0C-E3037AB5C8F5}">
      <dsp:nvSpPr>
        <dsp:cNvPr id="0" name=""/>
        <dsp:cNvSpPr/>
      </dsp:nvSpPr>
      <dsp:spPr>
        <a:xfrm>
          <a:off x="4224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err="1"/>
            <a:t>MHP</a:t>
          </a:r>
          <a:r>
            <a:rPr lang="en-GB" sz="1100" kern="1200"/>
            <a:t> now started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err="1"/>
            <a:t>CYP</a:t>
          </a:r>
          <a:r>
            <a:rPr lang="en-GB" sz="1100" kern="1200"/>
            <a:t> pilot with </a:t>
          </a:r>
          <a:r>
            <a:rPr lang="en-GB" sz="1100" kern="1200" err="1"/>
            <a:t>LPT</a:t>
          </a:r>
          <a:endParaRPr lang="en-GB" sz="1100" kern="1200"/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MIND starting Jan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Mapping MH pathways</a:t>
          </a:r>
        </a:p>
      </dsp:txBody>
      <dsp:txXfrm>
        <a:off x="46733" y="1125279"/>
        <a:ext cx="2154565" cy="1366344"/>
      </dsp:txXfrm>
    </dsp:sp>
    <dsp:sp modelId="{5A2B1F57-059E-47D9-B8B6-C904408C864C}">
      <dsp:nvSpPr>
        <dsp:cNvPr id="0" name=""/>
        <dsp:cNvSpPr/>
      </dsp:nvSpPr>
      <dsp:spPr>
        <a:xfrm>
          <a:off x="1257829" y="1504818"/>
          <a:ext cx="2496282" cy="2496282"/>
        </a:xfrm>
        <a:prstGeom prst="leftCircularArrow">
          <a:avLst>
            <a:gd name="adj1" fmla="val 3260"/>
            <a:gd name="adj2" fmla="val 402126"/>
            <a:gd name="adj3" fmla="val 2177637"/>
            <a:gd name="adj4" fmla="val 9024489"/>
            <a:gd name="adj5" fmla="val 38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6FA5-F6F9-4CA8-A08D-86D3BA6B164D}">
      <dsp:nvSpPr>
        <dsp:cNvPr id="0" name=""/>
        <dsp:cNvSpPr/>
      </dsp:nvSpPr>
      <dsp:spPr>
        <a:xfrm>
          <a:off x="501909" y="2534133"/>
          <a:ext cx="1990741" cy="791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MH</a:t>
          </a:r>
        </a:p>
      </dsp:txBody>
      <dsp:txXfrm>
        <a:off x="525096" y="2557320"/>
        <a:ext cx="1944367" cy="745278"/>
      </dsp:txXfrm>
    </dsp:sp>
    <dsp:sp modelId="{96DFCAE4-C6AE-4381-A698-485D96209876}">
      <dsp:nvSpPr>
        <dsp:cNvPr id="0" name=""/>
        <dsp:cNvSpPr/>
      </dsp:nvSpPr>
      <dsp:spPr>
        <a:xfrm>
          <a:off x="2880111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Starting this Month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Federation send out invites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Arrange bloods and scan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Arrange onward referral</a:t>
          </a:r>
        </a:p>
        <a:p>
          <a:pPr marL="57150" lvl="1" indent="-57150" algn="just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Part of EA</a:t>
          </a:r>
        </a:p>
      </dsp:txBody>
      <dsp:txXfrm>
        <a:off x="2922620" y="1521105"/>
        <a:ext cx="2154565" cy="1366344"/>
      </dsp:txXfrm>
    </dsp:sp>
    <dsp:sp modelId="{BA1F423A-E179-4095-9CC4-BE29D8DE9966}">
      <dsp:nvSpPr>
        <dsp:cNvPr id="0" name=""/>
        <dsp:cNvSpPr/>
      </dsp:nvSpPr>
      <dsp:spPr>
        <a:xfrm>
          <a:off x="4115053" y="-60797"/>
          <a:ext cx="2782451" cy="2782451"/>
        </a:xfrm>
        <a:prstGeom prst="circularArrow">
          <a:avLst>
            <a:gd name="adj1" fmla="val 2924"/>
            <a:gd name="adj2" fmla="val 357928"/>
            <a:gd name="adj3" fmla="val 19466561"/>
            <a:gd name="adj4" fmla="val 12575511"/>
            <a:gd name="adj5" fmla="val 34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45A07-3DF6-4890-AA32-CE9F00A3BC75}">
      <dsp:nvSpPr>
        <dsp:cNvPr id="0" name=""/>
        <dsp:cNvSpPr/>
      </dsp:nvSpPr>
      <dsp:spPr>
        <a:xfrm>
          <a:off x="3377797" y="686944"/>
          <a:ext cx="1990741" cy="7916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Liver Surveillance</a:t>
          </a:r>
        </a:p>
      </dsp:txBody>
      <dsp:txXfrm>
        <a:off x="3400984" y="710131"/>
        <a:ext cx="1944367" cy="745278"/>
      </dsp:txXfrm>
    </dsp:sp>
    <dsp:sp modelId="{3FCCC36A-9A57-4C61-81DC-F0FE4F3155B2}">
      <dsp:nvSpPr>
        <dsp:cNvPr id="0" name=""/>
        <dsp:cNvSpPr/>
      </dsp:nvSpPr>
      <dsp:spPr>
        <a:xfrm>
          <a:off x="5755999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Due to Start Jan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Paused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/>
            <a:t>Awaiting  update from ICB</a:t>
          </a:r>
        </a:p>
      </dsp:txBody>
      <dsp:txXfrm>
        <a:off x="5798508" y="1125279"/>
        <a:ext cx="2154565" cy="1366344"/>
      </dsp:txXfrm>
    </dsp:sp>
    <dsp:sp modelId="{9A6B021E-DCFD-4483-AE5B-3B517E39C625}">
      <dsp:nvSpPr>
        <dsp:cNvPr id="0" name=""/>
        <dsp:cNvSpPr/>
      </dsp:nvSpPr>
      <dsp:spPr>
        <a:xfrm>
          <a:off x="6253684" y="2534133"/>
          <a:ext cx="1990741" cy="7916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Women Health</a:t>
          </a:r>
        </a:p>
      </dsp:txBody>
      <dsp:txXfrm>
        <a:off x="6276871" y="2557320"/>
        <a:ext cx="1944367" cy="74527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Services</a:t>
          </a:r>
        </a:p>
      </dsp:txBody>
      <dsp:txXfrm>
        <a:off x="1" y="0"/>
        <a:ext cx="8248648" cy="48557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EF88F-15AD-41BA-8C0C-E3037AB5C8F5}">
      <dsp:nvSpPr>
        <dsp:cNvPr id="0" name=""/>
        <dsp:cNvSpPr/>
      </dsp:nvSpPr>
      <dsp:spPr>
        <a:xfrm>
          <a:off x="4224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For frequent attenders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Refer patient in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Federation will arrange appt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Put an action plan in place</a:t>
          </a:r>
        </a:p>
      </dsp:txBody>
      <dsp:txXfrm>
        <a:off x="46733" y="1125279"/>
        <a:ext cx="2154565" cy="1366344"/>
      </dsp:txXfrm>
    </dsp:sp>
    <dsp:sp modelId="{5A2B1F57-059E-47D9-B8B6-C904408C864C}">
      <dsp:nvSpPr>
        <dsp:cNvPr id="0" name=""/>
        <dsp:cNvSpPr/>
      </dsp:nvSpPr>
      <dsp:spPr>
        <a:xfrm>
          <a:off x="1257829" y="1504818"/>
          <a:ext cx="2496282" cy="2496282"/>
        </a:xfrm>
        <a:prstGeom prst="leftCircularArrow">
          <a:avLst>
            <a:gd name="adj1" fmla="val 3260"/>
            <a:gd name="adj2" fmla="val 402126"/>
            <a:gd name="adj3" fmla="val 2177637"/>
            <a:gd name="adj4" fmla="val 9024489"/>
            <a:gd name="adj5" fmla="val 38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36FA5-F6F9-4CA8-A08D-86D3BA6B164D}">
      <dsp:nvSpPr>
        <dsp:cNvPr id="0" name=""/>
        <dsp:cNvSpPr/>
      </dsp:nvSpPr>
      <dsp:spPr>
        <a:xfrm>
          <a:off x="501909" y="2534133"/>
          <a:ext cx="1990741" cy="7916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err="1"/>
            <a:t>Paed</a:t>
          </a:r>
          <a:r>
            <a:rPr lang="en-GB" sz="1400" kern="1200"/>
            <a:t> Health Hub</a:t>
          </a:r>
        </a:p>
      </dsp:txBody>
      <dsp:txXfrm>
        <a:off x="525096" y="2557320"/>
        <a:ext cx="1944367" cy="745278"/>
      </dsp:txXfrm>
    </dsp:sp>
    <dsp:sp modelId="{96DFCAE4-C6AE-4381-A698-485D96209876}">
      <dsp:nvSpPr>
        <dsp:cNvPr id="0" name=""/>
        <dsp:cNvSpPr/>
      </dsp:nvSpPr>
      <dsp:spPr>
        <a:xfrm>
          <a:off x="2880111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DES statin &gt;10% </a:t>
          </a:r>
          <a:r>
            <a:rPr lang="en-GB" sz="1200" kern="1200" err="1"/>
            <a:t>Qrisk</a:t>
          </a:r>
          <a:endParaRPr lang="en-GB" sz="1200" kern="120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QOF for CKD pats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Federation send out invite</a:t>
          </a: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Link to book an appt</a:t>
          </a:r>
        </a:p>
      </dsp:txBody>
      <dsp:txXfrm>
        <a:off x="2922620" y="1521105"/>
        <a:ext cx="2154565" cy="1366344"/>
      </dsp:txXfrm>
    </dsp:sp>
    <dsp:sp modelId="{BA1F423A-E179-4095-9CC4-BE29D8DE9966}">
      <dsp:nvSpPr>
        <dsp:cNvPr id="0" name=""/>
        <dsp:cNvSpPr/>
      </dsp:nvSpPr>
      <dsp:spPr>
        <a:xfrm>
          <a:off x="4115053" y="-60797"/>
          <a:ext cx="2782451" cy="2782451"/>
        </a:xfrm>
        <a:prstGeom prst="circularArrow">
          <a:avLst>
            <a:gd name="adj1" fmla="val 2924"/>
            <a:gd name="adj2" fmla="val 357928"/>
            <a:gd name="adj3" fmla="val 19466561"/>
            <a:gd name="adj4" fmla="val 12575511"/>
            <a:gd name="adj5" fmla="val 341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45A07-3DF6-4890-AA32-CE9F00A3BC75}">
      <dsp:nvSpPr>
        <dsp:cNvPr id="0" name=""/>
        <dsp:cNvSpPr/>
      </dsp:nvSpPr>
      <dsp:spPr>
        <a:xfrm>
          <a:off x="3377797" y="686944"/>
          <a:ext cx="1990741" cy="7916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Lipid Lowering</a:t>
          </a:r>
        </a:p>
      </dsp:txBody>
      <dsp:txXfrm>
        <a:off x="3400984" y="710131"/>
        <a:ext cx="1944367" cy="745278"/>
      </dsp:txXfrm>
    </dsp:sp>
    <dsp:sp modelId="{3FCCC36A-9A57-4C61-81DC-F0FE4F3155B2}">
      <dsp:nvSpPr>
        <dsp:cNvPr id="0" name=""/>
        <dsp:cNvSpPr/>
      </dsp:nvSpPr>
      <dsp:spPr>
        <a:xfrm>
          <a:off x="5755999" y="1082770"/>
          <a:ext cx="2239583" cy="184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err="1"/>
            <a:t>ACR</a:t>
          </a:r>
          <a:r>
            <a:rPr lang="en-GB" sz="1200" kern="1200"/>
            <a:t> &gt;30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Automatically booked in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UHL bloods only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/>
            <a:t>We can book ourselves</a:t>
          </a:r>
        </a:p>
      </dsp:txBody>
      <dsp:txXfrm>
        <a:off x="5798508" y="1125279"/>
        <a:ext cx="2154565" cy="1366344"/>
      </dsp:txXfrm>
    </dsp:sp>
    <dsp:sp modelId="{9A6B021E-DCFD-4483-AE5B-3B517E39C625}">
      <dsp:nvSpPr>
        <dsp:cNvPr id="0" name=""/>
        <dsp:cNvSpPr/>
      </dsp:nvSpPr>
      <dsp:spPr>
        <a:xfrm>
          <a:off x="6253684" y="2534133"/>
          <a:ext cx="1990741" cy="7916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kern="1200"/>
            <a:t>LUCID</a:t>
          </a:r>
        </a:p>
      </dsp:txBody>
      <dsp:txXfrm>
        <a:off x="6276871" y="2557320"/>
        <a:ext cx="1944367" cy="74527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DD32A-1A47-4F61-B911-D9BFD497C6A2}">
      <dsp:nvSpPr>
        <dsp:cNvPr id="0" name=""/>
        <dsp:cNvSpPr/>
      </dsp:nvSpPr>
      <dsp:spPr>
        <a:xfrm>
          <a:off x="0" y="120597"/>
          <a:ext cx="2584004" cy="15504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App for patients with Depression</a:t>
          </a:r>
        </a:p>
      </dsp:txBody>
      <dsp:txXfrm>
        <a:off x="0" y="120597"/>
        <a:ext cx="2584004" cy="1550403"/>
      </dsp:txXfrm>
    </dsp:sp>
    <dsp:sp modelId="{FC5A9A90-0E1B-474C-8E85-B5C0C1CAA341}">
      <dsp:nvSpPr>
        <dsp:cNvPr id="0" name=""/>
        <dsp:cNvSpPr/>
      </dsp:nvSpPr>
      <dsp:spPr>
        <a:xfrm>
          <a:off x="2842405" y="120597"/>
          <a:ext cx="2584004" cy="1550403"/>
        </a:xfrm>
        <a:prstGeom prst="rect">
          <a:avLst/>
        </a:prstGeom>
        <a:solidFill>
          <a:schemeClr val="accent5">
            <a:hueOff val="1343711"/>
            <a:satOff val="1896"/>
            <a:lumOff val="-23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Provides psychological support</a:t>
          </a:r>
        </a:p>
      </dsp:txBody>
      <dsp:txXfrm>
        <a:off x="2842405" y="120597"/>
        <a:ext cx="2584004" cy="1550403"/>
      </dsp:txXfrm>
    </dsp:sp>
    <dsp:sp modelId="{A97841CF-2C6C-4574-9CB3-1BFB783F0C0A}">
      <dsp:nvSpPr>
        <dsp:cNvPr id="0" name=""/>
        <dsp:cNvSpPr/>
      </dsp:nvSpPr>
      <dsp:spPr>
        <a:xfrm>
          <a:off x="5684810" y="120597"/>
          <a:ext cx="2584004" cy="1550403"/>
        </a:xfrm>
        <a:prstGeom prst="rect">
          <a:avLst/>
        </a:prstGeom>
        <a:solidFill>
          <a:schemeClr val="accent5">
            <a:hueOff val="2687422"/>
            <a:satOff val="3792"/>
            <a:lumOff val="-47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10 modules available</a:t>
          </a:r>
        </a:p>
      </dsp:txBody>
      <dsp:txXfrm>
        <a:off x="5684810" y="120597"/>
        <a:ext cx="2584004" cy="1550403"/>
      </dsp:txXfrm>
    </dsp:sp>
    <dsp:sp modelId="{54F9FA86-8055-46D9-8FEA-785CDAF3B550}">
      <dsp:nvSpPr>
        <dsp:cNvPr id="0" name=""/>
        <dsp:cNvSpPr/>
      </dsp:nvSpPr>
      <dsp:spPr>
        <a:xfrm>
          <a:off x="0" y="1929400"/>
          <a:ext cx="2584004" cy="1550403"/>
        </a:xfrm>
        <a:prstGeom prst="rect">
          <a:avLst/>
        </a:prstGeom>
        <a:solidFill>
          <a:schemeClr val="accent5">
            <a:hueOff val="4031133"/>
            <a:satOff val="5687"/>
            <a:lumOff val="-70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Build your own course, based on self-assessment</a:t>
          </a:r>
        </a:p>
      </dsp:txBody>
      <dsp:txXfrm>
        <a:off x="0" y="1929400"/>
        <a:ext cx="2584004" cy="1550403"/>
      </dsp:txXfrm>
    </dsp:sp>
    <dsp:sp modelId="{43905BD4-4B44-4C21-817F-498BD01AB40D}">
      <dsp:nvSpPr>
        <dsp:cNvPr id="0" name=""/>
        <dsp:cNvSpPr/>
      </dsp:nvSpPr>
      <dsp:spPr>
        <a:xfrm>
          <a:off x="2842405" y="1929400"/>
          <a:ext cx="2584004" cy="1550403"/>
        </a:xfrm>
        <a:prstGeom prst="rect">
          <a:avLst/>
        </a:prstGeom>
        <a:solidFill>
          <a:schemeClr val="accent5">
            <a:hueOff val="5374845"/>
            <a:satOff val="7583"/>
            <a:lumOff val="-94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Offers exercises and summary sheets</a:t>
          </a:r>
        </a:p>
      </dsp:txBody>
      <dsp:txXfrm>
        <a:off x="2842405" y="1929400"/>
        <a:ext cx="2584004" cy="1550403"/>
      </dsp:txXfrm>
    </dsp:sp>
    <dsp:sp modelId="{BE33775B-6491-4272-90E2-CE8596C594D0}">
      <dsp:nvSpPr>
        <dsp:cNvPr id="0" name=""/>
        <dsp:cNvSpPr/>
      </dsp:nvSpPr>
      <dsp:spPr>
        <a:xfrm>
          <a:off x="5684810" y="1929400"/>
          <a:ext cx="2584004" cy="1550403"/>
        </a:xfrm>
        <a:prstGeom prst="rect">
          <a:avLst/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Monitor own progress</a:t>
          </a:r>
        </a:p>
      </dsp:txBody>
      <dsp:txXfrm>
        <a:off x="5684810" y="1929400"/>
        <a:ext cx="2584004" cy="155040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64FE04-B9F1-4D28-932E-D3F3048F1AB3}">
      <dsp:nvSpPr>
        <dsp:cNvPr id="0" name=""/>
        <dsp:cNvSpPr/>
      </dsp:nvSpPr>
      <dsp:spPr>
        <a:xfrm>
          <a:off x="1" y="409"/>
          <a:ext cx="8229596" cy="6630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Due to go live 14</a:t>
          </a:r>
          <a:r>
            <a:rPr lang="en-GB" sz="2500" kern="1200" baseline="30000" dirty="0"/>
            <a:t>th</a:t>
          </a:r>
          <a:r>
            <a:rPr lang="en-GB" sz="2500" kern="1200" dirty="0"/>
            <a:t> September - STOPPED</a:t>
          </a:r>
        </a:p>
      </dsp:txBody>
      <dsp:txXfrm>
        <a:off x="1" y="409"/>
        <a:ext cx="8229596" cy="66302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6B4D0-A9B4-43D2-8558-B009F3EDCF04}">
      <dsp:nvSpPr>
        <dsp:cNvPr id="0" name=""/>
        <dsp:cNvSpPr/>
      </dsp:nvSpPr>
      <dsp:spPr>
        <a:xfrm>
          <a:off x="1756782" y="2411493"/>
          <a:ext cx="1620411" cy="16204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31</a:t>
          </a:r>
          <a:r>
            <a:rPr lang="en-GB" sz="1600" b="1" kern="1200" baseline="30000" dirty="0"/>
            <a:t>st</a:t>
          </a:r>
          <a:r>
            <a:rPr lang="en-GB" sz="1600" b="1" kern="1200" dirty="0"/>
            <a:t> January Start</a:t>
          </a:r>
        </a:p>
      </dsp:txBody>
      <dsp:txXfrm>
        <a:off x="1994086" y="2648797"/>
        <a:ext cx="1145803" cy="1145803"/>
      </dsp:txXfrm>
    </dsp:sp>
    <dsp:sp modelId="{5CBA6DDD-3390-4A64-BA1D-536C230F1FC6}">
      <dsp:nvSpPr>
        <dsp:cNvPr id="0" name=""/>
        <dsp:cNvSpPr/>
      </dsp:nvSpPr>
      <dsp:spPr>
        <a:xfrm rot="12900000">
          <a:off x="655438" y="2108702"/>
          <a:ext cx="1303595" cy="461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54F5F-66C6-489B-90FA-A2F261375286}">
      <dsp:nvSpPr>
        <dsp:cNvPr id="0" name=""/>
        <dsp:cNvSpPr/>
      </dsp:nvSpPr>
      <dsp:spPr>
        <a:xfrm>
          <a:off x="3619" y="1349998"/>
          <a:ext cx="1539390" cy="12315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Incorporates CPCS</a:t>
          </a:r>
        </a:p>
      </dsp:txBody>
      <dsp:txXfrm>
        <a:off x="39689" y="1386068"/>
        <a:ext cx="1467250" cy="1159372"/>
      </dsp:txXfrm>
    </dsp:sp>
    <dsp:sp modelId="{8581FA8E-A3D0-405F-90B3-7D19C56E2750}">
      <dsp:nvSpPr>
        <dsp:cNvPr id="0" name=""/>
        <dsp:cNvSpPr/>
      </dsp:nvSpPr>
      <dsp:spPr>
        <a:xfrm rot="16200000">
          <a:off x="1915190" y="1452916"/>
          <a:ext cx="1303595" cy="461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A5816-6AEF-4CAB-8EC3-A3DB85AC3B09}">
      <dsp:nvSpPr>
        <dsp:cNvPr id="0" name=""/>
        <dsp:cNvSpPr/>
      </dsp:nvSpPr>
      <dsp:spPr>
        <a:xfrm>
          <a:off x="1797293" y="416271"/>
          <a:ext cx="1539390" cy="1231512"/>
        </a:xfrm>
        <a:prstGeom prst="roundRect">
          <a:avLst>
            <a:gd name="adj" fmla="val 10000"/>
          </a:avLst>
        </a:prstGeom>
        <a:solidFill>
          <a:schemeClr val="accent4">
            <a:hueOff val="609019"/>
            <a:satOff val="-10536"/>
            <a:lumOff val="-225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Complete care for seven common conditions</a:t>
          </a:r>
        </a:p>
      </dsp:txBody>
      <dsp:txXfrm>
        <a:off x="1833363" y="452341"/>
        <a:ext cx="1467250" cy="1159372"/>
      </dsp:txXfrm>
    </dsp:sp>
    <dsp:sp modelId="{C3F68413-4D26-4438-81EB-3EC3E65CE1E1}">
      <dsp:nvSpPr>
        <dsp:cNvPr id="0" name=""/>
        <dsp:cNvSpPr/>
      </dsp:nvSpPr>
      <dsp:spPr>
        <a:xfrm rot="19500000">
          <a:off x="3174943" y="2108702"/>
          <a:ext cx="1303595" cy="46181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70BE0-E08B-485D-A108-12593E6472C2}">
      <dsp:nvSpPr>
        <dsp:cNvPr id="0" name=""/>
        <dsp:cNvSpPr/>
      </dsp:nvSpPr>
      <dsp:spPr>
        <a:xfrm>
          <a:off x="3590967" y="1349998"/>
          <a:ext cx="1539390" cy="1231512"/>
        </a:xfrm>
        <a:prstGeom prst="roundRect">
          <a:avLst>
            <a:gd name="adj" fmla="val 1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Offer self-care, safety netting advice, supply OTC and FP10 medicines</a:t>
          </a:r>
        </a:p>
      </dsp:txBody>
      <dsp:txXfrm>
        <a:off x="3627037" y="1386068"/>
        <a:ext cx="1467250" cy="1159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59433" y="0"/>
          <a:ext cx="8170165" cy="5684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ucida Sans Unicode"/>
            </a:rPr>
            <a:t>Replaced with Pharmacy First Advanced Service</a:t>
          </a:r>
          <a:endParaRPr lang="en-GB" sz="2200" kern="1200" dirty="0"/>
        </a:p>
      </dsp:txBody>
      <dsp:txXfrm>
        <a:off x="59433" y="0"/>
        <a:ext cx="8170165" cy="568452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83673-046A-4F19-83DE-9F978D5CEEF8}">
      <dsp:nvSpPr>
        <dsp:cNvPr id="0" name=""/>
        <dsp:cNvSpPr/>
      </dsp:nvSpPr>
      <dsp:spPr>
        <a:xfrm>
          <a:off x="0" y="2487"/>
          <a:ext cx="2762250" cy="407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Urinary Signs and Symptoms (women only)</a:t>
          </a:r>
        </a:p>
      </dsp:txBody>
      <dsp:txXfrm>
        <a:off x="11926" y="14413"/>
        <a:ext cx="2738398" cy="383320"/>
      </dsp:txXfrm>
    </dsp:sp>
    <dsp:sp modelId="{02073591-31DF-460A-968F-63258B340366}">
      <dsp:nvSpPr>
        <dsp:cNvPr id="0" name=""/>
        <dsp:cNvSpPr/>
      </dsp:nvSpPr>
      <dsp:spPr>
        <a:xfrm rot="5400000">
          <a:off x="1304780" y="419839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435108"/>
        <a:ext cx="109937" cy="106882"/>
      </dsp:txXfrm>
    </dsp:sp>
    <dsp:sp modelId="{A2521D2F-C5D3-4E96-9CB4-DE44F2E776F1}">
      <dsp:nvSpPr>
        <dsp:cNvPr id="0" name=""/>
        <dsp:cNvSpPr/>
      </dsp:nvSpPr>
      <dsp:spPr>
        <a:xfrm>
          <a:off x="0" y="613246"/>
          <a:ext cx="2762250" cy="407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Shingles</a:t>
          </a:r>
        </a:p>
      </dsp:txBody>
      <dsp:txXfrm>
        <a:off x="11926" y="625172"/>
        <a:ext cx="2738398" cy="383320"/>
      </dsp:txXfrm>
    </dsp:sp>
    <dsp:sp modelId="{0595BADC-87DC-4949-9526-5402D293ACC2}">
      <dsp:nvSpPr>
        <dsp:cNvPr id="0" name=""/>
        <dsp:cNvSpPr/>
      </dsp:nvSpPr>
      <dsp:spPr>
        <a:xfrm rot="5400000">
          <a:off x="1304780" y="1030598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1045867"/>
        <a:ext cx="109937" cy="106882"/>
      </dsp:txXfrm>
    </dsp:sp>
    <dsp:sp modelId="{8E2B9A0F-48BD-47C9-9F83-C1D026FD073C}">
      <dsp:nvSpPr>
        <dsp:cNvPr id="0" name=""/>
        <dsp:cNvSpPr/>
      </dsp:nvSpPr>
      <dsp:spPr>
        <a:xfrm>
          <a:off x="0" y="1224005"/>
          <a:ext cx="2762250" cy="4071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Impetigo</a:t>
          </a:r>
        </a:p>
      </dsp:txBody>
      <dsp:txXfrm>
        <a:off x="11926" y="1235931"/>
        <a:ext cx="2738398" cy="383320"/>
      </dsp:txXfrm>
    </dsp:sp>
    <dsp:sp modelId="{381EE7AC-CCC5-41FE-A882-EC0844428A09}">
      <dsp:nvSpPr>
        <dsp:cNvPr id="0" name=""/>
        <dsp:cNvSpPr/>
      </dsp:nvSpPr>
      <dsp:spPr>
        <a:xfrm rot="5400000">
          <a:off x="1304780" y="1641357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1656626"/>
        <a:ext cx="109937" cy="106882"/>
      </dsp:txXfrm>
    </dsp:sp>
    <dsp:sp modelId="{879A3536-4DB6-4110-B756-3D3E9C60D1F5}">
      <dsp:nvSpPr>
        <dsp:cNvPr id="0" name=""/>
        <dsp:cNvSpPr/>
      </dsp:nvSpPr>
      <dsp:spPr>
        <a:xfrm>
          <a:off x="0" y="1834764"/>
          <a:ext cx="2762250" cy="4071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Infected Insect Bites</a:t>
          </a:r>
        </a:p>
      </dsp:txBody>
      <dsp:txXfrm>
        <a:off x="11926" y="1846690"/>
        <a:ext cx="2738398" cy="383320"/>
      </dsp:txXfrm>
    </dsp:sp>
    <dsp:sp modelId="{F27D4974-401E-4118-98C5-4684C1141537}">
      <dsp:nvSpPr>
        <dsp:cNvPr id="0" name=""/>
        <dsp:cNvSpPr/>
      </dsp:nvSpPr>
      <dsp:spPr>
        <a:xfrm rot="5400000">
          <a:off x="1304780" y="2252116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2267385"/>
        <a:ext cx="109937" cy="106882"/>
      </dsp:txXfrm>
    </dsp:sp>
    <dsp:sp modelId="{B7968B9C-AD37-4300-AD2C-8437BB024D0B}">
      <dsp:nvSpPr>
        <dsp:cNvPr id="0" name=""/>
        <dsp:cNvSpPr/>
      </dsp:nvSpPr>
      <dsp:spPr>
        <a:xfrm>
          <a:off x="0" y="2445523"/>
          <a:ext cx="2762250" cy="40717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Acute Sore Throat</a:t>
          </a:r>
        </a:p>
      </dsp:txBody>
      <dsp:txXfrm>
        <a:off x="11926" y="2457449"/>
        <a:ext cx="2738398" cy="383320"/>
      </dsp:txXfrm>
    </dsp:sp>
    <dsp:sp modelId="{63F750D0-50A5-4E0F-ABD5-7328262DA235}">
      <dsp:nvSpPr>
        <dsp:cNvPr id="0" name=""/>
        <dsp:cNvSpPr/>
      </dsp:nvSpPr>
      <dsp:spPr>
        <a:xfrm rot="5400000">
          <a:off x="1304780" y="2862874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2878143"/>
        <a:ext cx="109937" cy="106882"/>
      </dsp:txXfrm>
    </dsp:sp>
    <dsp:sp modelId="{9C1E7921-9DC2-4E20-AE32-2D361B97ABA5}">
      <dsp:nvSpPr>
        <dsp:cNvPr id="0" name=""/>
        <dsp:cNvSpPr/>
      </dsp:nvSpPr>
      <dsp:spPr>
        <a:xfrm>
          <a:off x="0" y="3056281"/>
          <a:ext cx="2762250" cy="4071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Acute Sinusitis</a:t>
          </a:r>
        </a:p>
      </dsp:txBody>
      <dsp:txXfrm>
        <a:off x="11926" y="3068207"/>
        <a:ext cx="2738398" cy="383320"/>
      </dsp:txXfrm>
    </dsp:sp>
    <dsp:sp modelId="{8CBB39A0-9C75-403D-B7AF-6E892B148721}">
      <dsp:nvSpPr>
        <dsp:cNvPr id="0" name=""/>
        <dsp:cNvSpPr/>
      </dsp:nvSpPr>
      <dsp:spPr>
        <a:xfrm rot="5400000">
          <a:off x="1304780" y="3473633"/>
          <a:ext cx="152689" cy="183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-5400000">
        <a:off x="1326157" y="3488902"/>
        <a:ext cx="109937" cy="106882"/>
      </dsp:txXfrm>
    </dsp:sp>
    <dsp:sp modelId="{9AC496B4-E29F-4571-9F90-A204FCB311D7}">
      <dsp:nvSpPr>
        <dsp:cNvPr id="0" name=""/>
        <dsp:cNvSpPr/>
      </dsp:nvSpPr>
      <dsp:spPr>
        <a:xfrm>
          <a:off x="0" y="3667040"/>
          <a:ext cx="2762250" cy="4071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Acute Otitis Media</a:t>
          </a:r>
        </a:p>
      </dsp:txBody>
      <dsp:txXfrm>
        <a:off x="11926" y="3678966"/>
        <a:ext cx="2738398" cy="3833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EE92D-7692-400E-8905-B2DD78316458}">
      <dsp:nvSpPr>
        <dsp:cNvPr id="0" name=""/>
        <dsp:cNvSpPr/>
      </dsp:nvSpPr>
      <dsp:spPr>
        <a:xfrm>
          <a:off x="2806287" y="2024879"/>
          <a:ext cx="2588448" cy="258844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Covid / Flu</a:t>
          </a:r>
        </a:p>
      </dsp:txBody>
      <dsp:txXfrm>
        <a:off x="3185356" y="2403948"/>
        <a:ext cx="1830310" cy="1830310"/>
      </dsp:txXfrm>
    </dsp:sp>
    <dsp:sp modelId="{5D2BFA61-CEA3-401D-9529-A8D48CCA4038}">
      <dsp:nvSpPr>
        <dsp:cNvPr id="0" name=""/>
        <dsp:cNvSpPr/>
      </dsp:nvSpPr>
      <dsp:spPr>
        <a:xfrm rot="12900000">
          <a:off x="1042040" y="1539542"/>
          <a:ext cx="2087544" cy="73770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DE761-379B-4BE8-9443-34A200BF09BB}">
      <dsp:nvSpPr>
        <dsp:cNvPr id="0" name=""/>
        <dsp:cNvSpPr/>
      </dsp:nvSpPr>
      <dsp:spPr>
        <a:xfrm>
          <a:off x="1291" y="326102"/>
          <a:ext cx="2459025" cy="1967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Lucida Sans Unicode"/>
            </a:rPr>
            <a:t>Flu – 3979 given (CMG)</a:t>
          </a:r>
          <a:endParaRPr lang="en-GB" sz="3200" kern="1200" dirty="0"/>
        </a:p>
      </dsp:txBody>
      <dsp:txXfrm>
        <a:off x="58909" y="383720"/>
        <a:ext cx="2343789" cy="1851984"/>
      </dsp:txXfrm>
    </dsp:sp>
    <dsp:sp modelId="{1C2712F1-CC38-4AE8-ABB1-6AD893FEC8D0}">
      <dsp:nvSpPr>
        <dsp:cNvPr id="0" name=""/>
        <dsp:cNvSpPr/>
      </dsp:nvSpPr>
      <dsp:spPr>
        <a:xfrm rot="19500000">
          <a:off x="5071439" y="1539542"/>
          <a:ext cx="2087544" cy="73770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00568-EF07-45AB-B3C0-A8A01506E882}">
      <dsp:nvSpPr>
        <dsp:cNvPr id="0" name=""/>
        <dsp:cNvSpPr/>
      </dsp:nvSpPr>
      <dsp:spPr>
        <a:xfrm>
          <a:off x="5740706" y="326102"/>
          <a:ext cx="2459025" cy="1967220"/>
        </a:xfrm>
        <a:prstGeom prst="roundRect">
          <a:avLst>
            <a:gd name="adj" fmla="val 10000"/>
          </a:avLst>
        </a:prstGeom>
        <a:solidFill>
          <a:schemeClr val="accent4">
            <a:hueOff val="1218038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Lucida Sans Unicode"/>
            </a:rPr>
            <a:t>Covid - 3997 given (all)</a:t>
          </a:r>
          <a:endParaRPr lang="en-GB" sz="3600" kern="1200" dirty="0"/>
        </a:p>
      </dsp:txBody>
      <dsp:txXfrm>
        <a:off x="5798324" y="383720"/>
        <a:ext cx="2343789" cy="18519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 DES</a:t>
          </a:r>
        </a:p>
      </dsp:txBody>
      <dsp:txXfrm>
        <a:off x="1" y="0"/>
        <a:ext cx="8248648" cy="4855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95F37-9F0C-4150-9C7E-5A8208275676}">
      <dsp:nvSpPr>
        <dsp:cNvPr id="0" name=""/>
        <dsp:cNvSpPr/>
      </dsp:nvSpPr>
      <dsp:spPr>
        <a:xfrm>
          <a:off x="3159560" y="1517714"/>
          <a:ext cx="1929080" cy="16687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DES</a:t>
          </a:r>
        </a:p>
      </dsp:txBody>
      <dsp:txXfrm>
        <a:off x="3479236" y="1794246"/>
        <a:ext cx="1289728" cy="1115668"/>
      </dsp:txXfrm>
    </dsp:sp>
    <dsp:sp modelId="{23234B2A-3400-40DB-A730-E38CD081AE18}">
      <dsp:nvSpPr>
        <dsp:cNvPr id="0" name=""/>
        <dsp:cNvSpPr/>
      </dsp:nvSpPr>
      <dsp:spPr>
        <a:xfrm>
          <a:off x="4367535" y="719338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BFFC7-3B17-43EF-B072-B877F924E531}">
      <dsp:nvSpPr>
        <dsp:cNvPr id="0" name=""/>
        <dsp:cNvSpPr/>
      </dsp:nvSpPr>
      <dsp:spPr>
        <a:xfrm>
          <a:off x="3337256" y="0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PCN Level</a:t>
          </a:r>
        </a:p>
      </dsp:txBody>
      <dsp:txXfrm>
        <a:off x="3599240" y="226646"/>
        <a:ext cx="1056900" cy="914344"/>
      </dsp:txXfrm>
    </dsp:sp>
    <dsp:sp modelId="{C2A56185-4B31-4F37-A5EE-6098CE2A09D9}">
      <dsp:nvSpPr>
        <dsp:cNvPr id="0" name=""/>
        <dsp:cNvSpPr/>
      </dsp:nvSpPr>
      <dsp:spPr>
        <a:xfrm>
          <a:off x="5216977" y="1891732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40DF41-470D-49A0-933F-A0D23F6428E6}">
      <dsp:nvSpPr>
        <dsp:cNvPr id="0" name=""/>
        <dsp:cNvSpPr/>
      </dsp:nvSpPr>
      <dsp:spPr>
        <a:xfrm>
          <a:off x="4787095" y="841188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Managing demand</a:t>
          </a:r>
        </a:p>
      </dsp:txBody>
      <dsp:txXfrm>
        <a:off x="5049079" y="1067834"/>
        <a:ext cx="1056900" cy="914344"/>
      </dsp:txXfrm>
    </dsp:sp>
    <dsp:sp modelId="{EC66CC5B-8F7D-4B5D-8247-895F8A08C4E9}">
      <dsp:nvSpPr>
        <dsp:cNvPr id="0" name=""/>
        <dsp:cNvSpPr/>
      </dsp:nvSpPr>
      <dsp:spPr>
        <a:xfrm>
          <a:off x="4626900" y="3215145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FB69C4-79C5-48BE-A44D-D6095BFAAA92}">
      <dsp:nvSpPr>
        <dsp:cNvPr id="0" name=""/>
        <dsp:cNvSpPr/>
      </dsp:nvSpPr>
      <dsp:spPr>
        <a:xfrm>
          <a:off x="4787095" y="2494866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Improving patient experience</a:t>
          </a:r>
        </a:p>
      </dsp:txBody>
      <dsp:txXfrm>
        <a:off x="5049079" y="2721512"/>
        <a:ext cx="1056900" cy="914344"/>
      </dsp:txXfrm>
    </dsp:sp>
    <dsp:sp modelId="{8E0288EF-3732-4EAB-9078-B889FF9D6F39}">
      <dsp:nvSpPr>
        <dsp:cNvPr id="0" name=""/>
        <dsp:cNvSpPr/>
      </dsp:nvSpPr>
      <dsp:spPr>
        <a:xfrm>
          <a:off x="3163150" y="3352520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1D6F0-C391-4875-8D8E-52DA8E5EF795}">
      <dsp:nvSpPr>
        <dsp:cNvPr id="0" name=""/>
        <dsp:cNvSpPr/>
      </dsp:nvSpPr>
      <dsp:spPr>
        <a:xfrm>
          <a:off x="3337256" y="3336995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70% of funding paid to PCNs (monthly)</a:t>
          </a:r>
        </a:p>
      </dsp:txBody>
      <dsp:txXfrm>
        <a:off x="3599240" y="3563641"/>
        <a:ext cx="1056900" cy="914344"/>
      </dsp:txXfrm>
    </dsp:sp>
    <dsp:sp modelId="{33195275-2BDC-425C-B3B4-6C0D9C477B76}">
      <dsp:nvSpPr>
        <dsp:cNvPr id="0" name=""/>
        <dsp:cNvSpPr/>
      </dsp:nvSpPr>
      <dsp:spPr>
        <a:xfrm>
          <a:off x="2299797" y="2180596"/>
          <a:ext cx="727836" cy="627127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AAE725-DAA9-415C-BE24-2786B52E33D2}">
      <dsp:nvSpPr>
        <dsp:cNvPr id="0" name=""/>
        <dsp:cNvSpPr/>
      </dsp:nvSpPr>
      <dsp:spPr>
        <a:xfrm>
          <a:off x="1880685" y="2495807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Payment based on population size</a:t>
          </a:r>
        </a:p>
      </dsp:txBody>
      <dsp:txXfrm>
        <a:off x="2142669" y="2722453"/>
        <a:ext cx="1056900" cy="914344"/>
      </dsp:txXfrm>
    </dsp:sp>
    <dsp:sp modelId="{218B33DC-EF81-4591-8FE6-AAFCFBFFAA91}">
      <dsp:nvSpPr>
        <dsp:cNvPr id="0" name=""/>
        <dsp:cNvSpPr/>
      </dsp:nvSpPr>
      <dsp:spPr>
        <a:xfrm>
          <a:off x="1880685" y="839306"/>
          <a:ext cx="1580868" cy="136763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30% of funding paid following assessment</a:t>
          </a:r>
        </a:p>
      </dsp:txBody>
      <dsp:txXfrm>
        <a:off x="2142669" y="1065952"/>
        <a:ext cx="1056900" cy="9143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 DES 70% Criteria – Prepare a Plan</a:t>
          </a:r>
        </a:p>
      </dsp:txBody>
      <dsp:txXfrm>
        <a:off x="1" y="0"/>
        <a:ext cx="8248648" cy="48557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2378-643E-46D1-8377-253BD4983B8A}">
      <dsp:nvSpPr>
        <dsp:cNvPr id="0" name=""/>
        <dsp:cNvSpPr/>
      </dsp:nvSpPr>
      <dsp:spPr>
        <a:xfrm>
          <a:off x="3892693" y="2084680"/>
          <a:ext cx="2547943" cy="2547943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Accuracy of appointment books</a:t>
          </a:r>
        </a:p>
      </dsp:txBody>
      <dsp:txXfrm>
        <a:off x="4404943" y="2681523"/>
        <a:ext cx="1523443" cy="1309696"/>
      </dsp:txXfrm>
    </dsp:sp>
    <dsp:sp modelId="{77DE4243-B7D9-44C2-96B4-B85B021ABC22}">
      <dsp:nvSpPr>
        <dsp:cNvPr id="0" name=""/>
        <dsp:cNvSpPr/>
      </dsp:nvSpPr>
      <dsp:spPr>
        <a:xfrm>
          <a:off x="2343173" y="1409438"/>
          <a:ext cx="1987210" cy="1999051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Patient experience</a:t>
          </a:r>
        </a:p>
      </dsp:txBody>
      <dsp:txXfrm>
        <a:off x="2843459" y="1914495"/>
        <a:ext cx="986638" cy="988937"/>
      </dsp:txXfrm>
    </dsp:sp>
    <dsp:sp modelId="{866C696D-55D2-4BE2-B325-9AF5A5DA3A19}">
      <dsp:nvSpPr>
        <dsp:cNvPr id="0" name=""/>
        <dsp:cNvSpPr/>
      </dsp:nvSpPr>
      <dsp:spPr>
        <a:xfrm rot="20700000">
          <a:off x="3448151" y="204024"/>
          <a:ext cx="1815610" cy="1815610"/>
        </a:xfrm>
        <a:prstGeom prst="gear6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Ease of access</a:t>
          </a:r>
        </a:p>
      </dsp:txBody>
      <dsp:txXfrm rot="-20700000">
        <a:off x="3846367" y="602241"/>
        <a:ext cx="1019177" cy="1019177"/>
      </dsp:txXfrm>
    </dsp:sp>
    <dsp:sp modelId="{F66664E4-74CD-4891-A103-8CC58DC153BE}">
      <dsp:nvSpPr>
        <dsp:cNvPr id="0" name=""/>
        <dsp:cNvSpPr/>
      </dsp:nvSpPr>
      <dsp:spPr>
        <a:xfrm>
          <a:off x="3701612" y="1697443"/>
          <a:ext cx="3261367" cy="3261367"/>
        </a:xfrm>
        <a:prstGeom prst="circularArrow">
          <a:avLst>
            <a:gd name="adj1" fmla="val 4688"/>
            <a:gd name="adj2" fmla="val 299029"/>
            <a:gd name="adj3" fmla="val 2525732"/>
            <a:gd name="adj4" fmla="val 15840820"/>
            <a:gd name="adj5" fmla="val 546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F75E2-721C-44C6-89CC-7D33B770E934}">
      <dsp:nvSpPr>
        <dsp:cNvPr id="0" name=""/>
        <dsp:cNvSpPr/>
      </dsp:nvSpPr>
      <dsp:spPr>
        <a:xfrm>
          <a:off x="2082082" y="1070548"/>
          <a:ext cx="2369587" cy="236958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B1F3A7-32DD-41F3-92DC-2E22404BF145}">
      <dsp:nvSpPr>
        <dsp:cNvPr id="0" name=""/>
        <dsp:cNvSpPr/>
      </dsp:nvSpPr>
      <dsp:spPr>
        <a:xfrm>
          <a:off x="3028181" y="-195543"/>
          <a:ext cx="2554892" cy="25548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404825-2C6C-464C-AC24-98E2139242C9}">
      <dsp:nvSpPr>
        <dsp:cNvPr id="0" name=""/>
        <dsp:cNvSpPr/>
      </dsp:nvSpPr>
      <dsp:spPr>
        <a:xfrm>
          <a:off x="1" y="0"/>
          <a:ext cx="8248648" cy="4855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CAP DES 70% Criteria – Prepare a Plan</a:t>
          </a:r>
        </a:p>
      </dsp:txBody>
      <dsp:txXfrm>
        <a:off x="1" y="0"/>
        <a:ext cx="8248648" cy="48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0F35-9A88-466B-B389-0DCE1F2FCDED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164"/>
            <a:ext cx="2945659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BCBD4-4253-497B-9C12-B418808F9B9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57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9EAB-6D6E-4F3F-8D42-3C8F6505EA31}" type="datetimeFigureOut">
              <a:rPr lang="en-GB" smtClean="0"/>
              <a:t>28/08/2024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CD6BC-E103-4867-96ED-1D9B881BCB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100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54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PCN Update &amp; 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2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CD6BC-E103-4867-96ED-1D9B881BCB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33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1CD6BC-E103-4867-96ED-1D9B881BCB1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73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/>
              <a:pPr/>
              <a:t>28/08/2024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274F33A-6E6E-4E94-9E61-5B244C39A72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256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606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0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729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42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97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674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974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52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white"/>
                </a:solidFill>
              </a:rPr>
              <a:pPr/>
              <a:t>28/08/2024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379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3EE2C39-1196-49DD-B2E7-91157E403C69}" type="datetimeFigureOut">
              <a:rPr lang="en-GB" smtClean="0">
                <a:solidFill>
                  <a:prstClr val="black"/>
                </a:solidFill>
              </a:rPr>
              <a:pPr/>
              <a:t>28/08/2024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274F33A-6E6E-4E94-9E61-5B244C39A725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31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13" Type="http://schemas.microsoft.com/office/2007/relationships/diagramDrawing" Target="../diagrams/drawing1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7.xml"/><Relationship Id="rId12" Type="http://schemas.openxmlformats.org/officeDocument/2006/relationships/diagramColors" Target="../diagrams/colors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11" Type="http://schemas.openxmlformats.org/officeDocument/2006/relationships/diagramQuickStyle" Target="../diagrams/quickStyle18.xml"/><Relationship Id="rId5" Type="http://schemas.openxmlformats.org/officeDocument/2006/relationships/diagramLayout" Target="../diagrams/layout17.xml"/><Relationship Id="rId10" Type="http://schemas.openxmlformats.org/officeDocument/2006/relationships/diagramLayout" Target="../diagrams/layout18.xml"/><Relationship Id="rId4" Type="http://schemas.openxmlformats.org/officeDocument/2006/relationships/diagramData" Target="../diagrams/data17.xml"/><Relationship Id="rId9" Type="http://schemas.openxmlformats.org/officeDocument/2006/relationships/diagramData" Target="../diagrams/data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diagramData" Target="../diagrams/data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17" Type="http://schemas.microsoft.com/office/2007/relationships/diagramDrawing" Target="../diagrams/drawing21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Relationship Id="rId14" Type="http://schemas.openxmlformats.org/officeDocument/2006/relationships/diagramLayout" Target="../diagrams/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200" dirty="0"/>
              <a:t>PPG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2400" cy="1199704"/>
          </a:xfrm>
        </p:spPr>
        <p:txBody>
          <a:bodyPr vert="horz" lIns="45720" tIns="45720" rIns="45720" bIns="45720" anchor="t">
            <a:normAutofit/>
          </a:bodyPr>
          <a:lstStyle/>
          <a:p>
            <a:pPr marR="63500"/>
            <a:r>
              <a:rPr lang="en-GB" dirty="0"/>
              <a:t> 9th January 2024</a:t>
            </a:r>
            <a:endParaRPr lang="en-GB" dirty="0">
              <a:cs typeface="Lucida Sans Unicode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3390"/>
            <a:ext cx="3312369" cy="1829761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C8FC9D-92D9-7810-76B4-52648F61D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954" y="606027"/>
            <a:ext cx="3417022" cy="16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6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Deprexis</a:t>
            </a:r>
            <a:endParaRPr lang="en-GB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lnSpc>
                <a:spcPct val="200000"/>
              </a:lnSpc>
              <a:spcBef>
                <a:spcPts val="0"/>
              </a:spcBef>
              <a:buNone/>
            </a:pP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6C266A-284A-39BB-F4FC-F7B41F4439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2122922"/>
              </p:ext>
            </p:extLst>
          </p:nvPr>
        </p:nvGraphicFramePr>
        <p:xfrm>
          <a:off x="417984" y="2262685"/>
          <a:ext cx="8268816" cy="360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2">
            <a:extLst>
              <a:ext uri="{FF2B5EF4-FFF2-40B4-BE49-F238E27FC236}">
                <a16:creationId xmlns:a16="http://schemas.microsoft.com/office/drawing/2014/main" id="{796E4AD1-10C3-DE35-165C-67FE049A38EC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Lucida Sans Unicode"/>
              </a:rPr>
              <a:t>Deprexis</a:t>
            </a:r>
            <a:endParaRPr kumimoji="0"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ea typeface="+mn-ea"/>
              <a:cs typeface="Lucida Sans Unicode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EDF8868-F5C5-3B0B-EF30-112B589635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253516"/>
              </p:ext>
            </p:extLst>
          </p:nvPr>
        </p:nvGraphicFramePr>
        <p:xfrm>
          <a:off x="457200" y="1397000"/>
          <a:ext cx="8229600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09972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CPCS Changes</a:t>
            </a:r>
            <a:endParaRPr lang="en-GB" sz="34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9D34EA-6A47-8C47-8AB8-5FF92EB3D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6264347"/>
              </p:ext>
            </p:extLst>
          </p:nvPr>
        </p:nvGraphicFramePr>
        <p:xfrm>
          <a:off x="447673" y="1971674"/>
          <a:ext cx="5133977" cy="4448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4" y="1323552"/>
          <a:ext cx="8229599" cy="569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C6D5E5-63DF-3CF4-8E15-4D25894B8D3A}"/>
              </a:ext>
            </a:extLst>
          </p:cNvPr>
          <p:cNvGraphicFramePr/>
          <p:nvPr/>
        </p:nvGraphicFramePr>
        <p:xfrm>
          <a:off x="5915023" y="1971674"/>
          <a:ext cx="2762250" cy="407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293653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51B75A-DEB2-524E-9352-21E0F3AF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 vert="horz" lIns="91440" tIns="45720" rIns="91440" bIns="45720" anchor="t">
            <a:normAutofit fontScale="85000" lnSpcReduction="20000"/>
          </a:bodyPr>
          <a:lstStyle/>
          <a:p>
            <a:pPr indent="-255905"/>
            <a:r>
              <a:rPr lang="en-GB" sz="2200" dirty="0"/>
              <a:t>ACR – Albumin to Creatinine Ratio</a:t>
            </a:r>
          </a:p>
          <a:p>
            <a:pPr indent="-255905"/>
            <a:r>
              <a:rPr lang="en-GB" sz="2200" dirty="0"/>
              <a:t>ANP – Advanced Nurse Practitioner</a:t>
            </a:r>
          </a:p>
          <a:p>
            <a:pPr indent="-255905"/>
            <a:r>
              <a:rPr lang="en-GB" sz="2200" dirty="0"/>
              <a:t>CKD – Chronic Kidney Disease</a:t>
            </a:r>
          </a:p>
          <a:p>
            <a:pPr indent="-255905"/>
            <a:r>
              <a:rPr lang="en-GB" sz="2200" dirty="0"/>
              <a:t>CPCS – Community Pharmacy Consultation Service</a:t>
            </a:r>
          </a:p>
          <a:p>
            <a:pPr indent="-255905"/>
            <a:r>
              <a:rPr lang="en-GB" sz="2200" dirty="0"/>
              <a:t>CYP – Child and Youngs People</a:t>
            </a:r>
          </a:p>
          <a:p>
            <a:pPr indent="-255905"/>
            <a:r>
              <a:rPr lang="en-GB" sz="2200" dirty="0"/>
              <a:t>DES – Direct Enhanced Service</a:t>
            </a:r>
          </a:p>
          <a:p>
            <a:pPr indent="-255905"/>
            <a:r>
              <a:rPr lang="en-GB" sz="2200" dirty="0"/>
              <a:t>EA – Enhanced Access</a:t>
            </a:r>
          </a:p>
          <a:p>
            <a:pPr indent="-255905"/>
            <a:r>
              <a:rPr lang="en-US" sz="2200" dirty="0"/>
              <a:t>FP10 - Prescription</a:t>
            </a:r>
          </a:p>
          <a:p>
            <a:pPr indent="-255905"/>
            <a:r>
              <a:rPr lang="en-GB" sz="2200" dirty="0"/>
              <a:t>GPA – General Practice Assistant</a:t>
            </a:r>
            <a:endParaRPr lang="en-GB" sz="2200" dirty="0">
              <a:cs typeface="Lucida Sans Unicode"/>
            </a:endParaRPr>
          </a:p>
          <a:p>
            <a:pPr indent="-255905"/>
            <a:r>
              <a:rPr lang="en-GB" sz="2200">
                <a:cs typeface="Lucida Sans Unicode"/>
              </a:rPr>
              <a:t>GPAD – General Practice Appointment Data</a:t>
            </a:r>
            <a:endParaRPr lang="en-GB" sz="2200" dirty="0">
              <a:cs typeface="Lucida Sans Unicode"/>
            </a:endParaRPr>
          </a:p>
          <a:p>
            <a:pPr indent="-255905"/>
            <a:r>
              <a:rPr lang="en-GB" sz="2200" dirty="0">
                <a:cs typeface="Lucida Sans Unicode"/>
              </a:rPr>
              <a:t>ICS – Integrated Care System</a:t>
            </a:r>
            <a:endParaRPr lang="en-GB" sz="2200" dirty="0"/>
          </a:p>
          <a:p>
            <a:pPr indent="-255905"/>
            <a:r>
              <a:rPr lang="en-GB" sz="2200" dirty="0">
                <a:cs typeface="Lucida Sans Unicode"/>
              </a:rPr>
              <a:t>LPT – Leicestershire Partnership Trust</a:t>
            </a:r>
          </a:p>
          <a:p>
            <a:pPr indent="-255905"/>
            <a:r>
              <a:rPr lang="en-GB" sz="2200" dirty="0">
                <a:cs typeface="Lucida Sans Unicode"/>
              </a:rPr>
              <a:t>MHP – Mental Health Practitioner</a:t>
            </a:r>
          </a:p>
          <a:p>
            <a:pPr indent="-255905"/>
            <a:r>
              <a:rPr lang="en-GB" sz="2200" dirty="0">
                <a:cs typeface="Lucida Sans Unicode"/>
              </a:rPr>
              <a:t>OTC – Over the Counter</a:t>
            </a:r>
          </a:p>
          <a:p>
            <a:pPr indent="-255905"/>
            <a:r>
              <a:rPr lang="en-GB" sz="2200" dirty="0"/>
              <a:t>PST – Patient Services Team</a:t>
            </a:r>
          </a:p>
          <a:p>
            <a:pPr indent="-255905"/>
            <a:r>
              <a:rPr lang="en-GB" sz="2200" dirty="0"/>
              <a:t>QOF – Quality and Outcomes Framework</a:t>
            </a:r>
          </a:p>
          <a:p>
            <a:pPr indent="-255905"/>
            <a:r>
              <a:rPr lang="en-GB" sz="2200" dirty="0">
                <a:cs typeface="Lucida Sans Unicode"/>
              </a:rPr>
              <a:t>UHL – University Hospitals of Leicester</a:t>
            </a:r>
          </a:p>
          <a:p>
            <a:pPr indent="-255905"/>
            <a:endParaRPr lang="en-GB" sz="2200" dirty="0">
              <a:cs typeface="Lucida Sans Unicode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A997ED-D43D-096E-F60A-4CA37710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Abbreviations/Acronyms</a:t>
            </a:r>
          </a:p>
        </p:txBody>
      </p:sp>
    </p:spTree>
    <p:extLst>
      <p:ext uri="{BB962C8B-B14F-4D97-AF65-F5344CB8AC3E}">
        <p14:creationId xmlns:p14="http://schemas.microsoft.com/office/powerpoint/2010/main" val="70620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9522EBE-BAE5-487C-8EE7-F2B8C6002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Staff Changes</a:t>
            </a:r>
          </a:p>
        </p:txBody>
      </p:sp>
      <p:graphicFrame>
        <p:nvGraphicFramePr>
          <p:cNvPr id="11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95809"/>
              </p:ext>
            </p:extLst>
          </p:nvPr>
        </p:nvGraphicFramePr>
        <p:xfrm>
          <a:off x="107504" y="1283247"/>
          <a:ext cx="8928992" cy="47380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4263"/>
            <a:ext cx="1993776" cy="979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6178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47675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CFE1786D-E404-4B57-9259-7AFB1EF91717}"/>
              </a:ext>
            </a:extLst>
          </p:cNvPr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Lucida Sans Unicode"/>
              </a:rPr>
              <a:t>Covid / Flu Update – year end position</a:t>
            </a:r>
          </a:p>
        </p:txBody>
      </p:sp>
      <p:graphicFrame>
        <p:nvGraphicFramePr>
          <p:cNvPr id="2" name="Diagram 3">
            <a:extLst>
              <a:ext uri="{FF2B5EF4-FFF2-40B4-BE49-F238E27FC236}">
                <a16:creationId xmlns:a16="http://schemas.microsoft.com/office/drawing/2014/main" id="{F72DB676-3D24-4B1C-055D-717FAEDDB011}"/>
              </a:ext>
            </a:extLst>
          </p:cNvPr>
          <p:cNvGraphicFramePr/>
          <p:nvPr/>
        </p:nvGraphicFramePr>
        <p:xfrm>
          <a:off x="457200" y="1343024"/>
          <a:ext cx="8210549" cy="9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2A195EC-A77D-7D4C-9543-FB5B1F2ECB3E}"/>
              </a:ext>
            </a:extLst>
          </p:cNvPr>
          <p:cNvSpPr txBox="1">
            <a:spLocks/>
          </p:cNvSpPr>
          <p:nvPr/>
        </p:nvSpPr>
        <p:spPr>
          <a:xfrm>
            <a:off x="447675" y="1340769"/>
            <a:ext cx="8229600" cy="468052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marR="0" lvl="0" indent="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None/>
              <a:tabLst/>
              <a:defRPr/>
            </a:pPr>
            <a:endParaRPr kumimoji="0" lang="en-GB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DF158-F944-5F8F-9DD2-C06CF1E220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7" name="Diagram 3">
            <a:extLst>
              <a:ext uri="{FF2B5EF4-FFF2-40B4-BE49-F238E27FC236}">
                <a16:creationId xmlns:a16="http://schemas.microsoft.com/office/drawing/2014/main" id="{BEB39AEF-C397-9A61-5795-CD17261C6B53}"/>
              </a:ext>
            </a:extLst>
          </p:cNvPr>
          <p:cNvGraphicFramePr/>
          <p:nvPr/>
        </p:nvGraphicFramePr>
        <p:xfrm>
          <a:off x="457200" y="1343024"/>
          <a:ext cx="8210549" cy="979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9975816-7228-D205-0720-3E1B93A2A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738946"/>
              </p:ext>
            </p:extLst>
          </p:nvPr>
        </p:nvGraphicFramePr>
        <p:xfrm>
          <a:off x="466725" y="1340769"/>
          <a:ext cx="8201024" cy="4939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256677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Capacity and Access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4594560"/>
              </p:ext>
            </p:extLst>
          </p:nvPr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820714"/>
              </p:ext>
            </p:extLst>
          </p:nvPr>
        </p:nvGraphicFramePr>
        <p:xfrm>
          <a:off x="428625" y="1892720"/>
          <a:ext cx="8248650" cy="470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78400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Capacity and Access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360162"/>
              </p:ext>
            </p:extLst>
          </p:nvPr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344988"/>
              </p:ext>
            </p:extLst>
          </p:nvPr>
        </p:nvGraphicFramePr>
        <p:xfrm>
          <a:off x="428625" y="1892720"/>
          <a:ext cx="8248650" cy="463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62611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Capacity and Access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164127"/>
              </p:ext>
            </p:extLst>
          </p:nvPr>
        </p:nvGraphicFramePr>
        <p:xfrm>
          <a:off x="428625" y="1892720"/>
          <a:ext cx="8248650" cy="463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46642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Capacity and Access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/>
        </p:nvGraphicFramePr>
        <p:xfrm>
          <a:off x="428625" y="1892720"/>
          <a:ext cx="8248650" cy="401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6521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 dirty="0">
                <a:solidFill>
                  <a:prstClr val="black"/>
                </a:solidFill>
                <a:latin typeface="Lucida Sans Unicode"/>
                <a:cs typeface="Lucida Sans Unicode"/>
              </a:rPr>
              <a:t>Directors</a:t>
            </a:r>
            <a:endParaRPr lang="en-GB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/>
        </p:nvGraphicFramePr>
        <p:xfrm>
          <a:off x="447675" y="1971674"/>
          <a:ext cx="8248650" cy="401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5933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27DF1FE-6FA5-2DD1-0D83-9E2B10E7FB46}"/>
              </a:ext>
            </a:extLst>
          </p:cNvPr>
          <p:cNvSpPr txBox="1">
            <a:spLocks/>
          </p:cNvSpPr>
          <p:nvPr/>
        </p:nvSpPr>
        <p:spPr>
          <a:xfrm>
            <a:off x="447675" y="97582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defRPr/>
            </a:pPr>
            <a:r>
              <a:rPr lang="en-GB" sz="3400">
                <a:solidFill>
                  <a:prstClr val="black"/>
                </a:solidFill>
                <a:latin typeface="Lucida Sans Unicode"/>
                <a:cs typeface="Lucida Sans Unicode"/>
              </a:rPr>
              <a:t>Directors</a:t>
            </a:r>
            <a:endParaRPr lang="en-GB" sz="3400" b="1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Lucida Sans Unicode"/>
              <a:cs typeface="Lucida Sans Unicod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7CE59A-D18A-A8CA-043C-2DE236C29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05450"/>
            <a:ext cx="1993776" cy="979934"/>
          </a:xfrm>
          <a:prstGeom prst="rect">
            <a:avLst/>
          </a:prstGeom>
          <a:noFill/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3E63DC2-2DD8-B81C-5D34-BBF2A7089488}"/>
              </a:ext>
            </a:extLst>
          </p:cNvPr>
          <p:cNvGraphicFramePr/>
          <p:nvPr/>
        </p:nvGraphicFramePr>
        <p:xfrm>
          <a:off x="447675" y="1323553"/>
          <a:ext cx="8248650" cy="4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CA08D48-52E3-9289-E51E-6E17B8FD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569519"/>
              </p:ext>
            </p:extLst>
          </p:nvPr>
        </p:nvGraphicFramePr>
        <p:xfrm>
          <a:off x="447675" y="1971674"/>
          <a:ext cx="8248650" cy="401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4211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4" ma:contentTypeDescription="Create a new document." ma:contentTypeScope="" ma:versionID="2a634364131da8c152ac689837f8c683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7cb6dc0fa772ed30bafb4ebf05a48a24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A8A256-AFA1-4197-9A8F-1EC3B4B64E9F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fe1457bf-a3c6-4ac5-9ad1-5d68d844e77d"/>
    <ds:schemaRef ds:uri="686e4015-7270-47b5-9525-c9e83f2f784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B8A6D610-0915-4E9D-9672-AE816472BB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291E1C-1440-430D-B2B4-5631E4C4BF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6e4015-7270-47b5-9525-c9e83f2f7847"/>
    <ds:schemaRef ds:uri="fe1457bf-a3c6-4ac5-9ad1-5d68d844e7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4420</TotalTime>
  <Words>596</Words>
  <Application>Microsoft Office PowerPoint</Application>
  <PresentationFormat>On-screen Show (4:3)</PresentationFormat>
  <Paragraphs>147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Lucida Sans Unicode</vt:lpstr>
      <vt:lpstr>Verdana</vt:lpstr>
      <vt:lpstr>Wingdings 2</vt:lpstr>
      <vt:lpstr>Wingdings 3</vt:lpstr>
      <vt:lpstr>Concourse</vt:lpstr>
      <vt:lpstr>PPG Meeting</vt:lpstr>
      <vt:lpstr>Staff 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Deprexis</vt:lpstr>
      <vt:lpstr>PowerPoint Presentation</vt:lpstr>
      <vt:lpstr>Abbreviations/Acronyms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Identification Requirements</dc:title>
  <dc:creator>Caukwell Jennie</dc:creator>
  <cp:lastModifiedBy>UPTON, Alison (CASTLE MEDICAL GROUP)</cp:lastModifiedBy>
  <cp:revision>225</cp:revision>
  <cp:lastPrinted>2022-03-01T10:51:10Z</cp:lastPrinted>
  <dcterms:created xsi:type="dcterms:W3CDTF">2018-12-21T16:51:03Z</dcterms:created>
  <dcterms:modified xsi:type="dcterms:W3CDTF">2024-08-28T15:22:26Z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</Properties>
</file>