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7" r:id="rId6"/>
  </p:sldMasterIdLst>
  <p:notesMasterIdLst>
    <p:notesMasterId r:id="rId32"/>
  </p:notesMasterIdLst>
  <p:handoutMasterIdLst>
    <p:handoutMasterId r:id="rId33"/>
  </p:handoutMasterIdLst>
  <p:sldIdLst>
    <p:sldId id="602" r:id="rId7"/>
    <p:sldId id="625" r:id="rId8"/>
    <p:sldId id="632" r:id="rId9"/>
    <p:sldId id="638" r:id="rId10"/>
    <p:sldId id="631" r:id="rId11"/>
    <p:sldId id="646" r:id="rId12"/>
    <p:sldId id="642" r:id="rId13"/>
    <p:sldId id="626" r:id="rId14"/>
    <p:sldId id="628" r:id="rId15"/>
    <p:sldId id="640" r:id="rId16"/>
    <p:sldId id="641" r:id="rId17"/>
    <p:sldId id="599" r:id="rId18"/>
    <p:sldId id="645" r:id="rId19"/>
    <p:sldId id="615" r:id="rId20"/>
    <p:sldId id="616" r:id="rId21"/>
    <p:sldId id="614" r:id="rId22"/>
    <p:sldId id="619" r:id="rId23"/>
    <p:sldId id="620" r:id="rId24"/>
    <p:sldId id="621" r:id="rId25"/>
    <p:sldId id="613" r:id="rId26"/>
    <p:sldId id="623" r:id="rId27"/>
    <p:sldId id="643" r:id="rId28"/>
    <p:sldId id="644" r:id="rId29"/>
    <p:sldId id="627" r:id="rId30"/>
    <p:sldId id="637"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CC66"/>
    <a:srgbClr val="33CC33"/>
    <a:srgbClr val="82D8CC"/>
    <a:srgbClr val="00CC99"/>
    <a:srgbClr val="7B4072"/>
    <a:srgbClr val="61437A"/>
    <a:srgbClr val="1E549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95E6D-9401-4416-A5A4-8C0F81271EFA}" v="4505" dt="2024-08-12T13:05:28.718"/>
    <p1510:client id="{D30EA657-68B0-C86C-BA31-810AA4F73737}" v="12" dt="2024-08-13T09:35:47.443"/>
    <p1510:client id="{D731522F-B971-4B1A-A7BA-04B45F5A9674}" v="248" dt="2024-08-12T14:39:21.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55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18/5/layout/IconCircleLabelList" loCatId="icon"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custT="1"/>
      <dgm:spPr/>
      <dgm:t>
        <a:bodyPr/>
        <a:lstStyle/>
        <a:p>
          <a:pPr>
            <a:lnSpc>
              <a:spcPct val="100000"/>
            </a:lnSpc>
            <a:defRPr cap="all"/>
          </a:pPr>
          <a:r>
            <a:rPr lang="en-US" sz="1400" cap="none" baseline="0" dirty="0">
              <a:solidFill>
                <a:schemeClr val="bg1"/>
              </a:solidFill>
            </a:rPr>
            <a:t>Alex left</a:t>
          </a:r>
        </a:p>
        <a:p>
          <a:pPr>
            <a:lnSpc>
              <a:spcPct val="100000"/>
            </a:lnSpc>
            <a:defRPr cap="all"/>
          </a:pPr>
          <a:r>
            <a:rPr lang="en-US" sz="1400" cap="none" baseline="0" dirty="0">
              <a:solidFill>
                <a:schemeClr val="bg1"/>
              </a:solidFill>
            </a:rPr>
            <a:t>(paramedic)</a:t>
          </a:r>
          <a:endParaRPr lang="en-US" sz="1400" dirty="0">
            <a:solidFill>
              <a:schemeClr val="bg1"/>
            </a:solidFill>
          </a:endParaRPr>
        </a:p>
      </dgm:t>
    </dgm:pt>
    <dgm:pt modelId="{205BDF49-153E-4CE8-8402-E23704595764}" type="parTrans" cxnId="{0A7DA706-17DD-412A-8BE0-4F6529274E66}">
      <dgm:prSet/>
      <dgm:spPr/>
      <dgm:t>
        <a:bodyPr/>
        <a:lstStyle/>
        <a:p>
          <a:endParaRPr lang="en-US" sz="1400"/>
        </a:p>
      </dgm:t>
    </dgm:pt>
    <dgm:pt modelId="{23210C7F-6847-491E-BE1F-A79529AF2B8B}" type="sibTrans" cxnId="{0A7DA706-17DD-412A-8BE0-4F6529274E66}">
      <dgm:prSet phldrT="01" phldr="0"/>
      <dgm:spPr/>
      <dgm:t>
        <a:bodyPr/>
        <a:lstStyle/>
        <a:p>
          <a:endParaRPr lang="en-US" sz="1400" dirty="0"/>
        </a:p>
      </dgm:t>
    </dgm:pt>
    <dgm:pt modelId="{B2B879BD-3840-400C-92BD-B2C2383358D7}">
      <dgm:prSet custT="1"/>
      <dgm:spPr/>
      <dgm:t>
        <a:bodyPr/>
        <a:lstStyle/>
        <a:p>
          <a:pPr>
            <a:lnSpc>
              <a:spcPct val="100000"/>
            </a:lnSpc>
            <a:defRPr cap="all"/>
          </a:pPr>
          <a:r>
            <a:rPr lang="en-US" sz="1400" cap="none" baseline="0" dirty="0">
              <a:solidFill>
                <a:schemeClr val="bg1"/>
              </a:solidFill>
            </a:rPr>
            <a:t>Helen joined</a:t>
          </a:r>
        </a:p>
        <a:p>
          <a:pPr>
            <a:lnSpc>
              <a:spcPct val="100000"/>
            </a:lnSpc>
            <a:defRPr cap="all"/>
          </a:pPr>
          <a:r>
            <a:rPr lang="en-US" sz="1400" cap="none" baseline="0" dirty="0">
              <a:solidFill>
                <a:schemeClr val="bg1"/>
              </a:solidFill>
            </a:rPr>
            <a:t>(PST)</a:t>
          </a:r>
          <a:endParaRPr lang="en-US" sz="1400" dirty="0">
            <a:solidFill>
              <a:schemeClr val="bg1"/>
            </a:solidFill>
          </a:endParaRPr>
        </a:p>
      </dgm:t>
    </dgm:pt>
    <dgm:pt modelId="{09440D86-F3E6-4A3C-9E78-1AFC56348641}" type="parTrans" cxnId="{42CDCACA-F394-4044-BBF6-522A0005ABCB}">
      <dgm:prSet/>
      <dgm:spPr/>
      <dgm:t>
        <a:bodyPr/>
        <a:lstStyle/>
        <a:p>
          <a:endParaRPr lang="en-US" sz="1400"/>
        </a:p>
      </dgm:t>
    </dgm:pt>
    <dgm:pt modelId="{FBAA44FF-54DE-45C8-9FAC-512C40277233}" type="sibTrans" cxnId="{42CDCACA-F394-4044-BBF6-522A0005ABCB}">
      <dgm:prSet phldrT="02" phldr="0"/>
      <dgm:spPr/>
      <dgm:t>
        <a:bodyPr/>
        <a:lstStyle/>
        <a:p>
          <a:endParaRPr lang="en-US" sz="1400" dirty="0"/>
        </a:p>
      </dgm:t>
    </dgm:pt>
    <dgm:pt modelId="{062CC33B-74A5-4AF7-B00F-9DF77CFC6D18}">
      <dgm:prSet custT="1"/>
      <dgm:spPr/>
      <dgm:t>
        <a:bodyPr/>
        <a:lstStyle/>
        <a:p>
          <a:pPr>
            <a:lnSpc>
              <a:spcPct val="100000"/>
            </a:lnSpc>
            <a:defRPr cap="all"/>
          </a:pPr>
          <a:r>
            <a:rPr lang="en-GB" sz="1400" cap="none" baseline="0" dirty="0">
              <a:solidFill>
                <a:schemeClr val="bg1"/>
              </a:solidFill>
            </a:rPr>
            <a:t>Dr Phillips back in Sept</a:t>
          </a:r>
        </a:p>
        <a:p>
          <a:pPr>
            <a:lnSpc>
              <a:spcPct val="100000"/>
            </a:lnSpc>
            <a:defRPr cap="all"/>
          </a:pPr>
          <a:r>
            <a:rPr lang="en-GB" sz="1400" cap="none" baseline="0" dirty="0">
              <a:solidFill>
                <a:schemeClr val="bg1"/>
              </a:solidFill>
            </a:rPr>
            <a:t>(salaried GP)</a:t>
          </a:r>
        </a:p>
      </dgm:t>
    </dgm:pt>
    <dgm:pt modelId="{DE371884-F5F1-43E0-84E4-910BE284F222}" type="sibTrans" cxnId="{1C41229F-C9AD-45C1-9FCD-002786A1B9CC}">
      <dgm:prSet/>
      <dgm:spPr/>
      <dgm:t>
        <a:bodyPr/>
        <a:lstStyle/>
        <a:p>
          <a:endParaRPr lang="en-GB" sz="1400"/>
        </a:p>
      </dgm:t>
    </dgm:pt>
    <dgm:pt modelId="{297A6A16-D14B-4ED1-83A7-FF947A9B52ED}" type="parTrans" cxnId="{1C41229F-C9AD-45C1-9FCD-002786A1B9CC}">
      <dgm:prSet/>
      <dgm:spPr/>
      <dgm:t>
        <a:bodyPr/>
        <a:lstStyle/>
        <a:p>
          <a:endParaRPr lang="en-GB" sz="1400"/>
        </a:p>
      </dgm:t>
    </dgm:pt>
    <dgm:pt modelId="{2F6F675E-23FF-4A64-AAB6-C6B7606F199F}">
      <dgm:prSet custT="1"/>
      <dgm:spPr/>
      <dgm:t>
        <a:bodyPr/>
        <a:lstStyle/>
        <a:p>
          <a:pPr>
            <a:lnSpc>
              <a:spcPct val="100000"/>
            </a:lnSpc>
            <a:defRPr cap="all"/>
          </a:pPr>
          <a:r>
            <a:rPr lang="en-GB" sz="1400" cap="none" baseline="0" dirty="0">
              <a:solidFill>
                <a:schemeClr val="bg1"/>
              </a:solidFill>
            </a:rPr>
            <a:t>Tracey left</a:t>
          </a:r>
        </a:p>
        <a:p>
          <a:pPr>
            <a:lnSpc>
              <a:spcPct val="100000"/>
            </a:lnSpc>
            <a:defRPr cap="all"/>
          </a:pPr>
          <a:r>
            <a:rPr lang="en-GB" sz="1400" cap="none" baseline="0" dirty="0">
              <a:solidFill>
                <a:schemeClr val="bg1"/>
              </a:solidFill>
            </a:rPr>
            <a:t>(PST)</a:t>
          </a:r>
        </a:p>
      </dgm:t>
    </dgm:pt>
    <dgm:pt modelId="{A363B3B6-87AA-4ED4-8611-CB26B115EF02}" type="parTrans" cxnId="{0A566732-7396-4B85-8F15-6E56E2D9FA86}">
      <dgm:prSet/>
      <dgm:spPr/>
      <dgm:t>
        <a:bodyPr/>
        <a:lstStyle/>
        <a:p>
          <a:endParaRPr lang="en-GB" sz="1400"/>
        </a:p>
      </dgm:t>
    </dgm:pt>
    <dgm:pt modelId="{D499EE44-E208-405B-BEC5-0561EC72D41E}" type="sibTrans" cxnId="{0A566732-7396-4B85-8F15-6E56E2D9FA86}">
      <dgm:prSet/>
      <dgm:spPr/>
      <dgm:t>
        <a:bodyPr/>
        <a:lstStyle/>
        <a:p>
          <a:endParaRPr lang="en-GB" sz="1400"/>
        </a:p>
      </dgm:t>
    </dgm:pt>
    <dgm:pt modelId="{0AC69548-7327-4AE7-8806-02F95DC2B7BB}">
      <dgm:prSet custT="1"/>
      <dgm:spPr/>
      <dgm:t>
        <a:bodyPr/>
        <a:lstStyle/>
        <a:p>
          <a:pPr>
            <a:lnSpc>
              <a:spcPct val="100000"/>
            </a:lnSpc>
            <a:defRPr cap="all"/>
          </a:pPr>
          <a:r>
            <a:rPr lang="en-GB" sz="1400" cap="none" baseline="0" dirty="0">
              <a:solidFill>
                <a:schemeClr val="bg1"/>
              </a:solidFill>
            </a:rPr>
            <a:t>Dr Hana left</a:t>
          </a:r>
        </a:p>
        <a:p>
          <a:pPr>
            <a:lnSpc>
              <a:spcPct val="100000"/>
            </a:lnSpc>
            <a:defRPr cap="all"/>
          </a:pPr>
          <a:r>
            <a:rPr lang="en-GB" sz="1400" cap="none" baseline="0" dirty="0">
              <a:solidFill>
                <a:schemeClr val="bg1"/>
              </a:solidFill>
            </a:rPr>
            <a:t>(salaried GP)</a:t>
          </a:r>
          <a:endParaRPr lang="en-GB" sz="1400" dirty="0">
            <a:solidFill>
              <a:schemeClr val="bg1"/>
            </a:solidFill>
          </a:endParaRPr>
        </a:p>
      </dgm:t>
    </dgm:pt>
    <dgm:pt modelId="{BDA04977-C0F2-4B2C-82A6-39B0275DF782}" type="sibTrans" cxnId="{F3413096-67C4-4C04-A02A-CE8A50B06F56}">
      <dgm:prSet/>
      <dgm:spPr/>
      <dgm:t>
        <a:bodyPr/>
        <a:lstStyle/>
        <a:p>
          <a:endParaRPr lang="en-GB" sz="1400"/>
        </a:p>
      </dgm:t>
    </dgm:pt>
    <dgm:pt modelId="{122F11FA-A81E-4C11-AC62-B98AD2AEB873}" type="parTrans" cxnId="{F3413096-67C4-4C04-A02A-CE8A50B06F56}">
      <dgm:prSet/>
      <dgm:spPr/>
      <dgm:t>
        <a:bodyPr/>
        <a:lstStyle/>
        <a:p>
          <a:endParaRPr lang="en-GB" sz="1400"/>
        </a:p>
      </dgm:t>
    </dgm:pt>
    <dgm:pt modelId="{E2936F2D-1241-4638-BB30-192171AC0545}">
      <dgm:prSet custT="1"/>
      <dgm:spPr/>
      <dgm:t>
        <a:bodyPr/>
        <a:lstStyle/>
        <a:p>
          <a:pPr>
            <a:lnSpc>
              <a:spcPct val="100000"/>
            </a:lnSpc>
            <a:defRPr cap="all"/>
          </a:pPr>
          <a:r>
            <a:rPr lang="en-GB" sz="1400" cap="none" dirty="0">
              <a:solidFill>
                <a:schemeClr val="bg1"/>
              </a:solidFill>
            </a:rPr>
            <a:t>Fiona joined</a:t>
          </a:r>
        </a:p>
        <a:p>
          <a:pPr>
            <a:lnSpc>
              <a:spcPct val="100000"/>
            </a:lnSpc>
            <a:defRPr cap="all"/>
          </a:pPr>
          <a:r>
            <a:rPr lang="en-GB" sz="1400" cap="none" dirty="0">
              <a:solidFill>
                <a:schemeClr val="bg1"/>
              </a:solidFill>
            </a:rPr>
            <a:t>(Management Team Admin)</a:t>
          </a:r>
        </a:p>
      </dgm:t>
    </dgm:pt>
    <dgm:pt modelId="{64DB7B22-7789-431A-93D7-43CC317E88D7}" type="parTrans" cxnId="{EA9A1E10-7B13-47D3-8596-234383DD4E30}">
      <dgm:prSet/>
      <dgm:spPr/>
      <dgm:t>
        <a:bodyPr/>
        <a:lstStyle/>
        <a:p>
          <a:endParaRPr lang="en-GB" sz="1400"/>
        </a:p>
      </dgm:t>
    </dgm:pt>
    <dgm:pt modelId="{67F6CB57-9EAB-48CB-8F5A-53DDD5B6EEE9}" type="sibTrans" cxnId="{EA9A1E10-7B13-47D3-8596-234383DD4E30}">
      <dgm:prSet/>
      <dgm:spPr/>
      <dgm:t>
        <a:bodyPr/>
        <a:lstStyle/>
        <a:p>
          <a:endParaRPr lang="en-GB" sz="1400"/>
        </a:p>
      </dgm:t>
    </dgm:pt>
    <dgm:pt modelId="{E87476C8-6806-4936-8087-866624D84E46}">
      <dgm:prSet custT="1"/>
      <dgm:spPr/>
      <dgm:t>
        <a:bodyPr/>
        <a:lstStyle/>
        <a:p>
          <a:pPr>
            <a:lnSpc>
              <a:spcPct val="100000"/>
            </a:lnSpc>
            <a:defRPr cap="all"/>
          </a:pPr>
          <a:r>
            <a:rPr lang="en-GB" sz="1400" cap="none" baseline="0" dirty="0">
              <a:solidFill>
                <a:schemeClr val="bg1"/>
              </a:solidFill>
            </a:rPr>
            <a:t>Sara left</a:t>
          </a:r>
        </a:p>
        <a:p>
          <a:pPr>
            <a:lnSpc>
              <a:spcPct val="100000"/>
            </a:lnSpc>
            <a:defRPr cap="all"/>
          </a:pPr>
          <a:r>
            <a:rPr lang="en-GB" sz="1400" cap="none" baseline="0" dirty="0">
              <a:solidFill>
                <a:schemeClr val="bg1"/>
              </a:solidFill>
            </a:rPr>
            <a:t>(PST)</a:t>
          </a:r>
          <a:endParaRPr lang="en-GB" sz="1400" dirty="0">
            <a:solidFill>
              <a:schemeClr val="bg1"/>
            </a:solidFill>
          </a:endParaRPr>
        </a:p>
      </dgm:t>
    </dgm:pt>
    <dgm:pt modelId="{02566B76-F3EC-4DD4-AAE6-3DBF347C013C}" type="parTrans" cxnId="{0187B464-3209-49F0-8017-FCBB12A90496}">
      <dgm:prSet/>
      <dgm:spPr/>
      <dgm:t>
        <a:bodyPr/>
        <a:lstStyle/>
        <a:p>
          <a:endParaRPr lang="en-GB" sz="1400"/>
        </a:p>
      </dgm:t>
    </dgm:pt>
    <dgm:pt modelId="{A6289E35-B8AD-4EF8-BCC9-7DCFBD7A0069}" type="sibTrans" cxnId="{0187B464-3209-49F0-8017-FCBB12A90496}">
      <dgm:prSet/>
      <dgm:spPr/>
      <dgm:t>
        <a:bodyPr/>
        <a:lstStyle/>
        <a:p>
          <a:endParaRPr lang="en-GB" sz="1400"/>
        </a:p>
      </dgm:t>
    </dgm:pt>
    <dgm:pt modelId="{CF0A2840-B432-473D-94C0-0928279FE3AD}">
      <dgm:prSet custT="1"/>
      <dgm:spPr/>
      <dgm:t>
        <a:bodyPr/>
        <a:lstStyle/>
        <a:p>
          <a:pPr>
            <a:lnSpc>
              <a:spcPct val="100000"/>
            </a:lnSpc>
            <a:defRPr cap="all"/>
          </a:pPr>
          <a:r>
            <a:rPr lang="en-GB" sz="1400" cap="none" dirty="0">
              <a:solidFill>
                <a:schemeClr val="bg1"/>
              </a:solidFill>
            </a:rPr>
            <a:t>Change in Registrars</a:t>
          </a:r>
        </a:p>
      </dgm:t>
    </dgm:pt>
    <dgm:pt modelId="{5F258C15-E4BD-4D56-A98F-59DC561E7B45}" type="parTrans" cxnId="{4AA86307-C158-4463-919B-C3612CCD24DF}">
      <dgm:prSet/>
      <dgm:spPr/>
      <dgm:t>
        <a:bodyPr/>
        <a:lstStyle/>
        <a:p>
          <a:endParaRPr lang="en-GB"/>
        </a:p>
      </dgm:t>
    </dgm:pt>
    <dgm:pt modelId="{0D62F1E0-5180-4B72-8790-F169CBEC1E77}" type="sibTrans" cxnId="{4AA86307-C158-4463-919B-C3612CCD24DF}">
      <dgm:prSet/>
      <dgm:spPr/>
      <dgm:t>
        <a:bodyPr/>
        <a:lstStyle/>
        <a:p>
          <a:endParaRPr lang="en-GB"/>
        </a:p>
      </dgm:t>
    </dgm:pt>
    <dgm:pt modelId="{FEF8C776-F8B7-4E36-97F8-077C75E5EA61}">
      <dgm:prSet custT="1"/>
      <dgm:spPr/>
      <dgm:t>
        <a:bodyPr/>
        <a:lstStyle/>
        <a:p>
          <a:pPr>
            <a:lnSpc>
              <a:spcPct val="100000"/>
            </a:lnSpc>
            <a:defRPr cap="all"/>
          </a:pPr>
          <a:r>
            <a:rPr lang="en-GB" sz="1400" cap="none" dirty="0">
              <a:solidFill>
                <a:schemeClr val="bg1"/>
              </a:solidFill>
            </a:rPr>
            <a:t>Anne Marie left (paramedic)</a:t>
          </a:r>
          <a:endParaRPr lang="en-GB" sz="1400" dirty="0">
            <a:solidFill>
              <a:schemeClr val="bg1"/>
            </a:solidFill>
          </a:endParaRPr>
        </a:p>
      </dgm:t>
    </dgm:pt>
    <dgm:pt modelId="{29D8F909-20CF-4E32-83E9-2A1C07C7C07C}" type="sibTrans" cxnId="{5B38476D-8F3D-43CA-ADE9-C44F8DF5A945}">
      <dgm:prSet/>
      <dgm:spPr/>
      <dgm:t>
        <a:bodyPr/>
        <a:lstStyle/>
        <a:p>
          <a:endParaRPr lang="en-GB"/>
        </a:p>
      </dgm:t>
    </dgm:pt>
    <dgm:pt modelId="{72B149AB-966E-4C1B-8CE8-2E33B86D39F0}" type="parTrans" cxnId="{5B38476D-8F3D-43CA-ADE9-C44F8DF5A945}">
      <dgm:prSet/>
      <dgm:spPr/>
      <dgm:t>
        <a:bodyPr/>
        <a:lstStyle/>
        <a:p>
          <a:endParaRPr lang="en-GB"/>
        </a:p>
      </dgm:t>
    </dgm:pt>
    <dgm:pt modelId="{646ECFE3-E723-44CE-9B88-A7B9C0C3A301}" type="pres">
      <dgm:prSet presAssocID="{15509919-36B5-4162-8899-417A9F93473B}" presName="root" presStyleCnt="0">
        <dgm:presLayoutVars>
          <dgm:dir/>
          <dgm:resizeHandles val="exact"/>
        </dgm:presLayoutVars>
      </dgm:prSet>
      <dgm:spPr/>
    </dgm:pt>
    <dgm:pt modelId="{8EF3F493-743E-420B-BD98-5919016816B5}" type="pres">
      <dgm:prSet presAssocID="{062CC33B-74A5-4AF7-B00F-9DF77CFC6D18}" presName="compNode" presStyleCnt="0"/>
      <dgm:spPr/>
    </dgm:pt>
    <dgm:pt modelId="{6A1A4E47-8735-4536-B903-131D2BEEBB92}" type="pres">
      <dgm:prSet presAssocID="{062CC33B-74A5-4AF7-B00F-9DF77CFC6D18}" presName="iconBgRect" presStyleLbl="bgShp" presStyleIdx="0" presStyleCnt="9"/>
      <dgm:spPr/>
    </dgm:pt>
    <dgm:pt modelId="{B4732633-A4F3-4F4B-AD2D-97FB7B21572D}" type="pres">
      <dgm:prSet presAssocID="{062CC33B-74A5-4AF7-B00F-9DF77CFC6D18}"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edle with solid fill"/>
        </a:ext>
      </dgm:extLst>
    </dgm:pt>
    <dgm:pt modelId="{09AEF3E1-0E5A-4712-877D-7B714F4BE602}" type="pres">
      <dgm:prSet presAssocID="{062CC33B-74A5-4AF7-B00F-9DF77CFC6D18}" presName="spaceRect" presStyleCnt="0"/>
      <dgm:spPr/>
    </dgm:pt>
    <dgm:pt modelId="{2AF65AB6-E72E-406D-BA8A-84234F16905E}" type="pres">
      <dgm:prSet presAssocID="{062CC33B-74A5-4AF7-B00F-9DF77CFC6D18}" presName="textRect" presStyleLbl="revTx" presStyleIdx="0" presStyleCnt="9">
        <dgm:presLayoutVars>
          <dgm:chMax val="1"/>
          <dgm:chPref val="1"/>
        </dgm:presLayoutVars>
      </dgm:prSet>
      <dgm:spPr/>
    </dgm:pt>
    <dgm:pt modelId="{35847727-AD12-4695-ABC3-CD45B3A465DA}" type="pres">
      <dgm:prSet presAssocID="{DE371884-F5F1-43E0-84E4-910BE284F222}" presName="sibTrans" presStyleCnt="0"/>
      <dgm:spPr/>
    </dgm:pt>
    <dgm:pt modelId="{60750DAD-F5C9-49BF-9AF5-29D65319E5C1}" type="pres">
      <dgm:prSet presAssocID="{B2B879BD-3840-400C-92BD-B2C2383358D7}" presName="compNode" presStyleCnt="0"/>
      <dgm:spPr/>
    </dgm:pt>
    <dgm:pt modelId="{21C3F34A-2608-4BC3-A9EA-66E39D6B85C5}" type="pres">
      <dgm:prSet presAssocID="{B2B879BD-3840-400C-92BD-B2C2383358D7}" presName="iconBgRect" presStyleLbl="bgShp" presStyleIdx="1" presStyleCnt="9"/>
      <dgm:spPr/>
    </dgm:pt>
    <dgm:pt modelId="{00CD6A3A-CCAA-425C-A164-D64BF3CAA48F}" type="pres">
      <dgm:prSet presAssocID="{B2B879BD-3840-400C-92BD-B2C2383358D7}"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40951691-6F11-4955-BB68-82BFB101BB2B}" type="pres">
      <dgm:prSet presAssocID="{B2B879BD-3840-400C-92BD-B2C2383358D7}" presName="spaceRect" presStyleCnt="0"/>
      <dgm:spPr/>
    </dgm:pt>
    <dgm:pt modelId="{771CC39E-65D9-4408-9BB6-BB8216C86C77}" type="pres">
      <dgm:prSet presAssocID="{B2B879BD-3840-400C-92BD-B2C2383358D7}" presName="textRect" presStyleLbl="revTx" presStyleIdx="1" presStyleCnt="9">
        <dgm:presLayoutVars>
          <dgm:chMax val="1"/>
          <dgm:chPref val="1"/>
        </dgm:presLayoutVars>
      </dgm:prSet>
      <dgm:spPr/>
    </dgm:pt>
    <dgm:pt modelId="{EDB65A72-39F5-4926-8BF0-565C78C9B982}" type="pres">
      <dgm:prSet presAssocID="{FBAA44FF-54DE-45C8-9FAC-512C40277233}" presName="sibTrans" presStyleCnt="0"/>
      <dgm:spPr/>
    </dgm:pt>
    <dgm:pt modelId="{8778CC7D-CAA3-4FAB-8072-97601E450823}" type="pres">
      <dgm:prSet presAssocID="{E2936F2D-1241-4638-BB30-192171AC0545}" presName="compNode" presStyleCnt="0"/>
      <dgm:spPr/>
    </dgm:pt>
    <dgm:pt modelId="{E949F50F-99C5-4B3E-8F68-A0B087255238}" type="pres">
      <dgm:prSet presAssocID="{E2936F2D-1241-4638-BB30-192171AC0545}" presName="iconBgRect" presStyleLbl="bgShp" presStyleIdx="2" presStyleCnt="9"/>
      <dgm:spPr/>
    </dgm:pt>
    <dgm:pt modelId="{A36E6659-4669-43D3-B474-540C025E0C56}" type="pres">
      <dgm:prSet presAssocID="{E2936F2D-1241-4638-BB30-192171AC0545}" presName="iconRect" presStyleLbl="node1" presStyleIdx="2" presStyleCnt="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tor female with solid fill"/>
        </a:ext>
      </dgm:extLst>
    </dgm:pt>
    <dgm:pt modelId="{7B0EF0C9-48BB-434D-B20C-A0BCDA59A00B}" type="pres">
      <dgm:prSet presAssocID="{E2936F2D-1241-4638-BB30-192171AC0545}" presName="spaceRect" presStyleCnt="0"/>
      <dgm:spPr/>
    </dgm:pt>
    <dgm:pt modelId="{7EA540EB-4CE9-4988-8934-E4E2852C5A0B}" type="pres">
      <dgm:prSet presAssocID="{E2936F2D-1241-4638-BB30-192171AC0545}" presName="textRect" presStyleLbl="revTx" presStyleIdx="2" presStyleCnt="9">
        <dgm:presLayoutVars>
          <dgm:chMax val="1"/>
          <dgm:chPref val="1"/>
        </dgm:presLayoutVars>
      </dgm:prSet>
      <dgm:spPr/>
    </dgm:pt>
    <dgm:pt modelId="{5ED93FFB-C370-472C-B95D-31EFF1F12A96}" type="pres">
      <dgm:prSet presAssocID="{67F6CB57-9EAB-48CB-8F5A-53DDD5B6EEE9}" presName="sibTrans" presStyleCnt="0"/>
      <dgm:spPr/>
    </dgm:pt>
    <dgm:pt modelId="{0DDE98EC-76D4-432A-95B7-7AF4CDD6D94F}" type="pres">
      <dgm:prSet presAssocID="{0AC69548-7327-4AE7-8806-02F95DC2B7BB}" presName="compNode" presStyleCnt="0"/>
      <dgm:spPr/>
    </dgm:pt>
    <dgm:pt modelId="{B6AD629D-DEAD-45D5-A6AE-1B00D266E0EA}" type="pres">
      <dgm:prSet presAssocID="{0AC69548-7327-4AE7-8806-02F95DC2B7BB}" presName="iconBgRect" presStyleLbl="bgShp" presStyleIdx="3" presStyleCnt="9"/>
      <dgm:spPr/>
    </dgm:pt>
    <dgm:pt modelId="{5F4BD688-003B-445F-B323-CC48A96A775D}" type="pres">
      <dgm:prSet presAssocID="{0AC69548-7327-4AE7-8806-02F95DC2B7BB}" presName="iconRect" presStyleLbl="node1" presStyleIdx="3" presStyleCnt="9"/>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mbulance with solid fill"/>
        </a:ext>
      </dgm:extLst>
    </dgm:pt>
    <dgm:pt modelId="{18F80034-1D14-4A61-A047-1B20D48BE6D4}" type="pres">
      <dgm:prSet presAssocID="{0AC69548-7327-4AE7-8806-02F95DC2B7BB}" presName="spaceRect" presStyleCnt="0"/>
      <dgm:spPr/>
    </dgm:pt>
    <dgm:pt modelId="{AEB081E4-B564-44EA-BDFA-CF34F5AB5381}" type="pres">
      <dgm:prSet presAssocID="{0AC69548-7327-4AE7-8806-02F95DC2B7BB}" presName="textRect" presStyleLbl="revTx" presStyleIdx="3" presStyleCnt="9">
        <dgm:presLayoutVars>
          <dgm:chMax val="1"/>
          <dgm:chPref val="1"/>
        </dgm:presLayoutVars>
      </dgm:prSet>
      <dgm:spPr/>
    </dgm:pt>
    <dgm:pt modelId="{C25A5F85-B1DD-43DF-9DF6-9F6145BE961E}" type="pres">
      <dgm:prSet presAssocID="{BDA04977-C0F2-4B2C-82A6-39B0275DF782}" presName="sibTrans" presStyleCnt="0"/>
      <dgm:spPr/>
    </dgm:pt>
    <dgm:pt modelId="{56A8A524-97B7-498F-99B1-42F7B860AE8E}" type="pres">
      <dgm:prSet presAssocID="{FEF8C776-F8B7-4E36-97F8-077C75E5EA61}" presName="compNode" presStyleCnt="0"/>
      <dgm:spPr/>
    </dgm:pt>
    <dgm:pt modelId="{E4D1FA89-E82A-4003-8F37-4F03D039A2C0}" type="pres">
      <dgm:prSet presAssocID="{FEF8C776-F8B7-4E36-97F8-077C75E5EA61}" presName="iconBgRect" presStyleLbl="bgShp" presStyleIdx="4" presStyleCnt="9"/>
      <dgm:spPr/>
    </dgm:pt>
    <dgm:pt modelId="{380B8FE0-8F3E-43C3-AF29-B8CB26FC99D5}" type="pres">
      <dgm:prSet presAssocID="{FEF8C776-F8B7-4E36-97F8-077C75E5EA61}"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ntal Health with solid fill"/>
        </a:ext>
      </dgm:extLst>
    </dgm:pt>
    <dgm:pt modelId="{74C7C9B9-7DA8-46B4-86F1-4D5A9D501061}" type="pres">
      <dgm:prSet presAssocID="{FEF8C776-F8B7-4E36-97F8-077C75E5EA61}" presName="spaceRect" presStyleCnt="0"/>
      <dgm:spPr/>
    </dgm:pt>
    <dgm:pt modelId="{1D45E6B3-99DE-4986-A253-7D4D1EC1FCC0}" type="pres">
      <dgm:prSet presAssocID="{FEF8C776-F8B7-4E36-97F8-077C75E5EA61}" presName="textRect" presStyleLbl="revTx" presStyleIdx="4" presStyleCnt="9">
        <dgm:presLayoutVars>
          <dgm:chMax val="1"/>
          <dgm:chPref val="1"/>
        </dgm:presLayoutVars>
      </dgm:prSet>
      <dgm:spPr/>
    </dgm:pt>
    <dgm:pt modelId="{6D19E434-C969-4C16-A064-AC98CAE9C331}" type="pres">
      <dgm:prSet presAssocID="{29D8F909-20CF-4E32-83E9-2A1C07C7C07C}" presName="sibTrans" presStyleCnt="0"/>
      <dgm:spPr/>
    </dgm:pt>
    <dgm:pt modelId="{3EF7C190-1B1A-4BF0-B186-955275C66532}" type="pres">
      <dgm:prSet presAssocID="{AAF9DEE3-8444-4CA1-8BC2-D834D3ED6C74}" presName="compNode" presStyleCnt="0"/>
      <dgm:spPr/>
    </dgm:pt>
    <dgm:pt modelId="{D57F0037-7411-46C2-9983-859063BF7373}" type="pres">
      <dgm:prSet presAssocID="{AAF9DEE3-8444-4CA1-8BC2-D834D3ED6C74}" presName="iconBgRect" presStyleLbl="bgShp" presStyleIdx="5" presStyleCnt="9"/>
      <dgm:spPr/>
    </dgm:pt>
    <dgm:pt modelId="{43F0CCEF-F7AC-4907-85ED-A4A55779AB5A}" type="pres">
      <dgm:prSet presAssocID="{AAF9DEE3-8444-4CA1-8BC2-D834D3ED6C74}" presName="iconRect" presStyleLbl="node1" presStyleIdx="5" presStyleCnt="9"/>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Doctor male with solid fill"/>
        </a:ext>
      </dgm:extLst>
    </dgm:pt>
    <dgm:pt modelId="{C31EE2AF-158E-4651-8E6A-684214B062C1}" type="pres">
      <dgm:prSet presAssocID="{AAF9DEE3-8444-4CA1-8BC2-D834D3ED6C74}" presName="spaceRect" presStyleCnt="0"/>
      <dgm:spPr/>
    </dgm:pt>
    <dgm:pt modelId="{65C90165-87D4-45E8-B599-E7AD8BFDF9AB}" type="pres">
      <dgm:prSet presAssocID="{AAF9DEE3-8444-4CA1-8BC2-D834D3ED6C74}" presName="textRect" presStyleLbl="revTx" presStyleIdx="5" presStyleCnt="9">
        <dgm:presLayoutVars>
          <dgm:chMax val="1"/>
          <dgm:chPref val="1"/>
        </dgm:presLayoutVars>
      </dgm:prSet>
      <dgm:spPr/>
    </dgm:pt>
    <dgm:pt modelId="{607325A9-3F3F-4BD3-8A2D-AF1019C95BFA}" type="pres">
      <dgm:prSet presAssocID="{23210C7F-6847-491E-BE1F-A79529AF2B8B}" presName="sibTrans" presStyleCnt="0"/>
      <dgm:spPr/>
    </dgm:pt>
    <dgm:pt modelId="{F929BE17-11B1-4495-B861-F978D26BC4D5}" type="pres">
      <dgm:prSet presAssocID="{E87476C8-6806-4936-8087-866624D84E46}" presName="compNode" presStyleCnt="0"/>
      <dgm:spPr/>
    </dgm:pt>
    <dgm:pt modelId="{19F87579-313A-4063-B066-8702F52FDD91}" type="pres">
      <dgm:prSet presAssocID="{E87476C8-6806-4936-8087-866624D84E46}" presName="iconBgRect" presStyleLbl="bgShp" presStyleIdx="6" presStyleCnt="9"/>
      <dgm:spPr/>
    </dgm:pt>
    <dgm:pt modelId="{2AABEBD9-D238-4CA9-B496-A125B3183771}" type="pres">
      <dgm:prSet presAssocID="{E87476C8-6806-4936-8087-866624D84E46}" presName="iconRect" presStyleLbl="node1" presStyleIdx="6" presStyleCnt="9"/>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ovid-19 with solid fill"/>
        </a:ext>
      </dgm:extLst>
    </dgm:pt>
    <dgm:pt modelId="{AAED0241-A012-4195-B95C-D4E0C3739AF3}" type="pres">
      <dgm:prSet presAssocID="{E87476C8-6806-4936-8087-866624D84E46}" presName="spaceRect" presStyleCnt="0"/>
      <dgm:spPr/>
    </dgm:pt>
    <dgm:pt modelId="{F9EC383A-9509-4E2F-860C-208AAC4D42B3}" type="pres">
      <dgm:prSet presAssocID="{E87476C8-6806-4936-8087-866624D84E46}" presName="textRect" presStyleLbl="revTx" presStyleIdx="6" presStyleCnt="9">
        <dgm:presLayoutVars>
          <dgm:chMax val="1"/>
          <dgm:chPref val="1"/>
        </dgm:presLayoutVars>
      </dgm:prSet>
      <dgm:spPr/>
    </dgm:pt>
    <dgm:pt modelId="{77BB077A-C39C-45F2-B6B1-117C6D2185B6}" type="pres">
      <dgm:prSet presAssocID="{A6289E35-B8AD-4EF8-BCC9-7DCFBD7A0069}" presName="sibTrans" presStyleCnt="0"/>
      <dgm:spPr/>
    </dgm:pt>
    <dgm:pt modelId="{C1228D3B-B950-41E4-ADF6-028CD4A4287A}" type="pres">
      <dgm:prSet presAssocID="{2F6F675E-23FF-4A64-AAB6-C6B7606F199F}" presName="compNode" presStyleCnt="0"/>
      <dgm:spPr/>
    </dgm:pt>
    <dgm:pt modelId="{D8BE0E95-9923-4294-95B6-4D140203A0A8}" type="pres">
      <dgm:prSet presAssocID="{2F6F675E-23FF-4A64-AAB6-C6B7606F199F}" presName="iconBgRect" presStyleLbl="bgShp" presStyleIdx="7" presStyleCnt="9" custLinFactNeighborY="5682"/>
      <dgm:spPr/>
    </dgm:pt>
    <dgm:pt modelId="{42EBE4C9-4ED1-43EB-9A5A-B6EE85474D3A}" type="pres">
      <dgm:prSet presAssocID="{2F6F675E-23FF-4A64-AAB6-C6B7606F199F}" presName="iconRect" presStyleLbl="node1" presStyleIdx="7" presStyleCnt="9" custLinFactNeighborY="3745"/>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Captain male with solid fill"/>
        </a:ext>
      </dgm:extLst>
    </dgm:pt>
    <dgm:pt modelId="{A9CBECF7-7D38-4A56-BAC3-8049B8F2D8D7}" type="pres">
      <dgm:prSet presAssocID="{2F6F675E-23FF-4A64-AAB6-C6B7606F199F}" presName="spaceRect" presStyleCnt="0"/>
      <dgm:spPr/>
    </dgm:pt>
    <dgm:pt modelId="{6CA329E9-0DC7-4EEC-84B1-4CDB9798D5C7}" type="pres">
      <dgm:prSet presAssocID="{2F6F675E-23FF-4A64-AAB6-C6B7606F199F}" presName="textRect" presStyleLbl="revTx" presStyleIdx="7" presStyleCnt="9" custScaleY="127489" custLinFactNeighborY="14375">
        <dgm:presLayoutVars>
          <dgm:chMax val="1"/>
          <dgm:chPref val="1"/>
        </dgm:presLayoutVars>
      </dgm:prSet>
      <dgm:spPr/>
    </dgm:pt>
    <dgm:pt modelId="{A2627EAE-F419-4AB8-9C21-FD22998F680F}" type="pres">
      <dgm:prSet presAssocID="{D499EE44-E208-405B-BEC5-0561EC72D41E}" presName="sibTrans" presStyleCnt="0"/>
      <dgm:spPr/>
    </dgm:pt>
    <dgm:pt modelId="{4B9E2932-A7E0-441D-90F6-F1D4A9D86D31}" type="pres">
      <dgm:prSet presAssocID="{CF0A2840-B432-473D-94C0-0928279FE3AD}" presName="compNode" presStyleCnt="0"/>
      <dgm:spPr/>
    </dgm:pt>
    <dgm:pt modelId="{D20426BD-E5DA-4ED0-99E1-219A5887C684}" type="pres">
      <dgm:prSet presAssocID="{CF0A2840-B432-473D-94C0-0928279FE3AD}" presName="iconBgRect" presStyleLbl="bgShp" presStyleIdx="8" presStyleCnt="9"/>
      <dgm:spPr/>
    </dgm:pt>
    <dgm:pt modelId="{F254DE34-7C85-474E-BECB-BD2F418A4342}" type="pres">
      <dgm:prSet presAssocID="{CF0A2840-B432-473D-94C0-0928279FE3AD}"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Alarm Ringing with solid fill"/>
        </a:ext>
      </dgm:extLst>
    </dgm:pt>
    <dgm:pt modelId="{4993F8AF-E319-4CF9-8B1F-D1EAF37B8E83}" type="pres">
      <dgm:prSet presAssocID="{CF0A2840-B432-473D-94C0-0928279FE3AD}" presName="spaceRect" presStyleCnt="0"/>
      <dgm:spPr/>
    </dgm:pt>
    <dgm:pt modelId="{1D3BB583-8005-43D4-806E-41949934A34B}" type="pres">
      <dgm:prSet presAssocID="{CF0A2840-B432-473D-94C0-0928279FE3AD}" presName="textRect" presStyleLbl="revTx" presStyleIdx="8" presStyleCnt="9">
        <dgm:presLayoutVars>
          <dgm:chMax val="1"/>
          <dgm:chPref val="1"/>
        </dgm:presLayoutVars>
      </dgm:prSet>
      <dgm:spPr/>
    </dgm:pt>
  </dgm:ptLst>
  <dgm:cxnLst>
    <dgm:cxn modelId="{0A7DA706-17DD-412A-8BE0-4F6529274E66}" srcId="{15509919-36B5-4162-8899-417A9F93473B}" destId="{AAF9DEE3-8444-4CA1-8BC2-D834D3ED6C74}" srcOrd="5" destOrd="0" parTransId="{205BDF49-153E-4CE8-8402-E23704595764}" sibTransId="{23210C7F-6847-491E-BE1F-A79529AF2B8B}"/>
    <dgm:cxn modelId="{4AA86307-C158-4463-919B-C3612CCD24DF}" srcId="{15509919-36B5-4162-8899-417A9F93473B}" destId="{CF0A2840-B432-473D-94C0-0928279FE3AD}" srcOrd="8" destOrd="0" parTransId="{5F258C15-E4BD-4D56-A98F-59DC561E7B45}" sibTransId="{0D62F1E0-5180-4B72-8790-F169CBEC1E77}"/>
    <dgm:cxn modelId="{9D4F4F09-09EC-4F0D-AEF3-6041F228ACCA}" type="presOf" srcId="{2F6F675E-23FF-4A64-AAB6-C6B7606F199F}" destId="{6CA329E9-0DC7-4EEC-84B1-4CDB9798D5C7}" srcOrd="0" destOrd="0" presId="urn:microsoft.com/office/officeart/2018/5/layout/IconCircleLabelList"/>
    <dgm:cxn modelId="{0193B40E-4E17-49AE-9340-FD57FB64D26A}" type="presOf" srcId="{0AC69548-7327-4AE7-8806-02F95DC2B7BB}" destId="{AEB081E4-B564-44EA-BDFA-CF34F5AB5381}" srcOrd="0" destOrd="0" presId="urn:microsoft.com/office/officeart/2018/5/layout/IconCircleLabelList"/>
    <dgm:cxn modelId="{EA9A1E10-7B13-47D3-8596-234383DD4E30}" srcId="{15509919-36B5-4162-8899-417A9F93473B}" destId="{E2936F2D-1241-4638-BB30-192171AC0545}" srcOrd="2" destOrd="0" parTransId="{64DB7B22-7789-431A-93D7-43CC317E88D7}" sibTransId="{67F6CB57-9EAB-48CB-8F5A-53DDD5B6EEE9}"/>
    <dgm:cxn modelId="{0A566732-7396-4B85-8F15-6E56E2D9FA86}" srcId="{15509919-36B5-4162-8899-417A9F93473B}" destId="{2F6F675E-23FF-4A64-AAB6-C6B7606F199F}" srcOrd="7" destOrd="0" parTransId="{A363B3B6-87AA-4ED4-8611-CB26B115EF02}" sibTransId="{D499EE44-E208-405B-BEC5-0561EC72D41E}"/>
    <dgm:cxn modelId="{0187B464-3209-49F0-8017-FCBB12A90496}" srcId="{15509919-36B5-4162-8899-417A9F93473B}" destId="{E87476C8-6806-4936-8087-866624D84E46}" srcOrd="6" destOrd="0" parTransId="{02566B76-F3EC-4DD4-AAE6-3DBF347C013C}" sibTransId="{A6289E35-B8AD-4EF8-BCC9-7DCFBD7A0069}"/>
    <dgm:cxn modelId="{5B38476D-8F3D-43CA-ADE9-C44F8DF5A945}" srcId="{15509919-36B5-4162-8899-417A9F93473B}" destId="{FEF8C776-F8B7-4E36-97F8-077C75E5EA61}" srcOrd="4" destOrd="0" parTransId="{72B149AB-966E-4C1B-8CE8-2E33B86D39F0}" sibTransId="{29D8F909-20CF-4E32-83E9-2A1C07C7C07C}"/>
    <dgm:cxn modelId="{A914D777-7F7B-4422-81AD-344D3F6AE61A}" type="presOf" srcId="{AAF9DEE3-8444-4CA1-8BC2-D834D3ED6C74}" destId="{65C90165-87D4-45E8-B599-E7AD8BFDF9AB}" srcOrd="0" destOrd="0" presId="urn:microsoft.com/office/officeart/2018/5/layout/IconCircleLabelList"/>
    <dgm:cxn modelId="{F3413096-67C4-4C04-A02A-CE8A50B06F56}" srcId="{15509919-36B5-4162-8899-417A9F93473B}" destId="{0AC69548-7327-4AE7-8806-02F95DC2B7BB}" srcOrd="3" destOrd="0" parTransId="{122F11FA-A81E-4C11-AC62-B98AD2AEB873}" sibTransId="{BDA04977-C0F2-4B2C-82A6-39B0275DF782}"/>
    <dgm:cxn modelId="{656D619E-AA0B-4B88-9581-A8EB961626EE}" type="presOf" srcId="{CF0A2840-B432-473D-94C0-0928279FE3AD}" destId="{1D3BB583-8005-43D4-806E-41949934A34B}" srcOrd="0" destOrd="0" presId="urn:microsoft.com/office/officeart/2018/5/layout/IconCircleLabelList"/>
    <dgm:cxn modelId="{1C41229F-C9AD-45C1-9FCD-002786A1B9CC}" srcId="{15509919-36B5-4162-8899-417A9F93473B}" destId="{062CC33B-74A5-4AF7-B00F-9DF77CFC6D18}" srcOrd="0" destOrd="0" parTransId="{297A6A16-D14B-4ED1-83A7-FF947A9B52ED}" sibTransId="{DE371884-F5F1-43E0-84E4-910BE284F222}"/>
    <dgm:cxn modelId="{5B06BDA0-19AB-4477-A3C0-6EC5F46865E8}" type="presOf" srcId="{E2936F2D-1241-4638-BB30-192171AC0545}" destId="{7EA540EB-4CE9-4988-8934-E4E2852C5A0B}" srcOrd="0" destOrd="0" presId="urn:microsoft.com/office/officeart/2018/5/layout/IconCircleLabelList"/>
    <dgm:cxn modelId="{27402EAC-48B9-4B06-95B2-47D0F00119A4}" type="presOf" srcId="{FEF8C776-F8B7-4E36-97F8-077C75E5EA61}" destId="{1D45E6B3-99DE-4986-A253-7D4D1EC1FCC0}" srcOrd="0" destOrd="0" presId="urn:microsoft.com/office/officeart/2018/5/layout/IconCircleLabelList"/>
    <dgm:cxn modelId="{31FBE8BA-E0BC-4758-A9E1-0C90A99E08AA}" type="presOf" srcId="{062CC33B-74A5-4AF7-B00F-9DF77CFC6D18}" destId="{2AF65AB6-E72E-406D-BA8A-84234F16905E}" srcOrd="0" destOrd="0" presId="urn:microsoft.com/office/officeart/2018/5/layout/IconCircleLabelList"/>
    <dgm:cxn modelId="{42CDCACA-F394-4044-BBF6-522A0005ABCB}" srcId="{15509919-36B5-4162-8899-417A9F93473B}" destId="{B2B879BD-3840-400C-92BD-B2C2383358D7}" srcOrd="1" destOrd="0" parTransId="{09440D86-F3E6-4A3C-9E78-1AFC56348641}" sibTransId="{FBAA44FF-54DE-45C8-9FAC-512C40277233}"/>
    <dgm:cxn modelId="{9BEAD2D8-95B5-4DA1-875C-B01E001EF22C}" type="presOf" srcId="{15509919-36B5-4162-8899-417A9F93473B}" destId="{646ECFE3-E723-44CE-9B88-A7B9C0C3A301}" srcOrd="0" destOrd="0" presId="urn:microsoft.com/office/officeart/2018/5/layout/IconCircleLabelList"/>
    <dgm:cxn modelId="{37CBB0DC-A189-49D8-8A0C-4BE52F214F5F}" type="presOf" srcId="{E87476C8-6806-4936-8087-866624D84E46}" destId="{F9EC383A-9509-4E2F-860C-208AAC4D42B3}" srcOrd="0" destOrd="0" presId="urn:microsoft.com/office/officeart/2018/5/layout/IconCircleLabelList"/>
    <dgm:cxn modelId="{8975F5DE-249D-4CEC-85BD-0F3820BC9DC6}" type="presOf" srcId="{B2B879BD-3840-400C-92BD-B2C2383358D7}" destId="{771CC39E-65D9-4408-9BB6-BB8216C86C77}" srcOrd="0" destOrd="0" presId="urn:microsoft.com/office/officeart/2018/5/layout/IconCircleLabelList"/>
    <dgm:cxn modelId="{0E139B4C-C928-4CC4-B19E-95984420ACA3}" type="presParOf" srcId="{646ECFE3-E723-44CE-9B88-A7B9C0C3A301}" destId="{8EF3F493-743E-420B-BD98-5919016816B5}" srcOrd="0" destOrd="0" presId="urn:microsoft.com/office/officeart/2018/5/layout/IconCircleLabelList"/>
    <dgm:cxn modelId="{B9FE4D6B-C86B-4661-94DB-4A088AD162D0}" type="presParOf" srcId="{8EF3F493-743E-420B-BD98-5919016816B5}" destId="{6A1A4E47-8735-4536-B903-131D2BEEBB92}" srcOrd="0" destOrd="0" presId="urn:microsoft.com/office/officeart/2018/5/layout/IconCircleLabelList"/>
    <dgm:cxn modelId="{D55DCBD4-73D1-4E4D-A209-6B2441A2FC7B}" type="presParOf" srcId="{8EF3F493-743E-420B-BD98-5919016816B5}" destId="{B4732633-A4F3-4F4B-AD2D-97FB7B21572D}" srcOrd="1" destOrd="0" presId="urn:microsoft.com/office/officeart/2018/5/layout/IconCircleLabelList"/>
    <dgm:cxn modelId="{CEFF3F82-2740-4529-8A7B-4B82FA7FCE19}" type="presParOf" srcId="{8EF3F493-743E-420B-BD98-5919016816B5}" destId="{09AEF3E1-0E5A-4712-877D-7B714F4BE602}" srcOrd="2" destOrd="0" presId="urn:microsoft.com/office/officeart/2018/5/layout/IconCircleLabelList"/>
    <dgm:cxn modelId="{F27D84EE-4545-4F60-AE3F-134121757086}" type="presParOf" srcId="{8EF3F493-743E-420B-BD98-5919016816B5}" destId="{2AF65AB6-E72E-406D-BA8A-84234F16905E}" srcOrd="3" destOrd="0" presId="urn:microsoft.com/office/officeart/2018/5/layout/IconCircleLabelList"/>
    <dgm:cxn modelId="{D3B5CDE7-EA14-4701-AC28-4F0B4564DF17}" type="presParOf" srcId="{646ECFE3-E723-44CE-9B88-A7B9C0C3A301}" destId="{35847727-AD12-4695-ABC3-CD45B3A465DA}" srcOrd="1" destOrd="0" presId="urn:microsoft.com/office/officeart/2018/5/layout/IconCircleLabelList"/>
    <dgm:cxn modelId="{EE5AC8E6-7B5B-4CAB-91AE-B461AE5ADDBB}" type="presParOf" srcId="{646ECFE3-E723-44CE-9B88-A7B9C0C3A301}" destId="{60750DAD-F5C9-49BF-9AF5-29D65319E5C1}" srcOrd="2" destOrd="0" presId="urn:microsoft.com/office/officeart/2018/5/layout/IconCircleLabelList"/>
    <dgm:cxn modelId="{EDFB8823-B2DF-4AB4-BB1E-44AF5ACB3139}" type="presParOf" srcId="{60750DAD-F5C9-49BF-9AF5-29D65319E5C1}" destId="{21C3F34A-2608-4BC3-A9EA-66E39D6B85C5}" srcOrd="0" destOrd="0" presId="urn:microsoft.com/office/officeart/2018/5/layout/IconCircleLabelList"/>
    <dgm:cxn modelId="{58C0E38D-D626-42C8-AC6A-DD12E8AE0A2F}" type="presParOf" srcId="{60750DAD-F5C9-49BF-9AF5-29D65319E5C1}" destId="{00CD6A3A-CCAA-425C-A164-D64BF3CAA48F}" srcOrd="1" destOrd="0" presId="urn:microsoft.com/office/officeart/2018/5/layout/IconCircleLabelList"/>
    <dgm:cxn modelId="{6AAFABFE-0877-405F-8260-DFDA24F909A4}" type="presParOf" srcId="{60750DAD-F5C9-49BF-9AF5-29D65319E5C1}" destId="{40951691-6F11-4955-BB68-82BFB101BB2B}" srcOrd="2" destOrd="0" presId="urn:microsoft.com/office/officeart/2018/5/layout/IconCircleLabelList"/>
    <dgm:cxn modelId="{7C345E8C-0D91-4C0E-8D2D-7CEA3219FBC3}" type="presParOf" srcId="{60750DAD-F5C9-49BF-9AF5-29D65319E5C1}" destId="{771CC39E-65D9-4408-9BB6-BB8216C86C77}" srcOrd="3" destOrd="0" presId="urn:microsoft.com/office/officeart/2018/5/layout/IconCircleLabelList"/>
    <dgm:cxn modelId="{1E0D5CFC-16FF-4D8B-A091-28CF73872613}" type="presParOf" srcId="{646ECFE3-E723-44CE-9B88-A7B9C0C3A301}" destId="{EDB65A72-39F5-4926-8BF0-565C78C9B982}" srcOrd="3" destOrd="0" presId="urn:microsoft.com/office/officeart/2018/5/layout/IconCircleLabelList"/>
    <dgm:cxn modelId="{C38BBF16-199B-4460-AF44-6D50FCFF952C}" type="presParOf" srcId="{646ECFE3-E723-44CE-9B88-A7B9C0C3A301}" destId="{8778CC7D-CAA3-4FAB-8072-97601E450823}" srcOrd="4" destOrd="0" presId="urn:microsoft.com/office/officeart/2018/5/layout/IconCircleLabelList"/>
    <dgm:cxn modelId="{E611BFB2-9757-4C2A-9C3D-0DAF4D1DE0CE}" type="presParOf" srcId="{8778CC7D-CAA3-4FAB-8072-97601E450823}" destId="{E949F50F-99C5-4B3E-8F68-A0B087255238}" srcOrd="0" destOrd="0" presId="urn:microsoft.com/office/officeart/2018/5/layout/IconCircleLabelList"/>
    <dgm:cxn modelId="{230AE46A-F675-4104-B5B6-0E145DE51EF1}" type="presParOf" srcId="{8778CC7D-CAA3-4FAB-8072-97601E450823}" destId="{A36E6659-4669-43D3-B474-540C025E0C56}" srcOrd="1" destOrd="0" presId="urn:microsoft.com/office/officeart/2018/5/layout/IconCircleLabelList"/>
    <dgm:cxn modelId="{49D613CB-FD1D-41CE-B768-95BF2DB77FB4}" type="presParOf" srcId="{8778CC7D-CAA3-4FAB-8072-97601E450823}" destId="{7B0EF0C9-48BB-434D-B20C-A0BCDA59A00B}" srcOrd="2" destOrd="0" presId="urn:microsoft.com/office/officeart/2018/5/layout/IconCircleLabelList"/>
    <dgm:cxn modelId="{22FCC9AA-D538-4DCE-8398-C57ECFA87220}" type="presParOf" srcId="{8778CC7D-CAA3-4FAB-8072-97601E450823}" destId="{7EA540EB-4CE9-4988-8934-E4E2852C5A0B}" srcOrd="3" destOrd="0" presId="urn:microsoft.com/office/officeart/2018/5/layout/IconCircleLabelList"/>
    <dgm:cxn modelId="{793B6F33-7150-42D5-93F1-E55E25802E0C}" type="presParOf" srcId="{646ECFE3-E723-44CE-9B88-A7B9C0C3A301}" destId="{5ED93FFB-C370-472C-B95D-31EFF1F12A96}" srcOrd="5" destOrd="0" presId="urn:microsoft.com/office/officeart/2018/5/layout/IconCircleLabelList"/>
    <dgm:cxn modelId="{93EBA7C3-92B6-4A95-98D5-EA4B803ECB0E}" type="presParOf" srcId="{646ECFE3-E723-44CE-9B88-A7B9C0C3A301}" destId="{0DDE98EC-76D4-432A-95B7-7AF4CDD6D94F}" srcOrd="6" destOrd="0" presId="urn:microsoft.com/office/officeart/2018/5/layout/IconCircleLabelList"/>
    <dgm:cxn modelId="{4C0F702C-504E-412A-B9F2-8F260FAF4E22}" type="presParOf" srcId="{0DDE98EC-76D4-432A-95B7-7AF4CDD6D94F}" destId="{B6AD629D-DEAD-45D5-A6AE-1B00D266E0EA}" srcOrd="0" destOrd="0" presId="urn:microsoft.com/office/officeart/2018/5/layout/IconCircleLabelList"/>
    <dgm:cxn modelId="{D150B573-9E21-43E0-8FFC-183022D710C4}" type="presParOf" srcId="{0DDE98EC-76D4-432A-95B7-7AF4CDD6D94F}" destId="{5F4BD688-003B-445F-B323-CC48A96A775D}" srcOrd="1" destOrd="0" presId="urn:microsoft.com/office/officeart/2018/5/layout/IconCircleLabelList"/>
    <dgm:cxn modelId="{6DC86342-0329-45FE-B909-1BE6EA1B0CA0}" type="presParOf" srcId="{0DDE98EC-76D4-432A-95B7-7AF4CDD6D94F}" destId="{18F80034-1D14-4A61-A047-1B20D48BE6D4}" srcOrd="2" destOrd="0" presId="urn:microsoft.com/office/officeart/2018/5/layout/IconCircleLabelList"/>
    <dgm:cxn modelId="{127725B5-B0FC-4917-9351-EC19F1538A13}" type="presParOf" srcId="{0DDE98EC-76D4-432A-95B7-7AF4CDD6D94F}" destId="{AEB081E4-B564-44EA-BDFA-CF34F5AB5381}" srcOrd="3" destOrd="0" presId="urn:microsoft.com/office/officeart/2018/5/layout/IconCircleLabelList"/>
    <dgm:cxn modelId="{3CE2F473-B95A-409E-B8EF-B475B8242F25}" type="presParOf" srcId="{646ECFE3-E723-44CE-9B88-A7B9C0C3A301}" destId="{C25A5F85-B1DD-43DF-9DF6-9F6145BE961E}" srcOrd="7" destOrd="0" presId="urn:microsoft.com/office/officeart/2018/5/layout/IconCircleLabelList"/>
    <dgm:cxn modelId="{98DA51A7-FE96-43E5-A069-D2445259169A}" type="presParOf" srcId="{646ECFE3-E723-44CE-9B88-A7B9C0C3A301}" destId="{56A8A524-97B7-498F-99B1-42F7B860AE8E}" srcOrd="8" destOrd="0" presId="urn:microsoft.com/office/officeart/2018/5/layout/IconCircleLabelList"/>
    <dgm:cxn modelId="{C51E1736-9EB5-4621-B53C-2AEB4EA246D9}" type="presParOf" srcId="{56A8A524-97B7-498F-99B1-42F7B860AE8E}" destId="{E4D1FA89-E82A-4003-8F37-4F03D039A2C0}" srcOrd="0" destOrd="0" presId="urn:microsoft.com/office/officeart/2018/5/layout/IconCircleLabelList"/>
    <dgm:cxn modelId="{BBD58222-4F75-4769-B531-094CB12D5CE2}" type="presParOf" srcId="{56A8A524-97B7-498F-99B1-42F7B860AE8E}" destId="{380B8FE0-8F3E-43C3-AF29-B8CB26FC99D5}" srcOrd="1" destOrd="0" presId="urn:microsoft.com/office/officeart/2018/5/layout/IconCircleLabelList"/>
    <dgm:cxn modelId="{3B08F9F6-17A5-4E66-A149-682978B0E4E3}" type="presParOf" srcId="{56A8A524-97B7-498F-99B1-42F7B860AE8E}" destId="{74C7C9B9-7DA8-46B4-86F1-4D5A9D501061}" srcOrd="2" destOrd="0" presId="urn:microsoft.com/office/officeart/2018/5/layout/IconCircleLabelList"/>
    <dgm:cxn modelId="{D92EB29C-69D1-4244-957D-9FE46AAB22E5}" type="presParOf" srcId="{56A8A524-97B7-498F-99B1-42F7B860AE8E}" destId="{1D45E6B3-99DE-4986-A253-7D4D1EC1FCC0}" srcOrd="3" destOrd="0" presId="urn:microsoft.com/office/officeart/2018/5/layout/IconCircleLabelList"/>
    <dgm:cxn modelId="{3176D4B0-43A8-4673-9368-346908430937}" type="presParOf" srcId="{646ECFE3-E723-44CE-9B88-A7B9C0C3A301}" destId="{6D19E434-C969-4C16-A064-AC98CAE9C331}" srcOrd="9" destOrd="0" presId="urn:microsoft.com/office/officeart/2018/5/layout/IconCircleLabelList"/>
    <dgm:cxn modelId="{F8F3114E-6B5F-42DA-97D3-09E154EB2BAF}" type="presParOf" srcId="{646ECFE3-E723-44CE-9B88-A7B9C0C3A301}" destId="{3EF7C190-1B1A-4BF0-B186-955275C66532}" srcOrd="10" destOrd="0" presId="urn:microsoft.com/office/officeart/2018/5/layout/IconCircleLabelList"/>
    <dgm:cxn modelId="{02BB0CDB-C42A-4FE7-A151-7FD240415660}" type="presParOf" srcId="{3EF7C190-1B1A-4BF0-B186-955275C66532}" destId="{D57F0037-7411-46C2-9983-859063BF7373}" srcOrd="0" destOrd="0" presId="urn:microsoft.com/office/officeart/2018/5/layout/IconCircleLabelList"/>
    <dgm:cxn modelId="{A7846C9A-99D6-4346-A9A0-70FDA99CE474}" type="presParOf" srcId="{3EF7C190-1B1A-4BF0-B186-955275C66532}" destId="{43F0CCEF-F7AC-4907-85ED-A4A55779AB5A}" srcOrd="1" destOrd="0" presId="urn:microsoft.com/office/officeart/2018/5/layout/IconCircleLabelList"/>
    <dgm:cxn modelId="{A1EB45DA-7A19-4BB2-9268-2C3A77174F79}" type="presParOf" srcId="{3EF7C190-1B1A-4BF0-B186-955275C66532}" destId="{C31EE2AF-158E-4651-8E6A-684214B062C1}" srcOrd="2" destOrd="0" presId="urn:microsoft.com/office/officeart/2018/5/layout/IconCircleLabelList"/>
    <dgm:cxn modelId="{B4DC0DA4-4A41-4DE0-ACFB-7D201168013F}" type="presParOf" srcId="{3EF7C190-1B1A-4BF0-B186-955275C66532}" destId="{65C90165-87D4-45E8-B599-E7AD8BFDF9AB}" srcOrd="3" destOrd="0" presId="urn:microsoft.com/office/officeart/2018/5/layout/IconCircleLabelList"/>
    <dgm:cxn modelId="{6526166B-A680-4ECC-B695-F66628CDA796}" type="presParOf" srcId="{646ECFE3-E723-44CE-9B88-A7B9C0C3A301}" destId="{607325A9-3F3F-4BD3-8A2D-AF1019C95BFA}" srcOrd="11" destOrd="0" presId="urn:microsoft.com/office/officeart/2018/5/layout/IconCircleLabelList"/>
    <dgm:cxn modelId="{AED14FAC-1068-4D65-8D99-F946D60A29E1}" type="presParOf" srcId="{646ECFE3-E723-44CE-9B88-A7B9C0C3A301}" destId="{F929BE17-11B1-4495-B861-F978D26BC4D5}" srcOrd="12" destOrd="0" presId="urn:microsoft.com/office/officeart/2018/5/layout/IconCircleLabelList"/>
    <dgm:cxn modelId="{6429A4F1-6713-41C6-A66E-B7A48730FD54}" type="presParOf" srcId="{F929BE17-11B1-4495-B861-F978D26BC4D5}" destId="{19F87579-313A-4063-B066-8702F52FDD91}" srcOrd="0" destOrd="0" presId="urn:microsoft.com/office/officeart/2018/5/layout/IconCircleLabelList"/>
    <dgm:cxn modelId="{E371C3F5-FB70-4E31-A9E9-877F117443B3}" type="presParOf" srcId="{F929BE17-11B1-4495-B861-F978D26BC4D5}" destId="{2AABEBD9-D238-4CA9-B496-A125B3183771}" srcOrd="1" destOrd="0" presId="urn:microsoft.com/office/officeart/2018/5/layout/IconCircleLabelList"/>
    <dgm:cxn modelId="{ADFCA796-D1B0-4F75-AFC6-F093E94C3FF7}" type="presParOf" srcId="{F929BE17-11B1-4495-B861-F978D26BC4D5}" destId="{AAED0241-A012-4195-B95C-D4E0C3739AF3}" srcOrd="2" destOrd="0" presId="urn:microsoft.com/office/officeart/2018/5/layout/IconCircleLabelList"/>
    <dgm:cxn modelId="{60140420-9096-42E9-A8CA-EA418F81A8C7}" type="presParOf" srcId="{F929BE17-11B1-4495-B861-F978D26BC4D5}" destId="{F9EC383A-9509-4E2F-860C-208AAC4D42B3}" srcOrd="3" destOrd="0" presId="urn:microsoft.com/office/officeart/2018/5/layout/IconCircleLabelList"/>
    <dgm:cxn modelId="{BF9D0CBF-5E5E-4C52-9FD4-7AF7CD8E485D}" type="presParOf" srcId="{646ECFE3-E723-44CE-9B88-A7B9C0C3A301}" destId="{77BB077A-C39C-45F2-B6B1-117C6D2185B6}" srcOrd="13" destOrd="0" presId="urn:microsoft.com/office/officeart/2018/5/layout/IconCircleLabelList"/>
    <dgm:cxn modelId="{62F071C9-C88F-4903-AA25-B53713DDEFCA}" type="presParOf" srcId="{646ECFE3-E723-44CE-9B88-A7B9C0C3A301}" destId="{C1228D3B-B950-41E4-ADF6-028CD4A4287A}" srcOrd="14" destOrd="0" presId="urn:microsoft.com/office/officeart/2018/5/layout/IconCircleLabelList"/>
    <dgm:cxn modelId="{6E4A3666-78F4-4E10-9AFA-6F1C0110C0C0}" type="presParOf" srcId="{C1228D3B-B950-41E4-ADF6-028CD4A4287A}" destId="{D8BE0E95-9923-4294-95B6-4D140203A0A8}" srcOrd="0" destOrd="0" presId="urn:microsoft.com/office/officeart/2018/5/layout/IconCircleLabelList"/>
    <dgm:cxn modelId="{1A48B686-03CA-4A2C-961A-7EC002051D50}" type="presParOf" srcId="{C1228D3B-B950-41E4-ADF6-028CD4A4287A}" destId="{42EBE4C9-4ED1-43EB-9A5A-B6EE85474D3A}" srcOrd="1" destOrd="0" presId="urn:microsoft.com/office/officeart/2018/5/layout/IconCircleLabelList"/>
    <dgm:cxn modelId="{51A90CBE-FEFB-4596-954C-50E31E7E8A8E}" type="presParOf" srcId="{C1228D3B-B950-41E4-ADF6-028CD4A4287A}" destId="{A9CBECF7-7D38-4A56-BAC3-8049B8F2D8D7}" srcOrd="2" destOrd="0" presId="urn:microsoft.com/office/officeart/2018/5/layout/IconCircleLabelList"/>
    <dgm:cxn modelId="{5B8A0521-EE63-4968-A5A9-E46BCADB22F1}" type="presParOf" srcId="{C1228D3B-B950-41E4-ADF6-028CD4A4287A}" destId="{6CA329E9-0DC7-4EEC-84B1-4CDB9798D5C7}" srcOrd="3" destOrd="0" presId="urn:microsoft.com/office/officeart/2018/5/layout/IconCircleLabelList"/>
    <dgm:cxn modelId="{BF902944-AA90-4304-A412-4F3ED01C342F}" type="presParOf" srcId="{646ECFE3-E723-44CE-9B88-A7B9C0C3A301}" destId="{A2627EAE-F419-4AB8-9C21-FD22998F680F}" srcOrd="15" destOrd="0" presId="urn:microsoft.com/office/officeart/2018/5/layout/IconCircleLabelList"/>
    <dgm:cxn modelId="{98749A79-FC4E-48A3-AE4C-6010BA4735EB}" type="presParOf" srcId="{646ECFE3-E723-44CE-9B88-A7B9C0C3A301}" destId="{4B9E2932-A7E0-441D-90F6-F1D4A9D86D31}" srcOrd="16" destOrd="0" presId="urn:microsoft.com/office/officeart/2018/5/layout/IconCircleLabelList"/>
    <dgm:cxn modelId="{C1F21FD3-2BE3-41AA-9EF1-8BA6FAA0B201}" type="presParOf" srcId="{4B9E2932-A7E0-441D-90F6-F1D4A9D86D31}" destId="{D20426BD-E5DA-4ED0-99E1-219A5887C684}" srcOrd="0" destOrd="0" presId="urn:microsoft.com/office/officeart/2018/5/layout/IconCircleLabelList"/>
    <dgm:cxn modelId="{D4C0CD5B-09D3-4A26-9C81-11D692828213}" type="presParOf" srcId="{4B9E2932-A7E0-441D-90F6-F1D4A9D86D31}" destId="{F254DE34-7C85-474E-BECB-BD2F418A4342}" srcOrd="1" destOrd="0" presId="urn:microsoft.com/office/officeart/2018/5/layout/IconCircleLabelList"/>
    <dgm:cxn modelId="{18A7B8E1-D67A-47EE-91E4-F35EB246DF8E}" type="presParOf" srcId="{4B9E2932-A7E0-441D-90F6-F1D4A9D86D31}" destId="{4993F8AF-E319-4CF9-8B1F-D1EAF37B8E83}" srcOrd="2" destOrd="0" presId="urn:microsoft.com/office/officeart/2018/5/layout/IconCircleLabelList"/>
    <dgm:cxn modelId="{C35FFEEE-7671-4C77-9401-A46A4C1B3AFA}" type="presParOf" srcId="{4B9E2932-A7E0-441D-90F6-F1D4A9D86D31}" destId="{1D3BB583-8005-43D4-806E-41949934A34B}"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DB0B54-B6AD-4732-AACF-14BCB5BB63B6}"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GB"/>
        </a:p>
      </dgm:t>
    </dgm:pt>
    <dgm:pt modelId="{DE7819B2-84C1-40E1-87AE-E7C53FA38098}">
      <dgm:prSet phldrT="[Text]"/>
      <dgm:spPr/>
      <dgm:t>
        <a:bodyPr/>
        <a:lstStyle/>
        <a:p>
          <a:r>
            <a:rPr lang="en-GB" dirty="0"/>
            <a:t>Make some changes</a:t>
          </a:r>
        </a:p>
      </dgm:t>
    </dgm:pt>
    <dgm:pt modelId="{FD500960-862C-4B5E-BEC5-613CAF5C7229}" type="parTrans" cxnId="{83C3518D-D53F-4609-9354-718D51D0A47F}">
      <dgm:prSet/>
      <dgm:spPr/>
      <dgm:t>
        <a:bodyPr/>
        <a:lstStyle/>
        <a:p>
          <a:endParaRPr lang="en-GB"/>
        </a:p>
      </dgm:t>
    </dgm:pt>
    <dgm:pt modelId="{B9813413-9499-44F5-BFC5-6C5FDDF86B80}" type="sibTrans" cxnId="{83C3518D-D53F-4609-9354-718D51D0A47F}">
      <dgm:prSet/>
      <dgm:spPr/>
      <dgm:t>
        <a:bodyPr/>
        <a:lstStyle/>
        <a:p>
          <a:endParaRPr lang="en-GB"/>
        </a:p>
      </dgm:t>
    </dgm:pt>
    <dgm:pt modelId="{B7F6DF56-21C2-4219-8535-0C87C2DE2CB5}">
      <dgm:prSet phldrT="[Text]"/>
      <dgm:spPr/>
      <dgm:t>
        <a:bodyPr/>
        <a:lstStyle/>
        <a:p>
          <a:r>
            <a:rPr lang="en-GB" dirty="0"/>
            <a:t>Call Back Functionality added</a:t>
          </a:r>
        </a:p>
      </dgm:t>
    </dgm:pt>
    <dgm:pt modelId="{899D50A5-67E6-4B7F-86B8-B672D7913D06}" type="parTrans" cxnId="{79D8B6B3-9B04-47A9-A1D8-21482E9B2EE1}">
      <dgm:prSet/>
      <dgm:spPr/>
      <dgm:t>
        <a:bodyPr/>
        <a:lstStyle/>
        <a:p>
          <a:endParaRPr lang="en-GB"/>
        </a:p>
      </dgm:t>
    </dgm:pt>
    <dgm:pt modelId="{342A29C3-3B4D-43ED-99A5-749B496CC065}" type="sibTrans" cxnId="{79D8B6B3-9B04-47A9-A1D8-21482E9B2EE1}">
      <dgm:prSet/>
      <dgm:spPr/>
      <dgm:t>
        <a:bodyPr/>
        <a:lstStyle/>
        <a:p>
          <a:endParaRPr lang="en-GB"/>
        </a:p>
      </dgm:t>
    </dgm:pt>
    <dgm:pt modelId="{43C7F27E-03C4-4533-A1ED-7F1DD4FA24AF}">
      <dgm:prSet phldrT="[Text]"/>
      <dgm:spPr/>
      <dgm:t>
        <a:bodyPr/>
        <a:lstStyle/>
        <a:p>
          <a:r>
            <a:rPr lang="en-GB" dirty="0"/>
            <a:t>Options Menu</a:t>
          </a:r>
        </a:p>
      </dgm:t>
    </dgm:pt>
    <dgm:pt modelId="{81BBF2E3-1352-49A0-8316-D71D56AC5D11}" type="parTrans" cxnId="{8EEA327D-55F3-42BE-B86A-B106519623DB}">
      <dgm:prSet/>
      <dgm:spPr/>
      <dgm:t>
        <a:bodyPr/>
        <a:lstStyle/>
        <a:p>
          <a:endParaRPr lang="en-GB"/>
        </a:p>
      </dgm:t>
    </dgm:pt>
    <dgm:pt modelId="{24702802-CA14-420F-97D4-78D0360B04BB}" type="sibTrans" cxnId="{8EEA327D-55F3-42BE-B86A-B106519623DB}">
      <dgm:prSet/>
      <dgm:spPr/>
      <dgm:t>
        <a:bodyPr/>
        <a:lstStyle/>
        <a:p>
          <a:endParaRPr lang="en-GB"/>
        </a:p>
      </dgm:t>
    </dgm:pt>
    <dgm:pt modelId="{C6D282BF-A3AE-4172-BDCD-2E3075E5C728}">
      <dgm:prSet phldrT="[Text]"/>
      <dgm:spPr/>
      <dgm:t>
        <a:bodyPr/>
        <a:lstStyle/>
        <a:p>
          <a:r>
            <a:rPr lang="en-GB" dirty="0"/>
            <a:t>Contractual requirement</a:t>
          </a:r>
        </a:p>
      </dgm:t>
    </dgm:pt>
    <dgm:pt modelId="{108D3E14-80D9-4B76-BDCC-D92C3F20CF63}" type="parTrans" cxnId="{AE3EF398-892C-48FE-8662-F0513D817022}">
      <dgm:prSet/>
      <dgm:spPr/>
      <dgm:t>
        <a:bodyPr/>
        <a:lstStyle/>
        <a:p>
          <a:endParaRPr lang="en-GB"/>
        </a:p>
      </dgm:t>
    </dgm:pt>
    <dgm:pt modelId="{19CFA273-801E-499C-8B1C-F583F0D68FB1}" type="sibTrans" cxnId="{AE3EF398-892C-48FE-8662-F0513D817022}">
      <dgm:prSet/>
      <dgm:spPr/>
      <dgm:t>
        <a:bodyPr/>
        <a:lstStyle/>
        <a:p>
          <a:endParaRPr lang="en-GB"/>
        </a:p>
      </dgm:t>
    </dgm:pt>
    <dgm:pt modelId="{F993C60C-177A-4BA2-A948-38F04C4CD62D}" type="pres">
      <dgm:prSet presAssocID="{30DB0B54-B6AD-4732-AACF-14BCB5BB63B6}" presName="matrix" presStyleCnt="0">
        <dgm:presLayoutVars>
          <dgm:chMax val="1"/>
          <dgm:dir/>
          <dgm:resizeHandles val="exact"/>
        </dgm:presLayoutVars>
      </dgm:prSet>
      <dgm:spPr/>
    </dgm:pt>
    <dgm:pt modelId="{0786D82B-EDC7-44E1-9C79-916BD0F47DFF}" type="pres">
      <dgm:prSet presAssocID="{30DB0B54-B6AD-4732-AACF-14BCB5BB63B6}" presName="diamond" presStyleLbl="bgShp" presStyleIdx="0" presStyleCnt="1"/>
      <dgm:spPr/>
    </dgm:pt>
    <dgm:pt modelId="{EA47AB80-2857-4D08-91F8-FFBE48D0A73C}" type="pres">
      <dgm:prSet presAssocID="{30DB0B54-B6AD-4732-AACF-14BCB5BB63B6}" presName="quad1" presStyleLbl="node1" presStyleIdx="0" presStyleCnt="4">
        <dgm:presLayoutVars>
          <dgm:chMax val="0"/>
          <dgm:chPref val="0"/>
          <dgm:bulletEnabled val="1"/>
        </dgm:presLayoutVars>
      </dgm:prSet>
      <dgm:spPr/>
    </dgm:pt>
    <dgm:pt modelId="{97BDD783-37DE-4640-BDC1-491DDFFAF433}" type="pres">
      <dgm:prSet presAssocID="{30DB0B54-B6AD-4732-AACF-14BCB5BB63B6}" presName="quad2" presStyleLbl="node1" presStyleIdx="1" presStyleCnt="4">
        <dgm:presLayoutVars>
          <dgm:chMax val="0"/>
          <dgm:chPref val="0"/>
          <dgm:bulletEnabled val="1"/>
        </dgm:presLayoutVars>
      </dgm:prSet>
      <dgm:spPr/>
    </dgm:pt>
    <dgm:pt modelId="{7A7F4870-331D-459E-B679-7BDB7F8DF49A}" type="pres">
      <dgm:prSet presAssocID="{30DB0B54-B6AD-4732-AACF-14BCB5BB63B6}" presName="quad3" presStyleLbl="node1" presStyleIdx="2" presStyleCnt="4">
        <dgm:presLayoutVars>
          <dgm:chMax val="0"/>
          <dgm:chPref val="0"/>
          <dgm:bulletEnabled val="1"/>
        </dgm:presLayoutVars>
      </dgm:prSet>
      <dgm:spPr/>
    </dgm:pt>
    <dgm:pt modelId="{3D7EACF1-DDA3-4414-BE0F-2BCA6DD0F95C}" type="pres">
      <dgm:prSet presAssocID="{30DB0B54-B6AD-4732-AACF-14BCB5BB63B6}" presName="quad4" presStyleLbl="node1" presStyleIdx="3" presStyleCnt="4">
        <dgm:presLayoutVars>
          <dgm:chMax val="0"/>
          <dgm:chPref val="0"/>
          <dgm:bulletEnabled val="1"/>
        </dgm:presLayoutVars>
      </dgm:prSet>
      <dgm:spPr/>
    </dgm:pt>
  </dgm:ptLst>
  <dgm:cxnLst>
    <dgm:cxn modelId="{94A6050A-9C31-4D3C-9B23-850B0971229C}" type="presOf" srcId="{C6D282BF-A3AE-4172-BDCD-2E3075E5C728}" destId="{97BDD783-37DE-4640-BDC1-491DDFFAF433}" srcOrd="0" destOrd="0" presId="urn:microsoft.com/office/officeart/2005/8/layout/matrix3"/>
    <dgm:cxn modelId="{146D560F-C6E8-4257-85EE-42359AEF49E7}" type="presOf" srcId="{B7F6DF56-21C2-4219-8535-0C87C2DE2CB5}" destId="{7A7F4870-331D-459E-B679-7BDB7F8DF49A}" srcOrd="0" destOrd="0" presId="urn:microsoft.com/office/officeart/2005/8/layout/matrix3"/>
    <dgm:cxn modelId="{B2C62C26-C230-4EBF-9544-AF1BA616D8D6}" type="presOf" srcId="{DE7819B2-84C1-40E1-87AE-E7C53FA38098}" destId="{EA47AB80-2857-4D08-91F8-FFBE48D0A73C}" srcOrd="0" destOrd="0" presId="urn:microsoft.com/office/officeart/2005/8/layout/matrix3"/>
    <dgm:cxn modelId="{F4188527-B82D-4343-B43A-80C7D6B9AD6C}" type="presOf" srcId="{30DB0B54-B6AD-4732-AACF-14BCB5BB63B6}" destId="{F993C60C-177A-4BA2-A948-38F04C4CD62D}" srcOrd="0" destOrd="0" presId="urn:microsoft.com/office/officeart/2005/8/layout/matrix3"/>
    <dgm:cxn modelId="{9BC1EE53-686A-4448-A739-10493B6299B1}" type="presOf" srcId="{43C7F27E-03C4-4533-A1ED-7F1DD4FA24AF}" destId="{3D7EACF1-DDA3-4414-BE0F-2BCA6DD0F95C}" srcOrd="0" destOrd="0" presId="urn:microsoft.com/office/officeart/2005/8/layout/matrix3"/>
    <dgm:cxn modelId="{8EEA327D-55F3-42BE-B86A-B106519623DB}" srcId="{30DB0B54-B6AD-4732-AACF-14BCB5BB63B6}" destId="{43C7F27E-03C4-4533-A1ED-7F1DD4FA24AF}" srcOrd="3" destOrd="0" parTransId="{81BBF2E3-1352-49A0-8316-D71D56AC5D11}" sibTransId="{24702802-CA14-420F-97D4-78D0360B04BB}"/>
    <dgm:cxn modelId="{83C3518D-D53F-4609-9354-718D51D0A47F}" srcId="{30DB0B54-B6AD-4732-AACF-14BCB5BB63B6}" destId="{DE7819B2-84C1-40E1-87AE-E7C53FA38098}" srcOrd="0" destOrd="0" parTransId="{FD500960-862C-4B5E-BEC5-613CAF5C7229}" sibTransId="{B9813413-9499-44F5-BFC5-6C5FDDF86B80}"/>
    <dgm:cxn modelId="{AE3EF398-892C-48FE-8662-F0513D817022}" srcId="{30DB0B54-B6AD-4732-AACF-14BCB5BB63B6}" destId="{C6D282BF-A3AE-4172-BDCD-2E3075E5C728}" srcOrd="1" destOrd="0" parTransId="{108D3E14-80D9-4B76-BDCC-D92C3F20CF63}" sibTransId="{19CFA273-801E-499C-8B1C-F583F0D68FB1}"/>
    <dgm:cxn modelId="{79D8B6B3-9B04-47A9-A1D8-21482E9B2EE1}" srcId="{30DB0B54-B6AD-4732-AACF-14BCB5BB63B6}" destId="{B7F6DF56-21C2-4219-8535-0C87C2DE2CB5}" srcOrd="2" destOrd="0" parTransId="{899D50A5-67E6-4B7F-86B8-B672D7913D06}" sibTransId="{342A29C3-3B4D-43ED-99A5-749B496CC065}"/>
    <dgm:cxn modelId="{177B4695-D01A-435B-9E42-BFC70DF1646B}" type="presParOf" srcId="{F993C60C-177A-4BA2-A948-38F04C4CD62D}" destId="{0786D82B-EDC7-44E1-9C79-916BD0F47DFF}" srcOrd="0" destOrd="0" presId="urn:microsoft.com/office/officeart/2005/8/layout/matrix3"/>
    <dgm:cxn modelId="{809675D4-799E-47BD-968D-92DEAB241AED}" type="presParOf" srcId="{F993C60C-177A-4BA2-A948-38F04C4CD62D}" destId="{EA47AB80-2857-4D08-91F8-FFBE48D0A73C}" srcOrd="1" destOrd="0" presId="urn:microsoft.com/office/officeart/2005/8/layout/matrix3"/>
    <dgm:cxn modelId="{D145AA25-32FE-44E7-9AA2-B68A43EADC55}" type="presParOf" srcId="{F993C60C-177A-4BA2-A948-38F04C4CD62D}" destId="{97BDD783-37DE-4640-BDC1-491DDFFAF433}" srcOrd="2" destOrd="0" presId="urn:microsoft.com/office/officeart/2005/8/layout/matrix3"/>
    <dgm:cxn modelId="{DBF1A085-845F-4CE0-966C-6AA1A41B5951}" type="presParOf" srcId="{F993C60C-177A-4BA2-A948-38F04C4CD62D}" destId="{7A7F4870-331D-459E-B679-7BDB7F8DF49A}" srcOrd="3" destOrd="0" presId="urn:microsoft.com/office/officeart/2005/8/layout/matrix3"/>
    <dgm:cxn modelId="{3BA35F0D-DB81-42A4-A0BA-D335AFCC5904}" type="presParOf" srcId="{F993C60C-177A-4BA2-A948-38F04C4CD62D}" destId="{3D7EACF1-DDA3-4414-BE0F-2BCA6DD0F95C}"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A81BCD-6167-467E-955D-2E668FBA65E0}"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n-GB"/>
        </a:p>
      </dgm:t>
    </dgm:pt>
    <dgm:pt modelId="{1AF4DF84-36F3-4B2A-A8E1-B8528D356E32}">
      <dgm:prSet phldrT="[Text]"/>
      <dgm:spPr/>
      <dgm:t>
        <a:bodyPr/>
        <a:lstStyle/>
        <a:p>
          <a:r>
            <a:rPr lang="en-GB" dirty="0"/>
            <a:t>Call Back</a:t>
          </a:r>
        </a:p>
      </dgm:t>
    </dgm:pt>
    <dgm:pt modelId="{218C6824-4C70-48D6-9BB5-E7AEDECC3ED1}" type="parTrans" cxnId="{4EB11F52-2C14-4BD4-A8AB-D6EE3C029A9C}">
      <dgm:prSet/>
      <dgm:spPr/>
      <dgm:t>
        <a:bodyPr/>
        <a:lstStyle/>
        <a:p>
          <a:endParaRPr lang="en-GB"/>
        </a:p>
      </dgm:t>
    </dgm:pt>
    <dgm:pt modelId="{D560D86F-E8B0-4F8D-8A1F-5DD8D2F11C3A}" type="sibTrans" cxnId="{4EB11F52-2C14-4BD4-A8AB-D6EE3C029A9C}">
      <dgm:prSet/>
      <dgm:spPr/>
      <dgm:t>
        <a:bodyPr/>
        <a:lstStyle/>
        <a:p>
          <a:endParaRPr lang="en-GB"/>
        </a:p>
      </dgm:t>
    </dgm:pt>
    <dgm:pt modelId="{CBB18FF1-B79C-4172-93A5-F75B5A2DBFC7}">
      <dgm:prSet phldrT="[Text]" custT="1"/>
      <dgm:spPr/>
      <dgm:t>
        <a:bodyPr/>
        <a:lstStyle/>
        <a:p>
          <a:r>
            <a:rPr lang="en-GB" sz="1400" dirty="0"/>
            <a:t>30 seconds later option to press 8 to hold place in queue (put phone down)</a:t>
          </a:r>
        </a:p>
      </dgm:t>
    </dgm:pt>
    <dgm:pt modelId="{AD901F4C-DD7D-4E51-B9B9-4759A7C82472}" type="parTrans" cxnId="{07F58AB9-DD26-4B70-A49A-AD5CA8555BE6}">
      <dgm:prSet/>
      <dgm:spPr/>
      <dgm:t>
        <a:bodyPr/>
        <a:lstStyle/>
        <a:p>
          <a:endParaRPr lang="en-GB"/>
        </a:p>
      </dgm:t>
    </dgm:pt>
    <dgm:pt modelId="{FBB05476-E7F9-4067-9F3A-1C3F45CAFD72}" type="sibTrans" cxnId="{07F58AB9-DD26-4B70-A49A-AD5CA8555BE6}">
      <dgm:prSet/>
      <dgm:spPr/>
      <dgm:t>
        <a:bodyPr/>
        <a:lstStyle/>
        <a:p>
          <a:endParaRPr lang="en-GB"/>
        </a:p>
      </dgm:t>
    </dgm:pt>
    <dgm:pt modelId="{DE2AB767-4A5E-4E6A-9078-A7E9FA5AB6A9}">
      <dgm:prSet phldrT="[Text]" custT="1"/>
      <dgm:spPr/>
      <dgm:t>
        <a:bodyPr/>
        <a:lstStyle/>
        <a:p>
          <a:r>
            <a:rPr lang="en-GB" sz="1400" dirty="0"/>
            <a:t>After 1 minute reiterate position in the queue</a:t>
          </a:r>
        </a:p>
      </dgm:t>
    </dgm:pt>
    <dgm:pt modelId="{C8293D77-1B9C-4EDB-906E-15DCEB74FB24}" type="parTrans" cxnId="{693888F0-06FD-4853-8028-E3C1B9F0C521}">
      <dgm:prSet/>
      <dgm:spPr/>
      <dgm:t>
        <a:bodyPr/>
        <a:lstStyle/>
        <a:p>
          <a:endParaRPr lang="en-GB"/>
        </a:p>
      </dgm:t>
    </dgm:pt>
    <dgm:pt modelId="{050C6EA5-2610-41B7-88A2-7A04A67E8802}" type="sibTrans" cxnId="{693888F0-06FD-4853-8028-E3C1B9F0C521}">
      <dgm:prSet/>
      <dgm:spPr/>
      <dgm:t>
        <a:bodyPr/>
        <a:lstStyle/>
        <a:p>
          <a:endParaRPr lang="en-GB"/>
        </a:p>
      </dgm:t>
    </dgm:pt>
    <dgm:pt modelId="{580A803C-2718-4533-A6E8-D9974B9D7E5F}">
      <dgm:prSet phldrT="[Text]"/>
      <dgm:spPr/>
      <dgm:t>
        <a:bodyPr/>
        <a:lstStyle/>
        <a:p>
          <a:r>
            <a:rPr lang="en-GB" dirty="0"/>
            <a:t>Options Menu</a:t>
          </a:r>
        </a:p>
      </dgm:t>
    </dgm:pt>
    <dgm:pt modelId="{876AC01D-BE0E-4CB3-BE9C-F158409B73A8}" type="parTrans" cxnId="{8141A9D0-6C45-40C1-BECE-4E6AC06B8DA8}">
      <dgm:prSet/>
      <dgm:spPr/>
      <dgm:t>
        <a:bodyPr/>
        <a:lstStyle/>
        <a:p>
          <a:endParaRPr lang="en-GB"/>
        </a:p>
      </dgm:t>
    </dgm:pt>
    <dgm:pt modelId="{94754F9E-695D-410D-8E05-C1122D0B0DAF}" type="sibTrans" cxnId="{8141A9D0-6C45-40C1-BECE-4E6AC06B8DA8}">
      <dgm:prSet/>
      <dgm:spPr/>
      <dgm:t>
        <a:bodyPr/>
        <a:lstStyle/>
        <a:p>
          <a:endParaRPr lang="en-GB"/>
        </a:p>
      </dgm:t>
    </dgm:pt>
    <dgm:pt modelId="{C95DAD56-88F4-4145-9A8B-82A51E91159B}">
      <dgm:prSet phldrT="[Text]" custT="1"/>
      <dgm:spPr/>
      <dgm:t>
        <a:bodyPr/>
        <a:lstStyle/>
        <a:p>
          <a:r>
            <a:rPr lang="en-GB" sz="1400" dirty="0"/>
            <a:t>New phone message added</a:t>
          </a:r>
        </a:p>
      </dgm:t>
    </dgm:pt>
    <dgm:pt modelId="{448422A4-2875-49E5-AB54-FB762F3C9DEE}" type="parTrans" cxnId="{2FD8B217-68CF-4B80-9070-B20EF145F4D6}">
      <dgm:prSet/>
      <dgm:spPr/>
      <dgm:t>
        <a:bodyPr/>
        <a:lstStyle/>
        <a:p>
          <a:endParaRPr lang="en-GB"/>
        </a:p>
      </dgm:t>
    </dgm:pt>
    <dgm:pt modelId="{BB7B5A5A-0D8C-4570-83B5-F2B7D7E33FA4}" type="sibTrans" cxnId="{2FD8B217-68CF-4B80-9070-B20EF145F4D6}">
      <dgm:prSet/>
      <dgm:spPr/>
      <dgm:t>
        <a:bodyPr/>
        <a:lstStyle/>
        <a:p>
          <a:endParaRPr lang="en-GB"/>
        </a:p>
      </dgm:t>
    </dgm:pt>
    <dgm:pt modelId="{9D95E6F8-40A2-45CD-A32F-EC2CB8169E3E}">
      <dgm:prSet phldrT="[Text]" custT="1"/>
      <dgm:spPr/>
      <dgm:t>
        <a:bodyPr/>
        <a:lstStyle/>
        <a:p>
          <a:r>
            <a:rPr lang="en-GB" sz="1400" dirty="0"/>
            <a:t>Start small</a:t>
          </a:r>
        </a:p>
      </dgm:t>
    </dgm:pt>
    <dgm:pt modelId="{A4E8BA4C-75AE-45F1-9B13-6BDCF7E61011}" type="parTrans" cxnId="{C0F07BDC-A4D0-41DC-BE1A-BE04C2B3EA62}">
      <dgm:prSet/>
      <dgm:spPr/>
      <dgm:t>
        <a:bodyPr/>
        <a:lstStyle/>
        <a:p>
          <a:endParaRPr lang="en-GB"/>
        </a:p>
      </dgm:t>
    </dgm:pt>
    <dgm:pt modelId="{3278EDE1-3E2F-41C0-813B-20B2B7F01C27}" type="sibTrans" cxnId="{C0F07BDC-A4D0-41DC-BE1A-BE04C2B3EA62}">
      <dgm:prSet/>
      <dgm:spPr/>
      <dgm:t>
        <a:bodyPr/>
        <a:lstStyle/>
        <a:p>
          <a:endParaRPr lang="en-GB"/>
        </a:p>
      </dgm:t>
    </dgm:pt>
    <dgm:pt modelId="{1666095C-1C2B-4D68-9E82-3281138C6F4E}">
      <dgm:prSet custT="1"/>
      <dgm:spPr/>
      <dgm:t>
        <a:bodyPr/>
        <a:lstStyle/>
        <a:p>
          <a:r>
            <a:rPr lang="en-GB" sz="1400" dirty="0"/>
            <a:t>When at position 1 you will be called back (we will hear it ringing out)</a:t>
          </a:r>
        </a:p>
      </dgm:t>
    </dgm:pt>
    <dgm:pt modelId="{D3DCE225-2BB3-4A31-93E2-B99F7DDA3802}" type="parTrans" cxnId="{C8B66852-FBEF-433A-A150-74FD0D763BCB}">
      <dgm:prSet/>
      <dgm:spPr/>
      <dgm:t>
        <a:bodyPr/>
        <a:lstStyle/>
        <a:p>
          <a:endParaRPr lang="en-GB"/>
        </a:p>
      </dgm:t>
    </dgm:pt>
    <dgm:pt modelId="{58658277-059E-4C8D-B598-2C723E77B65A}" type="sibTrans" cxnId="{C8B66852-FBEF-433A-A150-74FD0D763BCB}">
      <dgm:prSet/>
      <dgm:spPr/>
      <dgm:t>
        <a:bodyPr/>
        <a:lstStyle/>
        <a:p>
          <a:endParaRPr lang="en-GB"/>
        </a:p>
      </dgm:t>
    </dgm:pt>
    <dgm:pt modelId="{896CC658-5AAA-4066-937E-E902EDEA453C}">
      <dgm:prSet custT="1"/>
      <dgm:spPr/>
      <dgm:t>
        <a:bodyPr/>
        <a:lstStyle/>
        <a:p>
          <a:r>
            <a:rPr lang="en-GB" sz="1400" dirty="0"/>
            <a:t>1 – Appt &amp; All Enquires</a:t>
          </a:r>
        </a:p>
        <a:p>
          <a:r>
            <a:rPr lang="en-GB" sz="1400" dirty="0"/>
            <a:t>2 – Prescription Queues (not to order)</a:t>
          </a:r>
        </a:p>
      </dgm:t>
    </dgm:pt>
    <dgm:pt modelId="{37837C78-9CF6-4C51-875C-DD50ED3E2A09}" type="parTrans" cxnId="{23980748-C4BF-4ABE-BE8A-4BC0032002E5}">
      <dgm:prSet/>
      <dgm:spPr/>
      <dgm:t>
        <a:bodyPr/>
        <a:lstStyle/>
        <a:p>
          <a:endParaRPr lang="en-GB"/>
        </a:p>
      </dgm:t>
    </dgm:pt>
    <dgm:pt modelId="{1615C6D0-1C2A-49E7-AE04-8FB9FDFA9591}" type="sibTrans" cxnId="{23980748-C4BF-4ABE-BE8A-4BC0032002E5}">
      <dgm:prSet/>
      <dgm:spPr/>
      <dgm:t>
        <a:bodyPr/>
        <a:lstStyle/>
        <a:p>
          <a:endParaRPr lang="en-GB"/>
        </a:p>
      </dgm:t>
    </dgm:pt>
    <dgm:pt modelId="{310F2C65-BEE9-4F0E-9415-5CF3CF84FF08}" type="pres">
      <dgm:prSet presAssocID="{D5A81BCD-6167-467E-955D-2E668FBA65E0}" presName="Name0" presStyleCnt="0">
        <dgm:presLayoutVars>
          <dgm:dir/>
          <dgm:animLvl val="lvl"/>
          <dgm:resizeHandles val="exact"/>
        </dgm:presLayoutVars>
      </dgm:prSet>
      <dgm:spPr/>
    </dgm:pt>
    <dgm:pt modelId="{3203F618-2CC5-4FD0-975D-F92DCD9961B0}" type="pres">
      <dgm:prSet presAssocID="{1AF4DF84-36F3-4B2A-A8E1-B8528D356E32}" presName="vertFlow" presStyleCnt="0"/>
      <dgm:spPr/>
    </dgm:pt>
    <dgm:pt modelId="{46AEDDA9-F45F-4BF5-92BB-D13E34723BA0}" type="pres">
      <dgm:prSet presAssocID="{1AF4DF84-36F3-4B2A-A8E1-B8528D356E32}" presName="header" presStyleLbl="node1" presStyleIdx="0" presStyleCnt="2"/>
      <dgm:spPr/>
    </dgm:pt>
    <dgm:pt modelId="{87074DF8-E248-4D56-AC08-1E731DDB1BD1}" type="pres">
      <dgm:prSet presAssocID="{C8293D77-1B9C-4EDB-906E-15DCEB74FB24}" presName="parTrans" presStyleLbl="sibTrans2D1" presStyleIdx="0" presStyleCnt="6"/>
      <dgm:spPr/>
    </dgm:pt>
    <dgm:pt modelId="{2ACB6C97-0C1D-4661-A547-C8F78BD58427}" type="pres">
      <dgm:prSet presAssocID="{DE2AB767-4A5E-4E6A-9078-A7E9FA5AB6A9}" presName="child" presStyleLbl="alignAccFollowNode1" presStyleIdx="0" presStyleCnt="6" custScaleY="186512">
        <dgm:presLayoutVars>
          <dgm:chMax val="0"/>
          <dgm:bulletEnabled val="1"/>
        </dgm:presLayoutVars>
      </dgm:prSet>
      <dgm:spPr/>
    </dgm:pt>
    <dgm:pt modelId="{F378A48B-C81D-4A46-AE1F-67FE22539079}" type="pres">
      <dgm:prSet presAssocID="{050C6EA5-2610-41B7-88A2-7A04A67E8802}" presName="sibTrans" presStyleLbl="sibTrans2D1" presStyleIdx="1" presStyleCnt="6"/>
      <dgm:spPr/>
    </dgm:pt>
    <dgm:pt modelId="{C2685971-920C-4578-87EB-D6890496861A}" type="pres">
      <dgm:prSet presAssocID="{CBB18FF1-B79C-4172-93A5-F75B5A2DBFC7}" presName="child" presStyleLbl="alignAccFollowNode1" presStyleIdx="1" presStyleCnt="6" custScaleY="186512">
        <dgm:presLayoutVars>
          <dgm:chMax val="0"/>
          <dgm:bulletEnabled val="1"/>
        </dgm:presLayoutVars>
      </dgm:prSet>
      <dgm:spPr/>
    </dgm:pt>
    <dgm:pt modelId="{0473D6F5-7A20-4EBA-AB9B-2AE2C5C74527}" type="pres">
      <dgm:prSet presAssocID="{FBB05476-E7F9-4067-9F3A-1C3F45CAFD72}" presName="sibTrans" presStyleLbl="sibTrans2D1" presStyleIdx="2" presStyleCnt="6"/>
      <dgm:spPr/>
    </dgm:pt>
    <dgm:pt modelId="{A73616AD-1377-4B63-81E0-509065BA4C63}" type="pres">
      <dgm:prSet presAssocID="{1666095C-1C2B-4D68-9E82-3281138C6F4E}" presName="child" presStyleLbl="alignAccFollowNode1" presStyleIdx="2" presStyleCnt="6" custScaleY="186512" custLinFactNeighborY="-19178">
        <dgm:presLayoutVars>
          <dgm:chMax val="0"/>
          <dgm:bulletEnabled val="1"/>
        </dgm:presLayoutVars>
      </dgm:prSet>
      <dgm:spPr/>
    </dgm:pt>
    <dgm:pt modelId="{9F6F9AD8-EEFD-4123-8E93-447E6154F2DE}" type="pres">
      <dgm:prSet presAssocID="{1AF4DF84-36F3-4B2A-A8E1-B8528D356E32}" presName="hSp" presStyleCnt="0"/>
      <dgm:spPr/>
    </dgm:pt>
    <dgm:pt modelId="{F2C03A01-2465-4C00-9055-C83C98955105}" type="pres">
      <dgm:prSet presAssocID="{580A803C-2718-4533-A6E8-D9974B9D7E5F}" presName="vertFlow" presStyleCnt="0"/>
      <dgm:spPr/>
    </dgm:pt>
    <dgm:pt modelId="{B6E4F26A-09A0-440F-8FBF-6B2A0C0CFB6E}" type="pres">
      <dgm:prSet presAssocID="{580A803C-2718-4533-A6E8-D9974B9D7E5F}" presName="header" presStyleLbl="node1" presStyleIdx="1" presStyleCnt="2"/>
      <dgm:spPr/>
    </dgm:pt>
    <dgm:pt modelId="{764D893F-0C7E-4C27-964E-E06CCB65A03C}" type="pres">
      <dgm:prSet presAssocID="{448422A4-2875-49E5-AB54-FB762F3C9DEE}" presName="parTrans" presStyleLbl="sibTrans2D1" presStyleIdx="3" presStyleCnt="6"/>
      <dgm:spPr/>
    </dgm:pt>
    <dgm:pt modelId="{0644F288-9E43-4BA8-BF06-B40B55B255F4}" type="pres">
      <dgm:prSet presAssocID="{C95DAD56-88F4-4145-9A8B-82A51E91159B}" presName="child" presStyleLbl="alignAccFollowNode1" presStyleIdx="3" presStyleCnt="6" custScaleY="186512">
        <dgm:presLayoutVars>
          <dgm:chMax val="0"/>
          <dgm:bulletEnabled val="1"/>
        </dgm:presLayoutVars>
      </dgm:prSet>
      <dgm:spPr/>
    </dgm:pt>
    <dgm:pt modelId="{B1621A80-187B-49A5-8FAC-7D2E561558BA}" type="pres">
      <dgm:prSet presAssocID="{BB7B5A5A-0D8C-4570-83B5-F2B7D7E33FA4}" presName="sibTrans" presStyleLbl="sibTrans2D1" presStyleIdx="4" presStyleCnt="6"/>
      <dgm:spPr/>
    </dgm:pt>
    <dgm:pt modelId="{F029E92D-0BCD-4EEA-9E2D-77F153665FC5}" type="pres">
      <dgm:prSet presAssocID="{9D95E6F8-40A2-45CD-A32F-EC2CB8169E3E}" presName="child" presStyleLbl="alignAccFollowNode1" presStyleIdx="4" presStyleCnt="6" custScaleY="186512">
        <dgm:presLayoutVars>
          <dgm:chMax val="0"/>
          <dgm:bulletEnabled val="1"/>
        </dgm:presLayoutVars>
      </dgm:prSet>
      <dgm:spPr/>
    </dgm:pt>
    <dgm:pt modelId="{EA53586E-DE9C-4BDF-A88D-4199B9D58783}" type="pres">
      <dgm:prSet presAssocID="{3278EDE1-3E2F-41C0-813B-20B2B7F01C27}" presName="sibTrans" presStyleLbl="sibTrans2D1" presStyleIdx="5" presStyleCnt="6"/>
      <dgm:spPr/>
    </dgm:pt>
    <dgm:pt modelId="{A9233486-8FC1-4429-A5C6-AE3DF4FD2FB5}" type="pres">
      <dgm:prSet presAssocID="{896CC658-5AAA-4066-937E-E902EDEA453C}" presName="child" presStyleLbl="alignAccFollowNode1" presStyleIdx="5" presStyleCnt="6" custScaleY="186512">
        <dgm:presLayoutVars>
          <dgm:chMax val="0"/>
          <dgm:bulletEnabled val="1"/>
        </dgm:presLayoutVars>
      </dgm:prSet>
      <dgm:spPr/>
    </dgm:pt>
  </dgm:ptLst>
  <dgm:cxnLst>
    <dgm:cxn modelId="{2B8B4815-B161-46F3-859B-3B119D025790}" type="presOf" srcId="{1AF4DF84-36F3-4B2A-A8E1-B8528D356E32}" destId="{46AEDDA9-F45F-4BF5-92BB-D13E34723BA0}" srcOrd="0" destOrd="0" presId="urn:microsoft.com/office/officeart/2005/8/layout/lProcess1"/>
    <dgm:cxn modelId="{2FD8B217-68CF-4B80-9070-B20EF145F4D6}" srcId="{580A803C-2718-4533-A6E8-D9974B9D7E5F}" destId="{C95DAD56-88F4-4145-9A8B-82A51E91159B}" srcOrd="0" destOrd="0" parTransId="{448422A4-2875-49E5-AB54-FB762F3C9DEE}" sibTransId="{BB7B5A5A-0D8C-4570-83B5-F2B7D7E33FA4}"/>
    <dgm:cxn modelId="{B6AC8836-73E4-4BEC-960E-2ED1AB2A6B5D}" type="presOf" srcId="{FBB05476-E7F9-4067-9F3A-1C3F45CAFD72}" destId="{0473D6F5-7A20-4EBA-AB9B-2AE2C5C74527}" srcOrd="0" destOrd="0" presId="urn:microsoft.com/office/officeart/2005/8/layout/lProcess1"/>
    <dgm:cxn modelId="{0B58E13D-F905-44E5-97F2-EC2B1780C60B}" type="presOf" srcId="{3278EDE1-3E2F-41C0-813B-20B2B7F01C27}" destId="{EA53586E-DE9C-4BDF-A88D-4199B9D58783}" srcOrd="0" destOrd="0" presId="urn:microsoft.com/office/officeart/2005/8/layout/lProcess1"/>
    <dgm:cxn modelId="{3B981660-3791-48B6-90DA-CFA04651348A}" type="presOf" srcId="{D5A81BCD-6167-467E-955D-2E668FBA65E0}" destId="{310F2C65-BEE9-4F0E-9415-5CF3CF84FF08}" srcOrd="0" destOrd="0" presId="urn:microsoft.com/office/officeart/2005/8/layout/lProcess1"/>
    <dgm:cxn modelId="{23980748-C4BF-4ABE-BE8A-4BC0032002E5}" srcId="{580A803C-2718-4533-A6E8-D9974B9D7E5F}" destId="{896CC658-5AAA-4066-937E-E902EDEA453C}" srcOrd="2" destOrd="0" parTransId="{37837C78-9CF6-4C51-875C-DD50ED3E2A09}" sibTransId="{1615C6D0-1C2A-49E7-AE04-8FB9FDFA9591}"/>
    <dgm:cxn modelId="{D5FFBA70-28EF-4065-A20B-4A34F7734D36}" type="presOf" srcId="{C8293D77-1B9C-4EDB-906E-15DCEB74FB24}" destId="{87074DF8-E248-4D56-AC08-1E731DDB1BD1}" srcOrd="0" destOrd="0" presId="urn:microsoft.com/office/officeart/2005/8/layout/lProcess1"/>
    <dgm:cxn modelId="{4EB11F52-2C14-4BD4-A8AB-D6EE3C029A9C}" srcId="{D5A81BCD-6167-467E-955D-2E668FBA65E0}" destId="{1AF4DF84-36F3-4B2A-A8E1-B8528D356E32}" srcOrd="0" destOrd="0" parTransId="{218C6824-4C70-48D6-9BB5-E7AEDECC3ED1}" sibTransId="{D560D86F-E8B0-4F8D-8A1F-5DD8D2F11C3A}"/>
    <dgm:cxn modelId="{C8B66852-FBEF-433A-A150-74FD0D763BCB}" srcId="{1AF4DF84-36F3-4B2A-A8E1-B8528D356E32}" destId="{1666095C-1C2B-4D68-9E82-3281138C6F4E}" srcOrd="2" destOrd="0" parTransId="{D3DCE225-2BB3-4A31-93E2-B99F7DDA3802}" sibTransId="{58658277-059E-4C8D-B598-2C723E77B65A}"/>
    <dgm:cxn modelId="{37EC8B7C-A2E2-42C4-8517-965DE4E46B53}" type="presOf" srcId="{050C6EA5-2610-41B7-88A2-7A04A67E8802}" destId="{F378A48B-C81D-4A46-AE1F-67FE22539079}" srcOrd="0" destOrd="0" presId="urn:microsoft.com/office/officeart/2005/8/layout/lProcess1"/>
    <dgm:cxn modelId="{B9735481-A3FB-4861-BADE-6F92F25E6D4B}" type="presOf" srcId="{1666095C-1C2B-4D68-9E82-3281138C6F4E}" destId="{A73616AD-1377-4B63-81E0-509065BA4C63}" srcOrd="0" destOrd="0" presId="urn:microsoft.com/office/officeart/2005/8/layout/lProcess1"/>
    <dgm:cxn modelId="{7F768787-74D1-4AB4-81CC-55571D4FD5ED}" type="presOf" srcId="{C95DAD56-88F4-4145-9A8B-82A51E91159B}" destId="{0644F288-9E43-4BA8-BF06-B40B55B255F4}" srcOrd="0" destOrd="0" presId="urn:microsoft.com/office/officeart/2005/8/layout/lProcess1"/>
    <dgm:cxn modelId="{E49C7F95-343D-4FF3-8CF5-7A8885261477}" type="presOf" srcId="{BB7B5A5A-0D8C-4570-83B5-F2B7D7E33FA4}" destId="{B1621A80-187B-49A5-8FAC-7D2E561558BA}" srcOrd="0" destOrd="0" presId="urn:microsoft.com/office/officeart/2005/8/layout/lProcess1"/>
    <dgm:cxn modelId="{2514BD97-0C06-4251-8A68-6C03423DC263}" type="presOf" srcId="{580A803C-2718-4533-A6E8-D9974B9D7E5F}" destId="{B6E4F26A-09A0-440F-8FBF-6B2A0C0CFB6E}" srcOrd="0" destOrd="0" presId="urn:microsoft.com/office/officeart/2005/8/layout/lProcess1"/>
    <dgm:cxn modelId="{07F58AB9-DD26-4B70-A49A-AD5CA8555BE6}" srcId="{1AF4DF84-36F3-4B2A-A8E1-B8528D356E32}" destId="{CBB18FF1-B79C-4172-93A5-F75B5A2DBFC7}" srcOrd="1" destOrd="0" parTransId="{AD901F4C-DD7D-4E51-B9B9-4759A7C82472}" sibTransId="{FBB05476-E7F9-4067-9F3A-1C3F45CAFD72}"/>
    <dgm:cxn modelId="{D69FB2BA-1D2F-4948-93DD-4E8A8A232568}" type="presOf" srcId="{DE2AB767-4A5E-4E6A-9078-A7E9FA5AB6A9}" destId="{2ACB6C97-0C1D-4661-A547-C8F78BD58427}" srcOrd="0" destOrd="0" presId="urn:microsoft.com/office/officeart/2005/8/layout/lProcess1"/>
    <dgm:cxn modelId="{EC37F4BC-7A0B-4C88-B55C-795E6A5B4E7D}" type="presOf" srcId="{CBB18FF1-B79C-4172-93A5-F75B5A2DBFC7}" destId="{C2685971-920C-4578-87EB-D6890496861A}" srcOrd="0" destOrd="0" presId="urn:microsoft.com/office/officeart/2005/8/layout/lProcess1"/>
    <dgm:cxn modelId="{C62C10C3-A12B-4E68-89BA-D06228D1EBEB}" type="presOf" srcId="{896CC658-5AAA-4066-937E-E902EDEA453C}" destId="{A9233486-8FC1-4429-A5C6-AE3DF4FD2FB5}" srcOrd="0" destOrd="0" presId="urn:microsoft.com/office/officeart/2005/8/layout/lProcess1"/>
    <dgm:cxn modelId="{8141A9D0-6C45-40C1-BECE-4E6AC06B8DA8}" srcId="{D5A81BCD-6167-467E-955D-2E668FBA65E0}" destId="{580A803C-2718-4533-A6E8-D9974B9D7E5F}" srcOrd="1" destOrd="0" parTransId="{876AC01D-BE0E-4CB3-BE9C-F158409B73A8}" sibTransId="{94754F9E-695D-410D-8E05-C1122D0B0DAF}"/>
    <dgm:cxn modelId="{5F510EDA-FADB-4205-84B3-82FF4F37DC98}" type="presOf" srcId="{448422A4-2875-49E5-AB54-FB762F3C9DEE}" destId="{764D893F-0C7E-4C27-964E-E06CCB65A03C}" srcOrd="0" destOrd="0" presId="urn:microsoft.com/office/officeart/2005/8/layout/lProcess1"/>
    <dgm:cxn modelId="{C0F07BDC-A4D0-41DC-BE1A-BE04C2B3EA62}" srcId="{580A803C-2718-4533-A6E8-D9974B9D7E5F}" destId="{9D95E6F8-40A2-45CD-A32F-EC2CB8169E3E}" srcOrd="1" destOrd="0" parTransId="{A4E8BA4C-75AE-45F1-9B13-6BDCF7E61011}" sibTransId="{3278EDE1-3E2F-41C0-813B-20B2B7F01C27}"/>
    <dgm:cxn modelId="{0CE6B3E8-E42F-441D-B052-CCEAA6DD3198}" type="presOf" srcId="{9D95E6F8-40A2-45CD-A32F-EC2CB8169E3E}" destId="{F029E92D-0BCD-4EEA-9E2D-77F153665FC5}" srcOrd="0" destOrd="0" presId="urn:microsoft.com/office/officeart/2005/8/layout/lProcess1"/>
    <dgm:cxn modelId="{693888F0-06FD-4853-8028-E3C1B9F0C521}" srcId="{1AF4DF84-36F3-4B2A-A8E1-B8528D356E32}" destId="{DE2AB767-4A5E-4E6A-9078-A7E9FA5AB6A9}" srcOrd="0" destOrd="0" parTransId="{C8293D77-1B9C-4EDB-906E-15DCEB74FB24}" sibTransId="{050C6EA5-2610-41B7-88A2-7A04A67E8802}"/>
    <dgm:cxn modelId="{FBD0FDC8-CE79-41A4-B791-EAB5C302416D}" type="presParOf" srcId="{310F2C65-BEE9-4F0E-9415-5CF3CF84FF08}" destId="{3203F618-2CC5-4FD0-975D-F92DCD9961B0}" srcOrd="0" destOrd="0" presId="urn:microsoft.com/office/officeart/2005/8/layout/lProcess1"/>
    <dgm:cxn modelId="{72CE9895-DBBC-4CD0-981B-AD86D32D5F3F}" type="presParOf" srcId="{3203F618-2CC5-4FD0-975D-F92DCD9961B0}" destId="{46AEDDA9-F45F-4BF5-92BB-D13E34723BA0}" srcOrd="0" destOrd="0" presId="urn:microsoft.com/office/officeart/2005/8/layout/lProcess1"/>
    <dgm:cxn modelId="{CB49FC33-0EBB-45D0-9B08-F556B3DED884}" type="presParOf" srcId="{3203F618-2CC5-4FD0-975D-F92DCD9961B0}" destId="{87074DF8-E248-4D56-AC08-1E731DDB1BD1}" srcOrd="1" destOrd="0" presId="urn:microsoft.com/office/officeart/2005/8/layout/lProcess1"/>
    <dgm:cxn modelId="{194D14C2-1A7A-4691-AD30-62D3939C2BC0}" type="presParOf" srcId="{3203F618-2CC5-4FD0-975D-F92DCD9961B0}" destId="{2ACB6C97-0C1D-4661-A547-C8F78BD58427}" srcOrd="2" destOrd="0" presId="urn:microsoft.com/office/officeart/2005/8/layout/lProcess1"/>
    <dgm:cxn modelId="{A954AEC9-EE6A-4C09-8CB7-A62CC0B9BDD3}" type="presParOf" srcId="{3203F618-2CC5-4FD0-975D-F92DCD9961B0}" destId="{F378A48B-C81D-4A46-AE1F-67FE22539079}" srcOrd="3" destOrd="0" presId="urn:microsoft.com/office/officeart/2005/8/layout/lProcess1"/>
    <dgm:cxn modelId="{1DAF2BC8-4168-455A-B400-779B0C2257A9}" type="presParOf" srcId="{3203F618-2CC5-4FD0-975D-F92DCD9961B0}" destId="{C2685971-920C-4578-87EB-D6890496861A}" srcOrd="4" destOrd="0" presId="urn:microsoft.com/office/officeart/2005/8/layout/lProcess1"/>
    <dgm:cxn modelId="{7357AB07-A68E-413E-8BB3-AAA7267314CB}" type="presParOf" srcId="{3203F618-2CC5-4FD0-975D-F92DCD9961B0}" destId="{0473D6F5-7A20-4EBA-AB9B-2AE2C5C74527}" srcOrd="5" destOrd="0" presId="urn:microsoft.com/office/officeart/2005/8/layout/lProcess1"/>
    <dgm:cxn modelId="{8FB9CE92-6B93-41A1-8A10-67067D550AED}" type="presParOf" srcId="{3203F618-2CC5-4FD0-975D-F92DCD9961B0}" destId="{A73616AD-1377-4B63-81E0-509065BA4C63}" srcOrd="6" destOrd="0" presId="urn:microsoft.com/office/officeart/2005/8/layout/lProcess1"/>
    <dgm:cxn modelId="{DAC99911-CE45-4F73-B78F-75102F0BA3C8}" type="presParOf" srcId="{310F2C65-BEE9-4F0E-9415-5CF3CF84FF08}" destId="{9F6F9AD8-EEFD-4123-8E93-447E6154F2DE}" srcOrd="1" destOrd="0" presId="urn:microsoft.com/office/officeart/2005/8/layout/lProcess1"/>
    <dgm:cxn modelId="{5C9E474A-EBDD-446C-833D-C038ADF40320}" type="presParOf" srcId="{310F2C65-BEE9-4F0E-9415-5CF3CF84FF08}" destId="{F2C03A01-2465-4C00-9055-C83C98955105}" srcOrd="2" destOrd="0" presId="urn:microsoft.com/office/officeart/2005/8/layout/lProcess1"/>
    <dgm:cxn modelId="{07F255E8-D83B-4D85-A1C5-808194FDD676}" type="presParOf" srcId="{F2C03A01-2465-4C00-9055-C83C98955105}" destId="{B6E4F26A-09A0-440F-8FBF-6B2A0C0CFB6E}" srcOrd="0" destOrd="0" presId="urn:microsoft.com/office/officeart/2005/8/layout/lProcess1"/>
    <dgm:cxn modelId="{4B49B9DD-4745-4716-B55B-BB66A87431F1}" type="presParOf" srcId="{F2C03A01-2465-4C00-9055-C83C98955105}" destId="{764D893F-0C7E-4C27-964E-E06CCB65A03C}" srcOrd="1" destOrd="0" presId="urn:microsoft.com/office/officeart/2005/8/layout/lProcess1"/>
    <dgm:cxn modelId="{05B690E4-46B9-441C-BD95-9DAF5039B471}" type="presParOf" srcId="{F2C03A01-2465-4C00-9055-C83C98955105}" destId="{0644F288-9E43-4BA8-BF06-B40B55B255F4}" srcOrd="2" destOrd="0" presId="urn:microsoft.com/office/officeart/2005/8/layout/lProcess1"/>
    <dgm:cxn modelId="{EC20CA68-2FE6-443C-9610-45F1026BC099}" type="presParOf" srcId="{F2C03A01-2465-4C00-9055-C83C98955105}" destId="{B1621A80-187B-49A5-8FAC-7D2E561558BA}" srcOrd="3" destOrd="0" presId="urn:microsoft.com/office/officeart/2005/8/layout/lProcess1"/>
    <dgm:cxn modelId="{0862C3B7-4F56-4467-87C6-8D839BE1388E}" type="presParOf" srcId="{F2C03A01-2465-4C00-9055-C83C98955105}" destId="{F029E92D-0BCD-4EEA-9E2D-77F153665FC5}" srcOrd="4" destOrd="0" presId="urn:microsoft.com/office/officeart/2005/8/layout/lProcess1"/>
    <dgm:cxn modelId="{A8ED75DC-B740-4F85-AF53-6862B9F2461E}" type="presParOf" srcId="{F2C03A01-2465-4C00-9055-C83C98955105}" destId="{EA53586E-DE9C-4BDF-A88D-4199B9D58783}" srcOrd="5" destOrd="0" presId="urn:microsoft.com/office/officeart/2005/8/layout/lProcess1"/>
    <dgm:cxn modelId="{9A3F6FDB-3C00-4C06-AF60-9B81A2F95EBC}" type="presParOf" srcId="{F2C03A01-2465-4C00-9055-C83C98955105}" destId="{A9233486-8FC1-4429-A5C6-AE3DF4FD2FB5}" srcOrd="6" destOrd="0" presId="urn:microsoft.com/office/officeart/2005/8/layout/l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CE3F81-DEC3-4D26-86FA-EB5E5B41BBDF}"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n-GB"/>
        </a:p>
      </dgm:t>
    </dgm:pt>
    <dgm:pt modelId="{F5047F83-364C-42BB-BEA9-195560B5AFE9}">
      <dgm:prSet phldrT="[Text]" custT="1"/>
      <dgm:spPr/>
      <dgm:t>
        <a:bodyPr/>
        <a:lstStyle/>
        <a:p>
          <a:r>
            <a:rPr lang="en-GB" sz="1200" b="0" dirty="0">
              <a:latin typeface="Arial" panose="020B0604020202020204" pitchFamily="34" charset="0"/>
              <a:cs typeface="Arial" panose="020B0604020202020204" pitchFamily="34" charset="0"/>
            </a:rPr>
            <a:t>Dressing Classification</a:t>
          </a:r>
        </a:p>
      </dgm:t>
    </dgm:pt>
    <dgm:pt modelId="{7C1AC547-20F9-46FB-BAC8-631E1ECE7A7C}" type="parTrans" cxnId="{5CFA68B5-29AF-4D23-B33E-7C05BB6192A9}">
      <dgm:prSet/>
      <dgm:spPr/>
      <dgm:t>
        <a:bodyPr/>
        <a:lstStyle/>
        <a:p>
          <a:endParaRPr lang="en-GB" sz="1100">
            <a:latin typeface="Arial" panose="020B0604020202020204" pitchFamily="34" charset="0"/>
            <a:cs typeface="Arial" panose="020B0604020202020204" pitchFamily="34" charset="0"/>
          </a:endParaRPr>
        </a:p>
      </dgm:t>
    </dgm:pt>
    <dgm:pt modelId="{276A087B-80D8-441D-8273-E2FE74429C51}" type="sibTrans" cxnId="{5CFA68B5-29AF-4D23-B33E-7C05BB6192A9}">
      <dgm:prSet/>
      <dgm:spPr/>
      <dgm:t>
        <a:bodyPr/>
        <a:lstStyle/>
        <a:p>
          <a:endParaRPr lang="en-GB" sz="1100">
            <a:latin typeface="Arial" panose="020B0604020202020204" pitchFamily="34" charset="0"/>
            <a:cs typeface="Arial" panose="020B0604020202020204" pitchFamily="34" charset="0"/>
          </a:endParaRPr>
        </a:p>
      </dgm:t>
    </dgm:pt>
    <dgm:pt modelId="{F83DD14E-C86C-4FDE-88D6-4F37E0C6DD65}">
      <dgm:prSet phldrT="[Text]" custT="1"/>
      <dgm:spPr/>
      <dgm:t>
        <a:bodyPr/>
        <a:lstStyle/>
        <a:p>
          <a:r>
            <a:rPr lang="en-GB" sz="1200" b="0">
              <a:latin typeface="Arial" panose="020B0604020202020204" pitchFamily="34" charset="0"/>
              <a:cs typeface="Arial" panose="020B0604020202020204" pitchFamily="34" charset="0"/>
            </a:rPr>
            <a:t>How to Access</a:t>
          </a:r>
        </a:p>
      </dgm:t>
    </dgm:pt>
    <dgm:pt modelId="{4369C743-0372-4C93-B733-9BAAC5DAA2BE}" type="parTrans" cxnId="{5D0919E6-38A5-40BE-AF75-5C8C846821D8}">
      <dgm:prSet/>
      <dgm:spPr/>
      <dgm:t>
        <a:bodyPr/>
        <a:lstStyle/>
        <a:p>
          <a:endParaRPr lang="en-GB" sz="1100">
            <a:latin typeface="Arial" panose="020B0604020202020204" pitchFamily="34" charset="0"/>
            <a:cs typeface="Arial" panose="020B0604020202020204" pitchFamily="34" charset="0"/>
          </a:endParaRPr>
        </a:p>
      </dgm:t>
    </dgm:pt>
    <dgm:pt modelId="{198647F4-360D-47F6-9D0C-2E69732F610F}" type="sibTrans" cxnId="{5D0919E6-38A5-40BE-AF75-5C8C846821D8}">
      <dgm:prSet/>
      <dgm:spPr/>
      <dgm:t>
        <a:bodyPr/>
        <a:lstStyle/>
        <a:p>
          <a:endParaRPr lang="en-GB" sz="1100">
            <a:latin typeface="Arial" panose="020B0604020202020204" pitchFamily="34" charset="0"/>
            <a:cs typeface="Arial" panose="020B0604020202020204" pitchFamily="34" charset="0"/>
          </a:endParaRPr>
        </a:p>
      </dgm:t>
    </dgm:pt>
    <dgm:pt modelId="{42AE0923-AAD0-498A-A080-3647B56B1DE6}">
      <dgm:prSet custT="1"/>
      <dgm:spPr/>
      <dgm:t>
        <a:bodyPr/>
        <a:lstStyle/>
        <a:p>
          <a:r>
            <a:rPr lang="en-GB" sz="1200" b="0">
              <a:latin typeface="Arial" panose="020B0604020202020204" pitchFamily="34" charset="0"/>
              <a:cs typeface="Arial" panose="020B0604020202020204" pitchFamily="34" charset="0"/>
            </a:rPr>
            <a:t>Authorisation Required</a:t>
          </a:r>
        </a:p>
      </dgm:t>
    </dgm:pt>
    <dgm:pt modelId="{B7CA6D8C-7B10-40D1-BB43-452FA254F89D}" type="parTrans" cxnId="{683D8504-83E3-45F8-8E11-E72D32CC6EB0}">
      <dgm:prSet/>
      <dgm:spPr/>
      <dgm:t>
        <a:bodyPr/>
        <a:lstStyle/>
        <a:p>
          <a:endParaRPr lang="en-GB" sz="1100">
            <a:latin typeface="Arial" panose="020B0604020202020204" pitchFamily="34" charset="0"/>
            <a:cs typeface="Arial" panose="020B0604020202020204" pitchFamily="34" charset="0"/>
          </a:endParaRPr>
        </a:p>
      </dgm:t>
    </dgm:pt>
    <dgm:pt modelId="{82C5F85A-55C1-4847-900B-2D9CDD15B8BA}" type="sibTrans" cxnId="{683D8504-83E3-45F8-8E11-E72D32CC6EB0}">
      <dgm:prSet/>
      <dgm:spPr/>
      <dgm:t>
        <a:bodyPr/>
        <a:lstStyle/>
        <a:p>
          <a:endParaRPr lang="en-GB" sz="1100">
            <a:latin typeface="Arial" panose="020B0604020202020204" pitchFamily="34" charset="0"/>
            <a:cs typeface="Arial" panose="020B0604020202020204" pitchFamily="34" charset="0"/>
          </a:endParaRPr>
        </a:p>
      </dgm:t>
    </dgm:pt>
    <dgm:pt modelId="{24BB555C-C181-4B45-AB68-7980E60CFA42}">
      <dgm:prSet custT="1"/>
      <dgm:spPr/>
      <dgm:t>
        <a:bodyPr/>
        <a:lstStyle/>
        <a:p>
          <a:r>
            <a:rPr lang="en-GB" sz="1100" dirty="0">
              <a:latin typeface="Arial" panose="020B0604020202020204" pitchFamily="34" charset="0"/>
              <a:cs typeface="Arial" panose="020B0604020202020204" pitchFamily="34" charset="0"/>
            </a:rPr>
            <a:t>Tier 1 (e.g. </a:t>
          </a:r>
          <a:r>
            <a:rPr lang="en-GB" sz="1100" dirty="0" err="1">
              <a:latin typeface="Arial" panose="020B0604020202020204" pitchFamily="34" charset="0"/>
              <a:cs typeface="Arial" panose="020B0604020202020204" pitchFamily="34" charset="0"/>
            </a:rPr>
            <a:t>allevyn</a:t>
          </a:r>
          <a:r>
            <a:rPr lang="en-GB" sz="1100" dirty="0">
              <a:latin typeface="Arial" panose="020B0604020202020204" pitchFamily="34" charset="0"/>
              <a:cs typeface="Arial" panose="020B0604020202020204" pitchFamily="34" charset="0"/>
            </a:rPr>
            <a:t> 7.5cm, k-band, </a:t>
          </a:r>
          <a:r>
            <a:rPr lang="en-GB" sz="1100" dirty="0" err="1">
              <a:latin typeface="Arial" panose="020B0604020202020204" pitchFamily="34" charset="0"/>
              <a:cs typeface="Arial" panose="020B0604020202020204" pitchFamily="34" charset="0"/>
            </a:rPr>
            <a:t>mepore</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tielle</a:t>
          </a:r>
          <a:r>
            <a:rPr lang="en-GB" sz="1100" dirty="0">
              <a:latin typeface="Arial" panose="020B0604020202020204" pitchFamily="34" charset="0"/>
              <a:cs typeface="Arial" panose="020B0604020202020204" pitchFamily="34" charset="0"/>
            </a:rPr>
            <a:t>) </a:t>
          </a:r>
        </a:p>
      </dgm:t>
    </dgm:pt>
    <dgm:pt modelId="{55745497-7307-47F5-A6EB-F6ED25752741}" type="parTrans" cxnId="{9ECED74E-A98B-4602-BA45-F9B8A4765B97}">
      <dgm:prSet/>
      <dgm:spPr/>
      <dgm:t>
        <a:bodyPr/>
        <a:lstStyle/>
        <a:p>
          <a:endParaRPr lang="en-GB" sz="1100">
            <a:latin typeface="Arial" panose="020B0604020202020204" pitchFamily="34" charset="0"/>
            <a:cs typeface="Arial" panose="020B0604020202020204" pitchFamily="34" charset="0"/>
          </a:endParaRPr>
        </a:p>
      </dgm:t>
    </dgm:pt>
    <dgm:pt modelId="{1FBF7FFA-6A1F-43CD-9E1C-FF52E095590A}" type="sibTrans" cxnId="{9ECED74E-A98B-4602-BA45-F9B8A4765B97}">
      <dgm:prSet/>
      <dgm:spPr/>
      <dgm:t>
        <a:bodyPr/>
        <a:lstStyle/>
        <a:p>
          <a:endParaRPr lang="en-GB" sz="1100">
            <a:latin typeface="Arial" panose="020B0604020202020204" pitchFamily="34" charset="0"/>
            <a:cs typeface="Arial" panose="020B0604020202020204" pitchFamily="34" charset="0"/>
          </a:endParaRPr>
        </a:p>
      </dgm:t>
    </dgm:pt>
    <dgm:pt modelId="{4F4B9A22-607A-4BE0-9C83-0B13D865BC37}">
      <dgm:prSet custT="1"/>
      <dgm:spPr/>
      <dgm:t>
        <a:bodyPr/>
        <a:lstStyle/>
        <a:p>
          <a:r>
            <a:rPr lang="en-GB" sz="1100" dirty="0">
              <a:latin typeface="Arial" panose="020B0604020202020204" pitchFamily="34" charset="0"/>
              <a:cs typeface="Arial" panose="020B0604020202020204" pitchFamily="34" charset="0"/>
            </a:rPr>
            <a:t>Tier 2 (e.g. </a:t>
          </a:r>
          <a:r>
            <a:rPr lang="en-GB" sz="1100" dirty="0" err="1">
              <a:latin typeface="Arial" panose="020B0604020202020204" pitchFamily="34" charset="0"/>
              <a:cs typeface="Arial" panose="020B0604020202020204" pitchFamily="34" charset="0"/>
            </a:rPr>
            <a:t>allevyn</a:t>
          </a:r>
          <a:r>
            <a:rPr lang="en-GB" sz="1100" dirty="0">
              <a:latin typeface="Arial" panose="020B0604020202020204" pitchFamily="34" charset="0"/>
              <a:cs typeface="Arial" panose="020B0604020202020204" pitchFamily="34" charset="0"/>
            </a:rPr>
            <a:t> 15cm, </a:t>
          </a:r>
          <a:r>
            <a:rPr lang="en-GB" sz="1100" dirty="0" err="1">
              <a:latin typeface="Arial" panose="020B0604020202020204" pitchFamily="34" charset="0"/>
              <a:cs typeface="Arial" panose="020B0604020202020204" pitchFamily="34" charset="0"/>
            </a:rPr>
            <a:t>prontosan</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silvercel</a:t>
          </a:r>
          <a:r>
            <a:rPr lang="en-GB" sz="1100" dirty="0">
              <a:latin typeface="Arial" panose="020B0604020202020204" pitchFamily="34" charset="0"/>
              <a:cs typeface="Arial" panose="020B0604020202020204" pitchFamily="34" charset="0"/>
            </a:rPr>
            <a:t>) </a:t>
          </a:r>
        </a:p>
      </dgm:t>
    </dgm:pt>
    <dgm:pt modelId="{0B38CCAF-A26B-4750-98D3-7E13E5678FA5}" type="parTrans" cxnId="{7C2E21B2-7152-46AD-87C2-EA8148C37E17}">
      <dgm:prSet/>
      <dgm:spPr/>
      <dgm:t>
        <a:bodyPr/>
        <a:lstStyle/>
        <a:p>
          <a:endParaRPr lang="en-GB" sz="1100">
            <a:latin typeface="Arial" panose="020B0604020202020204" pitchFamily="34" charset="0"/>
            <a:cs typeface="Arial" panose="020B0604020202020204" pitchFamily="34" charset="0"/>
          </a:endParaRPr>
        </a:p>
      </dgm:t>
    </dgm:pt>
    <dgm:pt modelId="{AE13C569-8A9C-4441-BC38-3B826E0CFC72}" type="sibTrans" cxnId="{7C2E21B2-7152-46AD-87C2-EA8148C37E17}">
      <dgm:prSet/>
      <dgm:spPr/>
      <dgm:t>
        <a:bodyPr/>
        <a:lstStyle/>
        <a:p>
          <a:endParaRPr lang="en-GB" sz="1100">
            <a:latin typeface="Arial" panose="020B0604020202020204" pitchFamily="34" charset="0"/>
            <a:cs typeface="Arial" panose="020B0604020202020204" pitchFamily="34" charset="0"/>
          </a:endParaRPr>
        </a:p>
      </dgm:t>
    </dgm:pt>
    <dgm:pt modelId="{F50C0553-8780-4DC4-8248-CE6A8DFBDB5B}">
      <dgm:prSet custT="1"/>
      <dgm:spPr/>
      <dgm:t>
        <a:bodyPr/>
        <a:lstStyle/>
        <a:p>
          <a:r>
            <a:rPr lang="en-GB" sz="1100" dirty="0">
              <a:latin typeface="Arial" panose="020B0604020202020204" pitchFamily="34" charset="0"/>
              <a:cs typeface="Arial" panose="020B0604020202020204" pitchFamily="34" charset="0"/>
            </a:rPr>
            <a:t>Tier 3 (e.g. </a:t>
          </a:r>
          <a:r>
            <a:rPr lang="en-GB" sz="1100" dirty="0" err="1">
              <a:latin typeface="Arial" panose="020B0604020202020204" pitchFamily="34" charset="0"/>
              <a:cs typeface="Arial" panose="020B0604020202020204" pitchFamily="34" charset="0"/>
            </a:rPr>
            <a:t>atrauman</a:t>
          </a:r>
          <a:r>
            <a:rPr lang="en-GB" sz="1100" dirty="0">
              <a:latin typeface="Arial" panose="020B0604020202020204" pitchFamily="34" charset="0"/>
              <a:cs typeface="Arial" panose="020B0604020202020204" pitchFamily="34" charset="0"/>
            </a:rPr>
            <a:t>, NA, </a:t>
          </a:r>
          <a:r>
            <a:rPr lang="en-GB" sz="1100" dirty="0" err="1">
              <a:latin typeface="Arial" panose="020B0604020202020204" pitchFamily="34" charset="0"/>
              <a:cs typeface="Arial" panose="020B0604020202020204" pitchFamily="34" charset="0"/>
            </a:rPr>
            <a:t>silfex</a:t>
          </a:r>
          <a:r>
            <a:rPr lang="en-GB" sz="1100" dirty="0">
              <a:latin typeface="Arial" panose="020B0604020202020204" pitchFamily="34" charset="0"/>
              <a:cs typeface="Arial" panose="020B0604020202020204" pitchFamily="34" charset="0"/>
            </a:rPr>
            <a:t>)</a:t>
          </a:r>
        </a:p>
      </dgm:t>
    </dgm:pt>
    <dgm:pt modelId="{7404F3FC-A736-4AD9-AEE7-B18F1F12454C}" type="parTrans" cxnId="{B52541C6-7D23-4286-A022-1D0C31F382D7}">
      <dgm:prSet/>
      <dgm:spPr/>
      <dgm:t>
        <a:bodyPr/>
        <a:lstStyle/>
        <a:p>
          <a:endParaRPr lang="en-GB" sz="1100">
            <a:latin typeface="Arial" panose="020B0604020202020204" pitchFamily="34" charset="0"/>
            <a:cs typeface="Arial" panose="020B0604020202020204" pitchFamily="34" charset="0"/>
          </a:endParaRPr>
        </a:p>
      </dgm:t>
    </dgm:pt>
    <dgm:pt modelId="{19DA4800-1198-4A79-BA63-F2DC98B985CA}" type="sibTrans" cxnId="{B52541C6-7D23-4286-A022-1D0C31F382D7}">
      <dgm:prSet/>
      <dgm:spPr/>
      <dgm:t>
        <a:bodyPr/>
        <a:lstStyle/>
        <a:p>
          <a:endParaRPr lang="en-GB" sz="1100">
            <a:latin typeface="Arial" panose="020B0604020202020204" pitchFamily="34" charset="0"/>
            <a:cs typeface="Arial" panose="020B0604020202020204" pitchFamily="34" charset="0"/>
          </a:endParaRPr>
        </a:p>
      </dgm:t>
    </dgm:pt>
    <dgm:pt modelId="{1BCC80CB-BF6E-46A4-8A68-426C39FD7A20}">
      <dgm:prSet custT="1"/>
      <dgm:spPr/>
      <dgm:t>
        <a:bodyPr/>
        <a:lstStyle/>
        <a:p>
          <a:r>
            <a:rPr lang="en-GB" sz="1100">
              <a:latin typeface="Arial" panose="020B0604020202020204" pitchFamily="34" charset="0"/>
              <a:cs typeface="Arial" panose="020B0604020202020204" pitchFamily="34" charset="0"/>
            </a:rPr>
            <a:t>None Required</a:t>
          </a:r>
        </a:p>
      </dgm:t>
    </dgm:pt>
    <dgm:pt modelId="{A6A317EF-7F58-40BA-83DB-DA76220E9AEE}" type="parTrans" cxnId="{4BB4D702-08AF-4D25-AD02-BC36EA9445A7}">
      <dgm:prSet/>
      <dgm:spPr/>
      <dgm:t>
        <a:bodyPr/>
        <a:lstStyle/>
        <a:p>
          <a:endParaRPr lang="en-GB" sz="1100">
            <a:latin typeface="Arial" panose="020B0604020202020204" pitchFamily="34" charset="0"/>
            <a:cs typeface="Arial" panose="020B0604020202020204" pitchFamily="34" charset="0"/>
          </a:endParaRPr>
        </a:p>
      </dgm:t>
    </dgm:pt>
    <dgm:pt modelId="{6DF3BE72-F2D3-4A19-80C1-C9EE1245CDC9}" type="sibTrans" cxnId="{4BB4D702-08AF-4D25-AD02-BC36EA9445A7}">
      <dgm:prSet/>
      <dgm:spPr/>
      <dgm:t>
        <a:bodyPr/>
        <a:lstStyle/>
        <a:p>
          <a:endParaRPr lang="en-GB" sz="1100">
            <a:latin typeface="Arial" panose="020B0604020202020204" pitchFamily="34" charset="0"/>
            <a:cs typeface="Arial" panose="020B0604020202020204" pitchFamily="34" charset="0"/>
          </a:endParaRPr>
        </a:p>
      </dgm:t>
    </dgm:pt>
    <dgm:pt modelId="{7F9EEFC5-6B12-4018-9211-39D25F13B580}">
      <dgm:prSet custT="1"/>
      <dgm:spPr/>
      <dgm:t>
        <a:bodyPr/>
        <a:lstStyle/>
        <a:p>
          <a:r>
            <a:rPr lang="en-GB" sz="1100">
              <a:latin typeface="Arial" panose="020B0604020202020204" pitchFamily="34" charset="0"/>
              <a:cs typeface="Arial" panose="020B0604020202020204" pitchFamily="34" charset="0"/>
            </a:rPr>
            <a:t>None Required</a:t>
          </a:r>
        </a:p>
      </dgm:t>
    </dgm:pt>
    <dgm:pt modelId="{3E88FD42-13BA-40C4-89F4-4F336F6F57AF}" type="parTrans" cxnId="{8C80CF4C-1DA2-4B34-8884-B1FD337431A1}">
      <dgm:prSet/>
      <dgm:spPr/>
      <dgm:t>
        <a:bodyPr/>
        <a:lstStyle/>
        <a:p>
          <a:endParaRPr lang="en-GB" sz="1100">
            <a:latin typeface="Arial" panose="020B0604020202020204" pitchFamily="34" charset="0"/>
            <a:cs typeface="Arial" panose="020B0604020202020204" pitchFamily="34" charset="0"/>
          </a:endParaRPr>
        </a:p>
      </dgm:t>
    </dgm:pt>
    <dgm:pt modelId="{DFEDA6A4-7BD2-4CD0-BF28-5CA63E2B1E06}" type="sibTrans" cxnId="{8C80CF4C-1DA2-4B34-8884-B1FD337431A1}">
      <dgm:prSet/>
      <dgm:spPr/>
      <dgm:t>
        <a:bodyPr/>
        <a:lstStyle/>
        <a:p>
          <a:endParaRPr lang="en-GB" sz="1100">
            <a:latin typeface="Arial" panose="020B0604020202020204" pitchFamily="34" charset="0"/>
            <a:cs typeface="Arial" panose="020B0604020202020204" pitchFamily="34" charset="0"/>
          </a:endParaRPr>
        </a:p>
      </dgm:t>
    </dgm:pt>
    <dgm:pt modelId="{98EA146F-0EE9-4C7F-A37F-762138F5ED4B}">
      <dgm:prSet custT="1"/>
      <dgm:spPr/>
      <dgm:t>
        <a:bodyPr/>
        <a:lstStyle/>
        <a:p>
          <a:r>
            <a:rPr lang="en-GB" sz="1100">
              <a:latin typeface="Arial" panose="020B0604020202020204" pitchFamily="34" charset="0"/>
              <a:cs typeface="Arial" panose="020B0604020202020204" pitchFamily="34" charset="0"/>
            </a:rPr>
            <a:t>TVN to Authorise</a:t>
          </a:r>
        </a:p>
      </dgm:t>
    </dgm:pt>
    <dgm:pt modelId="{926EC31E-003C-4152-AFDD-72A5779C6880}" type="parTrans" cxnId="{A37CE2D2-922C-4EF9-947A-D3ADD1AF3355}">
      <dgm:prSet/>
      <dgm:spPr/>
      <dgm:t>
        <a:bodyPr/>
        <a:lstStyle/>
        <a:p>
          <a:endParaRPr lang="en-GB" sz="1100">
            <a:latin typeface="Arial" panose="020B0604020202020204" pitchFamily="34" charset="0"/>
            <a:cs typeface="Arial" panose="020B0604020202020204" pitchFamily="34" charset="0"/>
          </a:endParaRPr>
        </a:p>
      </dgm:t>
    </dgm:pt>
    <dgm:pt modelId="{7C4FA736-8668-4839-9D4F-B841841AFFA6}" type="sibTrans" cxnId="{A37CE2D2-922C-4EF9-947A-D3ADD1AF3355}">
      <dgm:prSet/>
      <dgm:spPr/>
      <dgm:t>
        <a:bodyPr/>
        <a:lstStyle/>
        <a:p>
          <a:endParaRPr lang="en-GB" sz="1100">
            <a:latin typeface="Arial" panose="020B0604020202020204" pitchFamily="34" charset="0"/>
            <a:cs typeface="Arial" panose="020B0604020202020204" pitchFamily="34" charset="0"/>
          </a:endParaRPr>
        </a:p>
      </dgm:t>
    </dgm:pt>
    <dgm:pt modelId="{B28ED9A1-8A2A-4AAA-A91F-2E19CF54D011}">
      <dgm:prSet custT="1"/>
      <dgm:spPr/>
      <dgm:t>
        <a:bodyPr/>
        <a:lstStyle/>
        <a:p>
          <a:r>
            <a:rPr lang="en-GB" sz="1100">
              <a:latin typeface="Arial" panose="020B0604020202020204" pitchFamily="34" charset="0"/>
              <a:cs typeface="Arial" panose="020B0604020202020204" pitchFamily="34" charset="0"/>
            </a:rPr>
            <a:t>Stocked in practice (CU1)</a:t>
          </a:r>
        </a:p>
      </dgm:t>
    </dgm:pt>
    <dgm:pt modelId="{CF562A7F-8340-4DFB-8D48-885AA30A6214}" type="parTrans" cxnId="{87C2B525-7628-44D6-98FF-EA06C8992033}">
      <dgm:prSet/>
      <dgm:spPr/>
      <dgm:t>
        <a:bodyPr/>
        <a:lstStyle/>
        <a:p>
          <a:endParaRPr lang="en-GB" sz="1100">
            <a:latin typeface="Arial" panose="020B0604020202020204" pitchFamily="34" charset="0"/>
            <a:cs typeface="Arial" panose="020B0604020202020204" pitchFamily="34" charset="0"/>
          </a:endParaRPr>
        </a:p>
      </dgm:t>
    </dgm:pt>
    <dgm:pt modelId="{2503C0A1-4B97-40CC-BF3F-E6F56D117E3E}" type="sibTrans" cxnId="{87C2B525-7628-44D6-98FF-EA06C8992033}">
      <dgm:prSet/>
      <dgm:spPr/>
      <dgm:t>
        <a:bodyPr/>
        <a:lstStyle/>
        <a:p>
          <a:endParaRPr lang="en-GB" sz="1100">
            <a:latin typeface="Arial" panose="020B0604020202020204" pitchFamily="34" charset="0"/>
            <a:cs typeface="Arial" panose="020B0604020202020204" pitchFamily="34" charset="0"/>
          </a:endParaRPr>
        </a:p>
      </dgm:t>
    </dgm:pt>
    <dgm:pt modelId="{B59BEF49-258B-4518-B6E4-D72518E28F22}">
      <dgm:prSet custT="1"/>
      <dgm:spPr/>
      <dgm:t>
        <a:bodyPr/>
        <a:lstStyle/>
        <a:p>
          <a:r>
            <a:rPr lang="en-GB" sz="1100">
              <a:latin typeface="Arial" panose="020B0604020202020204" pitchFamily="34" charset="0"/>
              <a:cs typeface="Arial" panose="020B0604020202020204" pitchFamily="34" charset="0"/>
            </a:rPr>
            <a:t>Issue Acute Prescription</a:t>
          </a:r>
        </a:p>
      </dgm:t>
    </dgm:pt>
    <dgm:pt modelId="{EC4C1A90-7D54-4E0C-B686-2119ECE226F8}" type="parTrans" cxnId="{18C75A88-A5EB-45F9-8F58-6B64BB8DACB0}">
      <dgm:prSet/>
      <dgm:spPr/>
      <dgm:t>
        <a:bodyPr/>
        <a:lstStyle/>
        <a:p>
          <a:endParaRPr lang="en-GB" sz="1100">
            <a:latin typeface="Arial" panose="020B0604020202020204" pitchFamily="34" charset="0"/>
            <a:cs typeface="Arial" panose="020B0604020202020204" pitchFamily="34" charset="0"/>
          </a:endParaRPr>
        </a:p>
      </dgm:t>
    </dgm:pt>
    <dgm:pt modelId="{387A8F47-2F03-4813-8C07-D8D0EEB6F9DF}" type="sibTrans" cxnId="{18C75A88-A5EB-45F9-8F58-6B64BB8DACB0}">
      <dgm:prSet/>
      <dgm:spPr/>
      <dgm:t>
        <a:bodyPr/>
        <a:lstStyle/>
        <a:p>
          <a:endParaRPr lang="en-GB" sz="1100">
            <a:latin typeface="Arial" panose="020B0604020202020204" pitchFamily="34" charset="0"/>
            <a:cs typeface="Arial" panose="020B0604020202020204" pitchFamily="34" charset="0"/>
          </a:endParaRPr>
        </a:p>
      </dgm:t>
    </dgm:pt>
    <dgm:pt modelId="{6F9733BC-3E20-4B51-971E-EDB53FA5A9FD}">
      <dgm:prSet custT="1"/>
      <dgm:spPr/>
      <dgm:t>
        <a:bodyPr/>
        <a:lstStyle/>
        <a:p>
          <a:r>
            <a:rPr lang="en-GB" sz="1100">
              <a:latin typeface="Arial" panose="020B0604020202020204" pitchFamily="34" charset="0"/>
              <a:cs typeface="Arial" panose="020B0604020202020204" pitchFamily="34" charset="0"/>
            </a:rPr>
            <a:t>Stocked in practice (CU1)</a:t>
          </a:r>
        </a:p>
      </dgm:t>
    </dgm:pt>
    <dgm:pt modelId="{92F9C3A5-BC4C-495A-8D5A-3EB885394078}" type="parTrans" cxnId="{2813A378-0A30-4654-8566-FD9308C97DD4}">
      <dgm:prSet/>
      <dgm:spPr/>
      <dgm:t>
        <a:bodyPr/>
        <a:lstStyle/>
        <a:p>
          <a:endParaRPr lang="en-GB" sz="1100">
            <a:latin typeface="Arial" panose="020B0604020202020204" pitchFamily="34" charset="0"/>
            <a:cs typeface="Arial" panose="020B0604020202020204" pitchFamily="34" charset="0"/>
          </a:endParaRPr>
        </a:p>
      </dgm:t>
    </dgm:pt>
    <dgm:pt modelId="{0C6669AA-A5F5-40C5-B724-3B2F698B1D5F}" type="sibTrans" cxnId="{2813A378-0A30-4654-8566-FD9308C97DD4}">
      <dgm:prSet/>
      <dgm:spPr/>
      <dgm:t>
        <a:bodyPr/>
        <a:lstStyle/>
        <a:p>
          <a:endParaRPr lang="en-GB" sz="1100">
            <a:latin typeface="Arial" panose="020B0604020202020204" pitchFamily="34" charset="0"/>
            <a:cs typeface="Arial" panose="020B0604020202020204" pitchFamily="34" charset="0"/>
          </a:endParaRPr>
        </a:p>
      </dgm:t>
    </dgm:pt>
    <dgm:pt modelId="{B4CF204F-2CE6-490C-858A-16DD53E8B255}" type="pres">
      <dgm:prSet presAssocID="{49CE3F81-DEC3-4D26-86FA-EB5E5B41BBDF}" presName="Name0" presStyleCnt="0">
        <dgm:presLayoutVars>
          <dgm:chPref val="3"/>
          <dgm:dir/>
          <dgm:animLvl val="lvl"/>
          <dgm:resizeHandles/>
        </dgm:presLayoutVars>
      </dgm:prSet>
      <dgm:spPr/>
    </dgm:pt>
    <dgm:pt modelId="{56DCBAF9-291D-4BE1-8125-7D2F16DD491D}" type="pres">
      <dgm:prSet presAssocID="{F5047F83-364C-42BB-BEA9-195560B5AFE9}" presName="horFlow" presStyleCnt="0"/>
      <dgm:spPr/>
    </dgm:pt>
    <dgm:pt modelId="{EC8975E6-D9E5-49CA-8F23-7EB29366B5A1}" type="pres">
      <dgm:prSet presAssocID="{F5047F83-364C-42BB-BEA9-195560B5AFE9}" presName="bigChev" presStyleLbl="node1" presStyleIdx="0" presStyleCnt="3"/>
      <dgm:spPr/>
    </dgm:pt>
    <dgm:pt modelId="{B2DFD2EF-2929-4BCB-AE6C-58C0642B8D96}" type="pres">
      <dgm:prSet presAssocID="{55745497-7307-47F5-A6EB-F6ED25752741}" presName="parTrans" presStyleCnt="0"/>
      <dgm:spPr/>
    </dgm:pt>
    <dgm:pt modelId="{36253ABC-C033-48F8-8DC3-723AE038F8A4}" type="pres">
      <dgm:prSet presAssocID="{24BB555C-C181-4B45-AB68-7980E60CFA42}" presName="node" presStyleLbl="alignAccFollowNode1" presStyleIdx="0" presStyleCnt="9">
        <dgm:presLayoutVars>
          <dgm:bulletEnabled val="1"/>
        </dgm:presLayoutVars>
      </dgm:prSet>
      <dgm:spPr/>
    </dgm:pt>
    <dgm:pt modelId="{FF39703C-617D-41A3-A5A8-6AF9B9193B62}" type="pres">
      <dgm:prSet presAssocID="{1FBF7FFA-6A1F-43CD-9E1C-FF52E095590A}" presName="sibTrans" presStyleCnt="0"/>
      <dgm:spPr/>
    </dgm:pt>
    <dgm:pt modelId="{E317C87B-5E78-471C-B9BD-2846CFE04FA1}" type="pres">
      <dgm:prSet presAssocID="{4F4B9A22-607A-4BE0-9C83-0B13D865BC37}" presName="node" presStyleLbl="alignAccFollowNode1" presStyleIdx="1" presStyleCnt="9">
        <dgm:presLayoutVars>
          <dgm:bulletEnabled val="1"/>
        </dgm:presLayoutVars>
      </dgm:prSet>
      <dgm:spPr/>
    </dgm:pt>
    <dgm:pt modelId="{D604BDC0-C2BE-465F-9C19-5C13B1FD67D1}" type="pres">
      <dgm:prSet presAssocID="{AE13C569-8A9C-4441-BC38-3B826E0CFC72}" presName="sibTrans" presStyleCnt="0"/>
      <dgm:spPr/>
    </dgm:pt>
    <dgm:pt modelId="{61509CCC-62A0-44B0-8BD1-2782AC1BB578}" type="pres">
      <dgm:prSet presAssocID="{F50C0553-8780-4DC4-8248-CE6A8DFBDB5B}" presName="node" presStyleLbl="alignAccFollowNode1" presStyleIdx="2" presStyleCnt="9">
        <dgm:presLayoutVars>
          <dgm:bulletEnabled val="1"/>
        </dgm:presLayoutVars>
      </dgm:prSet>
      <dgm:spPr/>
    </dgm:pt>
    <dgm:pt modelId="{973EE06B-A6DD-4617-97AA-531506B15693}" type="pres">
      <dgm:prSet presAssocID="{F5047F83-364C-42BB-BEA9-195560B5AFE9}" presName="vSp" presStyleCnt="0"/>
      <dgm:spPr/>
    </dgm:pt>
    <dgm:pt modelId="{C763E515-DAD4-4D24-8A08-A2FD4FC8A0CC}" type="pres">
      <dgm:prSet presAssocID="{42AE0923-AAD0-498A-A080-3647B56B1DE6}" presName="horFlow" presStyleCnt="0"/>
      <dgm:spPr/>
    </dgm:pt>
    <dgm:pt modelId="{7B72EA46-0A1C-4275-9804-19E016AAC9BC}" type="pres">
      <dgm:prSet presAssocID="{42AE0923-AAD0-498A-A080-3647B56B1DE6}" presName="bigChev" presStyleLbl="node1" presStyleIdx="1" presStyleCnt="3"/>
      <dgm:spPr/>
    </dgm:pt>
    <dgm:pt modelId="{1BB4CBF8-9910-4843-B643-98037344C610}" type="pres">
      <dgm:prSet presAssocID="{A6A317EF-7F58-40BA-83DB-DA76220E9AEE}" presName="parTrans" presStyleCnt="0"/>
      <dgm:spPr/>
    </dgm:pt>
    <dgm:pt modelId="{11FA46C2-FEBE-4DFF-898D-FE805799CB3A}" type="pres">
      <dgm:prSet presAssocID="{1BCC80CB-BF6E-46A4-8A68-426C39FD7A20}" presName="node" presStyleLbl="alignAccFollowNode1" presStyleIdx="3" presStyleCnt="9">
        <dgm:presLayoutVars>
          <dgm:bulletEnabled val="1"/>
        </dgm:presLayoutVars>
      </dgm:prSet>
      <dgm:spPr/>
    </dgm:pt>
    <dgm:pt modelId="{5C357D08-6771-4D3C-8919-E8694194A07E}" type="pres">
      <dgm:prSet presAssocID="{6DF3BE72-F2D3-4A19-80C1-C9EE1245CDC9}" presName="sibTrans" presStyleCnt="0"/>
      <dgm:spPr/>
    </dgm:pt>
    <dgm:pt modelId="{5F6E7B70-F6CE-45B5-89A0-D0F9569200C2}" type="pres">
      <dgm:prSet presAssocID="{7F9EEFC5-6B12-4018-9211-39D25F13B580}" presName="node" presStyleLbl="alignAccFollowNode1" presStyleIdx="4" presStyleCnt="9">
        <dgm:presLayoutVars>
          <dgm:bulletEnabled val="1"/>
        </dgm:presLayoutVars>
      </dgm:prSet>
      <dgm:spPr/>
    </dgm:pt>
    <dgm:pt modelId="{6A2645C6-A0D9-435F-AB3D-04565640756A}" type="pres">
      <dgm:prSet presAssocID="{DFEDA6A4-7BD2-4CD0-BF28-5CA63E2B1E06}" presName="sibTrans" presStyleCnt="0"/>
      <dgm:spPr/>
    </dgm:pt>
    <dgm:pt modelId="{CF34269E-8198-4FFD-B32C-0094C0A13D19}" type="pres">
      <dgm:prSet presAssocID="{98EA146F-0EE9-4C7F-A37F-762138F5ED4B}" presName="node" presStyleLbl="alignAccFollowNode1" presStyleIdx="5" presStyleCnt="9">
        <dgm:presLayoutVars>
          <dgm:bulletEnabled val="1"/>
        </dgm:presLayoutVars>
      </dgm:prSet>
      <dgm:spPr/>
    </dgm:pt>
    <dgm:pt modelId="{C417629B-681D-44B6-964A-97EF694759FB}" type="pres">
      <dgm:prSet presAssocID="{42AE0923-AAD0-498A-A080-3647B56B1DE6}" presName="vSp" presStyleCnt="0"/>
      <dgm:spPr/>
    </dgm:pt>
    <dgm:pt modelId="{1D461045-4AF0-4644-A416-487D66A5EBA0}" type="pres">
      <dgm:prSet presAssocID="{F83DD14E-C86C-4FDE-88D6-4F37E0C6DD65}" presName="horFlow" presStyleCnt="0"/>
      <dgm:spPr/>
    </dgm:pt>
    <dgm:pt modelId="{4F499B36-B2BE-4B93-B075-55F64A8A5DAB}" type="pres">
      <dgm:prSet presAssocID="{F83DD14E-C86C-4FDE-88D6-4F37E0C6DD65}" presName="bigChev" presStyleLbl="node1" presStyleIdx="2" presStyleCnt="3"/>
      <dgm:spPr/>
    </dgm:pt>
    <dgm:pt modelId="{DA5EC1C0-C4C6-446D-AC7E-F208A98D5D25}" type="pres">
      <dgm:prSet presAssocID="{CF562A7F-8340-4DFB-8D48-885AA30A6214}" presName="parTrans" presStyleCnt="0"/>
      <dgm:spPr/>
    </dgm:pt>
    <dgm:pt modelId="{9E2B1F59-C0F6-4BA0-B1EB-AF9846D2667D}" type="pres">
      <dgm:prSet presAssocID="{B28ED9A1-8A2A-4AAA-A91F-2E19CF54D011}" presName="node" presStyleLbl="alignAccFollowNode1" presStyleIdx="6" presStyleCnt="9">
        <dgm:presLayoutVars>
          <dgm:bulletEnabled val="1"/>
        </dgm:presLayoutVars>
      </dgm:prSet>
      <dgm:spPr/>
    </dgm:pt>
    <dgm:pt modelId="{B8B1C69A-EF91-4530-8B75-13F7B174B297}" type="pres">
      <dgm:prSet presAssocID="{2503C0A1-4B97-40CC-BF3F-E6F56D117E3E}" presName="sibTrans" presStyleCnt="0"/>
      <dgm:spPr/>
    </dgm:pt>
    <dgm:pt modelId="{9EBFDEF2-6618-49D5-A41C-45548929049C}" type="pres">
      <dgm:prSet presAssocID="{6F9733BC-3E20-4B51-971E-EDB53FA5A9FD}" presName="node" presStyleLbl="alignAccFollowNode1" presStyleIdx="7" presStyleCnt="9">
        <dgm:presLayoutVars>
          <dgm:bulletEnabled val="1"/>
        </dgm:presLayoutVars>
      </dgm:prSet>
      <dgm:spPr/>
    </dgm:pt>
    <dgm:pt modelId="{8C6A56A3-0C6E-4CCA-8167-62C7C5107F09}" type="pres">
      <dgm:prSet presAssocID="{0C6669AA-A5F5-40C5-B724-3B2F698B1D5F}" presName="sibTrans" presStyleCnt="0"/>
      <dgm:spPr/>
    </dgm:pt>
    <dgm:pt modelId="{F8E07CD8-156B-4DAC-B164-2FA11D51DCCD}" type="pres">
      <dgm:prSet presAssocID="{B59BEF49-258B-4518-B6E4-D72518E28F22}" presName="node" presStyleLbl="alignAccFollowNode1" presStyleIdx="8" presStyleCnt="9">
        <dgm:presLayoutVars>
          <dgm:bulletEnabled val="1"/>
        </dgm:presLayoutVars>
      </dgm:prSet>
      <dgm:spPr/>
    </dgm:pt>
  </dgm:ptLst>
  <dgm:cxnLst>
    <dgm:cxn modelId="{4BB4D702-08AF-4D25-AD02-BC36EA9445A7}" srcId="{42AE0923-AAD0-498A-A080-3647B56B1DE6}" destId="{1BCC80CB-BF6E-46A4-8A68-426C39FD7A20}" srcOrd="0" destOrd="0" parTransId="{A6A317EF-7F58-40BA-83DB-DA76220E9AEE}" sibTransId="{6DF3BE72-F2D3-4A19-80C1-C9EE1245CDC9}"/>
    <dgm:cxn modelId="{683D8504-83E3-45F8-8E11-E72D32CC6EB0}" srcId="{49CE3F81-DEC3-4D26-86FA-EB5E5B41BBDF}" destId="{42AE0923-AAD0-498A-A080-3647B56B1DE6}" srcOrd="1" destOrd="0" parTransId="{B7CA6D8C-7B10-40D1-BB43-452FA254F89D}" sibTransId="{82C5F85A-55C1-4847-900B-2D9CDD15B8BA}"/>
    <dgm:cxn modelId="{E7E79707-C915-4B12-BAA9-9169BA7D52ED}" type="presOf" srcId="{24BB555C-C181-4B45-AB68-7980E60CFA42}" destId="{36253ABC-C033-48F8-8DC3-723AE038F8A4}" srcOrd="0" destOrd="0" presId="urn:microsoft.com/office/officeart/2005/8/layout/lProcess3"/>
    <dgm:cxn modelId="{BF22BA17-E9A5-46F8-92F0-CC544390C0D3}" type="presOf" srcId="{B28ED9A1-8A2A-4AAA-A91F-2E19CF54D011}" destId="{9E2B1F59-C0F6-4BA0-B1EB-AF9846D2667D}" srcOrd="0" destOrd="0" presId="urn:microsoft.com/office/officeart/2005/8/layout/lProcess3"/>
    <dgm:cxn modelId="{F6A85C21-FE4C-45E8-B16F-392327835F79}" type="presOf" srcId="{98EA146F-0EE9-4C7F-A37F-762138F5ED4B}" destId="{CF34269E-8198-4FFD-B32C-0094C0A13D19}" srcOrd="0" destOrd="0" presId="urn:microsoft.com/office/officeart/2005/8/layout/lProcess3"/>
    <dgm:cxn modelId="{87C2B525-7628-44D6-98FF-EA06C8992033}" srcId="{F83DD14E-C86C-4FDE-88D6-4F37E0C6DD65}" destId="{B28ED9A1-8A2A-4AAA-A91F-2E19CF54D011}" srcOrd="0" destOrd="0" parTransId="{CF562A7F-8340-4DFB-8D48-885AA30A6214}" sibTransId="{2503C0A1-4B97-40CC-BF3F-E6F56D117E3E}"/>
    <dgm:cxn modelId="{B84BBE38-C361-4CCC-B53F-0950C0111A07}" type="presOf" srcId="{F5047F83-364C-42BB-BEA9-195560B5AFE9}" destId="{EC8975E6-D9E5-49CA-8F23-7EB29366B5A1}" srcOrd="0" destOrd="0" presId="urn:microsoft.com/office/officeart/2005/8/layout/lProcess3"/>
    <dgm:cxn modelId="{8C80CF4C-1DA2-4B34-8884-B1FD337431A1}" srcId="{42AE0923-AAD0-498A-A080-3647B56B1DE6}" destId="{7F9EEFC5-6B12-4018-9211-39D25F13B580}" srcOrd="1" destOrd="0" parTransId="{3E88FD42-13BA-40C4-89F4-4F336F6F57AF}" sibTransId="{DFEDA6A4-7BD2-4CD0-BF28-5CA63E2B1E06}"/>
    <dgm:cxn modelId="{9ECED74E-A98B-4602-BA45-F9B8A4765B97}" srcId="{F5047F83-364C-42BB-BEA9-195560B5AFE9}" destId="{24BB555C-C181-4B45-AB68-7980E60CFA42}" srcOrd="0" destOrd="0" parTransId="{55745497-7307-47F5-A6EB-F6ED25752741}" sibTransId="{1FBF7FFA-6A1F-43CD-9E1C-FF52E095590A}"/>
    <dgm:cxn modelId="{B4FD9D75-33AC-4A26-99D8-EDC7B688BC9A}" type="presOf" srcId="{7F9EEFC5-6B12-4018-9211-39D25F13B580}" destId="{5F6E7B70-F6CE-45B5-89A0-D0F9569200C2}" srcOrd="0" destOrd="0" presId="urn:microsoft.com/office/officeart/2005/8/layout/lProcess3"/>
    <dgm:cxn modelId="{2813A378-0A30-4654-8566-FD9308C97DD4}" srcId="{F83DD14E-C86C-4FDE-88D6-4F37E0C6DD65}" destId="{6F9733BC-3E20-4B51-971E-EDB53FA5A9FD}" srcOrd="1" destOrd="0" parTransId="{92F9C3A5-BC4C-495A-8D5A-3EB885394078}" sibTransId="{0C6669AA-A5F5-40C5-B724-3B2F698B1D5F}"/>
    <dgm:cxn modelId="{1684B558-68A0-4CCB-B415-BCDE1E7FF1DA}" type="presOf" srcId="{1BCC80CB-BF6E-46A4-8A68-426C39FD7A20}" destId="{11FA46C2-FEBE-4DFF-898D-FE805799CB3A}" srcOrd="0" destOrd="0" presId="urn:microsoft.com/office/officeart/2005/8/layout/lProcess3"/>
    <dgm:cxn modelId="{18C75A88-A5EB-45F9-8F58-6B64BB8DACB0}" srcId="{F83DD14E-C86C-4FDE-88D6-4F37E0C6DD65}" destId="{B59BEF49-258B-4518-B6E4-D72518E28F22}" srcOrd="2" destOrd="0" parTransId="{EC4C1A90-7D54-4E0C-B686-2119ECE226F8}" sibTransId="{387A8F47-2F03-4813-8C07-D8D0EEB6F9DF}"/>
    <dgm:cxn modelId="{81DC4F8D-CAE0-4E56-AB04-9C0DBEBF2D30}" type="presOf" srcId="{49CE3F81-DEC3-4D26-86FA-EB5E5B41BBDF}" destId="{B4CF204F-2CE6-490C-858A-16DD53E8B255}" srcOrd="0" destOrd="0" presId="urn:microsoft.com/office/officeart/2005/8/layout/lProcess3"/>
    <dgm:cxn modelId="{BE2F5C99-BCE8-4B3F-8793-37454F6D9604}" type="presOf" srcId="{6F9733BC-3E20-4B51-971E-EDB53FA5A9FD}" destId="{9EBFDEF2-6618-49D5-A41C-45548929049C}" srcOrd="0" destOrd="0" presId="urn:microsoft.com/office/officeart/2005/8/layout/lProcess3"/>
    <dgm:cxn modelId="{465C9DB1-E47F-45A4-8F4F-A5125E96EC9B}" type="presOf" srcId="{B59BEF49-258B-4518-B6E4-D72518E28F22}" destId="{F8E07CD8-156B-4DAC-B164-2FA11D51DCCD}" srcOrd="0" destOrd="0" presId="urn:microsoft.com/office/officeart/2005/8/layout/lProcess3"/>
    <dgm:cxn modelId="{7C2E21B2-7152-46AD-87C2-EA8148C37E17}" srcId="{F5047F83-364C-42BB-BEA9-195560B5AFE9}" destId="{4F4B9A22-607A-4BE0-9C83-0B13D865BC37}" srcOrd="1" destOrd="0" parTransId="{0B38CCAF-A26B-4750-98D3-7E13E5678FA5}" sibTransId="{AE13C569-8A9C-4441-BC38-3B826E0CFC72}"/>
    <dgm:cxn modelId="{5CFA68B5-29AF-4D23-B33E-7C05BB6192A9}" srcId="{49CE3F81-DEC3-4D26-86FA-EB5E5B41BBDF}" destId="{F5047F83-364C-42BB-BEA9-195560B5AFE9}" srcOrd="0" destOrd="0" parTransId="{7C1AC547-20F9-46FB-BAC8-631E1ECE7A7C}" sibTransId="{276A087B-80D8-441D-8273-E2FE74429C51}"/>
    <dgm:cxn modelId="{665EF3C4-C0A4-4E12-B09B-C3FC34789B71}" type="presOf" srcId="{42AE0923-AAD0-498A-A080-3647B56B1DE6}" destId="{7B72EA46-0A1C-4275-9804-19E016AAC9BC}" srcOrd="0" destOrd="0" presId="urn:microsoft.com/office/officeart/2005/8/layout/lProcess3"/>
    <dgm:cxn modelId="{B52541C6-7D23-4286-A022-1D0C31F382D7}" srcId="{F5047F83-364C-42BB-BEA9-195560B5AFE9}" destId="{F50C0553-8780-4DC4-8248-CE6A8DFBDB5B}" srcOrd="2" destOrd="0" parTransId="{7404F3FC-A736-4AD9-AEE7-B18F1F12454C}" sibTransId="{19DA4800-1198-4A79-BA63-F2DC98B985CA}"/>
    <dgm:cxn modelId="{A37CE2D2-922C-4EF9-947A-D3ADD1AF3355}" srcId="{42AE0923-AAD0-498A-A080-3647B56B1DE6}" destId="{98EA146F-0EE9-4C7F-A37F-762138F5ED4B}" srcOrd="2" destOrd="0" parTransId="{926EC31E-003C-4152-AFDD-72A5779C6880}" sibTransId="{7C4FA736-8668-4839-9D4F-B841841AFFA6}"/>
    <dgm:cxn modelId="{221E7FDD-9AF5-4EC1-A810-BFC053ADCC41}" type="presOf" srcId="{F50C0553-8780-4DC4-8248-CE6A8DFBDB5B}" destId="{61509CCC-62A0-44B0-8BD1-2782AC1BB578}" srcOrd="0" destOrd="0" presId="urn:microsoft.com/office/officeart/2005/8/layout/lProcess3"/>
    <dgm:cxn modelId="{4D6BCBDD-1C9C-4C92-AA6D-DE39C2DB67D5}" type="presOf" srcId="{4F4B9A22-607A-4BE0-9C83-0B13D865BC37}" destId="{E317C87B-5E78-471C-B9BD-2846CFE04FA1}" srcOrd="0" destOrd="0" presId="urn:microsoft.com/office/officeart/2005/8/layout/lProcess3"/>
    <dgm:cxn modelId="{5D0919E6-38A5-40BE-AF75-5C8C846821D8}" srcId="{49CE3F81-DEC3-4D26-86FA-EB5E5B41BBDF}" destId="{F83DD14E-C86C-4FDE-88D6-4F37E0C6DD65}" srcOrd="2" destOrd="0" parTransId="{4369C743-0372-4C93-B733-9BAAC5DAA2BE}" sibTransId="{198647F4-360D-47F6-9D0C-2E69732F610F}"/>
    <dgm:cxn modelId="{4FA11BE9-6348-4A2F-82AB-ABB47EF37691}" type="presOf" srcId="{F83DD14E-C86C-4FDE-88D6-4F37E0C6DD65}" destId="{4F499B36-B2BE-4B93-B075-55F64A8A5DAB}" srcOrd="0" destOrd="0" presId="urn:microsoft.com/office/officeart/2005/8/layout/lProcess3"/>
    <dgm:cxn modelId="{718EA581-10F5-42AE-A4AE-9BF7AA194412}" type="presParOf" srcId="{B4CF204F-2CE6-490C-858A-16DD53E8B255}" destId="{56DCBAF9-291D-4BE1-8125-7D2F16DD491D}" srcOrd="0" destOrd="0" presId="urn:microsoft.com/office/officeart/2005/8/layout/lProcess3"/>
    <dgm:cxn modelId="{3308F5F9-7DD7-4C2B-9F57-51E4BD2E4C03}" type="presParOf" srcId="{56DCBAF9-291D-4BE1-8125-7D2F16DD491D}" destId="{EC8975E6-D9E5-49CA-8F23-7EB29366B5A1}" srcOrd="0" destOrd="0" presId="urn:microsoft.com/office/officeart/2005/8/layout/lProcess3"/>
    <dgm:cxn modelId="{F04EE26D-CD1D-4B33-8621-99597F602924}" type="presParOf" srcId="{56DCBAF9-291D-4BE1-8125-7D2F16DD491D}" destId="{B2DFD2EF-2929-4BCB-AE6C-58C0642B8D96}" srcOrd="1" destOrd="0" presId="urn:microsoft.com/office/officeart/2005/8/layout/lProcess3"/>
    <dgm:cxn modelId="{65B09946-D090-49A5-9D1D-84C75B5ACA52}" type="presParOf" srcId="{56DCBAF9-291D-4BE1-8125-7D2F16DD491D}" destId="{36253ABC-C033-48F8-8DC3-723AE038F8A4}" srcOrd="2" destOrd="0" presId="urn:microsoft.com/office/officeart/2005/8/layout/lProcess3"/>
    <dgm:cxn modelId="{80E6D99C-3588-436A-A997-8C48242C6A92}" type="presParOf" srcId="{56DCBAF9-291D-4BE1-8125-7D2F16DD491D}" destId="{FF39703C-617D-41A3-A5A8-6AF9B9193B62}" srcOrd="3" destOrd="0" presId="urn:microsoft.com/office/officeart/2005/8/layout/lProcess3"/>
    <dgm:cxn modelId="{0C68DC78-9032-463E-87D7-C48B1A697FDA}" type="presParOf" srcId="{56DCBAF9-291D-4BE1-8125-7D2F16DD491D}" destId="{E317C87B-5E78-471C-B9BD-2846CFE04FA1}" srcOrd="4" destOrd="0" presId="urn:microsoft.com/office/officeart/2005/8/layout/lProcess3"/>
    <dgm:cxn modelId="{B3C4C482-AB7B-4EE3-AE63-07A94B7720BD}" type="presParOf" srcId="{56DCBAF9-291D-4BE1-8125-7D2F16DD491D}" destId="{D604BDC0-C2BE-465F-9C19-5C13B1FD67D1}" srcOrd="5" destOrd="0" presId="urn:microsoft.com/office/officeart/2005/8/layout/lProcess3"/>
    <dgm:cxn modelId="{41D5EC09-E87D-40E3-AC16-F2355A2AC6AB}" type="presParOf" srcId="{56DCBAF9-291D-4BE1-8125-7D2F16DD491D}" destId="{61509CCC-62A0-44B0-8BD1-2782AC1BB578}" srcOrd="6" destOrd="0" presId="urn:microsoft.com/office/officeart/2005/8/layout/lProcess3"/>
    <dgm:cxn modelId="{5EDBC21D-5F22-41D6-A31D-673725D5F73B}" type="presParOf" srcId="{B4CF204F-2CE6-490C-858A-16DD53E8B255}" destId="{973EE06B-A6DD-4617-97AA-531506B15693}" srcOrd="1" destOrd="0" presId="urn:microsoft.com/office/officeart/2005/8/layout/lProcess3"/>
    <dgm:cxn modelId="{DE86A944-8C31-4BED-AE03-53CC02952578}" type="presParOf" srcId="{B4CF204F-2CE6-490C-858A-16DD53E8B255}" destId="{C763E515-DAD4-4D24-8A08-A2FD4FC8A0CC}" srcOrd="2" destOrd="0" presId="urn:microsoft.com/office/officeart/2005/8/layout/lProcess3"/>
    <dgm:cxn modelId="{ACFDF6B9-662C-4C14-8889-9CFE2F109DE2}" type="presParOf" srcId="{C763E515-DAD4-4D24-8A08-A2FD4FC8A0CC}" destId="{7B72EA46-0A1C-4275-9804-19E016AAC9BC}" srcOrd="0" destOrd="0" presId="urn:microsoft.com/office/officeart/2005/8/layout/lProcess3"/>
    <dgm:cxn modelId="{4F04495F-6EE1-4D97-927B-FD17AFC71316}" type="presParOf" srcId="{C763E515-DAD4-4D24-8A08-A2FD4FC8A0CC}" destId="{1BB4CBF8-9910-4843-B643-98037344C610}" srcOrd="1" destOrd="0" presId="urn:microsoft.com/office/officeart/2005/8/layout/lProcess3"/>
    <dgm:cxn modelId="{A3883AC5-5E5B-467D-8FBE-3424A25C3D8C}" type="presParOf" srcId="{C763E515-DAD4-4D24-8A08-A2FD4FC8A0CC}" destId="{11FA46C2-FEBE-4DFF-898D-FE805799CB3A}" srcOrd="2" destOrd="0" presId="urn:microsoft.com/office/officeart/2005/8/layout/lProcess3"/>
    <dgm:cxn modelId="{D8CA627F-8AFD-4249-A52A-F73DABC4268B}" type="presParOf" srcId="{C763E515-DAD4-4D24-8A08-A2FD4FC8A0CC}" destId="{5C357D08-6771-4D3C-8919-E8694194A07E}" srcOrd="3" destOrd="0" presId="urn:microsoft.com/office/officeart/2005/8/layout/lProcess3"/>
    <dgm:cxn modelId="{9E98A278-4BEE-473B-B69A-D48607575AF1}" type="presParOf" srcId="{C763E515-DAD4-4D24-8A08-A2FD4FC8A0CC}" destId="{5F6E7B70-F6CE-45B5-89A0-D0F9569200C2}" srcOrd="4" destOrd="0" presId="urn:microsoft.com/office/officeart/2005/8/layout/lProcess3"/>
    <dgm:cxn modelId="{635145A9-3D72-4E32-A5E4-CFC84FC5F8F4}" type="presParOf" srcId="{C763E515-DAD4-4D24-8A08-A2FD4FC8A0CC}" destId="{6A2645C6-A0D9-435F-AB3D-04565640756A}" srcOrd="5" destOrd="0" presId="urn:microsoft.com/office/officeart/2005/8/layout/lProcess3"/>
    <dgm:cxn modelId="{47154EA8-C5B2-4D87-B69E-F77BA34B2723}" type="presParOf" srcId="{C763E515-DAD4-4D24-8A08-A2FD4FC8A0CC}" destId="{CF34269E-8198-4FFD-B32C-0094C0A13D19}" srcOrd="6" destOrd="0" presId="urn:microsoft.com/office/officeart/2005/8/layout/lProcess3"/>
    <dgm:cxn modelId="{9F117FFD-DAE7-4DEC-B618-4C1ED2D6182B}" type="presParOf" srcId="{B4CF204F-2CE6-490C-858A-16DD53E8B255}" destId="{C417629B-681D-44B6-964A-97EF694759FB}" srcOrd="3" destOrd="0" presId="urn:microsoft.com/office/officeart/2005/8/layout/lProcess3"/>
    <dgm:cxn modelId="{4117109C-FF62-4A9A-8584-07383BE65711}" type="presParOf" srcId="{B4CF204F-2CE6-490C-858A-16DD53E8B255}" destId="{1D461045-4AF0-4644-A416-487D66A5EBA0}" srcOrd="4" destOrd="0" presId="urn:microsoft.com/office/officeart/2005/8/layout/lProcess3"/>
    <dgm:cxn modelId="{C9F418A9-05A8-4B71-BE87-3E721368CEB8}" type="presParOf" srcId="{1D461045-4AF0-4644-A416-487D66A5EBA0}" destId="{4F499B36-B2BE-4B93-B075-55F64A8A5DAB}" srcOrd="0" destOrd="0" presId="urn:microsoft.com/office/officeart/2005/8/layout/lProcess3"/>
    <dgm:cxn modelId="{8B23186C-200E-4280-A9FD-9F80CD4B930D}" type="presParOf" srcId="{1D461045-4AF0-4644-A416-487D66A5EBA0}" destId="{DA5EC1C0-C4C6-446D-AC7E-F208A98D5D25}" srcOrd="1" destOrd="0" presId="urn:microsoft.com/office/officeart/2005/8/layout/lProcess3"/>
    <dgm:cxn modelId="{A1604329-5F20-4619-B585-1454DDB702D2}" type="presParOf" srcId="{1D461045-4AF0-4644-A416-487D66A5EBA0}" destId="{9E2B1F59-C0F6-4BA0-B1EB-AF9846D2667D}" srcOrd="2" destOrd="0" presId="urn:microsoft.com/office/officeart/2005/8/layout/lProcess3"/>
    <dgm:cxn modelId="{AE90598A-8E3F-45A3-9A9A-7BC1698C52E7}" type="presParOf" srcId="{1D461045-4AF0-4644-A416-487D66A5EBA0}" destId="{B8B1C69A-EF91-4530-8B75-13F7B174B297}" srcOrd="3" destOrd="0" presId="urn:microsoft.com/office/officeart/2005/8/layout/lProcess3"/>
    <dgm:cxn modelId="{E73F06F1-C786-4CEC-A1A1-E849988A0710}" type="presParOf" srcId="{1D461045-4AF0-4644-A416-487D66A5EBA0}" destId="{9EBFDEF2-6618-49D5-A41C-45548929049C}" srcOrd="4" destOrd="0" presId="urn:microsoft.com/office/officeart/2005/8/layout/lProcess3"/>
    <dgm:cxn modelId="{B00A8FD5-2C06-4C8B-9069-783D14C60F82}" type="presParOf" srcId="{1D461045-4AF0-4644-A416-487D66A5EBA0}" destId="{8C6A56A3-0C6E-4CCA-8167-62C7C5107F09}" srcOrd="5" destOrd="0" presId="urn:microsoft.com/office/officeart/2005/8/layout/lProcess3"/>
    <dgm:cxn modelId="{4619F2F0-97DE-4E29-8314-A1D2C5D1AEF7}" type="presParOf" srcId="{1D461045-4AF0-4644-A416-487D66A5EBA0}" destId="{F8E07CD8-156B-4DAC-B164-2FA11D51DCCD}"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CE3F81-DEC3-4D26-86FA-EB5E5B41BBDF}"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GB"/>
        </a:p>
      </dgm:t>
    </dgm:pt>
    <dgm:pt modelId="{F5047F83-364C-42BB-BEA9-195560B5AFE9}">
      <dgm:prSet phldrT="[Text]" custT="1"/>
      <dgm:spPr>
        <a:xfrm>
          <a:off x="207201" y="2124"/>
          <a:ext cx="1993236" cy="797294"/>
        </a:xfrm>
        <a:prstGeom prst="chevron">
          <a:avLst/>
        </a:prstGeom>
      </dgm:spPr>
      <dgm:t>
        <a:bodyPr/>
        <a:lstStyle/>
        <a:p>
          <a:pPr>
            <a:buNone/>
          </a:pPr>
          <a:r>
            <a:rPr lang="en-GB" sz="1200" b="0">
              <a:latin typeface="Arial" panose="020B0604020202020204" pitchFamily="34" charset="0"/>
              <a:ea typeface="+mn-ea"/>
              <a:cs typeface="Arial" panose="020B0604020202020204" pitchFamily="34" charset="0"/>
            </a:rPr>
            <a:t>District Nurse Requests a Prescription</a:t>
          </a:r>
        </a:p>
      </dgm:t>
    </dgm:pt>
    <dgm:pt modelId="{7C1AC547-20F9-46FB-BAC8-631E1ECE7A7C}" type="parTrans" cxnId="{5CFA68B5-29AF-4D23-B33E-7C05BB6192A9}">
      <dgm:prSet/>
      <dgm:spPr/>
      <dgm:t>
        <a:bodyPr/>
        <a:lstStyle/>
        <a:p>
          <a:endParaRPr lang="en-GB" sz="1000">
            <a:latin typeface="Arial" panose="020B0604020202020204" pitchFamily="34" charset="0"/>
            <a:cs typeface="Arial" panose="020B0604020202020204" pitchFamily="34" charset="0"/>
          </a:endParaRPr>
        </a:p>
      </dgm:t>
    </dgm:pt>
    <dgm:pt modelId="{276A087B-80D8-441D-8273-E2FE74429C51}" type="sibTrans" cxnId="{5CFA68B5-29AF-4D23-B33E-7C05BB6192A9}">
      <dgm:prSet/>
      <dgm:spPr/>
      <dgm:t>
        <a:bodyPr/>
        <a:lstStyle/>
        <a:p>
          <a:endParaRPr lang="en-GB" sz="1000">
            <a:latin typeface="Arial" panose="020B0604020202020204" pitchFamily="34" charset="0"/>
            <a:cs typeface="Arial" panose="020B0604020202020204" pitchFamily="34" charset="0"/>
          </a:endParaRPr>
        </a:p>
      </dgm:t>
    </dgm:pt>
    <dgm:pt modelId="{F83DD14E-C86C-4FDE-88D6-4F37E0C6DD65}">
      <dgm:prSet phldrT="[Text]" custT="1"/>
      <dgm:spPr>
        <a:xfrm>
          <a:off x="207201" y="1819956"/>
          <a:ext cx="1993236" cy="797294"/>
        </a:xfrm>
        <a:prstGeom prst="chevron">
          <a:avLst/>
        </a:prstGeom>
      </dgm:spPr>
      <dgm:t>
        <a:bodyPr/>
        <a:lstStyle/>
        <a:p>
          <a:pPr>
            <a:buNone/>
          </a:pPr>
          <a:r>
            <a:rPr lang="en-GB" sz="1200" b="0" dirty="0">
              <a:latin typeface="Arial" panose="020B0604020202020204" pitchFamily="34" charset="0"/>
              <a:ea typeface="+mn-ea"/>
              <a:cs typeface="Arial" panose="020B0604020202020204" pitchFamily="34" charset="0"/>
            </a:rPr>
            <a:t>Patient asks for a Prescription</a:t>
          </a:r>
        </a:p>
      </dgm:t>
    </dgm:pt>
    <dgm:pt modelId="{4369C743-0372-4C93-B733-9BAAC5DAA2BE}" type="parTrans" cxnId="{5D0919E6-38A5-40BE-AF75-5C8C846821D8}">
      <dgm:prSet/>
      <dgm:spPr/>
      <dgm:t>
        <a:bodyPr/>
        <a:lstStyle/>
        <a:p>
          <a:endParaRPr lang="en-GB" sz="1000">
            <a:latin typeface="Arial" panose="020B0604020202020204" pitchFamily="34" charset="0"/>
            <a:cs typeface="Arial" panose="020B0604020202020204" pitchFamily="34" charset="0"/>
          </a:endParaRPr>
        </a:p>
      </dgm:t>
    </dgm:pt>
    <dgm:pt modelId="{198647F4-360D-47F6-9D0C-2E69732F610F}" type="sibTrans" cxnId="{5D0919E6-38A5-40BE-AF75-5C8C846821D8}">
      <dgm:prSet/>
      <dgm:spPr/>
      <dgm:t>
        <a:bodyPr/>
        <a:lstStyle/>
        <a:p>
          <a:endParaRPr lang="en-GB" sz="1000">
            <a:latin typeface="Arial" panose="020B0604020202020204" pitchFamily="34" charset="0"/>
            <a:cs typeface="Arial" panose="020B0604020202020204" pitchFamily="34" charset="0"/>
          </a:endParaRPr>
        </a:p>
      </dgm:t>
    </dgm:pt>
    <dgm:pt modelId="{42AE0923-AAD0-498A-A080-3647B56B1DE6}">
      <dgm:prSet custT="1"/>
      <dgm:spPr>
        <a:xfrm>
          <a:off x="207201" y="911040"/>
          <a:ext cx="1993236" cy="797294"/>
        </a:xfrm>
        <a:prstGeom prst="chevron">
          <a:avLst/>
        </a:prstGeom>
      </dgm:spPr>
      <dgm:t>
        <a:bodyPr/>
        <a:lstStyle/>
        <a:p>
          <a:pPr>
            <a:buNone/>
          </a:pPr>
          <a:r>
            <a:rPr lang="en-GB" sz="1200" b="0">
              <a:latin typeface="Arial" panose="020B0604020202020204" pitchFamily="34" charset="0"/>
              <a:ea typeface="+mn-ea"/>
              <a:cs typeface="Arial" panose="020B0604020202020204" pitchFamily="34" charset="0"/>
            </a:rPr>
            <a:t>Other Services Ask us to Issue a Prescription</a:t>
          </a:r>
        </a:p>
      </dgm:t>
    </dgm:pt>
    <dgm:pt modelId="{B7CA6D8C-7B10-40D1-BB43-452FA254F89D}" type="parTrans" cxnId="{683D8504-83E3-45F8-8E11-E72D32CC6EB0}">
      <dgm:prSet/>
      <dgm:spPr/>
      <dgm:t>
        <a:bodyPr/>
        <a:lstStyle/>
        <a:p>
          <a:endParaRPr lang="en-GB" sz="1000">
            <a:latin typeface="Arial" panose="020B0604020202020204" pitchFamily="34" charset="0"/>
            <a:cs typeface="Arial" panose="020B0604020202020204" pitchFamily="34" charset="0"/>
          </a:endParaRPr>
        </a:p>
      </dgm:t>
    </dgm:pt>
    <dgm:pt modelId="{82C5F85A-55C1-4847-900B-2D9CDD15B8BA}" type="sibTrans" cxnId="{683D8504-83E3-45F8-8E11-E72D32CC6EB0}">
      <dgm:prSet/>
      <dgm:spPr/>
      <dgm:t>
        <a:bodyPr/>
        <a:lstStyle/>
        <a:p>
          <a:endParaRPr lang="en-GB" sz="1000">
            <a:latin typeface="Arial" panose="020B0604020202020204" pitchFamily="34" charset="0"/>
            <a:cs typeface="Arial" panose="020B0604020202020204" pitchFamily="34" charset="0"/>
          </a:endParaRPr>
        </a:p>
      </dgm:t>
    </dgm:pt>
    <dgm:pt modelId="{24BB555C-C181-4B45-AB68-7980E60CFA42}">
      <dgm:prSet custT="1"/>
      <dgm:spPr>
        <a:xfrm>
          <a:off x="1941317" y="69894"/>
          <a:ext cx="1654386" cy="661754"/>
        </a:xfrm>
        <a:prstGeom prst="chevron">
          <a:avLst/>
        </a:prstGeom>
      </dgm:spPr>
      <dgm:t>
        <a:bodyPr/>
        <a:lstStyle/>
        <a:p>
          <a:pPr>
            <a:buNone/>
          </a:pPr>
          <a:r>
            <a:rPr lang="en-GB" sz="1000">
              <a:latin typeface="Arial" panose="020B0604020202020204" pitchFamily="34" charset="0"/>
              <a:ea typeface="+mn-ea"/>
              <a:cs typeface="Arial" panose="020B0604020202020204" pitchFamily="34" charset="0"/>
            </a:rPr>
            <a:t>They have their own stock</a:t>
          </a:r>
        </a:p>
      </dgm:t>
    </dgm:pt>
    <dgm:pt modelId="{55745497-7307-47F5-A6EB-F6ED25752741}" type="parTrans" cxnId="{9ECED74E-A98B-4602-BA45-F9B8A4765B97}">
      <dgm:prSet/>
      <dgm:spPr/>
      <dgm:t>
        <a:bodyPr/>
        <a:lstStyle/>
        <a:p>
          <a:endParaRPr lang="en-GB" sz="1000">
            <a:latin typeface="Arial" panose="020B0604020202020204" pitchFamily="34" charset="0"/>
            <a:cs typeface="Arial" panose="020B0604020202020204" pitchFamily="34" charset="0"/>
          </a:endParaRPr>
        </a:p>
      </dgm:t>
    </dgm:pt>
    <dgm:pt modelId="{1FBF7FFA-6A1F-43CD-9E1C-FF52E095590A}" type="sibTrans" cxnId="{9ECED74E-A98B-4602-BA45-F9B8A4765B97}">
      <dgm:prSet/>
      <dgm:spPr/>
      <dgm:t>
        <a:bodyPr/>
        <a:lstStyle/>
        <a:p>
          <a:endParaRPr lang="en-GB" sz="1000">
            <a:latin typeface="Arial" panose="020B0604020202020204" pitchFamily="34" charset="0"/>
            <a:cs typeface="Arial" panose="020B0604020202020204" pitchFamily="34" charset="0"/>
          </a:endParaRPr>
        </a:p>
      </dgm:t>
    </dgm:pt>
    <dgm:pt modelId="{4F4B9A22-607A-4BE0-9C83-0B13D865BC37}">
      <dgm:prSet custT="1"/>
      <dgm:spPr>
        <a:xfrm>
          <a:off x="3364089" y="69894"/>
          <a:ext cx="1654386" cy="661754"/>
        </a:xfrm>
        <a:prstGeom prst="chevron">
          <a:avLst/>
        </a:prstGeom>
      </dgm:spPr>
      <dgm:t>
        <a:bodyPr/>
        <a:lstStyle/>
        <a:p>
          <a:pPr>
            <a:buNone/>
          </a:pPr>
          <a:r>
            <a:rPr lang="en-GB" sz="1000">
              <a:latin typeface="Arial" panose="020B0604020202020204" pitchFamily="34" charset="0"/>
              <a:ea typeface="+mn-ea"/>
              <a:cs typeface="Arial" panose="020B0604020202020204" pitchFamily="34" charset="0"/>
            </a:rPr>
            <a:t>If out of stock they can have some from our supply</a:t>
          </a:r>
        </a:p>
      </dgm:t>
    </dgm:pt>
    <dgm:pt modelId="{0B38CCAF-A26B-4750-98D3-7E13E5678FA5}" type="parTrans" cxnId="{7C2E21B2-7152-46AD-87C2-EA8148C37E17}">
      <dgm:prSet/>
      <dgm:spPr/>
      <dgm:t>
        <a:bodyPr/>
        <a:lstStyle/>
        <a:p>
          <a:endParaRPr lang="en-GB" sz="1000">
            <a:latin typeface="Arial" panose="020B0604020202020204" pitchFamily="34" charset="0"/>
            <a:cs typeface="Arial" panose="020B0604020202020204" pitchFamily="34" charset="0"/>
          </a:endParaRPr>
        </a:p>
      </dgm:t>
    </dgm:pt>
    <dgm:pt modelId="{AE13C569-8A9C-4441-BC38-3B826E0CFC72}" type="sibTrans" cxnId="{7C2E21B2-7152-46AD-87C2-EA8148C37E17}">
      <dgm:prSet/>
      <dgm:spPr/>
      <dgm:t>
        <a:bodyPr/>
        <a:lstStyle/>
        <a:p>
          <a:endParaRPr lang="en-GB" sz="1000">
            <a:latin typeface="Arial" panose="020B0604020202020204" pitchFamily="34" charset="0"/>
            <a:cs typeface="Arial" panose="020B0604020202020204" pitchFamily="34" charset="0"/>
          </a:endParaRPr>
        </a:p>
      </dgm:t>
    </dgm:pt>
    <dgm:pt modelId="{F50C0553-8780-4DC4-8248-CE6A8DFBDB5B}">
      <dgm:prSet custT="1"/>
      <dgm:spPr>
        <a:xfrm>
          <a:off x="4786861" y="69894"/>
          <a:ext cx="1654386" cy="661754"/>
        </a:xfrm>
        <a:prstGeom prst="chevron">
          <a:avLst/>
        </a:prstGeom>
      </dgm:spPr>
      <dgm:t>
        <a:bodyPr/>
        <a:lstStyle/>
        <a:p>
          <a:pPr>
            <a:buNone/>
          </a:pPr>
          <a:r>
            <a:rPr lang="en-GB" sz="1000">
              <a:latin typeface="Arial" panose="020B0604020202020204" pitchFamily="34" charset="0"/>
              <a:ea typeface="+mn-ea"/>
              <a:cs typeface="Arial" panose="020B0604020202020204" pitchFamily="34" charset="0"/>
            </a:rPr>
            <a:t>Only issue acute prescription for Tier 3 (see above)</a:t>
          </a:r>
        </a:p>
      </dgm:t>
    </dgm:pt>
    <dgm:pt modelId="{7404F3FC-A736-4AD9-AEE7-B18F1F12454C}" type="parTrans" cxnId="{B52541C6-7D23-4286-A022-1D0C31F382D7}">
      <dgm:prSet/>
      <dgm:spPr/>
      <dgm:t>
        <a:bodyPr/>
        <a:lstStyle/>
        <a:p>
          <a:endParaRPr lang="en-GB" sz="1000">
            <a:latin typeface="Arial" panose="020B0604020202020204" pitchFamily="34" charset="0"/>
            <a:cs typeface="Arial" panose="020B0604020202020204" pitchFamily="34" charset="0"/>
          </a:endParaRPr>
        </a:p>
      </dgm:t>
    </dgm:pt>
    <dgm:pt modelId="{19DA4800-1198-4A79-BA63-F2DC98B985CA}" type="sibTrans" cxnId="{B52541C6-7D23-4286-A022-1D0C31F382D7}">
      <dgm:prSet/>
      <dgm:spPr/>
      <dgm:t>
        <a:bodyPr/>
        <a:lstStyle/>
        <a:p>
          <a:endParaRPr lang="en-GB" sz="1000">
            <a:latin typeface="Arial" panose="020B0604020202020204" pitchFamily="34" charset="0"/>
            <a:cs typeface="Arial" panose="020B0604020202020204" pitchFamily="34" charset="0"/>
          </a:endParaRPr>
        </a:p>
      </dgm:t>
    </dgm:pt>
    <dgm:pt modelId="{1BCC80CB-BF6E-46A4-8A68-426C39FD7A20}">
      <dgm:prSet custT="1"/>
      <dgm:spPr>
        <a:xfrm>
          <a:off x="1941317" y="978810"/>
          <a:ext cx="1654386" cy="661754"/>
        </a:xfrm>
        <a:prstGeom prst="chevron">
          <a:avLst/>
        </a:prstGeom>
      </dgm:spPr>
      <dgm:t>
        <a:bodyPr/>
        <a:lstStyle/>
        <a:p>
          <a:pPr>
            <a:buNone/>
          </a:pPr>
          <a:r>
            <a:rPr lang="en-GB" sz="1000">
              <a:latin typeface="Arial" panose="020B0604020202020204" pitchFamily="34" charset="0"/>
              <a:ea typeface="+mn-ea"/>
              <a:cs typeface="Arial" panose="020B0604020202020204" pitchFamily="34" charset="0"/>
            </a:rPr>
            <a:t>Check which Tier the items falls into</a:t>
          </a:r>
          <a:endParaRPr lang="en-GB" sz="1000" dirty="0">
            <a:latin typeface="Arial" panose="020B0604020202020204" pitchFamily="34" charset="0"/>
            <a:ea typeface="+mn-ea"/>
            <a:cs typeface="Arial" panose="020B0604020202020204" pitchFamily="34" charset="0"/>
          </a:endParaRPr>
        </a:p>
      </dgm:t>
    </dgm:pt>
    <dgm:pt modelId="{A6A317EF-7F58-40BA-83DB-DA76220E9AEE}" type="parTrans" cxnId="{4BB4D702-08AF-4D25-AD02-BC36EA9445A7}">
      <dgm:prSet/>
      <dgm:spPr/>
      <dgm:t>
        <a:bodyPr/>
        <a:lstStyle/>
        <a:p>
          <a:endParaRPr lang="en-GB" sz="1000">
            <a:latin typeface="Arial" panose="020B0604020202020204" pitchFamily="34" charset="0"/>
            <a:cs typeface="Arial" panose="020B0604020202020204" pitchFamily="34" charset="0"/>
          </a:endParaRPr>
        </a:p>
      </dgm:t>
    </dgm:pt>
    <dgm:pt modelId="{6DF3BE72-F2D3-4A19-80C1-C9EE1245CDC9}" type="sibTrans" cxnId="{4BB4D702-08AF-4D25-AD02-BC36EA9445A7}">
      <dgm:prSet/>
      <dgm:spPr/>
      <dgm:t>
        <a:bodyPr/>
        <a:lstStyle/>
        <a:p>
          <a:endParaRPr lang="en-GB" sz="1000">
            <a:latin typeface="Arial" panose="020B0604020202020204" pitchFamily="34" charset="0"/>
            <a:cs typeface="Arial" panose="020B0604020202020204" pitchFamily="34" charset="0"/>
          </a:endParaRPr>
        </a:p>
      </dgm:t>
    </dgm:pt>
    <dgm:pt modelId="{7F9EEFC5-6B12-4018-9211-39D25F13B580}">
      <dgm:prSet custT="1"/>
      <dgm:spPr>
        <a:xfrm>
          <a:off x="3364089" y="978810"/>
          <a:ext cx="1654386" cy="661754"/>
        </a:xfrm>
        <a:prstGeom prst="chevron">
          <a:avLst/>
        </a:prstGeom>
      </dgm:spPr>
      <dgm:t>
        <a:bodyPr/>
        <a:lstStyle/>
        <a:p>
          <a:pPr>
            <a:buNone/>
          </a:pPr>
          <a:r>
            <a:rPr lang="en-GB" sz="1000">
              <a:latin typeface="Arial" panose="020B0604020202020204" pitchFamily="34" charset="0"/>
              <a:ea typeface="+mn-ea"/>
              <a:cs typeface="Arial" panose="020B0604020202020204" pitchFamily="34" charset="0"/>
            </a:rPr>
            <a:t>If Tier 1 / 2 patient to collect a supply from practice</a:t>
          </a:r>
        </a:p>
      </dgm:t>
    </dgm:pt>
    <dgm:pt modelId="{3E88FD42-13BA-40C4-89F4-4F336F6F57AF}" type="parTrans" cxnId="{8C80CF4C-1DA2-4B34-8884-B1FD337431A1}">
      <dgm:prSet/>
      <dgm:spPr/>
      <dgm:t>
        <a:bodyPr/>
        <a:lstStyle/>
        <a:p>
          <a:endParaRPr lang="en-GB" sz="1000">
            <a:latin typeface="Arial" panose="020B0604020202020204" pitchFamily="34" charset="0"/>
            <a:cs typeface="Arial" panose="020B0604020202020204" pitchFamily="34" charset="0"/>
          </a:endParaRPr>
        </a:p>
      </dgm:t>
    </dgm:pt>
    <dgm:pt modelId="{DFEDA6A4-7BD2-4CD0-BF28-5CA63E2B1E06}" type="sibTrans" cxnId="{8C80CF4C-1DA2-4B34-8884-B1FD337431A1}">
      <dgm:prSet/>
      <dgm:spPr/>
      <dgm:t>
        <a:bodyPr/>
        <a:lstStyle/>
        <a:p>
          <a:endParaRPr lang="en-GB" sz="1000">
            <a:latin typeface="Arial" panose="020B0604020202020204" pitchFamily="34" charset="0"/>
            <a:cs typeface="Arial" panose="020B0604020202020204" pitchFamily="34" charset="0"/>
          </a:endParaRPr>
        </a:p>
      </dgm:t>
    </dgm:pt>
    <dgm:pt modelId="{98EA146F-0EE9-4C7F-A37F-762138F5ED4B}">
      <dgm:prSet custT="1"/>
      <dgm:spPr>
        <a:xfrm>
          <a:off x="4786861" y="978810"/>
          <a:ext cx="1654386" cy="661754"/>
        </a:xfrm>
        <a:prstGeom prst="chevron">
          <a:avLst/>
        </a:prstGeom>
      </dgm:spPr>
      <dgm:t>
        <a:bodyPr/>
        <a:lstStyle/>
        <a:p>
          <a:pPr>
            <a:buNone/>
          </a:pPr>
          <a:r>
            <a:rPr lang="en-GB" sz="1000">
              <a:latin typeface="Arial" panose="020B0604020202020204" pitchFamily="34" charset="0"/>
              <a:ea typeface="+mn-ea"/>
              <a:cs typeface="Arial" panose="020B0604020202020204" pitchFamily="34" charset="0"/>
            </a:rPr>
            <a:t>If Tier 3 issue acute prescription (see above)</a:t>
          </a:r>
        </a:p>
      </dgm:t>
    </dgm:pt>
    <dgm:pt modelId="{926EC31E-003C-4152-AFDD-72A5779C6880}" type="parTrans" cxnId="{A37CE2D2-922C-4EF9-947A-D3ADD1AF3355}">
      <dgm:prSet/>
      <dgm:spPr/>
      <dgm:t>
        <a:bodyPr/>
        <a:lstStyle/>
        <a:p>
          <a:endParaRPr lang="en-GB" sz="1000">
            <a:latin typeface="Arial" panose="020B0604020202020204" pitchFamily="34" charset="0"/>
            <a:cs typeface="Arial" panose="020B0604020202020204" pitchFamily="34" charset="0"/>
          </a:endParaRPr>
        </a:p>
      </dgm:t>
    </dgm:pt>
    <dgm:pt modelId="{7C4FA736-8668-4839-9D4F-B841841AFFA6}" type="sibTrans" cxnId="{A37CE2D2-922C-4EF9-947A-D3ADD1AF3355}">
      <dgm:prSet/>
      <dgm:spPr/>
      <dgm:t>
        <a:bodyPr/>
        <a:lstStyle/>
        <a:p>
          <a:endParaRPr lang="en-GB" sz="1000">
            <a:latin typeface="Arial" panose="020B0604020202020204" pitchFamily="34" charset="0"/>
            <a:cs typeface="Arial" panose="020B0604020202020204" pitchFamily="34" charset="0"/>
          </a:endParaRPr>
        </a:p>
      </dgm:t>
    </dgm:pt>
    <dgm:pt modelId="{B28ED9A1-8A2A-4AAA-A91F-2E19CF54D011}">
      <dgm:prSet custT="1"/>
      <dgm:spPr>
        <a:xfrm>
          <a:off x="1941317" y="1887726"/>
          <a:ext cx="1654386" cy="661754"/>
        </a:xfrm>
        <a:prstGeom prst="chevron">
          <a:avLst/>
        </a:prstGeom>
      </dgm:spPr>
      <dgm:t>
        <a:bodyPr/>
        <a:lstStyle/>
        <a:p>
          <a:pPr>
            <a:buNone/>
          </a:pPr>
          <a:r>
            <a:rPr lang="en-GB" sz="1000">
              <a:latin typeface="Arial" panose="020B0604020202020204" pitchFamily="34" charset="0"/>
              <a:ea typeface="+mn-ea"/>
              <a:cs typeface="Arial" panose="020B0604020202020204" pitchFamily="34" charset="0"/>
            </a:rPr>
            <a:t>Check which Tier the item falls into</a:t>
          </a:r>
        </a:p>
      </dgm:t>
    </dgm:pt>
    <dgm:pt modelId="{CF562A7F-8340-4DFB-8D48-885AA30A6214}" type="parTrans" cxnId="{87C2B525-7628-44D6-98FF-EA06C8992033}">
      <dgm:prSet/>
      <dgm:spPr/>
      <dgm:t>
        <a:bodyPr/>
        <a:lstStyle/>
        <a:p>
          <a:endParaRPr lang="en-GB" sz="1000">
            <a:latin typeface="Arial" panose="020B0604020202020204" pitchFamily="34" charset="0"/>
            <a:cs typeface="Arial" panose="020B0604020202020204" pitchFamily="34" charset="0"/>
          </a:endParaRPr>
        </a:p>
      </dgm:t>
    </dgm:pt>
    <dgm:pt modelId="{2503C0A1-4B97-40CC-BF3F-E6F56D117E3E}" type="sibTrans" cxnId="{87C2B525-7628-44D6-98FF-EA06C8992033}">
      <dgm:prSet/>
      <dgm:spPr/>
      <dgm:t>
        <a:bodyPr/>
        <a:lstStyle/>
        <a:p>
          <a:endParaRPr lang="en-GB" sz="1000">
            <a:latin typeface="Arial" panose="020B0604020202020204" pitchFamily="34" charset="0"/>
            <a:cs typeface="Arial" panose="020B0604020202020204" pitchFamily="34" charset="0"/>
          </a:endParaRPr>
        </a:p>
      </dgm:t>
    </dgm:pt>
    <dgm:pt modelId="{68F4C036-B62F-4C87-B45E-E071BFFA6E4B}">
      <dgm:prSet custT="1"/>
      <dgm:spPr>
        <a:xfrm>
          <a:off x="3364089" y="1887726"/>
          <a:ext cx="1654386" cy="661754"/>
        </a:xfrm>
        <a:prstGeom prst="chevron">
          <a:avLst/>
        </a:prstGeom>
      </dgm:spPr>
      <dgm:t>
        <a:bodyPr/>
        <a:lstStyle/>
        <a:p>
          <a:pPr>
            <a:buNone/>
          </a:pPr>
          <a:r>
            <a:rPr lang="en-GB" sz="1000" dirty="0">
              <a:latin typeface="Arial" panose="020B0604020202020204" pitchFamily="34" charset="0"/>
              <a:ea typeface="+mn-ea"/>
              <a:cs typeface="Arial" panose="020B0604020202020204" pitchFamily="34" charset="0"/>
            </a:rPr>
            <a:t>If Tier 1 / 2 patient to collect a supply from practice</a:t>
          </a:r>
        </a:p>
      </dgm:t>
    </dgm:pt>
    <dgm:pt modelId="{CB61DB3A-D867-4AE1-B2E8-60B78D685A62}" type="parTrans" cxnId="{133C366B-2CC7-4FB2-A328-7CF0BDEA4F4C}">
      <dgm:prSet/>
      <dgm:spPr/>
      <dgm:t>
        <a:bodyPr/>
        <a:lstStyle/>
        <a:p>
          <a:endParaRPr lang="en-GB" sz="1000">
            <a:latin typeface="Arial" panose="020B0604020202020204" pitchFamily="34" charset="0"/>
            <a:cs typeface="Arial" panose="020B0604020202020204" pitchFamily="34" charset="0"/>
          </a:endParaRPr>
        </a:p>
      </dgm:t>
    </dgm:pt>
    <dgm:pt modelId="{74BD019C-7F87-4A1E-A490-BAECC7576585}" type="sibTrans" cxnId="{133C366B-2CC7-4FB2-A328-7CF0BDEA4F4C}">
      <dgm:prSet/>
      <dgm:spPr/>
      <dgm:t>
        <a:bodyPr/>
        <a:lstStyle/>
        <a:p>
          <a:endParaRPr lang="en-GB" sz="1000">
            <a:latin typeface="Arial" panose="020B0604020202020204" pitchFamily="34" charset="0"/>
            <a:cs typeface="Arial" panose="020B0604020202020204" pitchFamily="34" charset="0"/>
          </a:endParaRPr>
        </a:p>
      </dgm:t>
    </dgm:pt>
    <dgm:pt modelId="{1C320705-8F30-4FC9-B42F-EB2B60427754}">
      <dgm:prSet custT="1"/>
      <dgm:spPr>
        <a:xfrm>
          <a:off x="4786861" y="1887726"/>
          <a:ext cx="1654386" cy="661754"/>
        </a:xfrm>
        <a:prstGeom prst="chevron">
          <a:avLst/>
        </a:prstGeom>
      </dgm:spPr>
      <dgm:t>
        <a:bodyPr/>
        <a:lstStyle/>
        <a:p>
          <a:pPr>
            <a:buNone/>
          </a:pPr>
          <a:r>
            <a:rPr lang="en-GB" sz="1000">
              <a:latin typeface="Arial" panose="020B0604020202020204" pitchFamily="34" charset="0"/>
              <a:ea typeface="+mn-ea"/>
              <a:cs typeface="Arial" panose="020B0604020202020204" pitchFamily="34" charset="0"/>
            </a:rPr>
            <a:t>If Tier 3 issue acute prescription (see above)</a:t>
          </a:r>
        </a:p>
      </dgm:t>
    </dgm:pt>
    <dgm:pt modelId="{2224D1CD-F112-49CB-93B5-AF4D990C0EC4}" type="parTrans" cxnId="{B36D983E-A57F-432E-9EF7-7C43DDF7AACE}">
      <dgm:prSet/>
      <dgm:spPr/>
      <dgm:t>
        <a:bodyPr/>
        <a:lstStyle/>
        <a:p>
          <a:endParaRPr lang="en-GB" sz="1000">
            <a:latin typeface="Arial" panose="020B0604020202020204" pitchFamily="34" charset="0"/>
            <a:cs typeface="Arial" panose="020B0604020202020204" pitchFamily="34" charset="0"/>
          </a:endParaRPr>
        </a:p>
      </dgm:t>
    </dgm:pt>
    <dgm:pt modelId="{4D62AE9B-6D31-4CF9-BECA-1611A2966956}" type="sibTrans" cxnId="{B36D983E-A57F-432E-9EF7-7C43DDF7AACE}">
      <dgm:prSet/>
      <dgm:spPr/>
      <dgm:t>
        <a:bodyPr/>
        <a:lstStyle/>
        <a:p>
          <a:endParaRPr lang="en-GB" sz="1000">
            <a:latin typeface="Arial" panose="020B0604020202020204" pitchFamily="34" charset="0"/>
            <a:cs typeface="Arial" panose="020B0604020202020204" pitchFamily="34" charset="0"/>
          </a:endParaRPr>
        </a:p>
      </dgm:t>
    </dgm:pt>
    <dgm:pt modelId="{B4CF204F-2CE6-490C-858A-16DD53E8B255}" type="pres">
      <dgm:prSet presAssocID="{49CE3F81-DEC3-4D26-86FA-EB5E5B41BBDF}" presName="Name0" presStyleCnt="0">
        <dgm:presLayoutVars>
          <dgm:chPref val="3"/>
          <dgm:dir/>
          <dgm:animLvl val="lvl"/>
          <dgm:resizeHandles/>
        </dgm:presLayoutVars>
      </dgm:prSet>
      <dgm:spPr/>
    </dgm:pt>
    <dgm:pt modelId="{56DCBAF9-291D-4BE1-8125-7D2F16DD491D}" type="pres">
      <dgm:prSet presAssocID="{F5047F83-364C-42BB-BEA9-195560B5AFE9}" presName="horFlow" presStyleCnt="0"/>
      <dgm:spPr/>
    </dgm:pt>
    <dgm:pt modelId="{EC8975E6-D9E5-49CA-8F23-7EB29366B5A1}" type="pres">
      <dgm:prSet presAssocID="{F5047F83-364C-42BB-BEA9-195560B5AFE9}" presName="bigChev" presStyleLbl="node1" presStyleIdx="0" presStyleCnt="3"/>
      <dgm:spPr/>
    </dgm:pt>
    <dgm:pt modelId="{B2DFD2EF-2929-4BCB-AE6C-58C0642B8D96}" type="pres">
      <dgm:prSet presAssocID="{55745497-7307-47F5-A6EB-F6ED25752741}" presName="parTrans" presStyleCnt="0"/>
      <dgm:spPr/>
    </dgm:pt>
    <dgm:pt modelId="{36253ABC-C033-48F8-8DC3-723AE038F8A4}" type="pres">
      <dgm:prSet presAssocID="{24BB555C-C181-4B45-AB68-7980E60CFA42}" presName="node" presStyleLbl="alignAccFollowNode1" presStyleIdx="0" presStyleCnt="9">
        <dgm:presLayoutVars>
          <dgm:bulletEnabled val="1"/>
        </dgm:presLayoutVars>
      </dgm:prSet>
      <dgm:spPr/>
    </dgm:pt>
    <dgm:pt modelId="{FF39703C-617D-41A3-A5A8-6AF9B9193B62}" type="pres">
      <dgm:prSet presAssocID="{1FBF7FFA-6A1F-43CD-9E1C-FF52E095590A}" presName="sibTrans" presStyleCnt="0"/>
      <dgm:spPr/>
    </dgm:pt>
    <dgm:pt modelId="{E317C87B-5E78-471C-B9BD-2846CFE04FA1}" type="pres">
      <dgm:prSet presAssocID="{4F4B9A22-607A-4BE0-9C83-0B13D865BC37}" presName="node" presStyleLbl="alignAccFollowNode1" presStyleIdx="1" presStyleCnt="9">
        <dgm:presLayoutVars>
          <dgm:bulletEnabled val="1"/>
        </dgm:presLayoutVars>
      </dgm:prSet>
      <dgm:spPr/>
    </dgm:pt>
    <dgm:pt modelId="{D604BDC0-C2BE-465F-9C19-5C13B1FD67D1}" type="pres">
      <dgm:prSet presAssocID="{AE13C569-8A9C-4441-BC38-3B826E0CFC72}" presName="sibTrans" presStyleCnt="0"/>
      <dgm:spPr/>
    </dgm:pt>
    <dgm:pt modelId="{61509CCC-62A0-44B0-8BD1-2782AC1BB578}" type="pres">
      <dgm:prSet presAssocID="{F50C0553-8780-4DC4-8248-CE6A8DFBDB5B}" presName="node" presStyleLbl="alignAccFollowNode1" presStyleIdx="2" presStyleCnt="9">
        <dgm:presLayoutVars>
          <dgm:bulletEnabled val="1"/>
        </dgm:presLayoutVars>
      </dgm:prSet>
      <dgm:spPr/>
    </dgm:pt>
    <dgm:pt modelId="{973EE06B-A6DD-4617-97AA-531506B15693}" type="pres">
      <dgm:prSet presAssocID="{F5047F83-364C-42BB-BEA9-195560B5AFE9}" presName="vSp" presStyleCnt="0"/>
      <dgm:spPr/>
    </dgm:pt>
    <dgm:pt modelId="{C763E515-DAD4-4D24-8A08-A2FD4FC8A0CC}" type="pres">
      <dgm:prSet presAssocID="{42AE0923-AAD0-498A-A080-3647B56B1DE6}" presName="horFlow" presStyleCnt="0"/>
      <dgm:spPr/>
    </dgm:pt>
    <dgm:pt modelId="{7B72EA46-0A1C-4275-9804-19E016AAC9BC}" type="pres">
      <dgm:prSet presAssocID="{42AE0923-AAD0-498A-A080-3647B56B1DE6}" presName="bigChev" presStyleLbl="node1" presStyleIdx="1" presStyleCnt="3"/>
      <dgm:spPr/>
    </dgm:pt>
    <dgm:pt modelId="{1BB4CBF8-9910-4843-B643-98037344C610}" type="pres">
      <dgm:prSet presAssocID="{A6A317EF-7F58-40BA-83DB-DA76220E9AEE}" presName="parTrans" presStyleCnt="0"/>
      <dgm:spPr/>
    </dgm:pt>
    <dgm:pt modelId="{11FA46C2-FEBE-4DFF-898D-FE805799CB3A}" type="pres">
      <dgm:prSet presAssocID="{1BCC80CB-BF6E-46A4-8A68-426C39FD7A20}" presName="node" presStyleLbl="alignAccFollowNode1" presStyleIdx="3" presStyleCnt="9">
        <dgm:presLayoutVars>
          <dgm:bulletEnabled val="1"/>
        </dgm:presLayoutVars>
      </dgm:prSet>
      <dgm:spPr/>
    </dgm:pt>
    <dgm:pt modelId="{5C357D08-6771-4D3C-8919-E8694194A07E}" type="pres">
      <dgm:prSet presAssocID="{6DF3BE72-F2D3-4A19-80C1-C9EE1245CDC9}" presName="sibTrans" presStyleCnt="0"/>
      <dgm:spPr/>
    </dgm:pt>
    <dgm:pt modelId="{5F6E7B70-F6CE-45B5-89A0-D0F9569200C2}" type="pres">
      <dgm:prSet presAssocID="{7F9EEFC5-6B12-4018-9211-39D25F13B580}" presName="node" presStyleLbl="alignAccFollowNode1" presStyleIdx="4" presStyleCnt="9">
        <dgm:presLayoutVars>
          <dgm:bulletEnabled val="1"/>
        </dgm:presLayoutVars>
      </dgm:prSet>
      <dgm:spPr/>
    </dgm:pt>
    <dgm:pt modelId="{6A2645C6-A0D9-435F-AB3D-04565640756A}" type="pres">
      <dgm:prSet presAssocID="{DFEDA6A4-7BD2-4CD0-BF28-5CA63E2B1E06}" presName="sibTrans" presStyleCnt="0"/>
      <dgm:spPr/>
    </dgm:pt>
    <dgm:pt modelId="{CF34269E-8198-4FFD-B32C-0094C0A13D19}" type="pres">
      <dgm:prSet presAssocID="{98EA146F-0EE9-4C7F-A37F-762138F5ED4B}" presName="node" presStyleLbl="alignAccFollowNode1" presStyleIdx="5" presStyleCnt="9">
        <dgm:presLayoutVars>
          <dgm:bulletEnabled val="1"/>
        </dgm:presLayoutVars>
      </dgm:prSet>
      <dgm:spPr/>
    </dgm:pt>
    <dgm:pt modelId="{C417629B-681D-44B6-964A-97EF694759FB}" type="pres">
      <dgm:prSet presAssocID="{42AE0923-AAD0-498A-A080-3647B56B1DE6}" presName="vSp" presStyleCnt="0"/>
      <dgm:spPr/>
    </dgm:pt>
    <dgm:pt modelId="{1D461045-4AF0-4644-A416-487D66A5EBA0}" type="pres">
      <dgm:prSet presAssocID="{F83DD14E-C86C-4FDE-88D6-4F37E0C6DD65}" presName="horFlow" presStyleCnt="0"/>
      <dgm:spPr/>
    </dgm:pt>
    <dgm:pt modelId="{4F499B36-B2BE-4B93-B075-55F64A8A5DAB}" type="pres">
      <dgm:prSet presAssocID="{F83DD14E-C86C-4FDE-88D6-4F37E0C6DD65}" presName="bigChev" presStyleLbl="node1" presStyleIdx="2" presStyleCnt="3"/>
      <dgm:spPr/>
    </dgm:pt>
    <dgm:pt modelId="{DA5EC1C0-C4C6-446D-AC7E-F208A98D5D25}" type="pres">
      <dgm:prSet presAssocID="{CF562A7F-8340-4DFB-8D48-885AA30A6214}" presName="parTrans" presStyleCnt="0"/>
      <dgm:spPr/>
    </dgm:pt>
    <dgm:pt modelId="{9E2B1F59-C0F6-4BA0-B1EB-AF9846D2667D}" type="pres">
      <dgm:prSet presAssocID="{B28ED9A1-8A2A-4AAA-A91F-2E19CF54D011}" presName="node" presStyleLbl="alignAccFollowNode1" presStyleIdx="6" presStyleCnt="9">
        <dgm:presLayoutVars>
          <dgm:bulletEnabled val="1"/>
        </dgm:presLayoutVars>
      </dgm:prSet>
      <dgm:spPr/>
    </dgm:pt>
    <dgm:pt modelId="{B8B1C69A-EF91-4530-8B75-13F7B174B297}" type="pres">
      <dgm:prSet presAssocID="{2503C0A1-4B97-40CC-BF3F-E6F56D117E3E}" presName="sibTrans" presStyleCnt="0"/>
      <dgm:spPr/>
    </dgm:pt>
    <dgm:pt modelId="{BA562CE4-12B9-46E5-AC5D-67B1C513C98E}" type="pres">
      <dgm:prSet presAssocID="{68F4C036-B62F-4C87-B45E-E071BFFA6E4B}" presName="node" presStyleLbl="alignAccFollowNode1" presStyleIdx="7" presStyleCnt="9">
        <dgm:presLayoutVars>
          <dgm:bulletEnabled val="1"/>
        </dgm:presLayoutVars>
      </dgm:prSet>
      <dgm:spPr/>
    </dgm:pt>
    <dgm:pt modelId="{BD1BF223-C08D-4AEC-8065-4005BDE64654}" type="pres">
      <dgm:prSet presAssocID="{74BD019C-7F87-4A1E-A490-BAECC7576585}" presName="sibTrans" presStyleCnt="0"/>
      <dgm:spPr/>
    </dgm:pt>
    <dgm:pt modelId="{EB56FD63-3C15-4BBF-A5FF-F8F40BBC6481}" type="pres">
      <dgm:prSet presAssocID="{1C320705-8F30-4FC9-B42F-EB2B60427754}" presName="node" presStyleLbl="alignAccFollowNode1" presStyleIdx="8" presStyleCnt="9">
        <dgm:presLayoutVars>
          <dgm:bulletEnabled val="1"/>
        </dgm:presLayoutVars>
      </dgm:prSet>
      <dgm:spPr/>
    </dgm:pt>
  </dgm:ptLst>
  <dgm:cxnLst>
    <dgm:cxn modelId="{4BB4D702-08AF-4D25-AD02-BC36EA9445A7}" srcId="{42AE0923-AAD0-498A-A080-3647B56B1DE6}" destId="{1BCC80CB-BF6E-46A4-8A68-426C39FD7A20}" srcOrd="0" destOrd="0" parTransId="{A6A317EF-7F58-40BA-83DB-DA76220E9AEE}" sibTransId="{6DF3BE72-F2D3-4A19-80C1-C9EE1245CDC9}"/>
    <dgm:cxn modelId="{683D8504-83E3-45F8-8E11-E72D32CC6EB0}" srcId="{49CE3F81-DEC3-4D26-86FA-EB5E5B41BBDF}" destId="{42AE0923-AAD0-498A-A080-3647B56B1DE6}" srcOrd="1" destOrd="0" parTransId="{B7CA6D8C-7B10-40D1-BB43-452FA254F89D}" sibTransId="{82C5F85A-55C1-4847-900B-2D9CDD15B8BA}"/>
    <dgm:cxn modelId="{380D8B0F-6631-4A4C-9E40-03368F738470}" type="presOf" srcId="{24BB555C-C181-4B45-AB68-7980E60CFA42}" destId="{36253ABC-C033-48F8-8DC3-723AE038F8A4}" srcOrd="0" destOrd="0" presId="urn:microsoft.com/office/officeart/2005/8/layout/lProcess3"/>
    <dgm:cxn modelId="{BC57E71A-DF00-46BF-B096-2230367ECAB5}" type="presOf" srcId="{68F4C036-B62F-4C87-B45E-E071BFFA6E4B}" destId="{BA562CE4-12B9-46E5-AC5D-67B1C513C98E}" srcOrd="0" destOrd="0" presId="urn:microsoft.com/office/officeart/2005/8/layout/lProcess3"/>
    <dgm:cxn modelId="{C49C841E-48EA-459C-A47B-46DE1E8C14B7}" type="presOf" srcId="{F83DD14E-C86C-4FDE-88D6-4F37E0C6DD65}" destId="{4F499B36-B2BE-4B93-B075-55F64A8A5DAB}" srcOrd="0" destOrd="0" presId="urn:microsoft.com/office/officeart/2005/8/layout/lProcess3"/>
    <dgm:cxn modelId="{87C2B525-7628-44D6-98FF-EA06C8992033}" srcId="{F83DD14E-C86C-4FDE-88D6-4F37E0C6DD65}" destId="{B28ED9A1-8A2A-4AAA-A91F-2E19CF54D011}" srcOrd="0" destOrd="0" parTransId="{CF562A7F-8340-4DFB-8D48-885AA30A6214}" sibTransId="{2503C0A1-4B97-40CC-BF3F-E6F56D117E3E}"/>
    <dgm:cxn modelId="{6E5C832F-6F03-4C62-93F7-7023655EF703}" type="presOf" srcId="{1C320705-8F30-4FC9-B42F-EB2B60427754}" destId="{EB56FD63-3C15-4BBF-A5FF-F8F40BBC6481}" srcOrd="0" destOrd="0" presId="urn:microsoft.com/office/officeart/2005/8/layout/lProcess3"/>
    <dgm:cxn modelId="{E3B84737-0464-46C5-BD25-AC94559834E4}" type="presOf" srcId="{B28ED9A1-8A2A-4AAA-A91F-2E19CF54D011}" destId="{9E2B1F59-C0F6-4BA0-B1EB-AF9846D2667D}" srcOrd="0" destOrd="0" presId="urn:microsoft.com/office/officeart/2005/8/layout/lProcess3"/>
    <dgm:cxn modelId="{B36D983E-A57F-432E-9EF7-7C43DDF7AACE}" srcId="{F83DD14E-C86C-4FDE-88D6-4F37E0C6DD65}" destId="{1C320705-8F30-4FC9-B42F-EB2B60427754}" srcOrd="2" destOrd="0" parTransId="{2224D1CD-F112-49CB-93B5-AF4D990C0EC4}" sibTransId="{4D62AE9B-6D31-4CF9-BECA-1611A2966956}"/>
    <dgm:cxn modelId="{83E57363-AD92-47CA-A57F-FD99C3BBDB1E}" type="presOf" srcId="{4F4B9A22-607A-4BE0-9C83-0B13D865BC37}" destId="{E317C87B-5E78-471C-B9BD-2846CFE04FA1}" srcOrd="0" destOrd="0" presId="urn:microsoft.com/office/officeart/2005/8/layout/lProcess3"/>
    <dgm:cxn modelId="{133C366B-2CC7-4FB2-A328-7CF0BDEA4F4C}" srcId="{F83DD14E-C86C-4FDE-88D6-4F37E0C6DD65}" destId="{68F4C036-B62F-4C87-B45E-E071BFFA6E4B}" srcOrd="1" destOrd="0" parTransId="{CB61DB3A-D867-4AE1-B2E8-60B78D685A62}" sibTransId="{74BD019C-7F87-4A1E-A490-BAECC7576585}"/>
    <dgm:cxn modelId="{8C80CF4C-1DA2-4B34-8884-B1FD337431A1}" srcId="{42AE0923-AAD0-498A-A080-3647B56B1DE6}" destId="{7F9EEFC5-6B12-4018-9211-39D25F13B580}" srcOrd="1" destOrd="0" parTransId="{3E88FD42-13BA-40C4-89F4-4F336F6F57AF}" sibTransId="{DFEDA6A4-7BD2-4CD0-BF28-5CA63E2B1E06}"/>
    <dgm:cxn modelId="{9ECED74E-A98B-4602-BA45-F9B8A4765B97}" srcId="{F5047F83-364C-42BB-BEA9-195560B5AFE9}" destId="{24BB555C-C181-4B45-AB68-7980E60CFA42}" srcOrd="0" destOrd="0" parTransId="{55745497-7307-47F5-A6EB-F6ED25752741}" sibTransId="{1FBF7FFA-6A1F-43CD-9E1C-FF52E095590A}"/>
    <dgm:cxn modelId="{81DC4F8D-CAE0-4E56-AB04-9C0DBEBF2D30}" type="presOf" srcId="{49CE3F81-DEC3-4D26-86FA-EB5E5B41BBDF}" destId="{B4CF204F-2CE6-490C-858A-16DD53E8B255}" srcOrd="0" destOrd="0" presId="urn:microsoft.com/office/officeart/2005/8/layout/lProcess3"/>
    <dgm:cxn modelId="{7C2E21B2-7152-46AD-87C2-EA8148C37E17}" srcId="{F5047F83-364C-42BB-BEA9-195560B5AFE9}" destId="{4F4B9A22-607A-4BE0-9C83-0B13D865BC37}" srcOrd="1" destOrd="0" parTransId="{0B38CCAF-A26B-4750-98D3-7E13E5678FA5}" sibTransId="{AE13C569-8A9C-4441-BC38-3B826E0CFC72}"/>
    <dgm:cxn modelId="{5CFA68B5-29AF-4D23-B33E-7C05BB6192A9}" srcId="{49CE3F81-DEC3-4D26-86FA-EB5E5B41BBDF}" destId="{F5047F83-364C-42BB-BEA9-195560B5AFE9}" srcOrd="0" destOrd="0" parTransId="{7C1AC547-20F9-46FB-BAC8-631E1ECE7A7C}" sibTransId="{276A087B-80D8-441D-8273-E2FE74429C51}"/>
    <dgm:cxn modelId="{B52541C6-7D23-4286-A022-1D0C31F382D7}" srcId="{F5047F83-364C-42BB-BEA9-195560B5AFE9}" destId="{F50C0553-8780-4DC4-8248-CE6A8DFBDB5B}" srcOrd="2" destOrd="0" parTransId="{7404F3FC-A736-4AD9-AEE7-B18F1F12454C}" sibTransId="{19DA4800-1198-4A79-BA63-F2DC98B985CA}"/>
    <dgm:cxn modelId="{CDE634D2-CFDC-4D3C-A70A-9E8E03187C3E}" type="presOf" srcId="{F5047F83-364C-42BB-BEA9-195560B5AFE9}" destId="{EC8975E6-D9E5-49CA-8F23-7EB29366B5A1}" srcOrd="0" destOrd="0" presId="urn:microsoft.com/office/officeart/2005/8/layout/lProcess3"/>
    <dgm:cxn modelId="{A37CE2D2-922C-4EF9-947A-D3ADD1AF3355}" srcId="{42AE0923-AAD0-498A-A080-3647B56B1DE6}" destId="{98EA146F-0EE9-4C7F-A37F-762138F5ED4B}" srcOrd="2" destOrd="0" parTransId="{926EC31E-003C-4152-AFDD-72A5779C6880}" sibTransId="{7C4FA736-8668-4839-9D4F-B841841AFFA6}"/>
    <dgm:cxn modelId="{B97A41D4-67BD-40CE-B03F-3C5A769B6524}" type="presOf" srcId="{7F9EEFC5-6B12-4018-9211-39D25F13B580}" destId="{5F6E7B70-F6CE-45B5-89A0-D0F9569200C2}" srcOrd="0" destOrd="0" presId="urn:microsoft.com/office/officeart/2005/8/layout/lProcess3"/>
    <dgm:cxn modelId="{2D65B4D6-7A73-47A0-ADEC-BCB8D3FC7F62}" type="presOf" srcId="{98EA146F-0EE9-4C7F-A37F-762138F5ED4B}" destId="{CF34269E-8198-4FFD-B32C-0094C0A13D19}" srcOrd="0" destOrd="0" presId="urn:microsoft.com/office/officeart/2005/8/layout/lProcess3"/>
    <dgm:cxn modelId="{5D0919E6-38A5-40BE-AF75-5C8C846821D8}" srcId="{49CE3F81-DEC3-4D26-86FA-EB5E5B41BBDF}" destId="{F83DD14E-C86C-4FDE-88D6-4F37E0C6DD65}" srcOrd="2" destOrd="0" parTransId="{4369C743-0372-4C93-B733-9BAAC5DAA2BE}" sibTransId="{198647F4-360D-47F6-9D0C-2E69732F610F}"/>
    <dgm:cxn modelId="{C02C66EB-83F2-479F-8833-5F861A9D8FDD}" type="presOf" srcId="{F50C0553-8780-4DC4-8248-CE6A8DFBDB5B}" destId="{61509CCC-62A0-44B0-8BD1-2782AC1BB578}" srcOrd="0" destOrd="0" presId="urn:microsoft.com/office/officeart/2005/8/layout/lProcess3"/>
    <dgm:cxn modelId="{721C23F2-E0FA-4D46-88C8-379067BA2475}" type="presOf" srcId="{1BCC80CB-BF6E-46A4-8A68-426C39FD7A20}" destId="{11FA46C2-FEBE-4DFF-898D-FE805799CB3A}" srcOrd="0" destOrd="0" presId="urn:microsoft.com/office/officeart/2005/8/layout/lProcess3"/>
    <dgm:cxn modelId="{5E993DF4-4F0E-4BA2-98CC-1A5C3BBA994B}" type="presOf" srcId="{42AE0923-AAD0-498A-A080-3647B56B1DE6}" destId="{7B72EA46-0A1C-4275-9804-19E016AAC9BC}" srcOrd="0" destOrd="0" presId="urn:microsoft.com/office/officeart/2005/8/layout/lProcess3"/>
    <dgm:cxn modelId="{718EA581-10F5-42AE-A4AE-9BF7AA194412}" type="presParOf" srcId="{B4CF204F-2CE6-490C-858A-16DD53E8B255}" destId="{56DCBAF9-291D-4BE1-8125-7D2F16DD491D}" srcOrd="0" destOrd="0" presId="urn:microsoft.com/office/officeart/2005/8/layout/lProcess3"/>
    <dgm:cxn modelId="{57D84ED5-D9CD-431E-B89B-AD0F600277AA}" type="presParOf" srcId="{56DCBAF9-291D-4BE1-8125-7D2F16DD491D}" destId="{EC8975E6-D9E5-49CA-8F23-7EB29366B5A1}" srcOrd="0" destOrd="0" presId="urn:microsoft.com/office/officeart/2005/8/layout/lProcess3"/>
    <dgm:cxn modelId="{8ED1067B-FEE2-44D4-A461-0A43DA1F2AD7}" type="presParOf" srcId="{56DCBAF9-291D-4BE1-8125-7D2F16DD491D}" destId="{B2DFD2EF-2929-4BCB-AE6C-58C0642B8D96}" srcOrd="1" destOrd="0" presId="urn:microsoft.com/office/officeart/2005/8/layout/lProcess3"/>
    <dgm:cxn modelId="{1724E7C4-BF53-46CC-9CAF-CC8B696DC82B}" type="presParOf" srcId="{56DCBAF9-291D-4BE1-8125-7D2F16DD491D}" destId="{36253ABC-C033-48F8-8DC3-723AE038F8A4}" srcOrd="2" destOrd="0" presId="urn:microsoft.com/office/officeart/2005/8/layout/lProcess3"/>
    <dgm:cxn modelId="{191807C5-EF1C-4CA4-9A1D-26ADA305B5C0}" type="presParOf" srcId="{56DCBAF9-291D-4BE1-8125-7D2F16DD491D}" destId="{FF39703C-617D-41A3-A5A8-6AF9B9193B62}" srcOrd="3" destOrd="0" presId="urn:microsoft.com/office/officeart/2005/8/layout/lProcess3"/>
    <dgm:cxn modelId="{D887F61D-566F-4297-8E23-D6A706CEB64B}" type="presParOf" srcId="{56DCBAF9-291D-4BE1-8125-7D2F16DD491D}" destId="{E317C87B-5E78-471C-B9BD-2846CFE04FA1}" srcOrd="4" destOrd="0" presId="urn:microsoft.com/office/officeart/2005/8/layout/lProcess3"/>
    <dgm:cxn modelId="{8F969637-B4AD-42E8-8B9C-47D32D18EFBB}" type="presParOf" srcId="{56DCBAF9-291D-4BE1-8125-7D2F16DD491D}" destId="{D604BDC0-C2BE-465F-9C19-5C13B1FD67D1}" srcOrd="5" destOrd="0" presId="urn:microsoft.com/office/officeart/2005/8/layout/lProcess3"/>
    <dgm:cxn modelId="{0C58FA25-B574-462D-BBBC-5733238823CB}" type="presParOf" srcId="{56DCBAF9-291D-4BE1-8125-7D2F16DD491D}" destId="{61509CCC-62A0-44B0-8BD1-2782AC1BB578}" srcOrd="6" destOrd="0" presId="urn:microsoft.com/office/officeart/2005/8/layout/lProcess3"/>
    <dgm:cxn modelId="{5EDBC21D-5F22-41D6-A31D-673725D5F73B}" type="presParOf" srcId="{B4CF204F-2CE6-490C-858A-16DD53E8B255}" destId="{973EE06B-A6DD-4617-97AA-531506B15693}" srcOrd="1" destOrd="0" presId="urn:microsoft.com/office/officeart/2005/8/layout/lProcess3"/>
    <dgm:cxn modelId="{DE86A944-8C31-4BED-AE03-53CC02952578}" type="presParOf" srcId="{B4CF204F-2CE6-490C-858A-16DD53E8B255}" destId="{C763E515-DAD4-4D24-8A08-A2FD4FC8A0CC}" srcOrd="2" destOrd="0" presId="urn:microsoft.com/office/officeart/2005/8/layout/lProcess3"/>
    <dgm:cxn modelId="{EDF4A10C-3282-4348-BBF8-D191A9C7E923}" type="presParOf" srcId="{C763E515-DAD4-4D24-8A08-A2FD4FC8A0CC}" destId="{7B72EA46-0A1C-4275-9804-19E016AAC9BC}" srcOrd="0" destOrd="0" presId="urn:microsoft.com/office/officeart/2005/8/layout/lProcess3"/>
    <dgm:cxn modelId="{67430012-0B31-49FB-8313-95794D4B11DB}" type="presParOf" srcId="{C763E515-DAD4-4D24-8A08-A2FD4FC8A0CC}" destId="{1BB4CBF8-9910-4843-B643-98037344C610}" srcOrd="1" destOrd="0" presId="urn:microsoft.com/office/officeart/2005/8/layout/lProcess3"/>
    <dgm:cxn modelId="{E06F9991-2423-4F28-8EA7-4835BC75054F}" type="presParOf" srcId="{C763E515-DAD4-4D24-8A08-A2FD4FC8A0CC}" destId="{11FA46C2-FEBE-4DFF-898D-FE805799CB3A}" srcOrd="2" destOrd="0" presId="urn:microsoft.com/office/officeart/2005/8/layout/lProcess3"/>
    <dgm:cxn modelId="{A2D77377-97DE-435B-824C-F6390E4F468C}" type="presParOf" srcId="{C763E515-DAD4-4D24-8A08-A2FD4FC8A0CC}" destId="{5C357D08-6771-4D3C-8919-E8694194A07E}" srcOrd="3" destOrd="0" presId="urn:microsoft.com/office/officeart/2005/8/layout/lProcess3"/>
    <dgm:cxn modelId="{C6919546-9667-40B7-A439-97FD8C7B11C6}" type="presParOf" srcId="{C763E515-DAD4-4D24-8A08-A2FD4FC8A0CC}" destId="{5F6E7B70-F6CE-45B5-89A0-D0F9569200C2}" srcOrd="4" destOrd="0" presId="urn:microsoft.com/office/officeart/2005/8/layout/lProcess3"/>
    <dgm:cxn modelId="{5280CD9A-0638-4796-8657-98104D653506}" type="presParOf" srcId="{C763E515-DAD4-4D24-8A08-A2FD4FC8A0CC}" destId="{6A2645C6-A0D9-435F-AB3D-04565640756A}" srcOrd="5" destOrd="0" presId="urn:microsoft.com/office/officeart/2005/8/layout/lProcess3"/>
    <dgm:cxn modelId="{116EF2E5-3AAD-40D1-BD05-006943385425}" type="presParOf" srcId="{C763E515-DAD4-4D24-8A08-A2FD4FC8A0CC}" destId="{CF34269E-8198-4FFD-B32C-0094C0A13D19}" srcOrd="6" destOrd="0" presId="urn:microsoft.com/office/officeart/2005/8/layout/lProcess3"/>
    <dgm:cxn modelId="{9F117FFD-DAE7-4DEC-B618-4C1ED2D6182B}" type="presParOf" srcId="{B4CF204F-2CE6-490C-858A-16DD53E8B255}" destId="{C417629B-681D-44B6-964A-97EF694759FB}" srcOrd="3" destOrd="0" presId="urn:microsoft.com/office/officeart/2005/8/layout/lProcess3"/>
    <dgm:cxn modelId="{4117109C-FF62-4A9A-8584-07383BE65711}" type="presParOf" srcId="{B4CF204F-2CE6-490C-858A-16DD53E8B255}" destId="{1D461045-4AF0-4644-A416-487D66A5EBA0}" srcOrd="4" destOrd="0" presId="urn:microsoft.com/office/officeart/2005/8/layout/lProcess3"/>
    <dgm:cxn modelId="{23B7E236-447D-4CE4-AE9C-33A975CD310B}" type="presParOf" srcId="{1D461045-4AF0-4644-A416-487D66A5EBA0}" destId="{4F499B36-B2BE-4B93-B075-55F64A8A5DAB}" srcOrd="0" destOrd="0" presId="urn:microsoft.com/office/officeart/2005/8/layout/lProcess3"/>
    <dgm:cxn modelId="{78F323A7-89BC-48F6-A47B-2BB09F9A8E34}" type="presParOf" srcId="{1D461045-4AF0-4644-A416-487D66A5EBA0}" destId="{DA5EC1C0-C4C6-446D-AC7E-F208A98D5D25}" srcOrd="1" destOrd="0" presId="urn:microsoft.com/office/officeart/2005/8/layout/lProcess3"/>
    <dgm:cxn modelId="{E7410088-1ACC-44F4-9C94-7E0BBB093F95}" type="presParOf" srcId="{1D461045-4AF0-4644-A416-487D66A5EBA0}" destId="{9E2B1F59-C0F6-4BA0-B1EB-AF9846D2667D}" srcOrd="2" destOrd="0" presId="urn:microsoft.com/office/officeart/2005/8/layout/lProcess3"/>
    <dgm:cxn modelId="{63F888E9-8D1C-4485-904C-7363BF08D765}" type="presParOf" srcId="{1D461045-4AF0-4644-A416-487D66A5EBA0}" destId="{B8B1C69A-EF91-4530-8B75-13F7B174B297}" srcOrd="3" destOrd="0" presId="urn:microsoft.com/office/officeart/2005/8/layout/lProcess3"/>
    <dgm:cxn modelId="{1ADCC5C2-5864-42CA-AC1A-32DE3A92B2D5}" type="presParOf" srcId="{1D461045-4AF0-4644-A416-487D66A5EBA0}" destId="{BA562CE4-12B9-46E5-AC5D-67B1C513C98E}" srcOrd="4" destOrd="0" presId="urn:microsoft.com/office/officeart/2005/8/layout/lProcess3"/>
    <dgm:cxn modelId="{75E06632-FFE8-4C3B-B1D4-12A569D2606C}" type="presParOf" srcId="{1D461045-4AF0-4644-A416-487D66A5EBA0}" destId="{BD1BF223-C08D-4AEC-8065-4005BDE64654}" srcOrd="5" destOrd="0" presId="urn:microsoft.com/office/officeart/2005/8/layout/lProcess3"/>
    <dgm:cxn modelId="{05712168-6023-4C8E-ABF4-43BFE3F50F08}" type="presParOf" srcId="{1D461045-4AF0-4644-A416-487D66A5EBA0}" destId="{EB56FD63-3C15-4BBF-A5FF-F8F40BBC6481}" srcOrd="6"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105A66-6D39-4B24-8D91-4620B1437578}"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GB"/>
        </a:p>
      </dgm:t>
    </dgm:pt>
    <dgm:pt modelId="{E5DE95BB-BF39-44CC-A6A6-A241E447EC20}">
      <dgm:prSet phldrT="[Text]"/>
      <dgm:spPr/>
      <dgm:t>
        <a:bodyPr/>
        <a:lstStyle/>
        <a:p>
          <a:r>
            <a:rPr lang="en-GB" dirty="0"/>
            <a:t>Types of Dressing</a:t>
          </a:r>
        </a:p>
      </dgm:t>
    </dgm:pt>
    <dgm:pt modelId="{0359267E-7982-4FBC-B140-305C949E804E}" type="parTrans" cxnId="{7CD1A51B-4472-4A16-B38B-6359ACDE0240}">
      <dgm:prSet/>
      <dgm:spPr/>
      <dgm:t>
        <a:bodyPr/>
        <a:lstStyle/>
        <a:p>
          <a:endParaRPr lang="en-GB"/>
        </a:p>
      </dgm:t>
    </dgm:pt>
    <dgm:pt modelId="{66DDE32C-FE72-4244-8A2B-E0CD0E1BE1C8}" type="sibTrans" cxnId="{7CD1A51B-4472-4A16-B38B-6359ACDE0240}">
      <dgm:prSet/>
      <dgm:spPr/>
      <dgm:t>
        <a:bodyPr/>
        <a:lstStyle/>
        <a:p>
          <a:endParaRPr lang="en-GB"/>
        </a:p>
      </dgm:t>
    </dgm:pt>
    <dgm:pt modelId="{FF4359CD-D7D4-4A25-B549-881A3696726B}">
      <dgm:prSet phldrT="[Text]"/>
      <dgm:spPr/>
      <dgm:t>
        <a:bodyPr/>
        <a:lstStyle/>
        <a:p>
          <a:r>
            <a:rPr lang="en-GB" dirty="0"/>
            <a:t>Things to Consider</a:t>
          </a:r>
        </a:p>
      </dgm:t>
    </dgm:pt>
    <dgm:pt modelId="{88AD91F4-8FA4-41CD-A91B-8569DBEAB8A2}" type="parTrans" cxnId="{93FF4CDB-72F7-4022-A406-81D64B662AF2}">
      <dgm:prSet/>
      <dgm:spPr/>
      <dgm:t>
        <a:bodyPr/>
        <a:lstStyle/>
        <a:p>
          <a:endParaRPr lang="en-GB"/>
        </a:p>
      </dgm:t>
    </dgm:pt>
    <dgm:pt modelId="{C7B356FA-5B8E-46D7-AA0D-43BB948C1DFF}" type="sibTrans" cxnId="{93FF4CDB-72F7-4022-A406-81D64B662AF2}">
      <dgm:prSet/>
      <dgm:spPr/>
      <dgm:t>
        <a:bodyPr/>
        <a:lstStyle/>
        <a:p>
          <a:endParaRPr lang="en-GB"/>
        </a:p>
      </dgm:t>
    </dgm:pt>
    <dgm:pt modelId="{555A8008-2CC3-4154-BAAF-F111AF24DD15}" type="pres">
      <dgm:prSet presAssocID="{21105A66-6D39-4B24-8D91-4620B1437578}" presName="diagram" presStyleCnt="0">
        <dgm:presLayoutVars>
          <dgm:dir/>
          <dgm:resizeHandles val="exact"/>
        </dgm:presLayoutVars>
      </dgm:prSet>
      <dgm:spPr/>
    </dgm:pt>
    <dgm:pt modelId="{5A579632-5BBB-4975-9B4B-EE6089D3DCD4}" type="pres">
      <dgm:prSet presAssocID="{E5DE95BB-BF39-44CC-A6A6-A241E447EC20}" presName="node" presStyleLbl="node1" presStyleIdx="0" presStyleCnt="2" custLinFactNeighborX="467" custLinFactNeighborY="-53598">
        <dgm:presLayoutVars>
          <dgm:bulletEnabled val="1"/>
        </dgm:presLayoutVars>
      </dgm:prSet>
      <dgm:spPr/>
    </dgm:pt>
    <dgm:pt modelId="{5329E2B3-1728-47EB-90EC-BE17A9E727EC}" type="pres">
      <dgm:prSet presAssocID="{66DDE32C-FE72-4244-8A2B-E0CD0E1BE1C8}" presName="sibTrans" presStyleCnt="0"/>
      <dgm:spPr/>
    </dgm:pt>
    <dgm:pt modelId="{0B7C82F1-29C5-44AD-93EF-12078818ABE6}" type="pres">
      <dgm:prSet presAssocID="{FF4359CD-D7D4-4A25-B549-881A3696726B}" presName="node" presStyleLbl="node1" presStyleIdx="1" presStyleCnt="2" custLinFactNeighborX="48961" custLinFactNeighborY="38526">
        <dgm:presLayoutVars>
          <dgm:bulletEnabled val="1"/>
        </dgm:presLayoutVars>
      </dgm:prSet>
      <dgm:spPr/>
    </dgm:pt>
  </dgm:ptLst>
  <dgm:cxnLst>
    <dgm:cxn modelId="{A008BF18-1838-49CD-B2B9-B43C38FDD8B3}" type="presOf" srcId="{FF4359CD-D7D4-4A25-B549-881A3696726B}" destId="{0B7C82F1-29C5-44AD-93EF-12078818ABE6}" srcOrd="0" destOrd="0" presId="urn:microsoft.com/office/officeart/2005/8/layout/default#3"/>
    <dgm:cxn modelId="{7CD1A51B-4472-4A16-B38B-6359ACDE0240}" srcId="{21105A66-6D39-4B24-8D91-4620B1437578}" destId="{E5DE95BB-BF39-44CC-A6A6-A241E447EC20}" srcOrd="0" destOrd="0" parTransId="{0359267E-7982-4FBC-B140-305C949E804E}" sibTransId="{66DDE32C-FE72-4244-8A2B-E0CD0E1BE1C8}"/>
    <dgm:cxn modelId="{FE6C588A-354A-4412-BA4C-C71A758A8D80}" type="presOf" srcId="{21105A66-6D39-4B24-8D91-4620B1437578}" destId="{555A8008-2CC3-4154-BAAF-F111AF24DD15}" srcOrd="0" destOrd="0" presId="urn:microsoft.com/office/officeart/2005/8/layout/default#3"/>
    <dgm:cxn modelId="{4FE711CA-B40D-464E-9A48-0A16602DF4DC}" type="presOf" srcId="{E5DE95BB-BF39-44CC-A6A6-A241E447EC20}" destId="{5A579632-5BBB-4975-9B4B-EE6089D3DCD4}" srcOrd="0" destOrd="0" presId="urn:microsoft.com/office/officeart/2005/8/layout/default#3"/>
    <dgm:cxn modelId="{93FF4CDB-72F7-4022-A406-81D64B662AF2}" srcId="{21105A66-6D39-4B24-8D91-4620B1437578}" destId="{FF4359CD-D7D4-4A25-B549-881A3696726B}" srcOrd="1" destOrd="0" parTransId="{88AD91F4-8FA4-41CD-A91B-8569DBEAB8A2}" sibTransId="{C7B356FA-5B8E-46D7-AA0D-43BB948C1DFF}"/>
    <dgm:cxn modelId="{33A4FE72-C4EE-40BF-AF9D-D865AAFB6E7E}" type="presParOf" srcId="{555A8008-2CC3-4154-BAAF-F111AF24DD15}" destId="{5A579632-5BBB-4975-9B4B-EE6089D3DCD4}" srcOrd="0" destOrd="0" presId="urn:microsoft.com/office/officeart/2005/8/layout/default#3"/>
    <dgm:cxn modelId="{2C2EF884-8F05-49A6-A8B2-D95A45EEFED1}" type="presParOf" srcId="{555A8008-2CC3-4154-BAAF-F111AF24DD15}" destId="{5329E2B3-1728-47EB-90EC-BE17A9E727EC}" srcOrd="1" destOrd="0" presId="urn:microsoft.com/office/officeart/2005/8/layout/default#3"/>
    <dgm:cxn modelId="{940B397F-BDCA-4AF7-A0A1-D71D187D6C78}" type="presParOf" srcId="{555A8008-2CC3-4154-BAAF-F111AF24DD15}" destId="{0B7C82F1-29C5-44AD-93EF-12078818ABE6}" srcOrd="2" destOrd="0" presId="urn:microsoft.com/office/officeart/2005/8/layout/defaul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E84594-1BE5-46A8-B23D-39B081FF117E}" type="doc">
      <dgm:prSet loTypeId="urn:microsoft.com/office/officeart/2005/8/layout/lProcess1" loCatId="process" qsTypeId="urn:microsoft.com/office/officeart/2005/8/quickstyle/simple1" qsCatId="simple" csTypeId="urn:microsoft.com/office/officeart/2005/8/colors/colorful1#2" csCatId="colorful" phldr="1"/>
      <dgm:spPr/>
      <dgm:t>
        <a:bodyPr/>
        <a:lstStyle/>
        <a:p>
          <a:endParaRPr lang="en-GB"/>
        </a:p>
      </dgm:t>
    </dgm:pt>
    <dgm:pt modelId="{BEAF46E0-AC46-44E7-A29B-7B9E79487509}">
      <dgm:prSet phldrT="[Text]"/>
      <dgm:spPr/>
      <dgm:t>
        <a:bodyPr/>
        <a:lstStyle/>
        <a:p>
          <a:r>
            <a:rPr lang="en-GB" b="1" dirty="0"/>
            <a:t>Covid</a:t>
          </a:r>
        </a:p>
      </dgm:t>
    </dgm:pt>
    <dgm:pt modelId="{E6BCE00E-A68A-408D-876D-E24AECE6C4E9}" type="parTrans" cxnId="{A309C61A-3126-4090-B4AB-B12C5F2026F8}">
      <dgm:prSet/>
      <dgm:spPr/>
      <dgm:t>
        <a:bodyPr/>
        <a:lstStyle/>
        <a:p>
          <a:endParaRPr lang="en-GB" b="0"/>
        </a:p>
      </dgm:t>
    </dgm:pt>
    <dgm:pt modelId="{CF9369DD-F11C-4BE7-B788-54C3300AE0D0}" type="sibTrans" cxnId="{A309C61A-3126-4090-B4AB-B12C5F2026F8}">
      <dgm:prSet/>
      <dgm:spPr/>
      <dgm:t>
        <a:bodyPr/>
        <a:lstStyle/>
        <a:p>
          <a:endParaRPr lang="en-GB" b="0"/>
        </a:p>
      </dgm:t>
    </dgm:pt>
    <dgm:pt modelId="{7CAC244F-B849-439E-9D89-DB878F7C6AE7}">
      <dgm:prSet/>
      <dgm:spPr/>
      <dgm:t>
        <a:bodyPr/>
        <a:lstStyle/>
        <a:p>
          <a:r>
            <a:rPr lang="en-GB" b="1" dirty="0"/>
            <a:t>Flu</a:t>
          </a:r>
        </a:p>
      </dgm:t>
    </dgm:pt>
    <dgm:pt modelId="{BBA6F936-6929-4699-9E80-C632E9E26E56}" type="parTrans" cxnId="{BE4323E4-30C0-4B2B-BC44-D4A87CB8D901}">
      <dgm:prSet/>
      <dgm:spPr/>
      <dgm:t>
        <a:bodyPr/>
        <a:lstStyle/>
        <a:p>
          <a:endParaRPr lang="en-GB" b="0"/>
        </a:p>
      </dgm:t>
    </dgm:pt>
    <dgm:pt modelId="{3B832807-D5EA-4632-A8CE-2FBAB0E41615}" type="sibTrans" cxnId="{BE4323E4-30C0-4B2B-BC44-D4A87CB8D901}">
      <dgm:prSet/>
      <dgm:spPr/>
      <dgm:t>
        <a:bodyPr/>
        <a:lstStyle/>
        <a:p>
          <a:endParaRPr lang="en-GB" b="0"/>
        </a:p>
      </dgm:t>
    </dgm:pt>
    <dgm:pt modelId="{C239BC63-E310-4476-8D78-A770A5CC7A7E}">
      <dgm:prSet custT="1"/>
      <dgm:spPr/>
      <dgm:t>
        <a:bodyPr/>
        <a:lstStyle/>
        <a:p>
          <a:r>
            <a:rPr lang="en-GB" sz="1400" b="0" dirty="0"/>
            <a:t>From 1</a:t>
          </a:r>
          <a:r>
            <a:rPr lang="en-GB" sz="1400" b="0" baseline="30000" dirty="0"/>
            <a:t>st</a:t>
          </a:r>
          <a:r>
            <a:rPr lang="en-GB" sz="1400" b="0" dirty="0"/>
            <a:t> Oct </a:t>
          </a:r>
          <a:r>
            <a:rPr lang="en-GB" sz="1000" b="0" dirty="0"/>
            <a:t>(over 65 </a:t>
          </a:r>
          <a:r>
            <a:rPr lang="en-GB" sz="1000" b="0" dirty="0" err="1"/>
            <a:t>yrs</a:t>
          </a:r>
          <a:r>
            <a:rPr lang="en-GB" sz="1000" b="0" dirty="0"/>
            <a:t>, over 18yrs in clinical risk group, care homes, carers, close contact of immunocompromised patients, frontline workers)</a:t>
          </a:r>
        </a:p>
      </dgm:t>
    </dgm:pt>
    <dgm:pt modelId="{C5035FD0-8558-4433-B59B-C0B41D4A26E7}" type="parTrans" cxnId="{F290CC79-986F-4485-B2F0-16AF7664EF3E}">
      <dgm:prSet/>
      <dgm:spPr/>
      <dgm:t>
        <a:bodyPr/>
        <a:lstStyle/>
        <a:p>
          <a:endParaRPr lang="en-GB" b="0"/>
        </a:p>
      </dgm:t>
    </dgm:pt>
    <dgm:pt modelId="{F0089578-50FF-452F-9218-CB4CA8BF2068}" type="sibTrans" cxnId="{F290CC79-986F-4485-B2F0-16AF7664EF3E}">
      <dgm:prSet/>
      <dgm:spPr/>
      <dgm:t>
        <a:bodyPr/>
        <a:lstStyle/>
        <a:p>
          <a:endParaRPr lang="en-GB" b="0"/>
        </a:p>
      </dgm:t>
    </dgm:pt>
    <dgm:pt modelId="{FBF9FC86-A812-4FCA-BAA4-135969B2AADB}">
      <dgm:prSet custT="1"/>
      <dgm:spPr/>
      <dgm:t>
        <a:bodyPr/>
        <a:lstStyle/>
        <a:p>
          <a:r>
            <a:rPr lang="en-GB" sz="1400" b="0" dirty="0"/>
            <a:t>Aged 75 – 79 </a:t>
          </a:r>
          <a:r>
            <a:rPr lang="en-GB" sz="1400" b="0" dirty="0" err="1"/>
            <a:t>yrs</a:t>
          </a:r>
          <a:r>
            <a:rPr lang="en-GB" sz="1400" b="0" dirty="0"/>
            <a:t> as of 31</a:t>
          </a:r>
          <a:r>
            <a:rPr lang="en-GB" sz="1400" b="0" baseline="30000" dirty="0"/>
            <a:t>st</a:t>
          </a:r>
          <a:r>
            <a:rPr lang="en-GB" sz="1400" b="0" dirty="0"/>
            <a:t> Aug 2024</a:t>
          </a:r>
        </a:p>
      </dgm:t>
    </dgm:pt>
    <dgm:pt modelId="{737A808B-556C-42CF-9A7C-E7FF41A86041}" type="parTrans" cxnId="{EE032282-C9DA-46A2-85AC-20AA7BE7AA63}">
      <dgm:prSet/>
      <dgm:spPr/>
      <dgm:t>
        <a:bodyPr/>
        <a:lstStyle/>
        <a:p>
          <a:endParaRPr lang="en-GB" b="0"/>
        </a:p>
      </dgm:t>
    </dgm:pt>
    <dgm:pt modelId="{B4BE36E2-1756-4DBA-9C5A-8A7800F07A15}" type="sibTrans" cxnId="{EE032282-C9DA-46A2-85AC-20AA7BE7AA63}">
      <dgm:prSet/>
      <dgm:spPr/>
      <dgm:t>
        <a:bodyPr/>
        <a:lstStyle/>
        <a:p>
          <a:endParaRPr lang="en-GB" b="0"/>
        </a:p>
      </dgm:t>
    </dgm:pt>
    <dgm:pt modelId="{AFC60515-2BF6-4485-86FE-0C896C4D3BF8}">
      <dgm:prSet custT="1"/>
      <dgm:spPr/>
      <dgm:t>
        <a:bodyPr/>
        <a:lstStyle/>
        <a:p>
          <a:r>
            <a:rPr lang="en-GB" sz="1400" b="0" dirty="0"/>
            <a:t>New Programme Respiratory Syncytial Virus</a:t>
          </a:r>
        </a:p>
      </dgm:t>
    </dgm:pt>
    <dgm:pt modelId="{2107B0DE-E2BE-41B3-ADCB-6B20028DC8B4}" type="parTrans" cxnId="{84D2FF79-A32A-4AB7-ABD8-569DFB255A91}">
      <dgm:prSet/>
      <dgm:spPr/>
      <dgm:t>
        <a:bodyPr/>
        <a:lstStyle/>
        <a:p>
          <a:endParaRPr lang="en-GB" b="0"/>
        </a:p>
      </dgm:t>
    </dgm:pt>
    <dgm:pt modelId="{518400BC-0399-48D4-A05D-1BFBAF0D6370}" type="sibTrans" cxnId="{84D2FF79-A32A-4AB7-ABD8-569DFB255A91}">
      <dgm:prSet/>
      <dgm:spPr/>
      <dgm:t>
        <a:bodyPr/>
        <a:lstStyle/>
        <a:p>
          <a:endParaRPr lang="en-GB" b="0"/>
        </a:p>
      </dgm:t>
    </dgm:pt>
    <dgm:pt modelId="{2CCDEBB5-899E-431B-AABC-39ED24F9EE45}">
      <dgm:prSet custT="1"/>
      <dgm:spPr/>
      <dgm:t>
        <a:bodyPr/>
        <a:lstStyle/>
        <a:p>
          <a:r>
            <a:rPr lang="en-GB" sz="1400" b="0" dirty="0"/>
            <a:t>From 1</a:t>
          </a:r>
          <a:r>
            <a:rPr lang="en-GB" sz="1400" b="0" baseline="30000" dirty="0"/>
            <a:t>st</a:t>
          </a:r>
          <a:r>
            <a:rPr lang="en-GB" sz="1400" b="0" dirty="0"/>
            <a:t> Sept </a:t>
          </a:r>
          <a:r>
            <a:rPr lang="en-GB" sz="1000" b="0" dirty="0"/>
            <a:t>(pregnant ladies, children aged 2-3 </a:t>
          </a:r>
          <a:r>
            <a:rPr lang="en-GB" sz="1000" b="0" dirty="0" err="1"/>
            <a:t>yrs</a:t>
          </a:r>
          <a:r>
            <a:rPr lang="en-GB" sz="1000" b="0" dirty="0"/>
            <a:t>, all children in clinical risk group)</a:t>
          </a:r>
        </a:p>
      </dgm:t>
    </dgm:pt>
    <dgm:pt modelId="{313BB306-9330-4999-9D39-47396E47F76C}" type="parTrans" cxnId="{BC4EF3EB-DE54-450A-99F7-46F16D23997A}">
      <dgm:prSet/>
      <dgm:spPr/>
      <dgm:t>
        <a:bodyPr/>
        <a:lstStyle/>
        <a:p>
          <a:endParaRPr lang="en-GB" b="0"/>
        </a:p>
      </dgm:t>
    </dgm:pt>
    <dgm:pt modelId="{2C930167-D88D-40D8-95D9-CBA318502002}" type="sibTrans" cxnId="{BC4EF3EB-DE54-450A-99F7-46F16D23997A}">
      <dgm:prSet/>
      <dgm:spPr/>
      <dgm:t>
        <a:bodyPr/>
        <a:lstStyle/>
        <a:p>
          <a:endParaRPr lang="en-GB" b="0"/>
        </a:p>
      </dgm:t>
    </dgm:pt>
    <dgm:pt modelId="{6DAD691C-B2B6-4ADF-9314-9B4974253767}">
      <dgm:prSet custT="1"/>
      <dgm:spPr/>
      <dgm:t>
        <a:bodyPr/>
        <a:lstStyle/>
        <a:p>
          <a:r>
            <a:rPr lang="en-GB" sz="1400" b="0" dirty="0"/>
            <a:t>Can co-administer with Flu</a:t>
          </a:r>
        </a:p>
      </dgm:t>
    </dgm:pt>
    <dgm:pt modelId="{9AF61ADE-CAAA-4026-BEFD-F62600DC2641}" type="parTrans" cxnId="{BB56D55F-0086-407B-92AE-134C38DC4A7A}">
      <dgm:prSet/>
      <dgm:spPr/>
      <dgm:t>
        <a:bodyPr/>
        <a:lstStyle/>
        <a:p>
          <a:endParaRPr lang="en-GB" b="0"/>
        </a:p>
      </dgm:t>
    </dgm:pt>
    <dgm:pt modelId="{844B2CBA-7DBF-425C-8EFB-0AE1CDF6755B}" type="sibTrans" cxnId="{BB56D55F-0086-407B-92AE-134C38DC4A7A}">
      <dgm:prSet/>
      <dgm:spPr/>
      <dgm:t>
        <a:bodyPr/>
        <a:lstStyle/>
        <a:p>
          <a:endParaRPr lang="en-GB" b="0"/>
        </a:p>
      </dgm:t>
    </dgm:pt>
    <dgm:pt modelId="{56695514-EC75-49D6-A629-04DDD197FB55}">
      <dgm:prSet/>
      <dgm:spPr/>
      <dgm:t>
        <a:bodyPr/>
        <a:lstStyle/>
        <a:p>
          <a:r>
            <a:rPr lang="en-GB" b="1" dirty="0"/>
            <a:t>RSV</a:t>
          </a:r>
        </a:p>
      </dgm:t>
    </dgm:pt>
    <dgm:pt modelId="{D24B0D09-E862-45EA-9342-C5CE0FF8998E}" type="parTrans" cxnId="{49CAEFC4-804E-49DD-9EAF-DD8112258715}">
      <dgm:prSet/>
      <dgm:spPr/>
      <dgm:t>
        <a:bodyPr/>
        <a:lstStyle/>
        <a:p>
          <a:endParaRPr lang="en-GB" b="0"/>
        </a:p>
      </dgm:t>
    </dgm:pt>
    <dgm:pt modelId="{28BB2F7B-2855-48A2-84F6-C99689EB6163}" type="sibTrans" cxnId="{49CAEFC4-804E-49DD-9EAF-DD8112258715}">
      <dgm:prSet/>
      <dgm:spPr/>
      <dgm:t>
        <a:bodyPr/>
        <a:lstStyle/>
        <a:p>
          <a:endParaRPr lang="en-GB" b="0"/>
        </a:p>
      </dgm:t>
    </dgm:pt>
    <dgm:pt modelId="{743817E0-250E-44BD-AD36-3C9C53C999E4}">
      <dgm:prSet custT="1"/>
      <dgm:spPr/>
      <dgm:t>
        <a:bodyPr/>
        <a:lstStyle/>
        <a:p>
          <a:r>
            <a:rPr lang="en-GB" sz="1400" b="0" dirty="0"/>
            <a:t>Turn 75 </a:t>
          </a:r>
          <a:r>
            <a:rPr lang="en-GB" sz="1400" b="0" dirty="0" err="1"/>
            <a:t>yrs</a:t>
          </a:r>
          <a:r>
            <a:rPr lang="en-GB" sz="1400" b="0" dirty="0"/>
            <a:t> on or after 1</a:t>
          </a:r>
          <a:r>
            <a:rPr lang="en-GB" sz="1400" b="0" baseline="30000" dirty="0"/>
            <a:t>st</a:t>
          </a:r>
          <a:r>
            <a:rPr lang="en-GB" sz="1400" b="0" dirty="0"/>
            <a:t> Sept 2024</a:t>
          </a:r>
        </a:p>
      </dgm:t>
    </dgm:pt>
    <dgm:pt modelId="{C246DA29-195A-4CB9-92AD-D1FF8536657B}" type="parTrans" cxnId="{AFA3554E-F717-482D-BBB9-A4D6E2574FAA}">
      <dgm:prSet/>
      <dgm:spPr/>
      <dgm:t>
        <a:bodyPr/>
        <a:lstStyle/>
        <a:p>
          <a:endParaRPr lang="en-GB" b="0"/>
        </a:p>
      </dgm:t>
    </dgm:pt>
    <dgm:pt modelId="{06D1EAF4-4906-4344-8FD3-AD10D300E6E7}" type="sibTrans" cxnId="{AFA3554E-F717-482D-BBB9-A4D6E2574FAA}">
      <dgm:prSet/>
      <dgm:spPr/>
      <dgm:t>
        <a:bodyPr/>
        <a:lstStyle/>
        <a:p>
          <a:endParaRPr lang="en-GB" b="0"/>
        </a:p>
      </dgm:t>
    </dgm:pt>
    <dgm:pt modelId="{5FF89B6A-78C6-4CE6-B2DC-2862E5D8DA45}">
      <dgm:prSet custT="1"/>
      <dgm:spPr/>
      <dgm:t>
        <a:bodyPr/>
        <a:lstStyle/>
        <a:p>
          <a:r>
            <a:rPr lang="en-GB" sz="1400" b="0" dirty="0"/>
            <a:t>Remain eligible until 80</a:t>
          </a:r>
          <a:r>
            <a:rPr lang="en-GB" sz="1400" b="0" baseline="30000" dirty="0"/>
            <a:t>th</a:t>
          </a:r>
          <a:r>
            <a:rPr lang="en-GB" sz="1400" b="0" dirty="0"/>
            <a:t> birthday</a:t>
          </a:r>
        </a:p>
      </dgm:t>
    </dgm:pt>
    <dgm:pt modelId="{2D102F1C-37B0-4578-80CA-BD596E8306E3}" type="parTrans" cxnId="{8CED75EC-EAAF-4868-A1E9-A927BF2B4377}">
      <dgm:prSet/>
      <dgm:spPr/>
      <dgm:t>
        <a:bodyPr/>
        <a:lstStyle/>
        <a:p>
          <a:endParaRPr lang="en-GB" b="0"/>
        </a:p>
      </dgm:t>
    </dgm:pt>
    <dgm:pt modelId="{FE52B1E1-E225-4ADB-9D80-FB35CBC0B551}" type="sibTrans" cxnId="{8CED75EC-EAAF-4868-A1E9-A927BF2B4377}">
      <dgm:prSet/>
      <dgm:spPr/>
      <dgm:t>
        <a:bodyPr/>
        <a:lstStyle/>
        <a:p>
          <a:endParaRPr lang="en-GB" b="0"/>
        </a:p>
      </dgm:t>
    </dgm:pt>
    <dgm:pt modelId="{01442E06-13F5-43E5-AA99-822979942AE5}">
      <dgm:prSet custT="1"/>
      <dgm:spPr/>
      <dgm:t>
        <a:bodyPr/>
        <a:lstStyle/>
        <a:p>
          <a:r>
            <a:rPr lang="en-GB" sz="1400" b="0" dirty="0"/>
            <a:t>Pregnant ladies (at least 28 week)</a:t>
          </a:r>
        </a:p>
      </dgm:t>
    </dgm:pt>
    <dgm:pt modelId="{410E853C-F7BC-4544-B0C4-85D8A7A5F710}" type="parTrans" cxnId="{910C7CE3-CEB7-46FD-B04E-BE788230490F}">
      <dgm:prSet/>
      <dgm:spPr/>
      <dgm:t>
        <a:bodyPr/>
        <a:lstStyle/>
        <a:p>
          <a:endParaRPr lang="en-GB" b="0"/>
        </a:p>
      </dgm:t>
    </dgm:pt>
    <dgm:pt modelId="{CB00E4A1-6964-43D6-9EDE-70249A18EBE5}" type="sibTrans" cxnId="{910C7CE3-CEB7-46FD-B04E-BE788230490F}">
      <dgm:prSet/>
      <dgm:spPr/>
      <dgm:t>
        <a:bodyPr/>
        <a:lstStyle/>
        <a:p>
          <a:endParaRPr lang="en-GB" b="0"/>
        </a:p>
      </dgm:t>
    </dgm:pt>
    <dgm:pt modelId="{C9A92BC3-5EDB-4698-BD08-90E627FC3BF8}">
      <dgm:prSet custT="1"/>
      <dgm:spPr/>
      <dgm:t>
        <a:bodyPr/>
        <a:lstStyle/>
        <a:p>
          <a:r>
            <a:rPr lang="en-GB" sz="1400" b="0" dirty="0"/>
            <a:t>We will be holding Sat Clinics (using one way system)</a:t>
          </a:r>
        </a:p>
      </dgm:t>
    </dgm:pt>
    <dgm:pt modelId="{8C3F0A5D-4D0A-49F8-BEB9-1F07AD7791C3}" type="parTrans" cxnId="{B043B006-10AD-438D-9754-E16994CD28C2}">
      <dgm:prSet/>
      <dgm:spPr/>
      <dgm:t>
        <a:bodyPr/>
        <a:lstStyle/>
        <a:p>
          <a:endParaRPr lang="en-GB" b="0"/>
        </a:p>
      </dgm:t>
    </dgm:pt>
    <dgm:pt modelId="{F2C32FD9-1CBF-4E0A-9406-29B560359B3A}" type="sibTrans" cxnId="{B043B006-10AD-438D-9754-E16994CD28C2}">
      <dgm:prSet/>
      <dgm:spPr/>
      <dgm:t>
        <a:bodyPr/>
        <a:lstStyle/>
        <a:p>
          <a:endParaRPr lang="en-GB" b="0"/>
        </a:p>
      </dgm:t>
    </dgm:pt>
    <dgm:pt modelId="{BE441B30-4000-4008-BD07-EB77F504EE5E}">
      <dgm:prSet custT="1"/>
      <dgm:spPr/>
      <dgm:t>
        <a:bodyPr/>
        <a:lstStyle/>
        <a:p>
          <a:r>
            <a:rPr lang="en-GB" sz="1400" b="0" dirty="0"/>
            <a:t>Support from the PPG would be appreciated</a:t>
          </a:r>
        </a:p>
      </dgm:t>
    </dgm:pt>
    <dgm:pt modelId="{7B264998-58C6-4B38-8ABB-38BF51F136E8}" type="parTrans" cxnId="{D05FD37C-4A09-4D9B-B080-A52805566811}">
      <dgm:prSet/>
      <dgm:spPr/>
      <dgm:t>
        <a:bodyPr/>
        <a:lstStyle/>
        <a:p>
          <a:endParaRPr lang="en-GB" b="0"/>
        </a:p>
      </dgm:t>
    </dgm:pt>
    <dgm:pt modelId="{025F1F79-3BF8-4F22-96D7-A76F999A8B32}" type="sibTrans" cxnId="{D05FD37C-4A09-4D9B-B080-A52805566811}">
      <dgm:prSet/>
      <dgm:spPr/>
      <dgm:t>
        <a:bodyPr/>
        <a:lstStyle/>
        <a:p>
          <a:endParaRPr lang="en-GB" b="0"/>
        </a:p>
      </dgm:t>
    </dgm:pt>
    <dgm:pt modelId="{34BBBACC-C977-4B8C-9612-870C996981F8}">
      <dgm:prSet custT="1"/>
      <dgm:spPr/>
      <dgm:t>
        <a:bodyPr/>
        <a:lstStyle/>
        <a:p>
          <a:r>
            <a:rPr lang="en-GB" sz="1400" b="0" dirty="0"/>
            <a:t>Plan to deliver alongside flu (where we can)</a:t>
          </a:r>
        </a:p>
      </dgm:t>
    </dgm:pt>
    <dgm:pt modelId="{6A420CDC-279A-4CE8-B248-99B744BD3556}" type="parTrans" cxnId="{A4F1BBB3-C4B5-4B4B-BDB8-0D453A8BE812}">
      <dgm:prSet/>
      <dgm:spPr/>
      <dgm:t>
        <a:bodyPr/>
        <a:lstStyle/>
        <a:p>
          <a:endParaRPr lang="en-GB" b="0"/>
        </a:p>
      </dgm:t>
    </dgm:pt>
    <dgm:pt modelId="{80567397-F93C-4D69-BD78-EC7021F6A228}" type="sibTrans" cxnId="{A4F1BBB3-C4B5-4B4B-BDB8-0D453A8BE812}">
      <dgm:prSet/>
      <dgm:spPr/>
      <dgm:t>
        <a:bodyPr/>
        <a:lstStyle/>
        <a:p>
          <a:endParaRPr lang="en-GB" b="0"/>
        </a:p>
      </dgm:t>
    </dgm:pt>
    <dgm:pt modelId="{E5D7E35B-B822-4DAC-BB5A-A8C64A3D54B2}">
      <dgm:prSet custT="1"/>
      <dgm:spPr/>
      <dgm:t>
        <a:bodyPr/>
        <a:lstStyle/>
        <a:p>
          <a:r>
            <a:rPr lang="en-GB" sz="1400" b="0" dirty="0"/>
            <a:t>Care homes to be completed 1</a:t>
          </a:r>
          <a:r>
            <a:rPr lang="en-GB" sz="1400" b="0" baseline="30000" dirty="0"/>
            <a:t>st</a:t>
          </a:r>
          <a:r>
            <a:rPr lang="en-GB" sz="1400" b="0" dirty="0"/>
            <a:t> week October</a:t>
          </a:r>
        </a:p>
      </dgm:t>
    </dgm:pt>
    <dgm:pt modelId="{D2ACA9EA-4F38-4CF5-A5DF-0F30DEC67D93}" type="parTrans" cxnId="{1F74928D-3277-4A35-BD19-60EA12BD7A99}">
      <dgm:prSet/>
      <dgm:spPr/>
      <dgm:t>
        <a:bodyPr/>
        <a:lstStyle/>
        <a:p>
          <a:endParaRPr lang="en-GB" b="0"/>
        </a:p>
      </dgm:t>
    </dgm:pt>
    <dgm:pt modelId="{95DEFCFD-F618-4481-B6B9-10C411E14E35}" type="sibTrans" cxnId="{1F74928D-3277-4A35-BD19-60EA12BD7A99}">
      <dgm:prSet/>
      <dgm:spPr/>
      <dgm:t>
        <a:bodyPr/>
        <a:lstStyle/>
        <a:p>
          <a:endParaRPr lang="en-GB" b="0"/>
        </a:p>
      </dgm:t>
    </dgm:pt>
    <dgm:pt modelId="{2829F677-2F91-4E13-A75F-23AFC60A01B2}">
      <dgm:prSet custT="1"/>
      <dgm:spPr/>
      <dgm:t>
        <a:bodyPr/>
        <a:lstStyle/>
        <a:p>
          <a:r>
            <a:rPr lang="en-GB" sz="1400" b="0" dirty="0"/>
            <a:t>Over 65yrs, care homes, over 6 months in clinical risk group, frontline workers</a:t>
          </a:r>
        </a:p>
      </dgm:t>
    </dgm:pt>
    <dgm:pt modelId="{22B0AFA3-6165-4209-93A6-A1E933CFA103}" type="parTrans" cxnId="{DA184BFA-5F2F-4DDD-9794-A5B4C670127C}">
      <dgm:prSet/>
      <dgm:spPr/>
      <dgm:t>
        <a:bodyPr/>
        <a:lstStyle/>
        <a:p>
          <a:endParaRPr lang="en-GB" b="0"/>
        </a:p>
      </dgm:t>
    </dgm:pt>
    <dgm:pt modelId="{57B072FE-D2A0-44AC-AAB1-2BCBEBF042E7}" type="sibTrans" cxnId="{DA184BFA-5F2F-4DDD-9794-A5B4C670127C}">
      <dgm:prSet/>
      <dgm:spPr/>
      <dgm:t>
        <a:bodyPr/>
        <a:lstStyle/>
        <a:p>
          <a:endParaRPr lang="en-GB" b="0"/>
        </a:p>
      </dgm:t>
    </dgm:pt>
    <dgm:pt modelId="{1C759F77-CE94-4E91-A800-93A1F789949A}">
      <dgm:prSet custT="1"/>
      <dgm:spPr/>
      <dgm:t>
        <a:bodyPr/>
        <a:lstStyle/>
        <a:p>
          <a:r>
            <a:rPr lang="en-GB" sz="1400" b="0" dirty="0"/>
            <a:t>Similar plan to last year</a:t>
          </a:r>
        </a:p>
      </dgm:t>
    </dgm:pt>
    <dgm:pt modelId="{EDDC4AA8-1FED-4E50-AAD1-91579DE9DFA7}" type="parTrans" cxnId="{BC08716C-3BB3-456E-BD47-363CFF9EC7D8}">
      <dgm:prSet/>
      <dgm:spPr/>
      <dgm:t>
        <a:bodyPr/>
        <a:lstStyle/>
        <a:p>
          <a:endParaRPr lang="en-GB" b="0"/>
        </a:p>
      </dgm:t>
    </dgm:pt>
    <dgm:pt modelId="{6D7BD9BE-B741-4A14-935B-71447B7C7ED9}" type="sibTrans" cxnId="{BC08716C-3BB3-456E-BD47-363CFF9EC7D8}">
      <dgm:prSet/>
      <dgm:spPr/>
      <dgm:t>
        <a:bodyPr/>
        <a:lstStyle/>
        <a:p>
          <a:endParaRPr lang="en-GB" b="0"/>
        </a:p>
      </dgm:t>
    </dgm:pt>
    <dgm:pt modelId="{82890956-968C-4B5F-84CC-034F007CADD1}">
      <dgm:prSet custT="1"/>
      <dgm:spPr/>
      <dgm:t>
        <a:bodyPr/>
        <a:lstStyle/>
        <a:p>
          <a:r>
            <a:rPr lang="en-GB" sz="1400" b="0" dirty="0"/>
            <a:t>Stock dependant programme (supply not as consistent as Flu)</a:t>
          </a:r>
        </a:p>
      </dgm:t>
    </dgm:pt>
    <dgm:pt modelId="{BE81C2F4-3D86-4928-8B56-2C084FA8F7EF}" type="parTrans" cxnId="{4FA2CD4B-F371-4110-BB3E-3C0EF48564AD}">
      <dgm:prSet/>
      <dgm:spPr/>
      <dgm:t>
        <a:bodyPr/>
        <a:lstStyle/>
        <a:p>
          <a:endParaRPr lang="en-GB" b="0"/>
        </a:p>
      </dgm:t>
    </dgm:pt>
    <dgm:pt modelId="{A5954D0C-5E34-4E1B-98EA-AEB28AE4B998}" type="sibTrans" cxnId="{4FA2CD4B-F371-4110-BB3E-3C0EF48564AD}">
      <dgm:prSet/>
      <dgm:spPr/>
      <dgm:t>
        <a:bodyPr/>
        <a:lstStyle/>
        <a:p>
          <a:endParaRPr lang="en-GB" b="0"/>
        </a:p>
      </dgm:t>
    </dgm:pt>
    <dgm:pt modelId="{E16FCF6C-D294-46F2-B37D-1F1434D520B1}" type="pres">
      <dgm:prSet presAssocID="{81E84594-1BE5-46A8-B23D-39B081FF117E}" presName="Name0" presStyleCnt="0">
        <dgm:presLayoutVars>
          <dgm:dir/>
          <dgm:animLvl val="lvl"/>
          <dgm:resizeHandles val="exact"/>
        </dgm:presLayoutVars>
      </dgm:prSet>
      <dgm:spPr/>
    </dgm:pt>
    <dgm:pt modelId="{F1824A67-52C9-474E-B9B3-10EFEEE4738F}" type="pres">
      <dgm:prSet presAssocID="{7CAC244F-B849-439E-9D89-DB878F7C6AE7}" presName="vertFlow" presStyleCnt="0"/>
      <dgm:spPr/>
    </dgm:pt>
    <dgm:pt modelId="{F666C73E-5F11-4ED5-8033-5BE675B4B2A6}" type="pres">
      <dgm:prSet presAssocID="{7CAC244F-B849-439E-9D89-DB878F7C6AE7}" presName="header" presStyleLbl="node1" presStyleIdx="0" presStyleCnt="3"/>
      <dgm:spPr/>
    </dgm:pt>
    <dgm:pt modelId="{8CFFD95F-3D9D-4DB2-AD23-294596B5D30F}" type="pres">
      <dgm:prSet presAssocID="{313BB306-9330-4999-9D39-47396E47F76C}" presName="parTrans" presStyleLbl="sibTrans2D1" presStyleIdx="0" presStyleCnt="15"/>
      <dgm:spPr/>
    </dgm:pt>
    <dgm:pt modelId="{8BD70AD3-7C78-4DA3-8826-40727D59BEAD}" type="pres">
      <dgm:prSet presAssocID="{2CCDEBB5-899E-431B-AABC-39ED24F9EE45}" presName="child" presStyleLbl="alignAccFollowNode1" presStyleIdx="0" presStyleCnt="15">
        <dgm:presLayoutVars>
          <dgm:chMax val="0"/>
          <dgm:bulletEnabled val="1"/>
        </dgm:presLayoutVars>
      </dgm:prSet>
      <dgm:spPr/>
    </dgm:pt>
    <dgm:pt modelId="{BA04725C-20DF-4F8A-A853-0A9B3A907C96}" type="pres">
      <dgm:prSet presAssocID="{2C930167-D88D-40D8-95D9-CBA318502002}" presName="sibTrans" presStyleLbl="sibTrans2D1" presStyleIdx="1" presStyleCnt="15"/>
      <dgm:spPr/>
    </dgm:pt>
    <dgm:pt modelId="{EE51E019-F099-4C3A-8E31-533AD2EF679A}" type="pres">
      <dgm:prSet presAssocID="{C239BC63-E310-4476-8D78-A770A5CC7A7E}" presName="child" presStyleLbl="alignAccFollowNode1" presStyleIdx="1" presStyleCnt="15">
        <dgm:presLayoutVars>
          <dgm:chMax val="0"/>
          <dgm:bulletEnabled val="1"/>
        </dgm:presLayoutVars>
      </dgm:prSet>
      <dgm:spPr/>
    </dgm:pt>
    <dgm:pt modelId="{CB99C804-5880-49AF-A505-C7E77D3CFFEB}" type="pres">
      <dgm:prSet presAssocID="{F0089578-50FF-452F-9218-CB4CA8BF2068}" presName="sibTrans" presStyleLbl="sibTrans2D1" presStyleIdx="2" presStyleCnt="15"/>
      <dgm:spPr/>
    </dgm:pt>
    <dgm:pt modelId="{F91F6022-E869-4421-8698-E4899CBD58C1}" type="pres">
      <dgm:prSet presAssocID="{C9A92BC3-5EDB-4698-BD08-90E627FC3BF8}" presName="child" presStyleLbl="alignAccFollowNode1" presStyleIdx="2" presStyleCnt="15">
        <dgm:presLayoutVars>
          <dgm:chMax val="0"/>
          <dgm:bulletEnabled val="1"/>
        </dgm:presLayoutVars>
      </dgm:prSet>
      <dgm:spPr/>
    </dgm:pt>
    <dgm:pt modelId="{796CB5F5-7E75-4DBA-9695-8F1CBDC62731}" type="pres">
      <dgm:prSet presAssocID="{F2C32FD9-1CBF-4E0A-9406-29B560359B3A}" presName="sibTrans" presStyleLbl="sibTrans2D1" presStyleIdx="3" presStyleCnt="15"/>
      <dgm:spPr/>
    </dgm:pt>
    <dgm:pt modelId="{F3A7F055-0AF0-4272-9582-384C834148CF}" type="pres">
      <dgm:prSet presAssocID="{1C759F77-CE94-4E91-A800-93A1F789949A}" presName="child" presStyleLbl="alignAccFollowNode1" presStyleIdx="3" presStyleCnt="15">
        <dgm:presLayoutVars>
          <dgm:chMax val="0"/>
          <dgm:bulletEnabled val="1"/>
        </dgm:presLayoutVars>
      </dgm:prSet>
      <dgm:spPr/>
    </dgm:pt>
    <dgm:pt modelId="{0CA3C085-26FB-431D-9C72-15864E5A2D03}" type="pres">
      <dgm:prSet presAssocID="{6D7BD9BE-B741-4A14-935B-71447B7C7ED9}" presName="sibTrans" presStyleLbl="sibTrans2D1" presStyleIdx="4" presStyleCnt="15"/>
      <dgm:spPr/>
    </dgm:pt>
    <dgm:pt modelId="{A9020142-27F4-45FB-B90C-949A9C2CE7B3}" type="pres">
      <dgm:prSet presAssocID="{BE441B30-4000-4008-BD07-EB77F504EE5E}" presName="child" presStyleLbl="alignAccFollowNode1" presStyleIdx="4" presStyleCnt="15">
        <dgm:presLayoutVars>
          <dgm:chMax val="0"/>
          <dgm:bulletEnabled val="1"/>
        </dgm:presLayoutVars>
      </dgm:prSet>
      <dgm:spPr/>
    </dgm:pt>
    <dgm:pt modelId="{291F67E7-D8D3-4E25-BFC0-AE4223940301}" type="pres">
      <dgm:prSet presAssocID="{7CAC244F-B849-439E-9D89-DB878F7C6AE7}" presName="hSp" presStyleCnt="0"/>
      <dgm:spPr/>
    </dgm:pt>
    <dgm:pt modelId="{779AAEEC-7718-468D-AF17-DED20A235D61}" type="pres">
      <dgm:prSet presAssocID="{BEAF46E0-AC46-44E7-A29B-7B9E79487509}" presName="vertFlow" presStyleCnt="0"/>
      <dgm:spPr/>
    </dgm:pt>
    <dgm:pt modelId="{ABB0D659-1A8D-4E57-BFEC-8486469445F3}" type="pres">
      <dgm:prSet presAssocID="{BEAF46E0-AC46-44E7-A29B-7B9E79487509}" presName="header" presStyleLbl="node1" presStyleIdx="1" presStyleCnt="3"/>
      <dgm:spPr/>
    </dgm:pt>
    <dgm:pt modelId="{B4E0741B-7470-421A-8959-0C73C014479A}" type="pres">
      <dgm:prSet presAssocID="{22B0AFA3-6165-4209-93A6-A1E933CFA103}" presName="parTrans" presStyleLbl="sibTrans2D1" presStyleIdx="5" presStyleCnt="15"/>
      <dgm:spPr/>
    </dgm:pt>
    <dgm:pt modelId="{C6F592A6-E042-4110-B8DE-4A3EF60C8C43}" type="pres">
      <dgm:prSet presAssocID="{2829F677-2F91-4E13-A75F-23AFC60A01B2}" presName="child" presStyleLbl="alignAccFollowNode1" presStyleIdx="5" presStyleCnt="15">
        <dgm:presLayoutVars>
          <dgm:chMax val="0"/>
          <dgm:bulletEnabled val="1"/>
        </dgm:presLayoutVars>
      </dgm:prSet>
      <dgm:spPr/>
    </dgm:pt>
    <dgm:pt modelId="{F043C84B-92C9-4ECD-972A-38C72AD1B648}" type="pres">
      <dgm:prSet presAssocID="{57B072FE-D2A0-44AC-AAB1-2BCBEBF042E7}" presName="sibTrans" presStyleLbl="sibTrans2D1" presStyleIdx="6" presStyleCnt="15"/>
      <dgm:spPr/>
    </dgm:pt>
    <dgm:pt modelId="{75923D38-EE0E-4A65-AB3D-FC9DD9D81B1C}" type="pres">
      <dgm:prSet presAssocID="{E5D7E35B-B822-4DAC-BB5A-A8C64A3D54B2}" presName="child" presStyleLbl="alignAccFollowNode1" presStyleIdx="6" presStyleCnt="15">
        <dgm:presLayoutVars>
          <dgm:chMax val="0"/>
          <dgm:bulletEnabled val="1"/>
        </dgm:presLayoutVars>
      </dgm:prSet>
      <dgm:spPr/>
    </dgm:pt>
    <dgm:pt modelId="{A0904E5A-BE13-453F-B7F9-C8E3E05C96CA}" type="pres">
      <dgm:prSet presAssocID="{95DEFCFD-F618-4481-B6B9-10C411E14E35}" presName="sibTrans" presStyleLbl="sibTrans2D1" presStyleIdx="7" presStyleCnt="15"/>
      <dgm:spPr/>
    </dgm:pt>
    <dgm:pt modelId="{A74AE521-3C49-49DE-88C7-7BABC3707452}" type="pres">
      <dgm:prSet presAssocID="{6DAD691C-B2B6-4ADF-9314-9B4974253767}" presName="child" presStyleLbl="alignAccFollowNode1" presStyleIdx="7" presStyleCnt="15">
        <dgm:presLayoutVars>
          <dgm:chMax val="0"/>
          <dgm:bulletEnabled val="1"/>
        </dgm:presLayoutVars>
      </dgm:prSet>
      <dgm:spPr/>
    </dgm:pt>
    <dgm:pt modelId="{0512E668-F8BD-4725-97D5-43B5AAC582A1}" type="pres">
      <dgm:prSet presAssocID="{844B2CBA-7DBF-425C-8EFB-0AE1CDF6755B}" presName="sibTrans" presStyleLbl="sibTrans2D1" presStyleIdx="8" presStyleCnt="15"/>
      <dgm:spPr/>
    </dgm:pt>
    <dgm:pt modelId="{3E1016BA-3991-4A3A-A883-9F83AA22FE4C}" type="pres">
      <dgm:prSet presAssocID="{34BBBACC-C977-4B8C-9612-870C996981F8}" presName="child" presStyleLbl="alignAccFollowNode1" presStyleIdx="8" presStyleCnt="15">
        <dgm:presLayoutVars>
          <dgm:chMax val="0"/>
          <dgm:bulletEnabled val="1"/>
        </dgm:presLayoutVars>
      </dgm:prSet>
      <dgm:spPr/>
    </dgm:pt>
    <dgm:pt modelId="{B445700E-455B-45C3-8C5D-B903A97179A5}" type="pres">
      <dgm:prSet presAssocID="{80567397-F93C-4D69-BD78-EC7021F6A228}" presName="sibTrans" presStyleLbl="sibTrans2D1" presStyleIdx="9" presStyleCnt="15"/>
      <dgm:spPr/>
    </dgm:pt>
    <dgm:pt modelId="{F04A2171-8C11-4B17-8DE1-79D0A614510A}" type="pres">
      <dgm:prSet presAssocID="{82890956-968C-4B5F-84CC-034F007CADD1}" presName="child" presStyleLbl="alignAccFollowNode1" presStyleIdx="9" presStyleCnt="15">
        <dgm:presLayoutVars>
          <dgm:chMax val="0"/>
          <dgm:bulletEnabled val="1"/>
        </dgm:presLayoutVars>
      </dgm:prSet>
      <dgm:spPr/>
    </dgm:pt>
    <dgm:pt modelId="{A9033F8C-4BF8-4F92-A037-F91D2B471982}" type="pres">
      <dgm:prSet presAssocID="{BEAF46E0-AC46-44E7-A29B-7B9E79487509}" presName="hSp" presStyleCnt="0"/>
      <dgm:spPr/>
    </dgm:pt>
    <dgm:pt modelId="{C2FEC3C6-6B4B-41EE-98A3-B2120C2796E1}" type="pres">
      <dgm:prSet presAssocID="{56695514-EC75-49D6-A629-04DDD197FB55}" presName="vertFlow" presStyleCnt="0"/>
      <dgm:spPr/>
    </dgm:pt>
    <dgm:pt modelId="{6CEBCA01-FAFB-4AA3-BFD6-CCB00F6B1F63}" type="pres">
      <dgm:prSet presAssocID="{56695514-EC75-49D6-A629-04DDD197FB55}" presName="header" presStyleLbl="node1" presStyleIdx="2" presStyleCnt="3"/>
      <dgm:spPr/>
    </dgm:pt>
    <dgm:pt modelId="{049DD872-4652-4D12-A0B7-70F876399731}" type="pres">
      <dgm:prSet presAssocID="{2107B0DE-E2BE-41B3-ADCB-6B20028DC8B4}" presName="parTrans" presStyleLbl="sibTrans2D1" presStyleIdx="10" presStyleCnt="15"/>
      <dgm:spPr/>
    </dgm:pt>
    <dgm:pt modelId="{6573C417-6362-43B4-A85C-567438094C63}" type="pres">
      <dgm:prSet presAssocID="{AFC60515-2BF6-4485-86FE-0C896C4D3BF8}" presName="child" presStyleLbl="alignAccFollowNode1" presStyleIdx="10" presStyleCnt="15">
        <dgm:presLayoutVars>
          <dgm:chMax val="0"/>
          <dgm:bulletEnabled val="1"/>
        </dgm:presLayoutVars>
      </dgm:prSet>
      <dgm:spPr/>
    </dgm:pt>
    <dgm:pt modelId="{D107C465-815B-4550-8443-EA0A82997817}" type="pres">
      <dgm:prSet presAssocID="{518400BC-0399-48D4-A05D-1BFBAF0D6370}" presName="sibTrans" presStyleLbl="sibTrans2D1" presStyleIdx="11" presStyleCnt="15"/>
      <dgm:spPr/>
    </dgm:pt>
    <dgm:pt modelId="{165EFCFB-6948-4FD0-AED0-ACD308F47D08}" type="pres">
      <dgm:prSet presAssocID="{FBF9FC86-A812-4FCA-BAA4-135969B2AADB}" presName="child" presStyleLbl="alignAccFollowNode1" presStyleIdx="11" presStyleCnt="15">
        <dgm:presLayoutVars>
          <dgm:chMax val="0"/>
          <dgm:bulletEnabled val="1"/>
        </dgm:presLayoutVars>
      </dgm:prSet>
      <dgm:spPr/>
    </dgm:pt>
    <dgm:pt modelId="{798EA768-7763-485A-98BC-A9C672CC7AA9}" type="pres">
      <dgm:prSet presAssocID="{B4BE36E2-1756-4DBA-9C5A-8A7800F07A15}" presName="sibTrans" presStyleLbl="sibTrans2D1" presStyleIdx="12" presStyleCnt="15"/>
      <dgm:spPr/>
    </dgm:pt>
    <dgm:pt modelId="{6F18D6B6-5543-47C0-B7D0-CFEC3CC8D549}" type="pres">
      <dgm:prSet presAssocID="{743817E0-250E-44BD-AD36-3C9C53C999E4}" presName="child" presStyleLbl="alignAccFollowNode1" presStyleIdx="12" presStyleCnt="15">
        <dgm:presLayoutVars>
          <dgm:chMax val="0"/>
          <dgm:bulletEnabled val="1"/>
        </dgm:presLayoutVars>
      </dgm:prSet>
      <dgm:spPr/>
    </dgm:pt>
    <dgm:pt modelId="{83EDE98C-922F-46D4-AF2A-3841B96B2A42}" type="pres">
      <dgm:prSet presAssocID="{06D1EAF4-4906-4344-8FD3-AD10D300E6E7}" presName="sibTrans" presStyleLbl="sibTrans2D1" presStyleIdx="13" presStyleCnt="15"/>
      <dgm:spPr/>
    </dgm:pt>
    <dgm:pt modelId="{7234E836-C637-48F4-B25C-9E8D5F4E423E}" type="pres">
      <dgm:prSet presAssocID="{5FF89B6A-78C6-4CE6-B2DC-2862E5D8DA45}" presName="child" presStyleLbl="alignAccFollowNode1" presStyleIdx="13" presStyleCnt="15">
        <dgm:presLayoutVars>
          <dgm:chMax val="0"/>
          <dgm:bulletEnabled val="1"/>
        </dgm:presLayoutVars>
      </dgm:prSet>
      <dgm:spPr/>
    </dgm:pt>
    <dgm:pt modelId="{EA3685C3-3375-48A0-A97E-284B0E92E05D}" type="pres">
      <dgm:prSet presAssocID="{FE52B1E1-E225-4ADB-9D80-FB35CBC0B551}" presName="sibTrans" presStyleLbl="sibTrans2D1" presStyleIdx="14" presStyleCnt="15"/>
      <dgm:spPr/>
    </dgm:pt>
    <dgm:pt modelId="{1ABB799C-34DE-4AE8-A35A-6CCDA510A6EE}" type="pres">
      <dgm:prSet presAssocID="{01442E06-13F5-43E5-AA99-822979942AE5}" presName="child" presStyleLbl="alignAccFollowNode1" presStyleIdx="14" presStyleCnt="15">
        <dgm:presLayoutVars>
          <dgm:chMax val="0"/>
          <dgm:bulletEnabled val="1"/>
        </dgm:presLayoutVars>
      </dgm:prSet>
      <dgm:spPr/>
    </dgm:pt>
  </dgm:ptLst>
  <dgm:cxnLst>
    <dgm:cxn modelId="{94D7B604-3A2E-4F61-A180-EE408C181EBC}" type="presOf" srcId="{82890956-968C-4B5F-84CC-034F007CADD1}" destId="{F04A2171-8C11-4B17-8DE1-79D0A614510A}" srcOrd="0" destOrd="0" presId="urn:microsoft.com/office/officeart/2005/8/layout/lProcess1"/>
    <dgm:cxn modelId="{B043B006-10AD-438D-9754-E16994CD28C2}" srcId="{7CAC244F-B849-439E-9D89-DB878F7C6AE7}" destId="{C9A92BC3-5EDB-4698-BD08-90E627FC3BF8}" srcOrd="2" destOrd="0" parTransId="{8C3F0A5D-4D0A-49F8-BEB9-1F07AD7791C3}" sibTransId="{F2C32FD9-1CBF-4E0A-9406-29B560359B3A}"/>
    <dgm:cxn modelId="{08D26807-A604-45F3-B371-F339384A7180}" type="presOf" srcId="{57B072FE-D2A0-44AC-AAB1-2BCBEBF042E7}" destId="{F043C84B-92C9-4ECD-972A-38C72AD1B648}" srcOrd="0" destOrd="0" presId="urn:microsoft.com/office/officeart/2005/8/layout/lProcess1"/>
    <dgm:cxn modelId="{41838413-83ED-44DE-8307-DE387B043CFA}" type="presOf" srcId="{6D7BD9BE-B741-4A14-935B-71447B7C7ED9}" destId="{0CA3C085-26FB-431D-9C72-15864E5A2D03}" srcOrd="0" destOrd="0" presId="urn:microsoft.com/office/officeart/2005/8/layout/lProcess1"/>
    <dgm:cxn modelId="{AE541115-12A3-4BCA-9337-5194C59C2586}" type="presOf" srcId="{C9A92BC3-5EDB-4698-BD08-90E627FC3BF8}" destId="{F91F6022-E869-4421-8698-E4899CBD58C1}" srcOrd="0" destOrd="0" presId="urn:microsoft.com/office/officeart/2005/8/layout/lProcess1"/>
    <dgm:cxn modelId="{A309C61A-3126-4090-B4AB-B12C5F2026F8}" srcId="{81E84594-1BE5-46A8-B23D-39B081FF117E}" destId="{BEAF46E0-AC46-44E7-A29B-7B9E79487509}" srcOrd="1" destOrd="0" parTransId="{E6BCE00E-A68A-408D-876D-E24AECE6C4E9}" sibTransId="{CF9369DD-F11C-4BE7-B788-54C3300AE0D0}"/>
    <dgm:cxn modelId="{0BB4D21E-1DA7-444E-868C-595C1D5261E9}" type="presOf" srcId="{2829F677-2F91-4E13-A75F-23AFC60A01B2}" destId="{C6F592A6-E042-4110-B8DE-4A3EF60C8C43}" srcOrd="0" destOrd="0" presId="urn:microsoft.com/office/officeart/2005/8/layout/lProcess1"/>
    <dgm:cxn modelId="{C99BD61E-7090-4393-84B7-75CB515FC567}" type="presOf" srcId="{518400BC-0399-48D4-A05D-1BFBAF0D6370}" destId="{D107C465-815B-4550-8443-EA0A82997817}" srcOrd="0" destOrd="0" presId="urn:microsoft.com/office/officeart/2005/8/layout/lProcess1"/>
    <dgm:cxn modelId="{0394922B-6211-405B-B383-FE3177C8A283}" type="presOf" srcId="{FBF9FC86-A812-4FCA-BAA4-135969B2AADB}" destId="{165EFCFB-6948-4FD0-AED0-ACD308F47D08}" srcOrd="0" destOrd="0" presId="urn:microsoft.com/office/officeart/2005/8/layout/lProcess1"/>
    <dgm:cxn modelId="{791CBC3C-D795-4758-BF14-AEC6064FB230}" type="presOf" srcId="{6DAD691C-B2B6-4ADF-9314-9B4974253767}" destId="{A74AE521-3C49-49DE-88C7-7BABC3707452}" srcOrd="0" destOrd="0" presId="urn:microsoft.com/office/officeart/2005/8/layout/lProcess1"/>
    <dgm:cxn modelId="{C6B64C5F-EA10-45E0-B7E3-E7F884CBDF76}" type="presOf" srcId="{E5D7E35B-B822-4DAC-BB5A-A8C64A3D54B2}" destId="{75923D38-EE0E-4A65-AB3D-FC9DD9D81B1C}" srcOrd="0" destOrd="0" presId="urn:microsoft.com/office/officeart/2005/8/layout/lProcess1"/>
    <dgm:cxn modelId="{BB56D55F-0086-407B-92AE-134C38DC4A7A}" srcId="{BEAF46E0-AC46-44E7-A29B-7B9E79487509}" destId="{6DAD691C-B2B6-4ADF-9314-9B4974253767}" srcOrd="2" destOrd="0" parTransId="{9AF61ADE-CAAA-4026-BEFD-F62600DC2641}" sibTransId="{844B2CBA-7DBF-425C-8EFB-0AE1CDF6755B}"/>
    <dgm:cxn modelId="{E41FEB5F-9F4F-45D1-AE23-7B235E6978EB}" type="presOf" srcId="{7CAC244F-B849-439E-9D89-DB878F7C6AE7}" destId="{F666C73E-5F11-4ED5-8033-5BE675B4B2A6}" srcOrd="0" destOrd="0" presId="urn:microsoft.com/office/officeart/2005/8/layout/lProcess1"/>
    <dgm:cxn modelId="{29A29441-A926-469E-977F-C92156EC84CC}" type="presOf" srcId="{06D1EAF4-4906-4344-8FD3-AD10D300E6E7}" destId="{83EDE98C-922F-46D4-AF2A-3841B96B2A42}" srcOrd="0" destOrd="0" presId="urn:microsoft.com/office/officeart/2005/8/layout/lProcess1"/>
    <dgm:cxn modelId="{958AB465-63C1-48B9-B2C6-557E82E5F1FA}" type="presOf" srcId="{F2C32FD9-1CBF-4E0A-9406-29B560359B3A}" destId="{796CB5F5-7E75-4DBA-9695-8F1CBDC62731}" srcOrd="0" destOrd="0" presId="urn:microsoft.com/office/officeart/2005/8/layout/lProcess1"/>
    <dgm:cxn modelId="{4F5B8E67-D35E-4D7D-B9B1-5AAD723C5210}" type="presOf" srcId="{34BBBACC-C977-4B8C-9612-870C996981F8}" destId="{3E1016BA-3991-4A3A-A883-9F83AA22FE4C}" srcOrd="0" destOrd="0" presId="urn:microsoft.com/office/officeart/2005/8/layout/lProcess1"/>
    <dgm:cxn modelId="{D80EA948-1190-4B1B-9265-63549F673C6C}" type="presOf" srcId="{AFC60515-2BF6-4485-86FE-0C896C4D3BF8}" destId="{6573C417-6362-43B4-A85C-567438094C63}" srcOrd="0" destOrd="0" presId="urn:microsoft.com/office/officeart/2005/8/layout/lProcess1"/>
    <dgm:cxn modelId="{26137369-BF52-4B84-8A36-AF1304D061A8}" type="presOf" srcId="{844B2CBA-7DBF-425C-8EFB-0AE1CDF6755B}" destId="{0512E668-F8BD-4725-97D5-43B5AAC582A1}" srcOrd="0" destOrd="0" presId="urn:microsoft.com/office/officeart/2005/8/layout/lProcess1"/>
    <dgm:cxn modelId="{E8C5856A-1DC2-426C-98D3-87667BFE38E7}" type="presOf" srcId="{2107B0DE-E2BE-41B3-ADCB-6B20028DC8B4}" destId="{049DD872-4652-4D12-A0B7-70F876399731}" srcOrd="0" destOrd="0" presId="urn:microsoft.com/office/officeart/2005/8/layout/lProcess1"/>
    <dgm:cxn modelId="{ED4E816B-3343-4F4A-9201-9312140BD6A0}" type="presOf" srcId="{F0089578-50FF-452F-9218-CB4CA8BF2068}" destId="{CB99C804-5880-49AF-A505-C7E77D3CFFEB}" srcOrd="0" destOrd="0" presId="urn:microsoft.com/office/officeart/2005/8/layout/lProcess1"/>
    <dgm:cxn modelId="{4FA2CD4B-F371-4110-BB3E-3C0EF48564AD}" srcId="{BEAF46E0-AC46-44E7-A29B-7B9E79487509}" destId="{82890956-968C-4B5F-84CC-034F007CADD1}" srcOrd="4" destOrd="0" parTransId="{BE81C2F4-3D86-4928-8B56-2C084FA8F7EF}" sibTransId="{A5954D0C-5E34-4E1B-98EA-AEB28AE4B998}"/>
    <dgm:cxn modelId="{BC08716C-3BB3-456E-BD47-363CFF9EC7D8}" srcId="{7CAC244F-B849-439E-9D89-DB878F7C6AE7}" destId="{1C759F77-CE94-4E91-A800-93A1F789949A}" srcOrd="3" destOrd="0" parTransId="{EDDC4AA8-1FED-4E50-AAD1-91579DE9DFA7}" sibTransId="{6D7BD9BE-B741-4A14-935B-71447B7C7ED9}"/>
    <dgm:cxn modelId="{AFA3554E-F717-482D-BBB9-A4D6E2574FAA}" srcId="{56695514-EC75-49D6-A629-04DDD197FB55}" destId="{743817E0-250E-44BD-AD36-3C9C53C999E4}" srcOrd="2" destOrd="0" parTransId="{C246DA29-195A-4CB9-92AD-D1FF8536657B}" sibTransId="{06D1EAF4-4906-4344-8FD3-AD10D300E6E7}"/>
    <dgm:cxn modelId="{7D46C151-BA87-435A-9B97-85E8A2345426}" type="presOf" srcId="{22B0AFA3-6165-4209-93A6-A1E933CFA103}" destId="{B4E0741B-7470-421A-8959-0C73C014479A}" srcOrd="0" destOrd="0" presId="urn:microsoft.com/office/officeart/2005/8/layout/lProcess1"/>
    <dgm:cxn modelId="{FA34E172-C953-46CD-952B-98E8446A79A1}" type="presOf" srcId="{80567397-F93C-4D69-BD78-EC7021F6A228}" destId="{B445700E-455B-45C3-8C5D-B903A97179A5}" srcOrd="0" destOrd="0" presId="urn:microsoft.com/office/officeart/2005/8/layout/lProcess1"/>
    <dgm:cxn modelId="{F290CC79-986F-4485-B2F0-16AF7664EF3E}" srcId="{7CAC244F-B849-439E-9D89-DB878F7C6AE7}" destId="{C239BC63-E310-4476-8D78-A770A5CC7A7E}" srcOrd="1" destOrd="0" parTransId="{C5035FD0-8558-4433-B59B-C0B41D4A26E7}" sibTransId="{F0089578-50FF-452F-9218-CB4CA8BF2068}"/>
    <dgm:cxn modelId="{84D2FF79-A32A-4AB7-ABD8-569DFB255A91}" srcId="{56695514-EC75-49D6-A629-04DDD197FB55}" destId="{AFC60515-2BF6-4485-86FE-0C896C4D3BF8}" srcOrd="0" destOrd="0" parTransId="{2107B0DE-E2BE-41B3-ADCB-6B20028DC8B4}" sibTransId="{518400BC-0399-48D4-A05D-1BFBAF0D6370}"/>
    <dgm:cxn modelId="{2D3F5A5A-BB4F-49C3-B9A7-48A313244F20}" type="presOf" srcId="{81E84594-1BE5-46A8-B23D-39B081FF117E}" destId="{E16FCF6C-D294-46F2-B37D-1F1434D520B1}" srcOrd="0" destOrd="0" presId="urn:microsoft.com/office/officeart/2005/8/layout/lProcess1"/>
    <dgm:cxn modelId="{D05FD37C-4A09-4D9B-B080-A52805566811}" srcId="{7CAC244F-B849-439E-9D89-DB878F7C6AE7}" destId="{BE441B30-4000-4008-BD07-EB77F504EE5E}" srcOrd="4" destOrd="0" parTransId="{7B264998-58C6-4B38-8ABB-38BF51F136E8}" sibTransId="{025F1F79-3BF8-4F22-96D7-A76F999A8B32}"/>
    <dgm:cxn modelId="{EE032282-C9DA-46A2-85AC-20AA7BE7AA63}" srcId="{56695514-EC75-49D6-A629-04DDD197FB55}" destId="{FBF9FC86-A812-4FCA-BAA4-135969B2AADB}" srcOrd="1" destOrd="0" parTransId="{737A808B-556C-42CF-9A7C-E7FF41A86041}" sibTransId="{B4BE36E2-1756-4DBA-9C5A-8A7800F07A15}"/>
    <dgm:cxn modelId="{8F045E86-FEF4-4342-9C3F-E7838E6B4629}" type="presOf" srcId="{FE52B1E1-E225-4ADB-9D80-FB35CBC0B551}" destId="{EA3685C3-3375-48A0-A97E-284B0E92E05D}" srcOrd="0" destOrd="0" presId="urn:microsoft.com/office/officeart/2005/8/layout/lProcess1"/>
    <dgm:cxn modelId="{1F74928D-3277-4A35-BD19-60EA12BD7A99}" srcId="{BEAF46E0-AC46-44E7-A29B-7B9E79487509}" destId="{E5D7E35B-B822-4DAC-BB5A-A8C64A3D54B2}" srcOrd="1" destOrd="0" parTransId="{D2ACA9EA-4F38-4CF5-A5DF-0F30DEC67D93}" sibTransId="{95DEFCFD-F618-4481-B6B9-10C411E14E35}"/>
    <dgm:cxn modelId="{6B75F7A6-699D-4E7E-BF73-136ED81C6F45}" type="presOf" srcId="{56695514-EC75-49D6-A629-04DDD197FB55}" destId="{6CEBCA01-FAFB-4AA3-BFD6-CCB00F6B1F63}" srcOrd="0" destOrd="0" presId="urn:microsoft.com/office/officeart/2005/8/layout/lProcess1"/>
    <dgm:cxn modelId="{C0E1E9A8-F23E-47B7-9E9B-E5792FE77697}" type="presOf" srcId="{01442E06-13F5-43E5-AA99-822979942AE5}" destId="{1ABB799C-34DE-4AE8-A35A-6CCDA510A6EE}" srcOrd="0" destOrd="0" presId="urn:microsoft.com/office/officeart/2005/8/layout/lProcess1"/>
    <dgm:cxn modelId="{73F0F7AA-03C0-4DEE-92BF-8E31EBBC6CBD}" type="presOf" srcId="{C239BC63-E310-4476-8D78-A770A5CC7A7E}" destId="{EE51E019-F099-4C3A-8E31-533AD2EF679A}" srcOrd="0" destOrd="0" presId="urn:microsoft.com/office/officeart/2005/8/layout/lProcess1"/>
    <dgm:cxn modelId="{94835CAE-751A-4F5F-A1E2-F8DEF31F67FD}" type="presOf" srcId="{743817E0-250E-44BD-AD36-3C9C53C999E4}" destId="{6F18D6B6-5543-47C0-B7D0-CFEC3CC8D549}" srcOrd="0" destOrd="0" presId="urn:microsoft.com/office/officeart/2005/8/layout/lProcess1"/>
    <dgm:cxn modelId="{A4F1BBB3-C4B5-4B4B-BDB8-0D453A8BE812}" srcId="{BEAF46E0-AC46-44E7-A29B-7B9E79487509}" destId="{34BBBACC-C977-4B8C-9612-870C996981F8}" srcOrd="3" destOrd="0" parTransId="{6A420CDC-279A-4CE8-B248-99B744BD3556}" sibTransId="{80567397-F93C-4D69-BD78-EC7021F6A228}"/>
    <dgm:cxn modelId="{28A140B6-FA5E-4F29-87E0-823F9B6C9E5B}" type="presOf" srcId="{BE441B30-4000-4008-BD07-EB77F504EE5E}" destId="{A9020142-27F4-45FB-B90C-949A9C2CE7B3}" srcOrd="0" destOrd="0" presId="urn:microsoft.com/office/officeart/2005/8/layout/lProcess1"/>
    <dgm:cxn modelId="{3FA7F9B6-AE95-4725-92D9-433C6EE5FF6B}" type="presOf" srcId="{2C930167-D88D-40D8-95D9-CBA318502002}" destId="{BA04725C-20DF-4F8A-A853-0A9B3A907C96}" srcOrd="0" destOrd="0" presId="urn:microsoft.com/office/officeart/2005/8/layout/lProcess1"/>
    <dgm:cxn modelId="{943BF7BF-EFAF-4E35-A50F-0306835D7CBC}" type="presOf" srcId="{2CCDEBB5-899E-431B-AABC-39ED24F9EE45}" destId="{8BD70AD3-7C78-4DA3-8826-40727D59BEAD}" srcOrd="0" destOrd="0" presId="urn:microsoft.com/office/officeart/2005/8/layout/lProcess1"/>
    <dgm:cxn modelId="{352903C1-8655-4408-9D94-2A7FF77D963C}" type="presOf" srcId="{BEAF46E0-AC46-44E7-A29B-7B9E79487509}" destId="{ABB0D659-1A8D-4E57-BFEC-8486469445F3}" srcOrd="0" destOrd="0" presId="urn:microsoft.com/office/officeart/2005/8/layout/lProcess1"/>
    <dgm:cxn modelId="{42D50AC3-BF74-4064-B0BD-A44D59DBB77E}" type="presOf" srcId="{B4BE36E2-1756-4DBA-9C5A-8A7800F07A15}" destId="{798EA768-7763-485A-98BC-A9C672CC7AA9}" srcOrd="0" destOrd="0" presId="urn:microsoft.com/office/officeart/2005/8/layout/lProcess1"/>
    <dgm:cxn modelId="{49CAEFC4-804E-49DD-9EAF-DD8112258715}" srcId="{81E84594-1BE5-46A8-B23D-39B081FF117E}" destId="{56695514-EC75-49D6-A629-04DDD197FB55}" srcOrd="2" destOrd="0" parTransId="{D24B0D09-E862-45EA-9342-C5CE0FF8998E}" sibTransId="{28BB2F7B-2855-48A2-84F6-C99689EB6163}"/>
    <dgm:cxn modelId="{D74A8CD3-1202-423B-BA2F-6BBD45AC1391}" type="presOf" srcId="{5FF89B6A-78C6-4CE6-B2DC-2862E5D8DA45}" destId="{7234E836-C637-48F4-B25C-9E8D5F4E423E}" srcOrd="0" destOrd="0" presId="urn:microsoft.com/office/officeart/2005/8/layout/lProcess1"/>
    <dgm:cxn modelId="{583D8DDE-84FA-4F77-A968-8AE3B75A13EE}" type="presOf" srcId="{1C759F77-CE94-4E91-A800-93A1F789949A}" destId="{F3A7F055-0AF0-4272-9582-384C834148CF}" srcOrd="0" destOrd="0" presId="urn:microsoft.com/office/officeart/2005/8/layout/lProcess1"/>
    <dgm:cxn modelId="{250421E1-C115-4398-AABE-098466DECE43}" type="presOf" srcId="{95DEFCFD-F618-4481-B6B9-10C411E14E35}" destId="{A0904E5A-BE13-453F-B7F9-C8E3E05C96CA}" srcOrd="0" destOrd="0" presId="urn:microsoft.com/office/officeart/2005/8/layout/lProcess1"/>
    <dgm:cxn modelId="{910C7CE3-CEB7-46FD-B04E-BE788230490F}" srcId="{56695514-EC75-49D6-A629-04DDD197FB55}" destId="{01442E06-13F5-43E5-AA99-822979942AE5}" srcOrd="4" destOrd="0" parTransId="{410E853C-F7BC-4544-B0C4-85D8A7A5F710}" sibTransId="{CB00E4A1-6964-43D6-9EDE-70249A18EBE5}"/>
    <dgm:cxn modelId="{BE4323E4-30C0-4B2B-BC44-D4A87CB8D901}" srcId="{81E84594-1BE5-46A8-B23D-39B081FF117E}" destId="{7CAC244F-B849-439E-9D89-DB878F7C6AE7}" srcOrd="0" destOrd="0" parTransId="{BBA6F936-6929-4699-9E80-C632E9E26E56}" sibTransId="{3B832807-D5EA-4632-A8CE-2FBAB0E41615}"/>
    <dgm:cxn modelId="{BC4EF3EB-DE54-450A-99F7-46F16D23997A}" srcId="{7CAC244F-B849-439E-9D89-DB878F7C6AE7}" destId="{2CCDEBB5-899E-431B-AABC-39ED24F9EE45}" srcOrd="0" destOrd="0" parTransId="{313BB306-9330-4999-9D39-47396E47F76C}" sibTransId="{2C930167-D88D-40D8-95D9-CBA318502002}"/>
    <dgm:cxn modelId="{8CED75EC-EAAF-4868-A1E9-A927BF2B4377}" srcId="{56695514-EC75-49D6-A629-04DDD197FB55}" destId="{5FF89B6A-78C6-4CE6-B2DC-2862E5D8DA45}" srcOrd="3" destOrd="0" parTransId="{2D102F1C-37B0-4578-80CA-BD596E8306E3}" sibTransId="{FE52B1E1-E225-4ADB-9D80-FB35CBC0B551}"/>
    <dgm:cxn modelId="{A91A58EF-FD3C-4A82-9FF2-D2953C45BC5F}" type="presOf" srcId="{313BB306-9330-4999-9D39-47396E47F76C}" destId="{8CFFD95F-3D9D-4DB2-AD23-294596B5D30F}" srcOrd="0" destOrd="0" presId="urn:microsoft.com/office/officeart/2005/8/layout/lProcess1"/>
    <dgm:cxn modelId="{DA184BFA-5F2F-4DDD-9794-A5B4C670127C}" srcId="{BEAF46E0-AC46-44E7-A29B-7B9E79487509}" destId="{2829F677-2F91-4E13-A75F-23AFC60A01B2}" srcOrd="0" destOrd="0" parTransId="{22B0AFA3-6165-4209-93A6-A1E933CFA103}" sibTransId="{57B072FE-D2A0-44AC-AAB1-2BCBEBF042E7}"/>
    <dgm:cxn modelId="{F60C8DCC-B1D2-499B-8412-B20B4BF1107B}" type="presParOf" srcId="{E16FCF6C-D294-46F2-B37D-1F1434D520B1}" destId="{F1824A67-52C9-474E-B9B3-10EFEEE4738F}" srcOrd="0" destOrd="0" presId="urn:microsoft.com/office/officeart/2005/8/layout/lProcess1"/>
    <dgm:cxn modelId="{61EBADAF-A806-47B0-8540-A0D9951D6FB4}" type="presParOf" srcId="{F1824A67-52C9-474E-B9B3-10EFEEE4738F}" destId="{F666C73E-5F11-4ED5-8033-5BE675B4B2A6}" srcOrd="0" destOrd="0" presId="urn:microsoft.com/office/officeart/2005/8/layout/lProcess1"/>
    <dgm:cxn modelId="{40DE0CA3-D748-4544-A0FB-67C5C6B23365}" type="presParOf" srcId="{F1824A67-52C9-474E-B9B3-10EFEEE4738F}" destId="{8CFFD95F-3D9D-4DB2-AD23-294596B5D30F}" srcOrd="1" destOrd="0" presId="urn:microsoft.com/office/officeart/2005/8/layout/lProcess1"/>
    <dgm:cxn modelId="{B33F282A-DABA-4356-9E42-7C940C7C4BF6}" type="presParOf" srcId="{F1824A67-52C9-474E-B9B3-10EFEEE4738F}" destId="{8BD70AD3-7C78-4DA3-8826-40727D59BEAD}" srcOrd="2" destOrd="0" presId="urn:microsoft.com/office/officeart/2005/8/layout/lProcess1"/>
    <dgm:cxn modelId="{99A2E2FF-6607-433C-9899-B4009843B559}" type="presParOf" srcId="{F1824A67-52C9-474E-B9B3-10EFEEE4738F}" destId="{BA04725C-20DF-4F8A-A853-0A9B3A907C96}" srcOrd="3" destOrd="0" presId="urn:microsoft.com/office/officeart/2005/8/layout/lProcess1"/>
    <dgm:cxn modelId="{07E9A556-79D3-4F65-BE08-544BC8DB9D8A}" type="presParOf" srcId="{F1824A67-52C9-474E-B9B3-10EFEEE4738F}" destId="{EE51E019-F099-4C3A-8E31-533AD2EF679A}" srcOrd="4" destOrd="0" presId="urn:microsoft.com/office/officeart/2005/8/layout/lProcess1"/>
    <dgm:cxn modelId="{97D4BC28-48D8-4210-A0B2-9BA0B7C5CDF1}" type="presParOf" srcId="{F1824A67-52C9-474E-B9B3-10EFEEE4738F}" destId="{CB99C804-5880-49AF-A505-C7E77D3CFFEB}" srcOrd="5" destOrd="0" presId="urn:microsoft.com/office/officeart/2005/8/layout/lProcess1"/>
    <dgm:cxn modelId="{94A18885-804D-44E2-8448-1AD6139100F5}" type="presParOf" srcId="{F1824A67-52C9-474E-B9B3-10EFEEE4738F}" destId="{F91F6022-E869-4421-8698-E4899CBD58C1}" srcOrd="6" destOrd="0" presId="urn:microsoft.com/office/officeart/2005/8/layout/lProcess1"/>
    <dgm:cxn modelId="{15C5D008-1BFC-4837-9C6A-74097028D7DC}" type="presParOf" srcId="{F1824A67-52C9-474E-B9B3-10EFEEE4738F}" destId="{796CB5F5-7E75-4DBA-9695-8F1CBDC62731}" srcOrd="7" destOrd="0" presId="urn:microsoft.com/office/officeart/2005/8/layout/lProcess1"/>
    <dgm:cxn modelId="{3F33D972-CC37-4BDC-8FCF-0E70A00F5E29}" type="presParOf" srcId="{F1824A67-52C9-474E-B9B3-10EFEEE4738F}" destId="{F3A7F055-0AF0-4272-9582-384C834148CF}" srcOrd="8" destOrd="0" presId="urn:microsoft.com/office/officeart/2005/8/layout/lProcess1"/>
    <dgm:cxn modelId="{05269C68-08AA-415D-867A-452E73E95817}" type="presParOf" srcId="{F1824A67-52C9-474E-B9B3-10EFEEE4738F}" destId="{0CA3C085-26FB-431D-9C72-15864E5A2D03}" srcOrd="9" destOrd="0" presId="urn:microsoft.com/office/officeart/2005/8/layout/lProcess1"/>
    <dgm:cxn modelId="{C88E78B5-0555-49A7-A749-1CBA7609BA6A}" type="presParOf" srcId="{F1824A67-52C9-474E-B9B3-10EFEEE4738F}" destId="{A9020142-27F4-45FB-B90C-949A9C2CE7B3}" srcOrd="10" destOrd="0" presId="urn:microsoft.com/office/officeart/2005/8/layout/lProcess1"/>
    <dgm:cxn modelId="{DAD241C2-EEBF-4776-82E2-146CB34FA61A}" type="presParOf" srcId="{E16FCF6C-D294-46F2-B37D-1F1434D520B1}" destId="{291F67E7-D8D3-4E25-BFC0-AE4223940301}" srcOrd="1" destOrd="0" presId="urn:microsoft.com/office/officeart/2005/8/layout/lProcess1"/>
    <dgm:cxn modelId="{ACC81511-8E04-4CEC-8797-EE054C60A7F6}" type="presParOf" srcId="{E16FCF6C-D294-46F2-B37D-1F1434D520B1}" destId="{779AAEEC-7718-468D-AF17-DED20A235D61}" srcOrd="2" destOrd="0" presId="urn:microsoft.com/office/officeart/2005/8/layout/lProcess1"/>
    <dgm:cxn modelId="{2C6B09EC-6043-49C3-A0E5-73027E18E04A}" type="presParOf" srcId="{779AAEEC-7718-468D-AF17-DED20A235D61}" destId="{ABB0D659-1A8D-4E57-BFEC-8486469445F3}" srcOrd="0" destOrd="0" presId="urn:microsoft.com/office/officeart/2005/8/layout/lProcess1"/>
    <dgm:cxn modelId="{30ED3CC2-45EB-4842-B790-C9BBF5E5AE66}" type="presParOf" srcId="{779AAEEC-7718-468D-AF17-DED20A235D61}" destId="{B4E0741B-7470-421A-8959-0C73C014479A}" srcOrd="1" destOrd="0" presId="urn:microsoft.com/office/officeart/2005/8/layout/lProcess1"/>
    <dgm:cxn modelId="{A1B255E6-A51E-454D-A7F4-5C08654DD065}" type="presParOf" srcId="{779AAEEC-7718-468D-AF17-DED20A235D61}" destId="{C6F592A6-E042-4110-B8DE-4A3EF60C8C43}" srcOrd="2" destOrd="0" presId="urn:microsoft.com/office/officeart/2005/8/layout/lProcess1"/>
    <dgm:cxn modelId="{7427D402-3D4B-47AF-AA87-9B6B8EC18663}" type="presParOf" srcId="{779AAEEC-7718-468D-AF17-DED20A235D61}" destId="{F043C84B-92C9-4ECD-972A-38C72AD1B648}" srcOrd="3" destOrd="0" presId="urn:microsoft.com/office/officeart/2005/8/layout/lProcess1"/>
    <dgm:cxn modelId="{F1A11514-C75C-4A90-AA22-F59CEA4A370F}" type="presParOf" srcId="{779AAEEC-7718-468D-AF17-DED20A235D61}" destId="{75923D38-EE0E-4A65-AB3D-FC9DD9D81B1C}" srcOrd="4" destOrd="0" presId="urn:microsoft.com/office/officeart/2005/8/layout/lProcess1"/>
    <dgm:cxn modelId="{817C7B48-EEC3-49E3-95F8-F6543E004CAC}" type="presParOf" srcId="{779AAEEC-7718-468D-AF17-DED20A235D61}" destId="{A0904E5A-BE13-453F-B7F9-C8E3E05C96CA}" srcOrd="5" destOrd="0" presId="urn:microsoft.com/office/officeart/2005/8/layout/lProcess1"/>
    <dgm:cxn modelId="{84A0DE68-7BC2-4B65-8DE0-D8DAA9DE713C}" type="presParOf" srcId="{779AAEEC-7718-468D-AF17-DED20A235D61}" destId="{A74AE521-3C49-49DE-88C7-7BABC3707452}" srcOrd="6" destOrd="0" presId="urn:microsoft.com/office/officeart/2005/8/layout/lProcess1"/>
    <dgm:cxn modelId="{2398A3E8-2F7A-4815-96D9-9A87D02A5F8E}" type="presParOf" srcId="{779AAEEC-7718-468D-AF17-DED20A235D61}" destId="{0512E668-F8BD-4725-97D5-43B5AAC582A1}" srcOrd="7" destOrd="0" presId="urn:microsoft.com/office/officeart/2005/8/layout/lProcess1"/>
    <dgm:cxn modelId="{87C9EA68-0A87-4A1F-BFD3-58C018038865}" type="presParOf" srcId="{779AAEEC-7718-468D-AF17-DED20A235D61}" destId="{3E1016BA-3991-4A3A-A883-9F83AA22FE4C}" srcOrd="8" destOrd="0" presId="urn:microsoft.com/office/officeart/2005/8/layout/lProcess1"/>
    <dgm:cxn modelId="{A01025C3-BFF1-4035-BF0E-B5062542CD28}" type="presParOf" srcId="{779AAEEC-7718-468D-AF17-DED20A235D61}" destId="{B445700E-455B-45C3-8C5D-B903A97179A5}" srcOrd="9" destOrd="0" presId="urn:microsoft.com/office/officeart/2005/8/layout/lProcess1"/>
    <dgm:cxn modelId="{5D01CA5D-4324-4668-8EEB-0BC10BB40F0C}" type="presParOf" srcId="{779AAEEC-7718-468D-AF17-DED20A235D61}" destId="{F04A2171-8C11-4B17-8DE1-79D0A614510A}" srcOrd="10" destOrd="0" presId="urn:microsoft.com/office/officeart/2005/8/layout/lProcess1"/>
    <dgm:cxn modelId="{78FB59F0-F679-406E-BAB1-660FCE233708}" type="presParOf" srcId="{E16FCF6C-D294-46F2-B37D-1F1434D520B1}" destId="{A9033F8C-4BF8-4F92-A037-F91D2B471982}" srcOrd="3" destOrd="0" presId="urn:microsoft.com/office/officeart/2005/8/layout/lProcess1"/>
    <dgm:cxn modelId="{134F5549-8DB5-4FE5-9346-809F2F0E9FE7}" type="presParOf" srcId="{E16FCF6C-D294-46F2-B37D-1F1434D520B1}" destId="{C2FEC3C6-6B4B-41EE-98A3-B2120C2796E1}" srcOrd="4" destOrd="0" presId="urn:microsoft.com/office/officeart/2005/8/layout/lProcess1"/>
    <dgm:cxn modelId="{CECD65F8-73AC-465C-9D3D-CE29FCE38415}" type="presParOf" srcId="{C2FEC3C6-6B4B-41EE-98A3-B2120C2796E1}" destId="{6CEBCA01-FAFB-4AA3-BFD6-CCB00F6B1F63}" srcOrd="0" destOrd="0" presId="urn:microsoft.com/office/officeart/2005/8/layout/lProcess1"/>
    <dgm:cxn modelId="{757F48E6-6C97-4D7A-920A-91E9D7E9A1CB}" type="presParOf" srcId="{C2FEC3C6-6B4B-41EE-98A3-B2120C2796E1}" destId="{049DD872-4652-4D12-A0B7-70F876399731}" srcOrd="1" destOrd="0" presId="urn:microsoft.com/office/officeart/2005/8/layout/lProcess1"/>
    <dgm:cxn modelId="{C78AE360-6378-4768-B4F9-4C9EC9667A0E}" type="presParOf" srcId="{C2FEC3C6-6B4B-41EE-98A3-B2120C2796E1}" destId="{6573C417-6362-43B4-A85C-567438094C63}" srcOrd="2" destOrd="0" presId="urn:microsoft.com/office/officeart/2005/8/layout/lProcess1"/>
    <dgm:cxn modelId="{387CE65E-76C0-42AA-A922-DD2AEE9F3D31}" type="presParOf" srcId="{C2FEC3C6-6B4B-41EE-98A3-B2120C2796E1}" destId="{D107C465-815B-4550-8443-EA0A82997817}" srcOrd="3" destOrd="0" presId="urn:microsoft.com/office/officeart/2005/8/layout/lProcess1"/>
    <dgm:cxn modelId="{63DED367-6F52-4C71-8542-82B51D9E3B90}" type="presParOf" srcId="{C2FEC3C6-6B4B-41EE-98A3-B2120C2796E1}" destId="{165EFCFB-6948-4FD0-AED0-ACD308F47D08}" srcOrd="4" destOrd="0" presId="urn:microsoft.com/office/officeart/2005/8/layout/lProcess1"/>
    <dgm:cxn modelId="{C8E480D3-6541-4428-8E49-99F0849C9992}" type="presParOf" srcId="{C2FEC3C6-6B4B-41EE-98A3-B2120C2796E1}" destId="{798EA768-7763-485A-98BC-A9C672CC7AA9}" srcOrd="5" destOrd="0" presId="urn:microsoft.com/office/officeart/2005/8/layout/lProcess1"/>
    <dgm:cxn modelId="{2729E12D-504F-4C2C-A4D9-9C2BC60F264F}" type="presParOf" srcId="{C2FEC3C6-6B4B-41EE-98A3-B2120C2796E1}" destId="{6F18D6B6-5543-47C0-B7D0-CFEC3CC8D549}" srcOrd="6" destOrd="0" presId="urn:microsoft.com/office/officeart/2005/8/layout/lProcess1"/>
    <dgm:cxn modelId="{F4097E7E-7D53-4ABE-AB3C-B35888DB4FF5}" type="presParOf" srcId="{C2FEC3C6-6B4B-41EE-98A3-B2120C2796E1}" destId="{83EDE98C-922F-46D4-AF2A-3841B96B2A42}" srcOrd="7" destOrd="0" presId="urn:microsoft.com/office/officeart/2005/8/layout/lProcess1"/>
    <dgm:cxn modelId="{A20B227A-252D-4C6B-A64E-0EDBE39D6A54}" type="presParOf" srcId="{C2FEC3C6-6B4B-41EE-98A3-B2120C2796E1}" destId="{7234E836-C637-48F4-B25C-9E8D5F4E423E}" srcOrd="8" destOrd="0" presId="urn:microsoft.com/office/officeart/2005/8/layout/lProcess1"/>
    <dgm:cxn modelId="{3C735903-0493-4A40-A82C-1B0687412E1E}" type="presParOf" srcId="{C2FEC3C6-6B4B-41EE-98A3-B2120C2796E1}" destId="{EA3685C3-3375-48A0-A97E-284B0E92E05D}" srcOrd="9" destOrd="0" presId="urn:microsoft.com/office/officeart/2005/8/layout/lProcess1"/>
    <dgm:cxn modelId="{552A34FF-CC37-4023-8A89-AA03A7BAB24E}" type="presParOf" srcId="{C2FEC3C6-6B4B-41EE-98A3-B2120C2796E1}" destId="{1ABB799C-34DE-4AE8-A35A-6CCDA510A6EE}" srcOrd="1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22F833-8D68-420B-91D5-F6595673156F}" type="doc">
      <dgm:prSet loTypeId="urn:microsoft.com/office/officeart/2005/8/layout/process1" loCatId="process" qsTypeId="urn:microsoft.com/office/officeart/2005/8/quickstyle/simple1" qsCatId="simple" csTypeId="urn:microsoft.com/office/officeart/2005/8/colors/accent4_3" csCatId="accent4" phldr="1"/>
      <dgm:spPr/>
    </dgm:pt>
    <dgm:pt modelId="{065141FE-B883-438C-828C-55C14A92EBCD}">
      <dgm:prSet phldrT="[Text]"/>
      <dgm:spPr/>
      <dgm:t>
        <a:bodyPr/>
        <a:lstStyle/>
        <a:p>
          <a:r>
            <a:rPr lang="en-GB" dirty="0"/>
            <a:t>Above national average</a:t>
          </a:r>
        </a:p>
      </dgm:t>
    </dgm:pt>
    <dgm:pt modelId="{1985D842-4167-4877-8B4E-6F7BAC5381FB}" type="parTrans" cxnId="{FF4D0C3D-2AE3-4016-818A-47CC593C8F4D}">
      <dgm:prSet/>
      <dgm:spPr/>
      <dgm:t>
        <a:bodyPr/>
        <a:lstStyle/>
        <a:p>
          <a:endParaRPr lang="en-GB"/>
        </a:p>
      </dgm:t>
    </dgm:pt>
    <dgm:pt modelId="{646E3FAD-FCC7-43A6-8BEB-75E59DA50DD2}" type="sibTrans" cxnId="{FF4D0C3D-2AE3-4016-818A-47CC593C8F4D}">
      <dgm:prSet/>
      <dgm:spPr/>
      <dgm:t>
        <a:bodyPr/>
        <a:lstStyle/>
        <a:p>
          <a:endParaRPr lang="en-GB"/>
        </a:p>
      </dgm:t>
    </dgm:pt>
    <dgm:pt modelId="{8A31CF36-4D3F-45A0-BC42-ABEDEA7C8031}">
      <dgm:prSet phldrT="[Text]"/>
      <dgm:spPr/>
      <dgm:t>
        <a:bodyPr/>
        <a:lstStyle/>
        <a:p>
          <a:r>
            <a:rPr lang="en-GB" dirty="0"/>
            <a:t>Above ICS average</a:t>
          </a:r>
        </a:p>
      </dgm:t>
    </dgm:pt>
    <dgm:pt modelId="{69A10AC5-C5C9-4E82-BCE4-782130E332D8}" type="parTrans" cxnId="{83B9C717-C092-4852-9CFE-7DC1EC30D374}">
      <dgm:prSet/>
      <dgm:spPr/>
      <dgm:t>
        <a:bodyPr/>
        <a:lstStyle/>
        <a:p>
          <a:endParaRPr lang="en-GB"/>
        </a:p>
      </dgm:t>
    </dgm:pt>
    <dgm:pt modelId="{91AE0065-2E53-4235-B948-759A9962E011}" type="sibTrans" cxnId="{83B9C717-C092-4852-9CFE-7DC1EC30D374}">
      <dgm:prSet/>
      <dgm:spPr/>
      <dgm:t>
        <a:bodyPr/>
        <a:lstStyle/>
        <a:p>
          <a:endParaRPr lang="en-GB"/>
        </a:p>
      </dgm:t>
    </dgm:pt>
    <dgm:pt modelId="{34E8B445-9AF5-402A-A5DF-E5AA5CFC524B}">
      <dgm:prSet phldrT="[Text]"/>
      <dgm:spPr/>
      <dgm:t>
        <a:bodyPr/>
        <a:lstStyle/>
        <a:p>
          <a:r>
            <a:rPr lang="en-GB" dirty="0"/>
            <a:t>Can’t compare as questions changed</a:t>
          </a:r>
        </a:p>
      </dgm:t>
    </dgm:pt>
    <dgm:pt modelId="{A0CBFA88-E893-4884-A5E4-B88511DF9C45}" type="parTrans" cxnId="{6E2678A0-A11B-4793-BFA3-31CB7AD0902F}">
      <dgm:prSet/>
      <dgm:spPr/>
      <dgm:t>
        <a:bodyPr/>
        <a:lstStyle/>
        <a:p>
          <a:endParaRPr lang="en-GB"/>
        </a:p>
      </dgm:t>
    </dgm:pt>
    <dgm:pt modelId="{E816583F-7293-4B6B-96B1-FA33AB295520}" type="sibTrans" cxnId="{6E2678A0-A11B-4793-BFA3-31CB7AD0902F}">
      <dgm:prSet/>
      <dgm:spPr/>
      <dgm:t>
        <a:bodyPr/>
        <a:lstStyle/>
        <a:p>
          <a:endParaRPr lang="en-GB"/>
        </a:p>
      </dgm:t>
    </dgm:pt>
    <dgm:pt modelId="{7CED3D39-4D04-4A13-9815-7C89F9B63DBE}">
      <dgm:prSet/>
      <dgm:spPr/>
      <dgm:t>
        <a:bodyPr/>
        <a:lstStyle/>
        <a:p>
          <a:r>
            <a:rPr lang="en-GB" dirty="0"/>
            <a:t>7 questions did improve</a:t>
          </a:r>
        </a:p>
      </dgm:t>
    </dgm:pt>
    <dgm:pt modelId="{932F522E-17EA-40CE-9789-765957D33085}" type="parTrans" cxnId="{E2F01D03-2275-4853-9965-D156755412D7}">
      <dgm:prSet/>
      <dgm:spPr/>
      <dgm:t>
        <a:bodyPr/>
        <a:lstStyle/>
        <a:p>
          <a:endParaRPr lang="en-GB"/>
        </a:p>
      </dgm:t>
    </dgm:pt>
    <dgm:pt modelId="{52A47AC9-1AA3-4763-A1B0-D939975E7D35}" type="sibTrans" cxnId="{E2F01D03-2275-4853-9965-D156755412D7}">
      <dgm:prSet/>
      <dgm:spPr/>
      <dgm:t>
        <a:bodyPr/>
        <a:lstStyle/>
        <a:p>
          <a:endParaRPr lang="en-GB"/>
        </a:p>
      </dgm:t>
    </dgm:pt>
    <dgm:pt modelId="{B7A74276-2ED3-4398-A5D4-1C9C1D6E70AE}">
      <dgm:prSet/>
      <dgm:spPr/>
      <dgm:t>
        <a:bodyPr/>
        <a:lstStyle/>
        <a:p>
          <a:r>
            <a:rPr lang="en-GB" dirty="0"/>
            <a:t>4 questions dropped</a:t>
          </a:r>
        </a:p>
      </dgm:t>
    </dgm:pt>
    <dgm:pt modelId="{1087AABA-4786-480E-A03D-4DE580AC7B4B}" type="parTrans" cxnId="{D112D3CD-B686-4A72-8DF1-9FE1B16D444D}">
      <dgm:prSet/>
      <dgm:spPr/>
      <dgm:t>
        <a:bodyPr/>
        <a:lstStyle/>
        <a:p>
          <a:endParaRPr lang="en-GB"/>
        </a:p>
      </dgm:t>
    </dgm:pt>
    <dgm:pt modelId="{73202B42-A1FD-4716-8313-2DB583C2D1F3}" type="sibTrans" cxnId="{D112D3CD-B686-4A72-8DF1-9FE1B16D444D}">
      <dgm:prSet/>
      <dgm:spPr/>
      <dgm:t>
        <a:bodyPr/>
        <a:lstStyle/>
        <a:p>
          <a:endParaRPr lang="en-GB"/>
        </a:p>
      </dgm:t>
    </dgm:pt>
    <dgm:pt modelId="{8AD7D2AC-785E-4B41-B0CF-D1F4D6B5102B}" type="pres">
      <dgm:prSet presAssocID="{3B22F833-8D68-420B-91D5-F6595673156F}" presName="Name0" presStyleCnt="0">
        <dgm:presLayoutVars>
          <dgm:dir/>
          <dgm:resizeHandles val="exact"/>
        </dgm:presLayoutVars>
      </dgm:prSet>
      <dgm:spPr/>
    </dgm:pt>
    <dgm:pt modelId="{80CCAA32-A838-4F74-A96D-05A31213847F}" type="pres">
      <dgm:prSet presAssocID="{065141FE-B883-438C-828C-55C14A92EBCD}" presName="node" presStyleLbl="node1" presStyleIdx="0" presStyleCnt="5">
        <dgm:presLayoutVars>
          <dgm:bulletEnabled val="1"/>
        </dgm:presLayoutVars>
      </dgm:prSet>
      <dgm:spPr/>
    </dgm:pt>
    <dgm:pt modelId="{D0CA762D-72F1-4613-AB11-D090BDCF1642}" type="pres">
      <dgm:prSet presAssocID="{646E3FAD-FCC7-43A6-8BEB-75E59DA50DD2}" presName="sibTrans" presStyleLbl="sibTrans2D1" presStyleIdx="0" presStyleCnt="4"/>
      <dgm:spPr/>
    </dgm:pt>
    <dgm:pt modelId="{410CD18E-5DB6-4E88-9734-3DEF2CC83606}" type="pres">
      <dgm:prSet presAssocID="{646E3FAD-FCC7-43A6-8BEB-75E59DA50DD2}" presName="connectorText" presStyleLbl="sibTrans2D1" presStyleIdx="0" presStyleCnt="4"/>
      <dgm:spPr/>
    </dgm:pt>
    <dgm:pt modelId="{EA0667E8-4184-4A28-946A-986902A2660B}" type="pres">
      <dgm:prSet presAssocID="{8A31CF36-4D3F-45A0-BC42-ABEDEA7C8031}" presName="node" presStyleLbl="node1" presStyleIdx="1" presStyleCnt="5">
        <dgm:presLayoutVars>
          <dgm:bulletEnabled val="1"/>
        </dgm:presLayoutVars>
      </dgm:prSet>
      <dgm:spPr/>
    </dgm:pt>
    <dgm:pt modelId="{90F5E834-E0E0-4181-AD7D-2857D1C5A7EB}" type="pres">
      <dgm:prSet presAssocID="{91AE0065-2E53-4235-B948-759A9962E011}" presName="sibTrans" presStyleLbl="sibTrans2D1" presStyleIdx="1" presStyleCnt="4"/>
      <dgm:spPr/>
    </dgm:pt>
    <dgm:pt modelId="{78D4C5A8-446D-4553-BA62-A61BA1B94191}" type="pres">
      <dgm:prSet presAssocID="{91AE0065-2E53-4235-B948-759A9962E011}" presName="connectorText" presStyleLbl="sibTrans2D1" presStyleIdx="1" presStyleCnt="4"/>
      <dgm:spPr/>
    </dgm:pt>
    <dgm:pt modelId="{87B09C7F-4F1C-458E-90D8-A0842CFE73D5}" type="pres">
      <dgm:prSet presAssocID="{34E8B445-9AF5-402A-A5DF-E5AA5CFC524B}" presName="node" presStyleLbl="node1" presStyleIdx="2" presStyleCnt="5">
        <dgm:presLayoutVars>
          <dgm:bulletEnabled val="1"/>
        </dgm:presLayoutVars>
      </dgm:prSet>
      <dgm:spPr/>
    </dgm:pt>
    <dgm:pt modelId="{29129397-1C0E-4310-8D48-3F99CAB8DB23}" type="pres">
      <dgm:prSet presAssocID="{E816583F-7293-4B6B-96B1-FA33AB295520}" presName="sibTrans" presStyleLbl="sibTrans2D1" presStyleIdx="2" presStyleCnt="4"/>
      <dgm:spPr/>
    </dgm:pt>
    <dgm:pt modelId="{7A77DDEB-54CC-496B-ACF7-E09B995E06D1}" type="pres">
      <dgm:prSet presAssocID="{E816583F-7293-4B6B-96B1-FA33AB295520}" presName="connectorText" presStyleLbl="sibTrans2D1" presStyleIdx="2" presStyleCnt="4"/>
      <dgm:spPr/>
    </dgm:pt>
    <dgm:pt modelId="{9A9D1A91-87AA-4981-AD85-A08BBA5C9DD5}" type="pres">
      <dgm:prSet presAssocID="{7CED3D39-4D04-4A13-9815-7C89F9B63DBE}" presName="node" presStyleLbl="node1" presStyleIdx="3" presStyleCnt="5">
        <dgm:presLayoutVars>
          <dgm:bulletEnabled val="1"/>
        </dgm:presLayoutVars>
      </dgm:prSet>
      <dgm:spPr/>
    </dgm:pt>
    <dgm:pt modelId="{DA99EF04-471F-4F00-B175-9895FB39D2E7}" type="pres">
      <dgm:prSet presAssocID="{52A47AC9-1AA3-4763-A1B0-D939975E7D35}" presName="sibTrans" presStyleLbl="sibTrans2D1" presStyleIdx="3" presStyleCnt="4"/>
      <dgm:spPr/>
    </dgm:pt>
    <dgm:pt modelId="{223FE78E-635D-402A-8063-F8E78A0BE8B9}" type="pres">
      <dgm:prSet presAssocID="{52A47AC9-1AA3-4763-A1B0-D939975E7D35}" presName="connectorText" presStyleLbl="sibTrans2D1" presStyleIdx="3" presStyleCnt="4"/>
      <dgm:spPr/>
    </dgm:pt>
    <dgm:pt modelId="{83F36B78-8D7D-40AF-80A9-624A116F56CE}" type="pres">
      <dgm:prSet presAssocID="{B7A74276-2ED3-4398-A5D4-1C9C1D6E70AE}" presName="node" presStyleLbl="node1" presStyleIdx="4" presStyleCnt="5">
        <dgm:presLayoutVars>
          <dgm:bulletEnabled val="1"/>
        </dgm:presLayoutVars>
      </dgm:prSet>
      <dgm:spPr/>
    </dgm:pt>
  </dgm:ptLst>
  <dgm:cxnLst>
    <dgm:cxn modelId="{E2F01D03-2275-4853-9965-D156755412D7}" srcId="{3B22F833-8D68-420B-91D5-F6595673156F}" destId="{7CED3D39-4D04-4A13-9815-7C89F9B63DBE}" srcOrd="3" destOrd="0" parTransId="{932F522E-17EA-40CE-9789-765957D33085}" sibTransId="{52A47AC9-1AA3-4763-A1B0-D939975E7D35}"/>
    <dgm:cxn modelId="{0336D507-87FF-4DC2-8E1B-C1B670BC62C4}" type="presOf" srcId="{8A31CF36-4D3F-45A0-BC42-ABEDEA7C8031}" destId="{EA0667E8-4184-4A28-946A-986902A2660B}" srcOrd="0" destOrd="0" presId="urn:microsoft.com/office/officeart/2005/8/layout/process1"/>
    <dgm:cxn modelId="{9E64C90D-BEEC-4BDC-AD38-8E2987577B7C}" type="presOf" srcId="{91AE0065-2E53-4235-B948-759A9962E011}" destId="{78D4C5A8-446D-4553-BA62-A61BA1B94191}" srcOrd="1" destOrd="0" presId="urn:microsoft.com/office/officeart/2005/8/layout/process1"/>
    <dgm:cxn modelId="{27F13015-454D-43E8-A769-6888D2AD19BD}" type="presOf" srcId="{B7A74276-2ED3-4398-A5D4-1C9C1D6E70AE}" destId="{83F36B78-8D7D-40AF-80A9-624A116F56CE}" srcOrd="0" destOrd="0" presId="urn:microsoft.com/office/officeart/2005/8/layout/process1"/>
    <dgm:cxn modelId="{83B9C717-C092-4852-9CFE-7DC1EC30D374}" srcId="{3B22F833-8D68-420B-91D5-F6595673156F}" destId="{8A31CF36-4D3F-45A0-BC42-ABEDEA7C8031}" srcOrd="1" destOrd="0" parTransId="{69A10AC5-C5C9-4E82-BCE4-782130E332D8}" sibTransId="{91AE0065-2E53-4235-B948-759A9962E011}"/>
    <dgm:cxn modelId="{06BD2A38-AE03-4F04-8E03-3A2BBD7AD45F}" type="presOf" srcId="{52A47AC9-1AA3-4763-A1B0-D939975E7D35}" destId="{DA99EF04-471F-4F00-B175-9895FB39D2E7}" srcOrd="0" destOrd="0" presId="urn:microsoft.com/office/officeart/2005/8/layout/process1"/>
    <dgm:cxn modelId="{7227CF3C-5013-41D8-9AE7-22018A130177}" type="presOf" srcId="{7CED3D39-4D04-4A13-9815-7C89F9B63DBE}" destId="{9A9D1A91-87AA-4981-AD85-A08BBA5C9DD5}" srcOrd="0" destOrd="0" presId="urn:microsoft.com/office/officeart/2005/8/layout/process1"/>
    <dgm:cxn modelId="{FF4D0C3D-2AE3-4016-818A-47CC593C8F4D}" srcId="{3B22F833-8D68-420B-91D5-F6595673156F}" destId="{065141FE-B883-438C-828C-55C14A92EBCD}" srcOrd="0" destOrd="0" parTransId="{1985D842-4167-4877-8B4E-6F7BAC5381FB}" sibTransId="{646E3FAD-FCC7-43A6-8BEB-75E59DA50DD2}"/>
    <dgm:cxn modelId="{1CA2E83D-8D8F-44F6-90A5-6727CA716356}" type="presOf" srcId="{3B22F833-8D68-420B-91D5-F6595673156F}" destId="{8AD7D2AC-785E-4B41-B0CF-D1F4D6B5102B}" srcOrd="0" destOrd="0" presId="urn:microsoft.com/office/officeart/2005/8/layout/process1"/>
    <dgm:cxn modelId="{15FA195B-B097-4E08-8B22-331429A2D123}" type="presOf" srcId="{065141FE-B883-438C-828C-55C14A92EBCD}" destId="{80CCAA32-A838-4F74-A96D-05A31213847F}" srcOrd="0" destOrd="0" presId="urn:microsoft.com/office/officeart/2005/8/layout/process1"/>
    <dgm:cxn modelId="{4A940565-D492-4202-A53D-00A2A9093507}" type="presOf" srcId="{E816583F-7293-4B6B-96B1-FA33AB295520}" destId="{29129397-1C0E-4310-8D48-3F99CAB8DB23}" srcOrd="0" destOrd="0" presId="urn:microsoft.com/office/officeart/2005/8/layout/process1"/>
    <dgm:cxn modelId="{E7F49068-E62A-4FAB-865C-F533F76E4C94}" type="presOf" srcId="{E816583F-7293-4B6B-96B1-FA33AB295520}" destId="{7A77DDEB-54CC-496B-ACF7-E09B995E06D1}" srcOrd="1" destOrd="0" presId="urn:microsoft.com/office/officeart/2005/8/layout/process1"/>
    <dgm:cxn modelId="{B8D0994F-0D77-4F73-9574-2E442F282BC5}" type="presOf" srcId="{91AE0065-2E53-4235-B948-759A9962E011}" destId="{90F5E834-E0E0-4181-AD7D-2857D1C5A7EB}" srcOrd="0" destOrd="0" presId="urn:microsoft.com/office/officeart/2005/8/layout/process1"/>
    <dgm:cxn modelId="{6C30D655-5F6B-4B01-B63E-B6A7FA40D6DD}" type="presOf" srcId="{34E8B445-9AF5-402A-A5DF-E5AA5CFC524B}" destId="{87B09C7F-4F1C-458E-90D8-A0842CFE73D5}" srcOrd="0" destOrd="0" presId="urn:microsoft.com/office/officeart/2005/8/layout/process1"/>
    <dgm:cxn modelId="{6E2678A0-A11B-4793-BFA3-31CB7AD0902F}" srcId="{3B22F833-8D68-420B-91D5-F6595673156F}" destId="{34E8B445-9AF5-402A-A5DF-E5AA5CFC524B}" srcOrd="2" destOrd="0" parTransId="{A0CBFA88-E893-4884-A5E4-B88511DF9C45}" sibTransId="{E816583F-7293-4B6B-96B1-FA33AB295520}"/>
    <dgm:cxn modelId="{5EEBB1A0-F223-4545-9597-70378F708FBE}" type="presOf" srcId="{52A47AC9-1AA3-4763-A1B0-D939975E7D35}" destId="{223FE78E-635D-402A-8063-F8E78A0BE8B9}" srcOrd="1" destOrd="0" presId="urn:microsoft.com/office/officeart/2005/8/layout/process1"/>
    <dgm:cxn modelId="{D112D3CD-B686-4A72-8DF1-9FE1B16D444D}" srcId="{3B22F833-8D68-420B-91D5-F6595673156F}" destId="{B7A74276-2ED3-4398-A5D4-1C9C1D6E70AE}" srcOrd="4" destOrd="0" parTransId="{1087AABA-4786-480E-A03D-4DE580AC7B4B}" sibTransId="{73202B42-A1FD-4716-8313-2DB583C2D1F3}"/>
    <dgm:cxn modelId="{1BC66DD2-96A1-4B28-9457-D1A3F11E6280}" type="presOf" srcId="{646E3FAD-FCC7-43A6-8BEB-75E59DA50DD2}" destId="{410CD18E-5DB6-4E88-9734-3DEF2CC83606}" srcOrd="1" destOrd="0" presId="urn:microsoft.com/office/officeart/2005/8/layout/process1"/>
    <dgm:cxn modelId="{A368BFD2-0BD1-4BAB-8182-109D9E89BC5A}" type="presOf" srcId="{646E3FAD-FCC7-43A6-8BEB-75E59DA50DD2}" destId="{D0CA762D-72F1-4613-AB11-D090BDCF1642}" srcOrd="0" destOrd="0" presId="urn:microsoft.com/office/officeart/2005/8/layout/process1"/>
    <dgm:cxn modelId="{00379CC2-AC95-4337-8257-A6777F1B3CF9}" type="presParOf" srcId="{8AD7D2AC-785E-4B41-B0CF-D1F4D6B5102B}" destId="{80CCAA32-A838-4F74-A96D-05A31213847F}" srcOrd="0" destOrd="0" presId="urn:microsoft.com/office/officeart/2005/8/layout/process1"/>
    <dgm:cxn modelId="{E6699D9A-48F3-47B2-A931-0DEE10832F60}" type="presParOf" srcId="{8AD7D2AC-785E-4B41-B0CF-D1F4D6B5102B}" destId="{D0CA762D-72F1-4613-AB11-D090BDCF1642}" srcOrd="1" destOrd="0" presId="urn:microsoft.com/office/officeart/2005/8/layout/process1"/>
    <dgm:cxn modelId="{C52B2B57-1AAD-4FE6-A5C5-1F964D4D17BA}" type="presParOf" srcId="{D0CA762D-72F1-4613-AB11-D090BDCF1642}" destId="{410CD18E-5DB6-4E88-9734-3DEF2CC83606}" srcOrd="0" destOrd="0" presId="urn:microsoft.com/office/officeart/2005/8/layout/process1"/>
    <dgm:cxn modelId="{A499A9FB-61AC-4F61-B062-5C03227420AA}" type="presParOf" srcId="{8AD7D2AC-785E-4B41-B0CF-D1F4D6B5102B}" destId="{EA0667E8-4184-4A28-946A-986902A2660B}" srcOrd="2" destOrd="0" presId="urn:microsoft.com/office/officeart/2005/8/layout/process1"/>
    <dgm:cxn modelId="{41E6534D-7D98-490F-8274-D07D0FDD91E3}" type="presParOf" srcId="{8AD7D2AC-785E-4B41-B0CF-D1F4D6B5102B}" destId="{90F5E834-E0E0-4181-AD7D-2857D1C5A7EB}" srcOrd="3" destOrd="0" presId="urn:microsoft.com/office/officeart/2005/8/layout/process1"/>
    <dgm:cxn modelId="{C5790FB4-4A88-4545-9DF6-8AFCB9745C32}" type="presParOf" srcId="{90F5E834-E0E0-4181-AD7D-2857D1C5A7EB}" destId="{78D4C5A8-446D-4553-BA62-A61BA1B94191}" srcOrd="0" destOrd="0" presId="urn:microsoft.com/office/officeart/2005/8/layout/process1"/>
    <dgm:cxn modelId="{A2397EAB-DAF1-42CE-B106-5E642ADBD0DA}" type="presParOf" srcId="{8AD7D2AC-785E-4B41-B0CF-D1F4D6B5102B}" destId="{87B09C7F-4F1C-458E-90D8-A0842CFE73D5}" srcOrd="4" destOrd="0" presId="urn:microsoft.com/office/officeart/2005/8/layout/process1"/>
    <dgm:cxn modelId="{4C1D33BF-A21B-4D7B-85CB-BE2FF6C27814}" type="presParOf" srcId="{8AD7D2AC-785E-4B41-B0CF-D1F4D6B5102B}" destId="{29129397-1C0E-4310-8D48-3F99CAB8DB23}" srcOrd="5" destOrd="0" presId="urn:microsoft.com/office/officeart/2005/8/layout/process1"/>
    <dgm:cxn modelId="{329E4436-02EA-4F37-8E88-B21B4E953363}" type="presParOf" srcId="{29129397-1C0E-4310-8D48-3F99CAB8DB23}" destId="{7A77DDEB-54CC-496B-ACF7-E09B995E06D1}" srcOrd="0" destOrd="0" presId="urn:microsoft.com/office/officeart/2005/8/layout/process1"/>
    <dgm:cxn modelId="{F9333E87-2B1F-4B55-969B-C3E4AEBFDCE7}" type="presParOf" srcId="{8AD7D2AC-785E-4B41-B0CF-D1F4D6B5102B}" destId="{9A9D1A91-87AA-4981-AD85-A08BBA5C9DD5}" srcOrd="6" destOrd="0" presId="urn:microsoft.com/office/officeart/2005/8/layout/process1"/>
    <dgm:cxn modelId="{F347D5B6-CB99-4BEE-94A7-D6855DB8C0D2}" type="presParOf" srcId="{8AD7D2AC-785E-4B41-B0CF-D1F4D6B5102B}" destId="{DA99EF04-471F-4F00-B175-9895FB39D2E7}" srcOrd="7" destOrd="0" presId="urn:microsoft.com/office/officeart/2005/8/layout/process1"/>
    <dgm:cxn modelId="{C8741F16-68D4-4A3F-B1A2-545A4EE73FAC}" type="presParOf" srcId="{DA99EF04-471F-4F00-B175-9895FB39D2E7}" destId="{223FE78E-635D-402A-8063-F8E78A0BE8B9}" srcOrd="0" destOrd="0" presId="urn:microsoft.com/office/officeart/2005/8/layout/process1"/>
    <dgm:cxn modelId="{0209FD71-9F6D-4FF2-A7C1-17CD46D91378}" type="presParOf" srcId="{8AD7D2AC-785E-4B41-B0CF-D1F4D6B5102B}" destId="{83F36B78-8D7D-40AF-80A9-624A116F56CE}"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8F12C9-AE4C-4B45-8216-506AE3859B66}" type="doc">
      <dgm:prSet loTypeId="urn:microsoft.com/office/officeart/2005/8/layout/chart3" loCatId="cycle" qsTypeId="urn:microsoft.com/office/officeart/2005/8/quickstyle/simple1" qsCatId="simple" csTypeId="urn:microsoft.com/office/officeart/2005/8/colors/colorful1#3" csCatId="colorful" phldr="1"/>
      <dgm:spPr/>
      <dgm:t>
        <a:bodyPr/>
        <a:lstStyle/>
        <a:p>
          <a:endParaRPr lang="en-GB"/>
        </a:p>
      </dgm:t>
    </dgm:pt>
    <dgm:pt modelId="{2449DD19-BD6E-4DF2-A904-63311738F266}">
      <dgm:prSet phldrT="[Text]" custT="1"/>
      <dgm:spPr>
        <a:xfrm>
          <a:off x="2298947" y="418974"/>
          <a:ext cx="4413357" cy="4414593"/>
        </a:xfrm>
        <a:prstGeom prst="pie">
          <a:avLst>
            <a:gd name="adj1" fmla="val 16200000"/>
            <a:gd name="adj2" fmla="val 0"/>
          </a:avLst>
        </a:prstGeom>
        <a:solidFill>
          <a:srgbClr val="DA1F28">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lIns="39600"/>
        <a:lstStyle/>
        <a:p>
          <a:pPr>
            <a:buNone/>
          </a:pPr>
          <a:r>
            <a:rPr lang="en-GB" sz="1600">
              <a:solidFill>
                <a:sysClr val="window" lastClr="FFFFFF"/>
              </a:solidFill>
              <a:latin typeface="Lucida Sans Unicode"/>
              <a:ea typeface="+mn-ea"/>
              <a:cs typeface="+mn-cs"/>
            </a:rPr>
            <a:t>5 key questions</a:t>
          </a:r>
        </a:p>
      </dgm:t>
    </dgm:pt>
    <dgm:pt modelId="{1132F158-CA3C-43A7-977C-A246D454C988}" type="parTrans" cxnId="{5465F0E2-38A3-4336-8CE8-7EBF94D8EEAB}">
      <dgm:prSet/>
      <dgm:spPr/>
      <dgm:t>
        <a:bodyPr/>
        <a:lstStyle/>
        <a:p>
          <a:endParaRPr lang="en-GB"/>
        </a:p>
      </dgm:t>
    </dgm:pt>
    <dgm:pt modelId="{E8368BA8-B7BE-4679-88A9-456031CF8285}" type="sibTrans" cxnId="{5465F0E2-38A3-4336-8CE8-7EBF94D8EEAB}">
      <dgm:prSet/>
      <dgm:spPr/>
      <dgm:t>
        <a:bodyPr/>
        <a:lstStyle/>
        <a:p>
          <a:endParaRPr lang="en-GB"/>
        </a:p>
      </dgm:t>
    </dgm:pt>
    <dgm:pt modelId="{1FA90EFA-E005-48D9-A1CE-EF9BB85541EB}">
      <dgm:prSet phldrT="[Text]" custT="1"/>
      <dgm:spPr>
        <a:xfrm>
          <a:off x="2112727" y="605194"/>
          <a:ext cx="4414593" cy="4414593"/>
        </a:xfrm>
        <a:prstGeom prst="pie">
          <a:avLst>
            <a:gd name="adj1" fmla="val 5400000"/>
            <a:gd name="adj2" fmla="val 10800000"/>
          </a:avLst>
        </a:prstGeom>
        <a:solidFill>
          <a:srgbClr val="39639D">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1600">
              <a:solidFill>
                <a:sysClr val="window" lastClr="FFFFFF"/>
              </a:solidFill>
              <a:latin typeface="Lucida Sans Unicode"/>
              <a:ea typeface="+mn-ea"/>
              <a:cs typeface="+mn-cs"/>
            </a:rPr>
            <a:t>6 evidence categories</a:t>
          </a:r>
        </a:p>
      </dgm:t>
    </dgm:pt>
    <dgm:pt modelId="{EEA4DDCB-EAF8-44E2-BE1B-DDB870C930BD}" type="parTrans" cxnId="{945F2054-CC5E-4A55-87AE-4B852B859589}">
      <dgm:prSet/>
      <dgm:spPr/>
      <dgm:t>
        <a:bodyPr/>
        <a:lstStyle/>
        <a:p>
          <a:endParaRPr lang="en-GB"/>
        </a:p>
      </dgm:t>
    </dgm:pt>
    <dgm:pt modelId="{C59B28B4-A422-4237-8341-ECEDFEA4C203}" type="sibTrans" cxnId="{945F2054-CC5E-4A55-87AE-4B852B859589}">
      <dgm:prSet/>
      <dgm:spPr/>
      <dgm:t>
        <a:bodyPr/>
        <a:lstStyle/>
        <a:p>
          <a:endParaRPr lang="en-GB"/>
        </a:p>
      </dgm:t>
    </dgm:pt>
    <dgm:pt modelId="{FE364309-7552-4C0F-9656-8182D563BE4D}">
      <dgm:prSet phldrT="[Text]" custT="1"/>
      <dgm:spPr>
        <a:xfrm>
          <a:off x="2112727" y="418986"/>
          <a:ext cx="4414593" cy="4414593"/>
        </a:xfrm>
        <a:prstGeom prst="pie">
          <a:avLst>
            <a:gd name="adj1" fmla="val 10800000"/>
            <a:gd name="adj2" fmla="val 16200000"/>
          </a:avLst>
        </a:prstGeom>
        <a:solidFill>
          <a:srgbClr val="474B78">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1600">
              <a:solidFill>
                <a:sysClr val="window" lastClr="FFFFFF"/>
              </a:solidFill>
              <a:latin typeface="Lucida Sans Unicode"/>
              <a:ea typeface="+mn-ea"/>
              <a:cs typeface="+mn-cs"/>
            </a:rPr>
            <a:t>Specific evidence &amp; quality indicators</a:t>
          </a:r>
        </a:p>
      </dgm:t>
    </dgm:pt>
    <dgm:pt modelId="{CD0CFE43-0BA0-4EDB-A3CB-8AC23A941966}" type="parTrans" cxnId="{40A9F87C-8A1D-4992-9225-965D00DAF10E}">
      <dgm:prSet/>
      <dgm:spPr/>
      <dgm:t>
        <a:bodyPr/>
        <a:lstStyle/>
        <a:p>
          <a:endParaRPr lang="en-GB"/>
        </a:p>
      </dgm:t>
    </dgm:pt>
    <dgm:pt modelId="{02B9E794-9786-4F05-9C39-923440949C5C}" type="sibTrans" cxnId="{40A9F87C-8A1D-4992-9225-965D00DAF10E}">
      <dgm:prSet/>
      <dgm:spPr/>
      <dgm:t>
        <a:bodyPr/>
        <a:lstStyle/>
        <a:p>
          <a:endParaRPr lang="en-GB"/>
        </a:p>
      </dgm:t>
    </dgm:pt>
    <dgm:pt modelId="{02A2EF4E-49A6-416A-91BD-812A647F1109}">
      <dgm:prSet phldrT="[Text]" custT="1"/>
      <dgm:spPr>
        <a:xfrm>
          <a:off x="2298979" y="605194"/>
          <a:ext cx="4414593" cy="4414593"/>
        </a:xfrm>
        <a:prstGeom prst="pie">
          <a:avLst>
            <a:gd name="adj1" fmla="val 0"/>
            <a:gd name="adj2" fmla="val 5400000"/>
          </a:avLst>
        </a:prstGeom>
        <a:solidFill>
          <a:srgbClr val="EB641B">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1600">
              <a:solidFill>
                <a:sysClr val="window" lastClr="FFFFFF"/>
              </a:solidFill>
              <a:latin typeface="Lucida Sans Unicode"/>
              <a:ea typeface="+mn-ea"/>
              <a:cs typeface="+mn-cs"/>
            </a:rPr>
            <a:t>34 Quality Statements</a:t>
          </a:r>
        </a:p>
      </dgm:t>
    </dgm:pt>
    <dgm:pt modelId="{8BA1F332-57CA-44B5-858B-9F7A32D8991F}" type="parTrans" cxnId="{704E5A57-9EED-4013-BE65-EB1F7FE14CB4}">
      <dgm:prSet/>
      <dgm:spPr/>
      <dgm:t>
        <a:bodyPr/>
        <a:lstStyle/>
        <a:p>
          <a:endParaRPr lang="en-GB"/>
        </a:p>
      </dgm:t>
    </dgm:pt>
    <dgm:pt modelId="{77694160-16DE-4193-A080-473831B2A7A2}" type="sibTrans" cxnId="{704E5A57-9EED-4013-BE65-EB1F7FE14CB4}">
      <dgm:prSet/>
      <dgm:spPr/>
      <dgm:t>
        <a:bodyPr/>
        <a:lstStyle/>
        <a:p>
          <a:endParaRPr lang="en-GB"/>
        </a:p>
      </dgm:t>
    </dgm:pt>
    <dgm:pt modelId="{4DC618DC-2595-4838-8587-96699694C6B1}" type="pres">
      <dgm:prSet presAssocID="{538F12C9-AE4C-4B45-8216-506AE3859B66}" presName="compositeShape" presStyleCnt="0">
        <dgm:presLayoutVars>
          <dgm:chMax val="7"/>
          <dgm:dir/>
          <dgm:resizeHandles val="exact"/>
        </dgm:presLayoutVars>
      </dgm:prSet>
      <dgm:spPr/>
    </dgm:pt>
    <dgm:pt modelId="{EA874907-D206-40BE-9C09-C5D31B762F8B}" type="pres">
      <dgm:prSet presAssocID="{538F12C9-AE4C-4B45-8216-506AE3859B66}" presName="wedge1" presStyleLbl="node1" presStyleIdx="0" presStyleCnt="4" custScaleX="99972" custLinFactNeighborX="-1341" custLinFactNeighborY="2074"/>
      <dgm:spPr/>
    </dgm:pt>
    <dgm:pt modelId="{D5AA4F7E-BB76-4744-AAB6-014E3B65E672}" type="pres">
      <dgm:prSet presAssocID="{538F12C9-AE4C-4B45-8216-506AE3859B66}" presName="wedge1Tx" presStyleLbl="node1" presStyleIdx="0" presStyleCnt="4">
        <dgm:presLayoutVars>
          <dgm:chMax val="0"/>
          <dgm:chPref val="0"/>
          <dgm:bulletEnabled val="1"/>
        </dgm:presLayoutVars>
      </dgm:prSet>
      <dgm:spPr/>
    </dgm:pt>
    <dgm:pt modelId="{ED5A5C7D-966D-45CF-B0C6-B5CB7DBEA73E}" type="pres">
      <dgm:prSet presAssocID="{538F12C9-AE4C-4B45-8216-506AE3859B66}" presName="wedge2" presStyleLbl="node1" presStyleIdx="1" presStyleCnt="4" custLinFactNeighborX="2888" custLinFactNeighborY="2078"/>
      <dgm:spPr/>
    </dgm:pt>
    <dgm:pt modelId="{AE28AEB1-E48C-473C-9BF3-24301F9E6470}" type="pres">
      <dgm:prSet presAssocID="{538F12C9-AE4C-4B45-8216-506AE3859B66}" presName="wedge2Tx" presStyleLbl="node1" presStyleIdx="1" presStyleCnt="4">
        <dgm:presLayoutVars>
          <dgm:chMax val="0"/>
          <dgm:chPref val="0"/>
          <dgm:bulletEnabled val="1"/>
        </dgm:presLayoutVars>
      </dgm:prSet>
      <dgm:spPr/>
    </dgm:pt>
    <dgm:pt modelId="{2E8B53FC-2F3C-4534-81EF-A2B0F7099617}" type="pres">
      <dgm:prSet presAssocID="{538F12C9-AE4C-4B45-8216-506AE3859B66}" presName="wedge3" presStyleLbl="node1" presStyleIdx="2" presStyleCnt="4" custLinFactNeighborX="-1331" custLinFactNeighborY="2078"/>
      <dgm:spPr/>
    </dgm:pt>
    <dgm:pt modelId="{1B9DFD65-5E58-4F50-B1A8-F7E8F2F9E205}" type="pres">
      <dgm:prSet presAssocID="{538F12C9-AE4C-4B45-8216-506AE3859B66}" presName="wedge3Tx" presStyleLbl="node1" presStyleIdx="2" presStyleCnt="4">
        <dgm:presLayoutVars>
          <dgm:chMax val="0"/>
          <dgm:chPref val="0"/>
          <dgm:bulletEnabled val="1"/>
        </dgm:presLayoutVars>
      </dgm:prSet>
      <dgm:spPr/>
    </dgm:pt>
    <dgm:pt modelId="{179F24D2-0127-4E6A-B8AA-AD8AAA0E16ED}" type="pres">
      <dgm:prSet presAssocID="{538F12C9-AE4C-4B45-8216-506AE3859B66}" presName="wedge4" presStyleLbl="node1" presStyleIdx="3" presStyleCnt="4" custLinFactNeighborX="-1331" custLinFactNeighborY="-2140"/>
      <dgm:spPr/>
    </dgm:pt>
    <dgm:pt modelId="{16F8E292-296A-4968-9A04-A200AACF7D1A}" type="pres">
      <dgm:prSet presAssocID="{538F12C9-AE4C-4B45-8216-506AE3859B66}" presName="wedge4Tx" presStyleLbl="node1" presStyleIdx="3" presStyleCnt="4">
        <dgm:presLayoutVars>
          <dgm:chMax val="0"/>
          <dgm:chPref val="0"/>
          <dgm:bulletEnabled val="1"/>
        </dgm:presLayoutVars>
      </dgm:prSet>
      <dgm:spPr/>
    </dgm:pt>
  </dgm:ptLst>
  <dgm:cxnLst>
    <dgm:cxn modelId="{44E0C451-B08B-4B69-BA38-B27DC39AC441}" type="presOf" srcId="{1FA90EFA-E005-48D9-A1CE-EF9BB85541EB}" destId="{1B9DFD65-5E58-4F50-B1A8-F7E8F2F9E205}" srcOrd="1" destOrd="0" presId="urn:microsoft.com/office/officeart/2005/8/layout/chart3"/>
    <dgm:cxn modelId="{945F2054-CC5E-4A55-87AE-4B852B859589}" srcId="{538F12C9-AE4C-4B45-8216-506AE3859B66}" destId="{1FA90EFA-E005-48D9-A1CE-EF9BB85541EB}" srcOrd="2" destOrd="0" parTransId="{EEA4DDCB-EAF8-44E2-BE1B-DDB870C930BD}" sibTransId="{C59B28B4-A422-4237-8341-ECEDFEA4C203}"/>
    <dgm:cxn modelId="{704E5A57-9EED-4013-BE65-EB1F7FE14CB4}" srcId="{538F12C9-AE4C-4B45-8216-506AE3859B66}" destId="{02A2EF4E-49A6-416A-91BD-812A647F1109}" srcOrd="1" destOrd="0" parTransId="{8BA1F332-57CA-44B5-858B-9F7A32D8991F}" sibTransId="{77694160-16DE-4193-A080-473831B2A7A2}"/>
    <dgm:cxn modelId="{40A9F87C-8A1D-4992-9225-965D00DAF10E}" srcId="{538F12C9-AE4C-4B45-8216-506AE3859B66}" destId="{FE364309-7552-4C0F-9656-8182D563BE4D}" srcOrd="3" destOrd="0" parTransId="{CD0CFE43-0BA0-4EDB-A3CB-8AC23A941966}" sibTransId="{02B9E794-9786-4F05-9C39-923440949C5C}"/>
    <dgm:cxn modelId="{1AC67F8D-8693-47D4-98C9-19F4C3532234}" type="presOf" srcId="{02A2EF4E-49A6-416A-91BD-812A647F1109}" destId="{ED5A5C7D-966D-45CF-B0C6-B5CB7DBEA73E}" srcOrd="0" destOrd="0" presId="urn:microsoft.com/office/officeart/2005/8/layout/chart3"/>
    <dgm:cxn modelId="{17A9F39D-0635-46B8-B113-25D75864C7B9}" type="presOf" srcId="{538F12C9-AE4C-4B45-8216-506AE3859B66}" destId="{4DC618DC-2595-4838-8587-96699694C6B1}" srcOrd="0" destOrd="0" presId="urn:microsoft.com/office/officeart/2005/8/layout/chart3"/>
    <dgm:cxn modelId="{237204B1-8DD5-4E77-A3E9-E1F3568AD25B}" type="presOf" srcId="{02A2EF4E-49A6-416A-91BD-812A647F1109}" destId="{AE28AEB1-E48C-473C-9BF3-24301F9E6470}" srcOrd="1" destOrd="0" presId="urn:microsoft.com/office/officeart/2005/8/layout/chart3"/>
    <dgm:cxn modelId="{7F0DFAB4-B8FD-4507-8ED4-1FF56F244EA2}" type="presOf" srcId="{2449DD19-BD6E-4DF2-A904-63311738F266}" destId="{D5AA4F7E-BB76-4744-AAB6-014E3B65E672}" srcOrd="1" destOrd="0" presId="urn:microsoft.com/office/officeart/2005/8/layout/chart3"/>
    <dgm:cxn modelId="{7178DFB7-B496-4096-BD18-DE5EBFB5E114}" type="presOf" srcId="{FE364309-7552-4C0F-9656-8182D563BE4D}" destId="{179F24D2-0127-4E6A-B8AA-AD8AAA0E16ED}" srcOrd="0" destOrd="0" presId="urn:microsoft.com/office/officeart/2005/8/layout/chart3"/>
    <dgm:cxn modelId="{8DAA0EB9-BB59-4E48-BD46-4CE5A13FF396}" type="presOf" srcId="{1FA90EFA-E005-48D9-A1CE-EF9BB85541EB}" destId="{2E8B53FC-2F3C-4534-81EF-A2B0F7099617}" srcOrd="0" destOrd="0" presId="urn:microsoft.com/office/officeart/2005/8/layout/chart3"/>
    <dgm:cxn modelId="{5465F0E2-38A3-4336-8CE8-7EBF94D8EEAB}" srcId="{538F12C9-AE4C-4B45-8216-506AE3859B66}" destId="{2449DD19-BD6E-4DF2-A904-63311738F266}" srcOrd="0" destOrd="0" parTransId="{1132F158-CA3C-43A7-977C-A246D454C988}" sibTransId="{E8368BA8-B7BE-4679-88A9-456031CF8285}"/>
    <dgm:cxn modelId="{549F0CF4-5B79-4845-88FC-82423FEA2AA8}" type="presOf" srcId="{2449DD19-BD6E-4DF2-A904-63311738F266}" destId="{EA874907-D206-40BE-9C09-C5D31B762F8B}" srcOrd="0" destOrd="0" presId="urn:microsoft.com/office/officeart/2005/8/layout/chart3"/>
    <dgm:cxn modelId="{FB1543F4-C301-43BB-8262-6C1C00FD4A76}" type="presOf" srcId="{FE364309-7552-4C0F-9656-8182D563BE4D}" destId="{16F8E292-296A-4968-9A04-A200AACF7D1A}" srcOrd="1" destOrd="0" presId="urn:microsoft.com/office/officeart/2005/8/layout/chart3"/>
    <dgm:cxn modelId="{1AFD77CC-6356-4EC0-82AB-FC49730839E8}" type="presParOf" srcId="{4DC618DC-2595-4838-8587-96699694C6B1}" destId="{EA874907-D206-40BE-9C09-C5D31B762F8B}" srcOrd="0" destOrd="0" presId="urn:microsoft.com/office/officeart/2005/8/layout/chart3"/>
    <dgm:cxn modelId="{E9260CB2-F12B-485F-B1F6-795C7DF1C09C}" type="presParOf" srcId="{4DC618DC-2595-4838-8587-96699694C6B1}" destId="{D5AA4F7E-BB76-4744-AAB6-014E3B65E672}" srcOrd="1" destOrd="0" presId="urn:microsoft.com/office/officeart/2005/8/layout/chart3"/>
    <dgm:cxn modelId="{B95307A8-4223-4050-B8CE-B5EF0AE87FC0}" type="presParOf" srcId="{4DC618DC-2595-4838-8587-96699694C6B1}" destId="{ED5A5C7D-966D-45CF-B0C6-B5CB7DBEA73E}" srcOrd="2" destOrd="0" presId="urn:microsoft.com/office/officeart/2005/8/layout/chart3"/>
    <dgm:cxn modelId="{7DA734A9-594F-48BC-85B9-268540EB617F}" type="presParOf" srcId="{4DC618DC-2595-4838-8587-96699694C6B1}" destId="{AE28AEB1-E48C-473C-9BF3-24301F9E6470}" srcOrd="3" destOrd="0" presId="urn:microsoft.com/office/officeart/2005/8/layout/chart3"/>
    <dgm:cxn modelId="{73695107-FF85-489B-B19C-7257FA5F97D7}" type="presParOf" srcId="{4DC618DC-2595-4838-8587-96699694C6B1}" destId="{2E8B53FC-2F3C-4534-81EF-A2B0F7099617}" srcOrd="4" destOrd="0" presId="urn:microsoft.com/office/officeart/2005/8/layout/chart3"/>
    <dgm:cxn modelId="{B69E4441-56F7-4A12-8A31-27BB0A806FBF}" type="presParOf" srcId="{4DC618DC-2595-4838-8587-96699694C6B1}" destId="{1B9DFD65-5E58-4F50-B1A8-F7E8F2F9E205}" srcOrd="5" destOrd="0" presId="urn:microsoft.com/office/officeart/2005/8/layout/chart3"/>
    <dgm:cxn modelId="{6ADB16E0-516F-486F-9EAA-76FBF3C56D5A}" type="presParOf" srcId="{4DC618DC-2595-4838-8587-96699694C6B1}" destId="{179F24D2-0127-4E6A-B8AA-AD8AAA0E16ED}" srcOrd="6" destOrd="0" presId="urn:microsoft.com/office/officeart/2005/8/layout/chart3"/>
    <dgm:cxn modelId="{34D799D5-1CC0-42C8-BD0B-3292BB7B0443}" type="presParOf" srcId="{4DC618DC-2595-4838-8587-96699694C6B1}" destId="{16F8E292-296A-4968-9A04-A200AACF7D1A}" srcOrd="7"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59D0D9D-0298-4E15-BE8A-0F3E2854A3CC}"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GB"/>
        </a:p>
      </dgm:t>
    </dgm:pt>
    <dgm:pt modelId="{A5392DEA-BB21-4FA2-B12C-9B91E8E774F8}">
      <dgm:prSet phldrT="[Text]"/>
      <dgm:spPr>
        <a:xfrm>
          <a:off x="0" y="325437"/>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Could be more frequent as part of an “ongoing assessment”</a:t>
          </a:r>
        </a:p>
      </dgm:t>
    </dgm:pt>
    <dgm:pt modelId="{F0B986FD-F7ED-4491-9D4B-6707DB541729}" type="parTrans" cxnId="{51BA596D-E6EA-447E-BEAA-F180593E3AF6}">
      <dgm:prSet/>
      <dgm:spPr/>
      <dgm:t>
        <a:bodyPr/>
        <a:lstStyle/>
        <a:p>
          <a:endParaRPr lang="en-GB"/>
        </a:p>
      </dgm:t>
    </dgm:pt>
    <dgm:pt modelId="{9FE78836-4493-45FE-AB52-31123847833C}" type="sibTrans" cxnId="{51BA596D-E6EA-447E-BEAA-F180593E3AF6}">
      <dgm:prSet/>
      <dgm:spPr/>
      <dgm:t>
        <a:bodyPr/>
        <a:lstStyle/>
        <a:p>
          <a:endParaRPr lang="en-GB"/>
        </a:p>
      </dgm:t>
    </dgm:pt>
    <dgm:pt modelId="{0E6ADB85-28C4-4A18-B664-B81E97656C0E}">
      <dgm:prSet phldrT="[Text]"/>
      <dgm:spPr>
        <a:xfrm>
          <a:off x="2828925" y="325437"/>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Could even be inspected again 6 months later</a:t>
          </a:r>
        </a:p>
      </dgm:t>
    </dgm:pt>
    <dgm:pt modelId="{BAB51110-97B4-405B-A88C-CA3A3BD2236F}" type="parTrans" cxnId="{CAEDA802-D067-4A1D-9411-88ECFF9B54C8}">
      <dgm:prSet/>
      <dgm:spPr/>
      <dgm:t>
        <a:bodyPr/>
        <a:lstStyle/>
        <a:p>
          <a:endParaRPr lang="en-GB"/>
        </a:p>
      </dgm:t>
    </dgm:pt>
    <dgm:pt modelId="{9F251B48-C8AF-4CB5-95A3-DF807C9F8456}" type="sibTrans" cxnId="{CAEDA802-D067-4A1D-9411-88ECFF9B54C8}">
      <dgm:prSet/>
      <dgm:spPr/>
      <dgm:t>
        <a:bodyPr/>
        <a:lstStyle/>
        <a:p>
          <a:endParaRPr lang="en-GB"/>
        </a:p>
      </dgm:t>
    </dgm:pt>
    <dgm:pt modelId="{E99A1C54-58A8-43F9-8F57-B89789B6FC48}">
      <dgm:prSet phldrT="[Text]"/>
      <dgm:spPr>
        <a:xfrm>
          <a:off x="5657849" y="325437"/>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Practice will be notified of inspection with 2 weeks’ notice</a:t>
          </a:r>
        </a:p>
      </dgm:t>
    </dgm:pt>
    <dgm:pt modelId="{57F2C6B5-DED8-49C2-BBF7-61D60ED07BBA}" type="parTrans" cxnId="{7824D7AE-5424-45A2-9A8B-5F3AD1BED5CC}">
      <dgm:prSet/>
      <dgm:spPr/>
      <dgm:t>
        <a:bodyPr/>
        <a:lstStyle/>
        <a:p>
          <a:endParaRPr lang="en-GB"/>
        </a:p>
      </dgm:t>
    </dgm:pt>
    <dgm:pt modelId="{C487926B-375E-46E7-9F68-AF890FA0F621}" type="sibTrans" cxnId="{7824D7AE-5424-45A2-9A8B-5F3AD1BED5CC}">
      <dgm:prSet/>
      <dgm:spPr/>
      <dgm:t>
        <a:bodyPr/>
        <a:lstStyle/>
        <a:p>
          <a:endParaRPr lang="en-GB"/>
        </a:p>
      </dgm:t>
    </dgm:pt>
    <dgm:pt modelId="{381DA83D-FDCC-4EDD-B7B9-EE3F379EF07E}">
      <dgm:prSet phldrT="[Text]"/>
      <dgm:spPr>
        <a:xfrm>
          <a:off x="0" y="2125662"/>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Will have 8 days to provide evidence to CQC relating to the Quality Statements</a:t>
          </a:r>
        </a:p>
      </dgm:t>
    </dgm:pt>
    <dgm:pt modelId="{37464AB1-3868-46E0-ACFF-F343DA558031}" type="parTrans" cxnId="{58BDD7F7-B42B-431D-AEBC-53D9F7A22F42}">
      <dgm:prSet/>
      <dgm:spPr/>
      <dgm:t>
        <a:bodyPr/>
        <a:lstStyle/>
        <a:p>
          <a:endParaRPr lang="en-GB"/>
        </a:p>
      </dgm:t>
    </dgm:pt>
    <dgm:pt modelId="{341F89D8-207E-418F-8D6F-933C0D5726E9}" type="sibTrans" cxnId="{58BDD7F7-B42B-431D-AEBC-53D9F7A22F42}">
      <dgm:prSet/>
      <dgm:spPr/>
      <dgm:t>
        <a:bodyPr/>
        <a:lstStyle/>
        <a:p>
          <a:endParaRPr lang="en-GB"/>
        </a:p>
      </dgm:t>
    </dgm:pt>
    <dgm:pt modelId="{785E6ED4-E209-4CEC-B407-91F9A117DD25}">
      <dgm:prSet phldrT="[Text]"/>
      <dgm:spPr>
        <a:xfrm>
          <a:off x="2828925" y="2125662"/>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Inspection could consist of a telephone call and in-house inspection</a:t>
          </a:r>
        </a:p>
      </dgm:t>
    </dgm:pt>
    <dgm:pt modelId="{DBE9FC4A-826B-4D0C-BE3F-5BECEC292F21}" type="parTrans" cxnId="{0C4B5C84-669A-4EBB-B79A-01E24D04EC37}">
      <dgm:prSet/>
      <dgm:spPr/>
      <dgm:t>
        <a:bodyPr/>
        <a:lstStyle/>
        <a:p>
          <a:endParaRPr lang="en-GB"/>
        </a:p>
      </dgm:t>
    </dgm:pt>
    <dgm:pt modelId="{D0EF94BC-2937-4DE0-B3D5-F0EDF36D303E}" type="sibTrans" cxnId="{0C4B5C84-669A-4EBB-B79A-01E24D04EC37}">
      <dgm:prSet/>
      <dgm:spPr/>
      <dgm:t>
        <a:bodyPr/>
        <a:lstStyle/>
        <a:p>
          <a:endParaRPr lang="en-GB"/>
        </a:p>
      </dgm:t>
    </dgm:pt>
    <dgm:pt modelId="{A887C632-2A24-4567-9829-75915AF18409}">
      <dgm:prSet phldrT="[Text]"/>
      <dgm:spPr>
        <a:xfrm>
          <a:off x="5657849" y="2125662"/>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Prior to the inspection, a GP will remotely access the system to run searches for data</a:t>
          </a:r>
        </a:p>
      </dgm:t>
    </dgm:pt>
    <dgm:pt modelId="{8F57969E-9EA8-482A-AAEE-73FFA6DC4034}" type="parTrans" cxnId="{38E1FCFF-61FB-4CE1-AF7C-57359FD01750}">
      <dgm:prSet/>
      <dgm:spPr/>
      <dgm:t>
        <a:bodyPr/>
        <a:lstStyle/>
        <a:p>
          <a:endParaRPr lang="en-GB"/>
        </a:p>
      </dgm:t>
    </dgm:pt>
    <dgm:pt modelId="{6B6DAFFD-C658-49A1-8B48-9133111215AA}" type="sibTrans" cxnId="{38E1FCFF-61FB-4CE1-AF7C-57359FD01750}">
      <dgm:prSet/>
      <dgm:spPr/>
      <dgm:t>
        <a:bodyPr/>
        <a:lstStyle/>
        <a:p>
          <a:endParaRPr lang="en-GB"/>
        </a:p>
      </dgm:t>
    </dgm:pt>
    <dgm:pt modelId="{8D48AC5E-999D-4965-9012-17916410940B}" type="pres">
      <dgm:prSet presAssocID="{059D0D9D-0298-4E15-BE8A-0F3E2854A3CC}" presName="diagram" presStyleCnt="0">
        <dgm:presLayoutVars>
          <dgm:dir/>
          <dgm:resizeHandles val="exact"/>
        </dgm:presLayoutVars>
      </dgm:prSet>
      <dgm:spPr/>
    </dgm:pt>
    <dgm:pt modelId="{E4A66591-0325-4041-8DA5-CAF03CCC98B6}" type="pres">
      <dgm:prSet presAssocID="{A5392DEA-BB21-4FA2-B12C-9B91E8E774F8}" presName="node" presStyleLbl="node1" presStyleIdx="0" presStyleCnt="6">
        <dgm:presLayoutVars>
          <dgm:bulletEnabled val="1"/>
        </dgm:presLayoutVars>
      </dgm:prSet>
      <dgm:spPr/>
    </dgm:pt>
    <dgm:pt modelId="{E634FD15-3989-4215-8668-8623204508F3}" type="pres">
      <dgm:prSet presAssocID="{9FE78836-4493-45FE-AB52-31123847833C}" presName="sibTrans" presStyleCnt="0"/>
      <dgm:spPr/>
    </dgm:pt>
    <dgm:pt modelId="{CB7620C4-D687-4B60-90D3-39BEEEAA5FF3}" type="pres">
      <dgm:prSet presAssocID="{0E6ADB85-28C4-4A18-B664-B81E97656C0E}" presName="node" presStyleLbl="node1" presStyleIdx="1" presStyleCnt="6">
        <dgm:presLayoutVars>
          <dgm:bulletEnabled val="1"/>
        </dgm:presLayoutVars>
      </dgm:prSet>
      <dgm:spPr/>
    </dgm:pt>
    <dgm:pt modelId="{4818FCDE-D02C-41B2-8738-905D11CF6D84}" type="pres">
      <dgm:prSet presAssocID="{9F251B48-C8AF-4CB5-95A3-DF807C9F8456}" presName="sibTrans" presStyleCnt="0"/>
      <dgm:spPr/>
    </dgm:pt>
    <dgm:pt modelId="{FC0E0A54-F509-4D2F-8DE9-8DC1DA5DDDB1}" type="pres">
      <dgm:prSet presAssocID="{E99A1C54-58A8-43F9-8F57-B89789B6FC48}" presName="node" presStyleLbl="node1" presStyleIdx="2" presStyleCnt="6">
        <dgm:presLayoutVars>
          <dgm:bulletEnabled val="1"/>
        </dgm:presLayoutVars>
      </dgm:prSet>
      <dgm:spPr/>
    </dgm:pt>
    <dgm:pt modelId="{BC8DA74E-1B71-4C98-BA3D-6D2BCA76F1A1}" type="pres">
      <dgm:prSet presAssocID="{C487926B-375E-46E7-9F68-AF890FA0F621}" presName="sibTrans" presStyleCnt="0"/>
      <dgm:spPr/>
    </dgm:pt>
    <dgm:pt modelId="{E36E1F26-E224-42BA-BE84-069DF1A5898A}" type="pres">
      <dgm:prSet presAssocID="{381DA83D-FDCC-4EDD-B7B9-EE3F379EF07E}" presName="node" presStyleLbl="node1" presStyleIdx="3" presStyleCnt="6">
        <dgm:presLayoutVars>
          <dgm:bulletEnabled val="1"/>
        </dgm:presLayoutVars>
      </dgm:prSet>
      <dgm:spPr/>
    </dgm:pt>
    <dgm:pt modelId="{74503F48-D80A-4EA7-8BF8-D1F614FD82D3}" type="pres">
      <dgm:prSet presAssocID="{341F89D8-207E-418F-8D6F-933C0D5726E9}" presName="sibTrans" presStyleCnt="0"/>
      <dgm:spPr/>
    </dgm:pt>
    <dgm:pt modelId="{D49461D7-D599-4E06-97C4-478884C3CCC7}" type="pres">
      <dgm:prSet presAssocID="{785E6ED4-E209-4CEC-B407-91F9A117DD25}" presName="node" presStyleLbl="node1" presStyleIdx="4" presStyleCnt="6">
        <dgm:presLayoutVars>
          <dgm:bulletEnabled val="1"/>
        </dgm:presLayoutVars>
      </dgm:prSet>
      <dgm:spPr/>
    </dgm:pt>
    <dgm:pt modelId="{CCCC2234-CC82-4657-92E0-AC3646732425}" type="pres">
      <dgm:prSet presAssocID="{D0EF94BC-2937-4DE0-B3D5-F0EDF36D303E}" presName="sibTrans" presStyleCnt="0"/>
      <dgm:spPr/>
    </dgm:pt>
    <dgm:pt modelId="{0D630C41-9AF8-4C63-B509-77A7668C8C38}" type="pres">
      <dgm:prSet presAssocID="{A887C632-2A24-4567-9829-75915AF18409}" presName="node" presStyleLbl="node1" presStyleIdx="5" presStyleCnt="6">
        <dgm:presLayoutVars>
          <dgm:bulletEnabled val="1"/>
        </dgm:presLayoutVars>
      </dgm:prSet>
      <dgm:spPr/>
    </dgm:pt>
  </dgm:ptLst>
  <dgm:cxnLst>
    <dgm:cxn modelId="{D36B9F02-BE9E-4108-969E-B31FCF63E582}" type="presOf" srcId="{0E6ADB85-28C4-4A18-B664-B81E97656C0E}" destId="{CB7620C4-D687-4B60-90D3-39BEEEAA5FF3}" srcOrd="0" destOrd="0" presId="urn:microsoft.com/office/officeart/2005/8/layout/default#4"/>
    <dgm:cxn modelId="{CAEDA802-D067-4A1D-9411-88ECFF9B54C8}" srcId="{059D0D9D-0298-4E15-BE8A-0F3E2854A3CC}" destId="{0E6ADB85-28C4-4A18-B664-B81E97656C0E}" srcOrd="1" destOrd="0" parTransId="{BAB51110-97B4-405B-A88C-CA3A3BD2236F}" sibTransId="{9F251B48-C8AF-4CB5-95A3-DF807C9F8456}"/>
    <dgm:cxn modelId="{34963062-A24E-4BD3-AF6C-0797B024DB7E}" type="presOf" srcId="{A887C632-2A24-4567-9829-75915AF18409}" destId="{0D630C41-9AF8-4C63-B509-77A7668C8C38}" srcOrd="0" destOrd="0" presId="urn:microsoft.com/office/officeart/2005/8/layout/default#4"/>
    <dgm:cxn modelId="{23132666-C333-40CF-99B4-720351D581B0}" type="presOf" srcId="{381DA83D-FDCC-4EDD-B7B9-EE3F379EF07E}" destId="{E36E1F26-E224-42BA-BE84-069DF1A5898A}" srcOrd="0" destOrd="0" presId="urn:microsoft.com/office/officeart/2005/8/layout/default#4"/>
    <dgm:cxn modelId="{51BA596D-E6EA-447E-BEAA-F180593E3AF6}" srcId="{059D0D9D-0298-4E15-BE8A-0F3E2854A3CC}" destId="{A5392DEA-BB21-4FA2-B12C-9B91E8E774F8}" srcOrd="0" destOrd="0" parTransId="{F0B986FD-F7ED-4491-9D4B-6707DB541729}" sibTransId="{9FE78836-4493-45FE-AB52-31123847833C}"/>
    <dgm:cxn modelId="{0C4B5C84-669A-4EBB-B79A-01E24D04EC37}" srcId="{059D0D9D-0298-4E15-BE8A-0F3E2854A3CC}" destId="{785E6ED4-E209-4CEC-B407-91F9A117DD25}" srcOrd="4" destOrd="0" parTransId="{DBE9FC4A-826B-4D0C-BE3F-5BECEC292F21}" sibTransId="{D0EF94BC-2937-4DE0-B3D5-F0EDF36D303E}"/>
    <dgm:cxn modelId="{7B08959C-48B6-4612-A8F1-C5693373B083}" type="presOf" srcId="{785E6ED4-E209-4CEC-B407-91F9A117DD25}" destId="{D49461D7-D599-4E06-97C4-478884C3CCC7}" srcOrd="0" destOrd="0" presId="urn:microsoft.com/office/officeart/2005/8/layout/default#4"/>
    <dgm:cxn modelId="{5B5EF4A8-5A31-4761-B410-CD19B7F5045B}" type="presOf" srcId="{E99A1C54-58A8-43F9-8F57-B89789B6FC48}" destId="{FC0E0A54-F509-4D2F-8DE9-8DC1DA5DDDB1}" srcOrd="0" destOrd="0" presId="urn:microsoft.com/office/officeart/2005/8/layout/default#4"/>
    <dgm:cxn modelId="{7824D7AE-5424-45A2-9A8B-5F3AD1BED5CC}" srcId="{059D0D9D-0298-4E15-BE8A-0F3E2854A3CC}" destId="{E99A1C54-58A8-43F9-8F57-B89789B6FC48}" srcOrd="2" destOrd="0" parTransId="{57F2C6B5-DED8-49C2-BBF7-61D60ED07BBA}" sibTransId="{C487926B-375E-46E7-9F68-AF890FA0F621}"/>
    <dgm:cxn modelId="{4D210CB0-7250-4E12-ACE4-35B7996149FF}" type="presOf" srcId="{A5392DEA-BB21-4FA2-B12C-9B91E8E774F8}" destId="{E4A66591-0325-4041-8DA5-CAF03CCC98B6}" srcOrd="0" destOrd="0" presId="urn:microsoft.com/office/officeart/2005/8/layout/default#4"/>
    <dgm:cxn modelId="{823F9DC8-B795-4A47-86D1-A748C160C360}" type="presOf" srcId="{059D0D9D-0298-4E15-BE8A-0F3E2854A3CC}" destId="{8D48AC5E-999D-4965-9012-17916410940B}" srcOrd="0" destOrd="0" presId="urn:microsoft.com/office/officeart/2005/8/layout/default#4"/>
    <dgm:cxn modelId="{58BDD7F7-B42B-431D-AEBC-53D9F7A22F42}" srcId="{059D0D9D-0298-4E15-BE8A-0F3E2854A3CC}" destId="{381DA83D-FDCC-4EDD-B7B9-EE3F379EF07E}" srcOrd="3" destOrd="0" parTransId="{37464AB1-3868-46E0-ACFF-F343DA558031}" sibTransId="{341F89D8-207E-418F-8D6F-933C0D5726E9}"/>
    <dgm:cxn modelId="{38E1FCFF-61FB-4CE1-AF7C-57359FD01750}" srcId="{059D0D9D-0298-4E15-BE8A-0F3E2854A3CC}" destId="{A887C632-2A24-4567-9829-75915AF18409}" srcOrd="5" destOrd="0" parTransId="{8F57969E-9EA8-482A-AAEE-73FFA6DC4034}" sibTransId="{6B6DAFFD-C658-49A1-8B48-9133111215AA}"/>
    <dgm:cxn modelId="{AA892416-D678-4CF8-A52A-FA0C8E762C88}" type="presParOf" srcId="{8D48AC5E-999D-4965-9012-17916410940B}" destId="{E4A66591-0325-4041-8DA5-CAF03CCC98B6}" srcOrd="0" destOrd="0" presId="urn:microsoft.com/office/officeart/2005/8/layout/default#4"/>
    <dgm:cxn modelId="{1E393716-E0C6-492B-B273-C45BBE4B02B0}" type="presParOf" srcId="{8D48AC5E-999D-4965-9012-17916410940B}" destId="{E634FD15-3989-4215-8668-8623204508F3}" srcOrd="1" destOrd="0" presId="urn:microsoft.com/office/officeart/2005/8/layout/default#4"/>
    <dgm:cxn modelId="{D5CA1F00-54E2-41C1-8CAF-2CF24F4D3F8B}" type="presParOf" srcId="{8D48AC5E-999D-4965-9012-17916410940B}" destId="{CB7620C4-D687-4B60-90D3-39BEEEAA5FF3}" srcOrd="2" destOrd="0" presId="urn:microsoft.com/office/officeart/2005/8/layout/default#4"/>
    <dgm:cxn modelId="{5A3FF8AF-D551-4D98-8DE0-2126896005FF}" type="presParOf" srcId="{8D48AC5E-999D-4965-9012-17916410940B}" destId="{4818FCDE-D02C-41B2-8738-905D11CF6D84}" srcOrd="3" destOrd="0" presId="urn:microsoft.com/office/officeart/2005/8/layout/default#4"/>
    <dgm:cxn modelId="{1FE7B365-EB7C-449F-9844-9D8F29280151}" type="presParOf" srcId="{8D48AC5E-999D-4965-9012-17916410940B}" destId="{FC0E0A54-F509-4D2F-8DE9-8DC1DA5DDDB1}" srcOrd="4" destOrd="0" presId="urn:microsoft.com/office/officeart/2005/8/layout/default#4"/>
    <dgm:cxn modelId="{5BCA50C5-9187-4A4E-A88C-80ED9DEE1EA4}" type="presParOf" srcId="{8D48AC5E-999D-4965-9012-17916410940B}" destId="{BC8DA74E-1B71-4C98-BA3D-6D2BCA76F1A1}" srcOrd="5" destOrd="0" presId="urn:microsoft.com/office/officeart/2005/8/layout/default#4"/>
    <dgm:cxn modelId="{756F0416-3EEB-41BB-B749-17F955A0AEBE}" type="presParOf" srcId="{8D48AC5E-999D-4965-9012-17916410940B}" destId="{E36E1F26-E224-42BA-BE84-069DF1A5898A}" srcOrd="6" destOrd="0" presId="urn:microsoft.com/office/officeart/2005/8/layout/default#4"/>
    <dgm:cxn modelId="{1E5A09D7-52B3-462D-97C4-355D316A0011}" type="presParOf" srcId="{8D48AC5E-999D-4965-9012-17916410940B}" destId="{74503F48-D80A-4EA7-8BF8-D1F614FD82D3}" srcOrd="7" destOrd="0" presId="urn:microsoft.com/office/officeart/2005/8/layout/default#4"/>
    <dgm:cxn modelId="{94F1CA72-06FD-4CFE-AFB0-E5519308AF92}" type="presParOf" srcId="{8D48AC5E-999D-4965-9012-17916410940B}" destId="{D49461D7-D599-4E06-97C4-478884C3CCC7}" srcOrd="8" destOrd="0" presId="urn:microsoft.com/office/officeart/2005/8/layout/default#4"/>
    <dgm:cxn modelId="{12A2C19F-253A-4D63-B652-B5D32EC84019}" type="presParOf" srcId="{8D48AC5E-999D-4965-9012-17916410940B}" destId="{CCCC2234-CC82-4657-92E0-AC3646732425}" srcOrd="9" destOrd="0" presId="urn:microsoft.com/office/officeart/2005/8/layout/default#4"/>
    <dgm:cxn modelId="{7371D923-95A9-4676-A666-B786DA3C74BD}" type="presParOf" srcId="{8D48AC5E-999D-4965-9012-17916410940B}" destId="{0D630C41-9AF8-4C63-B509-77A7668C8C38}" srcOrd="10" destOrd="0" presId="urn:microsoft.com/office/officeart/2005/8/layout/defaul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16F559-7D3C-479C-A263-00B6EEB765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BCE17215-AFE8-41EC-A156-5EFDB117AD28}">
      <dgm:prSet phldrT="[Text]"/>
      <dgm:spPr>
        <a:xfrm>
          <a:off x="586667" y="1127"/>
          <a:ext cx="2235205" cy="558801"/>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Safe</a:t>
          </a:r>
        </a:p>
      </dgm:t>
    </dgm:pt>
    <dgm:pt modelId="{3488769D-D1E2-4C72-9430-0E2DD640019E}" type="parTrans" cxnId="{D7F880A1-0E7A-49CD-93BD-714DF41E1AFA}">
      <dgm:prSet/>
      <dgm:spPr/>
      <dgm:t>
        <a:bodyPr/>
        <a:lstStyle/>
        <a:p>
          <a:endParaRPr lang="en-GB"/>
        </a:p>
      </dgm:t>
    </dgm:pt>
    <dgm:pt modelId="{67B94892-FC8E-4F78-9D3F-220ECAFF8662}" type="sibTrans" cxnId="{D7F880A1-0E7A-49CD-93BD-714DF41E1AFA}">
      <dgm:prSet/>
      <dgm:spPr/>
      <dgm:t>
        <a:bodyPr/>
        <a:lstStyle/>
        <a:p>
          <a:endParaRPr lang="en-GB"/>
        </a:p>
      </dgm:t>
    </dgm:pt>
    <dgm:pt modelId="{2F24C6A6-790F-47CA-8427-2C79DA5CCC54}">
      <dgm:prSet phldrT="[Text]"/>
      <dgm:spPr>
        <a:xfrm>
          <a:off x="586667" y="75550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Learning Culture</a:t>
          </a:r>
        </a:p>
      </dgm:t>
    </dgm:pt>
    <dgm:pt modelId="{B1A67241-B8ED-4453-8E36-4DDD11E2E9D4}" type="parTrans" cxnId="{5DD46BB5-5FE9-4597-AE62-E3184F7E26E6}">
      <dgm:prSet/>
      <dgm:spPr>
        <a:xfrm rot="5400000">
          <a:off x="1655374" y="608823"/>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FE31688D-B1E2-4B7A-AD55-62DE0CCFE617}" type="sibTrans" cxnId="{5DD46BB5-5FE9-4597-AE62-E3184F7E26E6}">
      <dgm:prSet/>
      <dgm:spPr>
        <a:xfrm rot="5400000">
          <a:off x="1655374" y="1363205"/>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331671F2-36A9-44B7-93E7-25D8155D46EE}">
      <dgm:prSet phldrT="[Text]"/>
      <dgm:spPr>
        <a:xfrm>
          <a:off x="586667" y="1509890"/>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Safe systems, pathways and transitions</a:t>
          </a:r>
        </a:p>
      </dgm:t>
    </dgm:pt>
    <dgm:pt modelId="{83CBD6DD-25AF-4E2C-A0A5-252F37F884C7}" type="parTrans" cxnId="{496497A9-2285-474D-AB8D-705E618C085E}">
      <dgm:prSet/>
      <dgm:spPr/>
      <dgm:t>
        <a:bodyPr/>
        <a:lstStyle/>
        <a:p>
          <a:endParaRPr lang="en-GB"/>
        </a:p>
      </dgm:t>
    </dgm:pt>
    <dgm:pt modelId="{9845FB16-15DA-4F8B-B474-7636C47C2497}" type="sibTrans" cxnId="{496497A9-2285-474D-AB8D-705E618C085E}">
      <dgm:prSet/>
      <dgm:spPr>
        <a:xfrm rot="5400000">
          <a:off x="1655374" y="2117587"/>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66001D39-304B-4BDB-8172-646644C3A802}">
      <dgm:prSet phldrT="[Text]"/>
      <dgm:spPr>
        <a:xfrm>
          <a:off x="3134801" y="1127"/>
          <a:ext cx="2235205" cy="558801"/>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Effective</a:t>
          </a:r>
        </a:p>
      </dgm:t>
    </dgm:pt>
    <dgm:pt modelId="{7A0CC2A7-A4FA-4FE7-9024-85E1F6F9045E}" type="parTrans" cxnId="{3A884AFE-C48A-4B0F-8130-350D993E1405}">
      <dgm:prSet/>
      <dgm:spPr/>
      <dgm:t>
        <a:bodyPr/>
        <a:lstStyle/>
        <a:p>
          <a:endParaRPr lang="en-GB"/>
        </a:p>
      </dgm:t>
    </dgm:pt>
    <dgm:pt modelId="{4FE6A29F-0EB1-4338-B273-C686F3CABA3B}" type="sibTrans" cxnId="{3A884AFE-C48A-4B0F-8130-350D993E1405}">
      <dgm:prSet/>
      <dgm:spPr/>
      <dgm:t>
        <a:bodyPr/>
        <a:lstStyle/>
        <a:p>
          <a:endParaRPr lang="en-GB"/>
        </a:p>
      </dgm:t>
    </dgm:pt>
    <dgm:pt modelId="{F12F5551-AF05-4203-8791-7CAD62DD474D}">
      <dgm:prSet phldrT="[Text]"/>
      <dgm:spPr>
        <a:xfrm>
          <a:off x="3134801" y="75550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Assessing needs</a:t>
          </a:r>
        </a:p>
      </dgm:t>
    </dgm:pt>
    <dgm:pt modelId="{12DBBEF6-4732-421A-970E-3875932F52D7}" type="parTrans" cxnId="{BA2689D7-6B5F-4F5B-84AD-93F700B8F3ED}">
      <dgm:prSet/>
      <dgm:spPr>
        <a:xfrm rot="5400000">
          <a:off x="4203508" y="608823"/>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ED793F83-EB16-4C81-BDE2-FF28D4CDED3C}" type="sibTrans" cxnId="{BA2689D7-6B5F-4F5B-84AD-93F700B8F3ED}">
      <dgm:prSet/>
      <dgm:spPr>
        <a:xfrm rot="5400000">
          <a:off x="4203508" y="1363205"/>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DE2D71B1-3D9B-40B7-B6A1-46A9D6E57E44}">
      <dgm:prSet phldrT="[Text]"/>
      <dgm:spPr>
        <a:xfrm>
          <a:off x="3134801" y="1509890"/>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Delivering evidence-based care and treatment</a:t>
          </a:r>
        </a:p>
      </dgm:t>
    </dgm:pt>
    <dgm:pt modelId="{24BBF4E7-879A-4E06-AAFA-269330B4D046}" type="parTrans" cxnId="{E5F6C43B-88ED-4A22-89D3-F9135D1358D7}">
      <dgm:prSet/>
      <dgm:spPr/>
      <dgm:t>
        <a:bodyPr/>
        <a:lstStyle/>
        <a:p>
          <a:endParaRPr lang="en-GB"/>
        </a:p>
      </dgm:t>
    </dgm:pt>
    <dgm:pt modelId="{9373D97C-5E03-421C-99F3-2BE0B1E11DA5}" type="sibTrans" cxnId="{E5F6C43B-88ED-4A22-89D3-F9135D1358D7}">
      <dgm:prSet/>
      <dgm:spPr>
        <a:xfrm rot="5400000">
          <a:off x="4203508" y="2117587"/>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C057865F-79F8-42E5-8567-E8A3319A6D37}">
      <dgm:prSet phldrT="[Text]"/>
      <dgm:spPr>
        <a:xfrm>
          <a:off x="5682935" y="1127"/>
          <a:ext cx="2235205" cy="558801"/>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Caring</a:t>
          </a:r>
        </a:p>
      </dgm:t>
    </dgm:pt>
    <dgm:pt modelId="{508D6BE4-7136-4231-AE3D-81B7BBD73DD7}" type="parTrans" cxnId="{ECA82840-AC45-472E-96B9-9FAFC0397043}">
      <dgm:prSet/>
      <dgm:spPr/>
      <dgm:t>
        <a:bodyPr/>
        <a:lstStyle/>
        <a:p>
          <a:endParaRPr lang="en-GB"/>
        </a:p>
      </dgm:t>
    </dgm:pt>
    <dgm:pt modelId="{9D7FB103-3A47-42E7-8AF1-E145641A0834}" type="sibTrans" cxnId="{ECA82840-AC45-472E-96B9-9FAFC0397043}">
      <dgm:prSet/>
      <dgm:spPr/>
      <dgm:t>
        <a:bodyPr/>
        <a:lstStyle/>
        <a:p>
          <a:endParaRPr lang="en-GB"/>
        </a:p>
      </dgm:t>
    </dgm:pt>
    <dgm:pt modelId="{AE09F885-5B43-4A23-A8E2-DFFFD79D8383}">
      <dgm:prSet/>
      <dgm:spPr>
        <a:xfrm>
          <a:off x="5682935" y="75550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Kindness, compassion and dignity</a:t>
          </a:r>
        </a:p>
      </dgm:t>
    </dgm:pt>
    <dgm:pt modelId="{CB1F0843-BC32-4F08-881A-46586CF0F152}" type="parTrans" cxnId="{A2FB5609-4F46-4659-A3EB-1A1566EB29FC}">
      <dgm:prSet/>
      <dgm:spPr>
        <a:xfrm rot="5400000">
          <a:off x="6751642" y="608823"/>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51C8340D-CBA3-4A4A-8076-E6D9319AF09A}" type="sibTrans" cxnId="{A2FB5609-4F46-4659-A3EB-1A1566EB29FC}">
      <dgm:prSet/>
      <dgm:spPr>
        <a:xfrm rot="5400000">
          <a:off x="6751642" y="1363205"/>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75BF9D6E-F6D0-4177-B9DF-D323713CA66A}">
      <dgm:prSet/>
      <dgm:spPr>
        <a:xfrm>
          <a:off x="5682935" y="2264272"/>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Independence, choice and control</a:t>
          </a:r>
        </a:p>
      </dgm:t>
    </dgm:pt>
    <dgm:pt modelId="{3163C20B-66CA-40E3-9E5C-C8B293A3323C}" type="parTrans" cxnId="{E1EED076-A89F-45C1-A106-4F8FC53BDD90}">
      <dgm:prSet/>
      <dgm:spPr/>
      <dgm:t>
        <a:bodyPr/>
        <a:lstStyle/>
        <a:p>
          <a:endParaRPr lang="en-GB"/>
        </a:p>
      </dgm:t>
    </dgm:pt>
    <dgm:pt modelId="{A0F8434A-5C09-40B5-A57C-8C6028BE591C}" type="sibTrans" cxnId="{E1EED076-A89F-45C1-A106-4F8FC53BDD90}">
      <dgm:prSet/>
      <dgm:spPr>
        <a:xfrm rot="5400000">
          <a:off x="6751642" y="2871969"/>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8A077DDB-5243-4088-A57B-5B24335261EA}">
      <dgm:prSet phldrT="[Text]"/>
      <dgm:spPr>
        <a:xfrm>
          <a:off x="586667" y="2264272"/>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Safeguarding</a:t>
          </a:r>
        </a:p>
      </dgm:t>
    </dgm:pt>
    <dgm:pt modelId="{AA0427D0-F2B5-48F3-AB2A-2B4B3B2CD1CE}" type="parTrans" cxnId="{A6BFC3EA-D75B-4F6A-B2B8-8CE2578BA56B}">
      <dgm:prSet/>
      <dgm:spPr/>
      <dgm:t>
        <a:bodyPr/>
        <a:lstStyle/>
        <a:p>
          <a:endParaRPr lang="en-GB"/>
        </a:p>
      </dgm:t>
    </dgm:pt>
    <dgm:pt modelId="{21E0339D-6A1B-40E3-997C-5C64E0865557}" type="sibTrans" cxnId="{A6BFC3EA-D75B-4F6A-B2B8-8CE2578BA56B}">
      <dgm:prSet/>
      <dgm:spPr>
        <a:xfrm rot="5400000">
          <a:off x="1655374" y="2871969"/>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69A0ED77-0349-4E19-B92A-2C3214DAA7D3}">
      <dgm:prSet phldrT="[Text]"/>
      <dgm:spPr>
        <a:xfrm>
          <a:off x="586667" y="3018654"/>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Involving people to manage risks</a:t>
          </a:r>
        </a:p>
      </dgm:t>
    </dgm:pt>
    <dgm:pt modelId="{44DADEAF-66B5-4096-B481-7C0076BE819E}" type="parTrans" cxnId="{FF8CE9E6-34D3-4A2A-8264-C1CF03F6C849}">
      <dgm:prSet/>
      <dgm:spPr/>
      <dgm:t>
        <a:bodyPr/>
        <a:lstStyle/>
        <a:p>
          <a:endParaRPr lang="en-GB"/>
        </a:p>
      </dgm:t>
    </dgm:pt>
    <dgm:pt modelId="{9412CDC6-D165-4325-91FB-BD3062A31DA7}" type="sibTrans" cxnId="{FF8CE9E6-34D3-4A2A-8264-C1CF03F6C849}">
      <dgm:prSet/>
      <dgm:spPr>
        <a:xfrm rot="5400000">
          <a:off x="1655374" y="3626350"/>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B78BA5A6-5A34-4219-982C-5FE5326CFF97}">
      <dgm:prSet phldrT="[Text]"/>
      <dgm:spPr>
        <a:xfrm>
          <a:off x="586667" y="3773036"/>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Safe environments</a:t>
          </a:r>
        </a:p>
      </dgm:t>
    </dgm:pt>
    <dgm:pt modelId="{CBB4AB43-692F-4E58-B4D3-EE4804E64810}" type="parTrans" cxnId="{4A02D866-67F0-4AA0-9EA2-52482ADEB0E8}">
      <dgm:prSet/>
      <dgm:spPr/>
      <dgm:t>
        <a:bodyPr/>
        <a:lstStyle/>
        <a:p>
          <a:endParaRPr lang="en-GB"/>
        </a:p>
      </dgm:t>
    </dgm:pt>
    <dgm:pt modelId="{A2CFBA3A-A1FC-4F8C-884E-CA8DC60FEB09}" type="sibTrans" cxnId="{4A02D866-67F0-4AA0-9EA2-52482ADEB0E8}">
      <dgm:prSet/>
      <dgm:spPr>
        <a:xfrm rot="5400000">
          <a:off x="1655374" y="4380732"/>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0B8F03B8-7EBC-41F8-8CB7-4D038883807D}">
      <dgm:prSet phldrT="[Text]"/>
      <dgm:spPr>
        <a:xfrm>
          <a:off x="586667" y="4527417"/>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Safe and effective staffing</a:t>
          </a:r>
        </a:p>
      </dgm:t>
    </dgm:pt>
    <dgm:pt modelId="{F83F478A-E669-4713-948B-9D19DC8C94C0}" type="parTrans" cxnId="{164627D7-9B7C-46A8-AACA-C65C8CE5E652}">
      <dgm:prSet/>
      <dgm:spPr/>
      <dgm:t>
        <a:bodyPr/>
        <a:lstStyle/>
        <a:p>
          <a:endParaRPr lang="en-GB"/>
        </a:p>
      </dgm:t>
    </dgm:pt>
    <dgm:pt modelId="{E647EF5D-2B67-41E2-A70D-9092C8D85497}" type="sibTrans" cxnId="{164627D7-9B7C-46A8-AACA-C65C8CE5E652}">
      <dgm:prSet/>
      <dgm:spPr>
        <a:xfrm rot="5400000">
          <a:off x="1655374" y="5135114"/>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B883E017-9893-4102-ADDB-8ADE65FCCE1F}">
      <dgm:prSet phldrT="[Text]"/>
      <dgm:spPr>
        <a:xfrm>
          <a:off x="586667" y="528179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Infection prevention and control</a:t>
          </a:r>
        </a:p>
      </dgm:t>
    </dgm:pt>
    <dgm:pt modelId="{733FADEC-1DB7-405C-85B5-B0944C2E9F12}" type="parTrans" cxnId="{669C74AB-9412-494B-A79A-E56FC0638784}">
      <dgm:prSet/>
      <dgm:spPr/>
      <dgm:t>
        <a:bodyPr/>
        <a:lstStyle/>
        <a:p>
          <a:endParaRPr lang="en-GB"/>
        </a:p>
      </dgm:t>
    </dgm:pt>
    <dgm:pt modelId="{3438E353-E1A1-4567-A3B2-4E4B7327A405}" type="sibTrans" cxnId="{669C74AB-9412-494B-A79A-E56FC0638784}">
      <dgm:prSet/>
      <dgm:spPr>
        <a:xfrm rot="5400000">
          <a:off x="1655374" y="5889496"/>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2D9F85D8-5CC8-4AEE-9684-8D04AA65F66F}">
      <dgm:prSet phldrT="[Text]"/>
      <dgm:spPr>
        <a:xfrm>
          <a:off x="586667" y="6036181"/>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Medicines optimisation</a:t>
          </a:r>
        </a:p>
      </dgm:t>
    </dgm:pt>
    <dgm:pt modelId="{F6BCBDC5-A31C-4E2E-B5BC-2288D5186CF0}" type="parTrans" cxnId="{0F919CE8-38E6-4849-956E-A746E7295130}">
      <dgm:prSet/>
      <dgm:spPr/>
      <dgm:t>
        <a:bodyPr/>
        <a:lstStyle/>
        <a:p>
          <a:endParaRPr lang="en-GB"/>
        </a:p>
      </dgm:t>
    </dgm:pt>
    <dgm:pt modelId="{F3CE0DA9-6B08-4DDE-8279-5CF44D1BC071}" type="sibTrans" cxnId="{0F919CE8-38E6-4849-956E-A746E7295130}">
      <dgm:prSet/>
      <dgm:spPr/>
      <dgm:t>
        <a:bodyPr/>
        <a:lstStyle/>
        <a:p>
          <a:endParaRPr lang="en-GB"/>
        </a:p>
      </dgm:t>
    </dgm:pt>
    <dgm:pt modelId="{CFB319A4-05E7-4032-8AC0-11402B4F7905}">
      <dgm:prSet phldrT="[Text]"/>
      <dgm:spPr>
        <a:xfrm>
          <a:off x="3134801" y="2264272"/>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How staff, teams and services work together</a:t>
          </a:r>
        </a:p>
      </dgm:t>
    </dgm:pt>
    <dgm:pt modelId="{9A3CCB66-9A7E-44D9-A5DE-5708892873CD}" type="parTrans" cxnId="{407DD431-E951-42A3-B74C-1E067A027477}">
      <dgm:prSet/>
      <dgm:spPr/>
      <dgm:t>
        <a:bodyPr/>
        <a:lstStyle/>
        <a:p>
          <a:endParaRPr lang="en-GB"/>
        </a:p>
      </dgm:t>
    </dgm:pt>
    <dgm:pt modelId="{40D1EAE9-D21B-4773-80F3-025F97C238E2}" type="sibTrans" cxnId="{407DD431-E951-42A3-B74C-1E067A027477}">
      <dgm:prSet/>
      <dgm:spPr>
        <a:xfrm rot="5400000">
          <a:off x="4203508" y="2871969"/>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CC184419-DF36-4397-8764-198A130E93A1}">
      <dgm:prSet phldrT="[Text]"/>
      <dgm:spPr>
        <a:xfrm>
          <a:off x="3134801" y="3018654"/>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Supporting people to live healthier lives</a:t>
          </a:r>
        </a:p>
      </dgm:t>
    </dgm:pt>
    <dgm:pt modelId="{9D121048-7E6B-4F54-9719-AD26C1F9006E}" type="parTrans" cxnId="{C60F8956-E1B6-4F26-8A4E-0E5B4C35F993}">
      <dgm:prSet/>
      <dgm:spPr/>
      <dgm:t>
        <a:bodyPr/>
        <a:lstStyle/>
        <a:p>
          <a:endParaRPr lang="en-GB"/>
        </a:p>
      </dgm:t>
    </dgm:pt>
    <dgm:pt modelId="{9D9A8B1C-0F0C-46DD-9D2D-4BD196C722EA}" type="sibTrans" cxnId="{C60F8956-E1B6-4F26-8A4E-0E5B4C35F993}">
      <dgm:prSet/>
      <dgm:spPr>
        <a:xfrm rot="5400000">
          <a:off x="4203508" y="3626350"/>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544F2BBF-1525-4CD0-886A-042EFEB3DF73}">
      <dgm:prSet phldrT="[Text]"/>
      <dgm:spPr>
        <a:xfrm>
          <a:off x="3134801" y="3773036"/>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Monitoring and improving outcomes</a:t>
          </a:r>
        </a:p>
      </dgm:t>
    </dgm:pt>
    <dgm:pt modelId="{00169C12-803D-412E-AC0F-ACD9768C1AD9}" type="parTrans" cxnId="{5189C613-D1B7-4B75-8268-98786F864782}">
      <dgm:prSet/>
      <dgm:spPr/>
      <dgm:t>
        <a:bodyPr/>
        <a:lstStyle/>
        <a:p>
          <a:endParaRPr lang="en-GB"/>
        </a:p>
      </dgm:t>
    </dgm:pt>
    <dgm:pt modelId="{761349D5-DA66-4C07-BC23-92D6B9CB901C}" type="sibTrans" cxnId="{5189C613-D1B7-4B75-8268-98786F864782}">
      <dgm:prSet/>
      <dgm:spPr>
        <a:xfrm rot="5400000">
          <a:off x="4203508" y="4380732"/>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B75F8E87-6728-4D5E-ACA4-2A26279B3B98}">
      <dgm:prSet phldrT="[Text]"/>
      <dgm:spPr>
        <a:xfrm>
          <a:off x="3134801" y="4527417"/>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Consent to care and treatment</a:t>
          </a:r>
        </a:p>
      </dgm:t>
    </dgm:pt>
    <dgm:pt modelId="{4ACF7471-F2D6-479F-B966-BC9F59E9BD7B}" type="parTrans" cxnId="{CB46A106-C40B-4EE0-9C31-32D94304C2AB}">
      <dgm:prSet/>
      <dgm:spPr/>
      <dgm:t>
        <a:bodyPr/>
        <a:lstStyle/>
        <a:p>
          <a:endParaRPr lang="en-GB"/>
        </a:p>
      </dgm:t>
    </dgm:pt>
    <dgm:pt modelId="{F3B46F78-A3D3-4251-A135-30C35129D320}" type="sibTrans" cxnId="{CB46A106-C40B-4EE0-9C31-32D94304C2AB}">
      <dgm:prSet/>
      <dgm:spPr/>
      <dgm:t>
        <a:bodyPr/>
        <a:lstStyle/>
        <a:p>
          <a:endParaRPr lang="en-GB"/>
        </a:p>
      </dgm:t>
    </dgm:pt>
    <dgm:pt modelId="{D919620D-1E18-4D35-B00B-EE47EB279236}">
      <dgm:prSet/>
      <dgm:spPr>
        <a:xfrm>
          <a:off x="5682935" y="1509890"/>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Treating people as individuals</a:t>
          </a:r>
        </a:p>
      </dgm:t>
    </dgm:pt>
    <dgm:pt modelId="{49DD15AA-CEF6-4E38-B66C-0B73D358CC5A}" type="parTrans" cxnId="{0668B8E6-D383-4116-BAE6-DCA224B30B7B}">
      <dgm:prSet/>
      <dgm:spPr/>
      <dgm:t>
        <a:bodyPr/>
        <a:lstStyle/>
        <a:p>
          <a:endParaRPr lang="en-GB"/>
        </a:p>
      </dgm:t>
    </dgm:pt>
    <dgm:pt modelId="{27FEA21D-2A3A-4DCC-99DD-A951757DE32A}" type="sibTrans" cxnId="{0668B8E6-D383-4116-BAE6-DCA224B30B7B}">
      <dgm:prSet/>
      <dgm:spPr>
        <a:xfrm rot="5400000">
          <a:off x="6751642" y="2117587"/>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3696F0C3-DA88-4DD9-9024-31760196236E}">
      <dgm:prSet/>
      <dgm:spPr>
        <a:xfrm>
          <a:off x="5682935" y="3018654"/>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Responding to people’s immediate needs</a:t>
          </a:r>
        </a:p>
      </dgm:t>
    </dgm:pt>
    <dgm:pt modelId="{55C404F7-FCDE-473F-A993-67C7DD57D2F8}" type="parTrans" cxnId="{1325195A-B39D-4324-B56B-A20F20298341}">
      <dgm:prSet/>
      <dgm:spPr/>
      <dgm:t>
        <a:bodyPr/>
        <a:lstStyle/>
        <a:p>
          <a:endParaRPr lang="en-GB"/>
        </a:p>
      </dgm:t>
    </dgm:pt>
    <dgm:pt modelId="{9E4294FD-5C37-4D70-94CD-714468AFEF34}" type="sibTrans" cxnId="{1325195A-B39D-4324-B56B-A20F20298341}">
      <dgm:prSet/>
      <dgm:spPr>
        <a:xfrm rot="5400000">
          <a:off x="6751642" y="3626350"/>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3F7635A6-EBDF-4983-A884-C752D2DA4B83}">
      <dgm:prSet/>
      <dgm:spPr>
        <a:xfrm>
          <a:off x="5682935" y="3773036"/>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Workforce wellbeing and enablement</a:t>
          </a:r>
        </a:p>
      </dgm:t>
    </dgm:pt>
    <dgm:pt modelId="{9450AEC4-25C3-4A8E-AC4A-A927A3CD3C13}" type="parTrans" cxnId="{607F8FFD-E36A-4635-B12F-A874383BC286}">
      <dgm:prSet/>
      <dgm:spPr/>
      <dgm:t>
        <a:bodyPr/>
        <a:lstStyle/>
        <a:p>
          <a:endParaRPr lang="en-GB"/>
        </a:p>
      </dgm:t>
    </dgm:pt>
    <dgm:pt modelId="{4AF5B8CE-A2E1-4F43-8F6F-D37322B73D75}" type="sibTrans" cxnId="{607F8FFD-E36A-4635-B12F-A874383BC286}">
      <dgm:prSet/>
      <dgm:spPr/>
      <dgm:t>
        <a:bodyPr/>
        <a:lstStyle/>
        <a:p>
          <a:endParaRPr lang="en-GB"/>
        </a:p>
      </dgm:t>
    </dgm:pt>
    <dgm:pt modelId="{C38D9092-6F7F-4958-BFF4-20DD7E952448}" type="pres">
      <dgm:prSet presAssocID="{7716F559-7D3C-479C-A263-00B6EEB76563}" presName="Name0" presStyleCnt="0">
        <dgm:presLayoutVars>
          <dgm:dir/>
          <dgm:animLvl val="lvl"/>
          <dgm:resizeHandles val="exact"/>
        </dgm:presLayoutVars>
      </dgm:prSet>
      <dgm:spPr/>
    </dgm:pt>
    <dgm:pt modelId="{F71B5936-0283-4496-BF22-E42AAAEBA90D}" type="pres">
      <dgm:prSet presAssocID="{BCE17215-AFE8-41EC-A156-5EFDB117AD28}" presName="vertFlow" presStyleCnt="0"/>
      <dgm:spPr/>
    </dgm:pt>
    <dgm:pt modelId="{5BAE24BB-784D-4C4D-AA2F-197AE0F2EFF2}" type="pres">
      <dgm:prSet presAssocID="{BCE17215-AFE8-41EC-A156-5EFDB117AD28}" presName="header" presStyleLbl="node1" presStyleIdx="0" presStyleCnt="3"/>
      <dgm:spPr/>
    </dgm:pt>
    <dgm:pt modelId="{65F9C4E5-21EB-42EA-8168-D5BE8255D87F}" type="pres">
      <dgm:prSet presAssocID="{B1A67241-B8ED-4453-8E36-4DDD11E2E9D4}" presName="parTrans" presStyleLbl="sibTrans2D1" presStyleIdx="0" presStyleCnt="19"/>
      <dgm:spPr/>
    </dgm:pt>
    <dgm:pt modelId="{A302D966-C7ED-4ABD-A418-21676CC2F906}" type="pres">
      <dgm:prSet presAssocID="{2F24C6A6-790F-47CA-8427-2C79DA5CCC54}" presName="child" presStyleLbl="alignAccFollowNode1" presStyleIdx="0" presStyleCnt="19">
        <dgm:presLayoutVars>
          <dgm:chMax val="0"/>
          <dgm:bulletEnabled val="1"/>
        </dgm:presLayoutVars>
      </dgm:prSet>
      <dgm:spPr/>
    </dgm:pt>
    <dgm:pt modelId="{78D8E1CA-A033-4D90-B28D-6700C41847D5}" type="pres">
      <dgm:prSet presAssocID="{FE31688D-B1E2-4B7A-AD55-62DE0CCFE617}" presName="sibTrans" presStyleLbl="sibTrans2D1" presStyleIdx="1" presStyleCnt="19"/>
      <dgm:spPr/>
    </dgm:pt>
    <dgm:pt modelId="{08F1491A-ABD4-4EF7-A0FE-7125736D2CD8}" type="pres">
      <dgm:prSet presAssocID="{331671F2-36A9-44B7-93E7-25D8155D46EE}" presName="child" presStyleLbl="alignAccFollowNode1" presStyleIdx="1" presStyleCnt="19">
        <dgm:presLayoutVars>
          <dgm:chMax val="0"/>
          <dgm:bulletEnabled val="1"/>
        </dgm:presLayoutVars>
      </dgm:prSet>
      <dgm:spPr/>
    </dgm:pt>
    <dgm:pt modelId="{82861731-7658-40D0-92FC-23377898831B}" type="pres">
      <dgm:prSet presAssocID="{9845FB16-15DA-4F8B-B474-7636C47C2497}" presName="sibTrans" presStyleLbl="sibTrans2D1" presStyleIdx="2" presStyleCnt="19"/>
      <dgm:spPr/>
    </dgm:pt>
    <dgm:pt modelId="{43071C48-2717-4DAC-B56F-80E87A4E9C9E}" type="pres">
      <dgm:prSet presAssocID="{8A077DDB-5243-4088-A57B-5B24335261EA}" presName="child" presStyleLbl="alignAccFollowNode1" presStyleIdx="2" presStyleCnt="19">
        <dgm:presLayoutVars>
          <dgm:chMax val="0"/>
          <dgm:bulletEnabled val="1"/>
        </dgm:presLayoutVars>
      </dgm:prSet>
      <dgm:spPr/>
    </dgm:pt>
    <dgm:pt modelId="{2225F90E-525B-41AC-9E8E-B48102A145A2}" type="pres">
      <dgm:prSet presAssocID="{21E0339D-6A1B-40E3-997C-5C64E0865557}" presName="sibTrans" presStyleLbl="sibTrans2D1" presStyleIdx="3" presStyleCnt="19"/>
      <dgm:spPr/>
    </dgm:pt>
    <dgm:pt modelId="{30A38E95-9945-4F5D-9A50-6E086F2FBD05}" type="pres">
      <dgm:prSet presAssocID="{69A0ED77-0349-4E19-B92A-2C3214DAA7D3}" presName="child" presStyleLbl="alignAccFollowNode1" presStyleIdx="3" presStyleCnt="19">
        <dgm:presLayoutVars>
          <dgm:chMax val="0"/>
          <dgm:bulletEnabled val="1"/>
        </dgm:presLayoutVars>
      </dgm:prSet>
      <dgm:spPr/>
    </dgm:pt>
    <dgm:pt modelId="{C3DFA2F7-0BF7-4E60-A699-16A50A40288B}" type="pres">
      <dgm:prSet presAssocID="{9412CDC6-D165-4325-91FB-BD3062A31DA7}" presName="sibTrans" presStyleLbl="sibTrans2D1" presStyleIdx="4" presStyleCnt="19"/>
      <dgm:spPr/>
    </dgm:pt>
    <dgm:pt modelId="{2948081E-D022-4C1E-9E89-F2A0A9DAE883}" type="pres">
      <dgm:prSet presAssocID="{B78BA5A6-5A34-4219-982C-5FE5326CFF97}" presName="child" presStyleLbl="alignAccFollowNode1" presStyleIdx="4" presStyleCnt="19">
        <dgm:presLayoutVars>
          <dgm:chMax val="0"/>
          <dgm:bulletEnabled val="1"/>
        </dgm:presLayoutVars>
      </dgm:prSet>
      <dgm:spPr/>
    </dgm:pt>
    <dgm:pt modelId="{749352AA-7C4A-415A-A66F-04F0BCF4DC0F}" type="pres">
      <dgm:prSet presAssocID="{A2CFBA3A-A1FC-4F8C-884E-CA8DC60FEB09}" presName="sibTrans" presStyleLbl="sibTrans2D1" presStyleIdx="5" presStyleCnt="19"/>
      <dgm:spPr/>
    </dgm:pt>
    <dgm:pt modelId="{2EAAADD0-6A78-4087-86B4-DC25A10D81B0}" type="pres">
      <dgm:prSet presAssocID="{0B8F03B8-7EBC-41F8-8CB7-4D038883807D}" presName="child" presStyleLbl="alignAccFollowNode1" presStyleIdx="5" presStyleCnt="19">
        <dgm:presLayoutVars>
          <dgm:chMax val="0"/>
          <dgm:bulletEnabled val="1"/>
        </dgm:presLayoutVars>
      </dgm:prSet>
      <dgm:spPr/>
    </dgm:pt>
    <dgm:pt modelId="{4D7377A3-60BC-4A92-9B13-73A70EAD092F}" type="pres">
      <dgm:prSet presAssocID="{E647EF5D-2B67-41E2-A70D-9092C8D85497}" presName="sibTrans" presStyleLbl="sibTrans2D1" presStyleIdx="6" presStyleCnt="19"/>
      <dgm:spPr/>
    </dgm:pt>
    <dgm:pt modelId="{C2C50B16-CE94-4CB6-9998-73C58DC251FC}" type="pres">
      <dgm:prSet presAssocID="{B883E017-9893-4102-ADDB-8ADE65FCCE1F}" presName="child" presStyleLbl="alignAccFollowNode1" presStyleIdx="6" presStyleCnt="19">
        <dgm:presLayoutVars>
          <dgm:chMax val="0"/>
          <dgm:bulletEnabled val="1"/>
        </dgm:presLayoutVars>
      </dgm:prSet>
      <dgm:spPr/>
    </dgm:pt>
    <dgm:pt modelId="{5FE343E9-E020-45CB-843E-5127E85AE3F7}" type="pres">
      <dgm:prSet presAssocID="{3438E353-E1A1-4567-A3B2-4E4B7327A405}" presName="sibTrans" presStyleLbl="sibTrans2D1" presStyleIdx="7" presStyleCnt="19"/>
      <dgm:spPr/>
    </dgm:pt>
    <dgm:pt modelId="{B71C748D-DA30-47A7-A6EF-735B82A9209B}" type="pres">
      <dgm:prSet presAssocID="{2D9F85D8-5CC8-4AEE-9684-8D04AA65F66F}" presName="child" presStyleLbl="alignAccFollowNode1" presStyleIdx="7" presStyleCnt="19">
        <dgm:presLayoutVars>
          <dgm:chMax val="0"/>
          <dgm:bulletEnabled val="1"/>
        </dgm:presLayoutVars>
      </dgm:prSet>
      <dgm:spPr/>
    </dgm:pt>
    <dgm:pt modelId="{1C6D2CFF-B9B9-4E7C-AD10-95F6D463788C}" type="pres">
      <dgm:prSet presAssocID="{BCE17215-AFE8-41EC-A156-5EFDB117AD28}" presName="hSp" presStyleCnt="0"/>
      <dgm:spPr/>
    </dgm:pt>
    <dgm:pt modelId="{2D992F49-3F97-4A0F-80F0-DB18D9F573D0}" type="pres">
      <dgm:prSet presAssocID="{66001D39-304B-4BDB-8172-646644C3A802}" presName="vertFlow" presStyleCnt="0"/>
      <dgm:spPr/>
    </dgm:pt>
    <dgm:pt modelId="{6D6FE4DA-E8BA-430F-B114-D02EDABB017E}" type="pres">
      <dgm:prSet presAssocID="{66001D39-304B-4BDB-8172-646644C3A802}" presName="header" presStyleLbl="node1" presStyleIdx="1" presStyleCnt="3"/>
      <dgm:spPr/>
    </dgm:pt>
    <dgm:pt modelId="{0CCDA197-0241-455A-A1B6-EBE67D7D4A67}" type="pres">
      <dgm:prSet presAssocID="{12DBBEF6-4732-421A-970E-3875932F52D7}" presName="parTrans" presStyleLbl="sibTrans2D1" presStyleIdx="8" presStyleCnt="19"/>
      <dgm:spPr/>
    </dgm:pt>
    <dgm:pt modelId="{8777A2BD-2794-4AF3-8579-50F3D4E05181}" type="pres">
      <dgm:prSet presAssocID="{F12F5551-AF05-4203-8791-7CAD62DD474D}" presName="child" presStyleLbl="alignAccFollowNode1" presStyleIdx="8" presStyleCnt="19">
        <dgm:presLayoutVars>
          <dgm:chMax val="0"/>
          <dgm:bulletEnabled val="1"/>
        </dgm:presLayoutVars>
      </dgm:prSet>
      <dgm:spPr/>
    </dgm:pt>
    <dgm:pt modelId="{1526F97C-8BA4-4B82-9192-89574433D9B9}" type="pres">
      <dgm:prSet presAssocID="{ED793F83-EB16-4C81-BDE2-FF28D4CDED3C}" presName="sibTrans" presStyleLbl="sibTrans2D1" presStyleIdx="9" presStyleCnt="19"/>
      <dgm:spPr/>
    </dgm:pt>
    <dgm:pt modelId="{3AECA5DE-7398-4F43-89A0-513B8CCE0F6E}" type="pres">
      <dgm:prSet presAssocID="{DE2D71B1-3D9B-40B7-B6A1-46A9D6E57E44}" presName="child" presStyleLbl="alignAccFollowNode1" presStyleIdx="9" presStyleCnt="19">
        <dgm:presLayoutVars>
          <dgm:chMax val="0"/>
          <dgm:bulletEnabled val="1"/>
        </dgm:presLayoutVars>
      </dgm:prSet>
      <dgm:spPr/>
    </dgm:pt>
    <dgm:pt modelId="{B3420166-8E32-420E-B5A3-4088233FCF2C}" type="pres">
      <dgm:prSet presAssocID="{9373D97C-5E03-421C-99F3-2BE0B1E11DA5}" presName="sibTrans" presStyleLbl="sibTrans2D1" presStyleIdx="10" presStyleCnt="19"/>
      <dgm:spPr/>
    </dgm:pt>
    <dgm:pt modelId="{039063CB-1E3F-4121-B6E7-C41552772B07}" type="pres">
      <dgm:prSet presAssocID="{CFB319A4-05E7-4032-8AC0-11402B4F7905}" presName="child" presStyleLbl="alignAccFollowNode1" presStyleIdx="10" presStyleCnt="19">
        <dgm:presLayoutVars>
          <dgm:chMax val="0"/>
          <dgm:bulletEnabled val="1"/>
        </dgm:presLayoutVars>
      </dgm:prSet>
      <dgm:spPr/>
    </dgm:pt>
    <dgm:pt modelId="{0DA2BE32-739F-42B2-825B-92AF98C58C2F}" type="pres">
      <dgm:prSet presAssocID="{40D1EAE9-D21B-4773-80F3-025F97C238E2}" presName="sibTrans" presStyleLbl="sibTrans2D1" presStyleIdx="11" presStyleCnt="19"/>
      <dgm:spPr/>
    </dgm:pt>
    <dgm:pt modelId="{CDA8656C-DF83-46DC-BA79-E507306939F2}" type="pres">
      <dgm:prSet presAssocID="{CC184419-DF36-4397-8764-198A130E93A1}" presName="child" presStyleLbl="alignAccFollowNode1" presStyleIdx="11" presStyleCnt="19">
        <dgm:presLayoutVars>
          <dgm:chMax val="0"/>
          <dgm:bulletEnabled val="1"/>
        </dgm:presLayoutVars>
      </dgm:prSet>
      <dgm:spPr/>
    </dgm:pt>
    <dgm:pt modelId="{A70F5561-DED8-4910-AD85-940C3C8F9941}" type="pres">
      <dgm:prSet presAssocID="{9D9A8B1C-0F0C-46DD-9D2D-4BD196C722EA}" presName="sibTrans" presStyleLbl="sibTrans2D1" presStyleIdx="12" presStyleCnt="19"/>
      <dgm:spPr/>
    </dgm:pt>
    <dgm:pt modelId="{2CC558F9-D2BC-4273-8DCE-C2547F4966B4}" type="pres">
      <dgm:prSet presAssocID="{544F2BBF-1525-4CD0-886A-042EFEB3DF73}" presName="child" presStyleLbl="alignAccFollowNode1" presStyleIdx="12" presStyleCnt="19">
        <dgm:presLayoutVars>
          <dgm:chMax val="0"/>
          <dgm:bulletEnabled val="1"/>
        </dgm:presLayoutVars>
      </dgm:prSet>
      <dgm:spPr/>
    </dgm:pt>
    <dgm:pt modelId="{CFACB6BC-9BB2-462E-8183-6803C86F54A3}" type="pres">
      <dgm:prSet presAssocID="{761349D5-DA66-4C07-BC23-92D6B9CB901C}" presName="sibTrans" presStyleLbl="sibTrans2D1" presStyleIdx="13" presStyleCnt="19"/>
      <dgm:spPr/>
    </dgm:pt>
    <dgm:pt modelId="{FD2F7221-1840-4DD6-8683-79D074010BAB}" type="pres">
      <dgm:prSet presAssocID="{B75F8E87-6728-4D5E-ACA4-2A26279B3B98}" presName="child" presStyleLbl="alignAccFollowNode1" presStyleIdx="13" presStyleCnt="19">
        <dgm:presLayoutVars>
          <dgm:chMax val="0"/>
          <dgm:bulletEnabled val="1"/>
        </dgm:presLayoutVars>
      </dgm:prSet>
      <dgm:spPr/>
    </dgm:pt>
    <dgm:pt modelId="{B3333A74-2018-4608-A0AB-B9B80D61FA6C}" type="pres">
      <dgm:prSet presAssocID="{66001D39-304B-4BDB-8172-646644C3A802}" presName="hSp" presStyleCnt="0"/>
      <dgm:spPr/>
    </dgm:pt>
    <dgm:pt modelId="{DB8E3556-DA8E-430F-8201-50B97B6A8ED0}" type="pres">
      <dgm:prSet presAssocID="{C057865F-79F8-42E5-8567-E8A3319A6D37}" presName="vertFlow" presStyleCnt="0"/>
      <dgm:spPr/>
    </dgm:pt>
    <dgm:pt modelId="{6EC29588-1516-4D0A-A404-6B167CBA199A}" type="pres">
      <dgm:prSet presAssocID="{C057865F-79F8-42E5-8567-E8A3319A6D37}" presName="header" presStyleLbl="node1" presStyleIdx="2" presStyleCnt="3"/>
      <dgm:spPr/>
    </dgm:pt>
    <dgm:pt modelId="{AA45DF68-72E0-4905-81ED-11307119BC48}" type="pres">
      <dgm:prSet presAssocID="{CB1F0843-BC32-4F08-881A-46586CF0F152}" presName="parTrans" presStyleLbl="sibTrans2D1" presStyleIdx="14" presStyleCnt="19"/>
      <dgm:spPr/>
    </dgm:pt>
    <dgm:pt modelId="{6608E216-BC0D-40F3-A896-0DCF30EEC836}" type="pres">
      <dgm:prSet presAssocID="{AE09F885-5B43-4A23-A8E2-DFFFD79D8383}" presName="child" presStyleLbl="alignAccFollowNode1" presStyleIdx="14" presStyleCnt="19">
        <dgm:presLayoutVars>
          <dgm:chMax val="0"/>
          <dgm:bulletEnabled val="1"/>
        </dgm:presLayoutVars>
      </dgm:prSet>
      <dgm:spPr/>
    </dgm:pt>
    <dgm:pt modelId="{9A1DC10A-D10A-4A7B-B2B3-D64CDE16315C}" type="pres">
      <dgm:prSet presAssocID="{51C8340D-CBA3-4A4A-8076-E6D9319AF09A}" presName="sibTrans" presStyleLbl="sibTrans2D1" presStyleIdx="15" presStyleCnt="19"/>
      <dgm:spPr/>
    </dgm:pt>
    <dgm:pt modelId="{7AA345EB-E591-4EBC-A108-ADAF5C3B6238}" type="pres">
      <dgm:prSet presAssocID="{D919620D-1E18-4D35-B00B-EE47EB279236}" presName="child" presStyleLbl="alignAccFollowNode1" presStyleIdx="15" presStyleCnt="19">
        <dgm:presLayoutVars>
          <dgm:chMax val="0"/>
          <dgm:bulletEnabled val="1"/>
        </dgm:presLayoutVars>
      </dgm:prSet>
      <dgm:spPr/>
    </dgm:pt>
    <dgm:pt modelId="{22BEA46A-AD87-4912-90D6-0C69939731A6}" type="pres">
      <dgm:prSet presAssocID="{27FEA21D-2A3A-4DCC-99DD-A951757DE32A}" presName="sibTrans" presStyleLbl="sibTrans2D1" presStyleIdx="16" presStyleCnt="19"/>
      <dgm:spPr/>
    </dgm:pt>
    <dgm:pt modelId="{536142FD-DAE9-4171-BE3D-7A271CA2443C}" type="pres">
      <dgm:prSet presAssocID="{75BF9D6E-F6D0-4177-B9DF-D323713CA66A}" presName="child" presStyleLbl="alignAccFollowNode1" presStyleIdx="16" presStyleCnt="19">
        <dgm:presLayoutVars>
          <dgm:chMax val="0"/>
          <dgm:bulletEnabled val="1"/>
        </dgm:presLayoutVars>
      </dgm:prSet>
      <dgm:spPr/>
    </dgm:pt>
    <dgm:pt modelId="{C078796D-6B2D-41B1-8AE2-51B9B391984E}" type="pres">
      <dgm:prSet presAssocID="{A0F8434A-5C09-40B5-A57C-8C6028BE591C}" presName="sibTrans" presStyleLbl="sibTrans2D1" presStyleIdx="17" presStyleCnt="19"/>
      <dgm:spPr/>
    </dgm:pt>
    <dgm:pt modelId="{86AFAEAC-01AD-49FE-B4C4-D80E137B1C8F}" type="pres">
      <dgm:prSet presAssocID="{3696F0C3-DA88-4DD9-9024-31760196236E}" presName="child" presStyleLbl="alignAccFollowNode1" presStyleIdx="17" presStyleCnt="19">
        <dgm:presLayoutVars>
          <dgm:chMax val="0"/>
          <dgm:bulletEnabled val="1"/>
        </dgm:presLayoutVars>
      </dgm:prSet>
      <dgm:spPr/>
    </dgm:pt>
    <dgm:pt modelId="{4D986B66-FA0B-46A8-B918-107FEC91E9ED}" type="pres">
      <dgm:prSet presAssocID="{9E4294FD-5C37-4D70-94CD-714468AFEF34}" presName="sibTrans" presStyleLbl="sibTrans2D1" presStyleIdx="18" presStyleCnt="19"/>
      <dgm:spPr/>
    </dgm:pt>
    <dgm:pt modelId="{E8E01708-1611-4503-8BE7-AD2D68925A9B}" type="pres">
      <dgm:prSet presAssocID="{3F7635A6-EBDF-4983-A884-C752D2DA4B83}" presName="child" presStyleLbl="alignAccFollowNode1" presStyleIdx="18" presStyleCnt="19">
        <dgm:presLayoutVars>
          <dgm:chMax val="0"/>
          <dgm:bulletEnabled val="1"/>
        </dgm:presLayoutVars>
      </dgm:prSet>
      <dgm:spPr/>
    </dgm:pt>
  </dgm:ptLst>
  <dgm:cxnLst>
    <dgm:cxn modelId="{CB46A106-C40B-4EE0-9C31-32D94304C2AB}" srcId="{66001D39-304B-4BDB-8172-646644C3A802}" destId="{B75F8E87-6728-4D5E-ACA4-2A26279B3B98}" srcOrd="5" destOrd="0" parTransId="{4ACF7471-F2D6-479F-B966-BC9F59E9BD7B}" sibTransId="{F3B46F78-A3D3-4251-A135-30C35129D320}"/>
    <dgm:cxn modelId="{A2FB5609-4F46-4659-A3EB-1A1566EB29FC}" srcId="{C057865F-79F8-42E5-8567-E8A3319A6D37}" destId="{AE09F885-5B43-4A23-A8E2-DFFFD79D8383}" srcOrd="0" destOrd="0" parTransId="{CB1F0843-BC32-4F08-881A-46586CF0F152}" sibTransId="{51C8340D-CBA3-4A4A-8076-E6D9319AF09A}"/>
    <dgm:cxn modelId="{5189C613-D1B7-4B75-8268-98786F864782}" srcId="{66001D39-304B-4BDB-8172-646644C3A802}" destId="{544F2BBF-1525-4CD0-886A-042EFEB3DF73}" srcOrd="4" destOrd="0" parTransId="{00169C12-803D-412E-AC0F-ACD9768C1AD9}" sibTransId="{761349D5-DA66-4C07-BC23-92D6B9CB901C}"/>
    <dgm:cxn modelId="{B3501517-94A4-4838-96C9-6669AD705F6B}" type="presOf" srcId="{CB1F0843-BC32-4F08-881A-46586CF0F152}" destId="{AA45DF68-72E0-4905-81ED-11307119BC48}" srcOrd="0" destOrd="0" presId="urn:microsoft.com/office/officeart/2005/8/layout/lProcess1"/>
    <dgm:cxn modelId="{1CB2531C-B529-4534-8403-31A7BECEAA46}" type="presOf" srcId="{761349D5-DA66-4C07-BC23-92D6B9CB901C}" destId="{CFACB6BC-9BB2-462E-8183-6803C86F54A3}" srcOrd="0" destOrd="0" presId="urn:microsoft.com/office/officeart/2005/8/layout/lProcess1"/>
    <dgm:cxn modelId="{BFEB591C-973F-489B-89ED-5E2F87045728}" type="presOf" srcId="{FE31688D-B1E2-4B7A-AD55-62DE0CCFE617}" destId="{78D8E1CA-A033-4D90-B28D-6700C41847D5}" srcOrd="0" destOrd="0" presId="urn:microsoft.com/office/officeart/2005/8/layout/lProcess1"/>
    <dgm:cxn modelId="{87E5DE22-AACB-4179-885B-B90E1D29E0A9}" type="presOf" srcId="{A2CFBA3A-A1FC-4F8C-884E-CA8DC60FEB09}" destId="{749352AA-7C4A-415A-A66F-04F0BCF4DC0F}" srcOrd="0" destOrd="0" presId="urn:microsoft.com/office/officeart/2005/8/layout/lProcess1"/>
    <dgm:cxn modelId="{CEF5F526-27B2-4FBC-807D-C8564728380D}" type="presOf" srcId="{51C8340D-CBA3-4A4A-8076-E6D9319AF09A}" destId="{9A1DC10A-D10A-4A7B-B2B3-D64CDE16315C}" srcOrd="0" destOrd="0" presId="urn:microsoft.com/office/officeart/2005/8/layout/lProcess1"/>
    <dgm:cxn modelId="{7345392A-6E03-4B06-9C8C-09035D395C7D}" type="presOf" srcId="{3696F0C3-DA88-4DD9-9024-31760196236E}" destId="{86AFAEAC-01AD-49FE-B4C4-D80E137B1C8F}" srcOrd="0" destOrd="0" presId="urn:microsoft.com/office/officeart/2005/8/layout/lProcess1"/>
    <dgm:cxn modelId="{13ED312F-1C2C-4494-94BD-B02B554F51F9}" type="presOf" srcId="{DE2D71B1-3D9B-40B7-B6A1-46A9D6E57E44}" destId="{3AECA5DE-7398-4F43-89A0-513B8CCE0F6E}" srcOrd="0" destOrd="0" presId="urn:microsoft.com/office/officeart/2005/8/layout/lProcess1"/>
    <dgm:cxn modelId="{407DD431-E951-42A3-B74C-1E067A027477}" srcId="{66001D39-304B-4BDB-8172-646644C3A802}" destId="{CFB319A4-05E7-4032-8AC0-11402B4F7905}" srcOrd="2" destOrd="0" parTransId="{9A3CCB66-9A7E-44D9-A5DE-5708892873CD}" sibTransId="{40D1EAE9-D21B-4773-80F3-025F97C238E2}"/>
    <dgm:cxn modelId="{12EF5734-28C4-4C76-9657-33CA23EBF513}" type="presOf" srcId="{ED793F83-EB16-4C81-BDE2-FF28D4CDED3C}" destId="{1526F97C-8BA4-4B82-9192-89574433D9B9}" srcOrd="0" destOrd="0" presId="urn:microsoft.com/office/officeart/2005/8/layout/lProcess1"/>
    <dgm:cxn modelId="{83D27C34-13F1-46D7-BDF4-4EC777089E0E}" type="presOf" srcId="{AE09F885-5B43-4A23-A8E2-DFFFD79D8383}" destId="{6608E216-BC0D-40F3-A896-0DCF30EEC836}" srcOrd="0" destOrd="0" presId="urn:microsoft.com/office/officeart/2005/8/layout/lProcess1"/>
    <dgm:cxn modelId="{12150838-1C29-4F4F-9FE2-1BBE9C19514F}" type="presOf" srcId="{40D1EAE9-D21B-4773-80F3-025F97C238E2}" destId="{0DA2BE32-739F-42B2-825B-92AF98C58C2F}" srcOrd="0" destOrd="0" presId="urn:microsoft.com/office/officeart/2005/8/layout/lProcess1"/>
    <dgm:cxn modelId="{E5F6C43B-88ED-4A22-89D3-F9135D1358D7}" srcId="{66001D39-304B-4BDB-8172-646644C3A802}" destId="{DE2D71B1-3D9B-40B7-B6A1-46A9D6E57E44}" srcOrd="1" destOrd="0" parTransId="{24BBF4E7-879A-4E06-AAFA-269330B4D046}" sibTransId="{9373D97C-5E03-421C-99F3-2BE0B1E11DA5}"/>
    <dgm:cxn modelId="{0DF60C40-E187-4B47-8927-C98AD84FA927}" type="presOf" srcId="{331671F2-36A9-44B7-93E7-25D8155D46EE}" destId="{08F1491A-ABD4-4EF7-A0FE-7125736D2CD8}" srcOrd="0" destOrd="0" presId="urn:microsoft.com/office/officeart/2005/8/layout/lProcess1"/>
    <dgm:cxn modelId="{ECA82840-AC45-472E-96B9-9FAFC0397043}" srcId="{7716F559-7D3C-479C-A263-00B6EEB76563}" destId="{C057865F-79F8-42E5-8567-E8A3319A6D37}" srcOrd="2" destOrd="0" parTransId="{508D6BE4-7136-4231-AE3D-81B7BBD73DD7}" sibTransId="{9D7FB103-3A47-42E7-8AF1-E145641A0834}"/>
    <dgm:cxn modelId="{D9B4A360-D115-4A51-B03F-D504FEFAE67C}" type="presOf" srcId="{D919620D-1E18-4D35-B00B-EE47EB279236}" destId="{7AA345EB-E591-4EBC-A108-ADAF5C3B6238}" srcOrd="0" destOrd="0" presId="urn:microsoft.com/office/officeart/2005/8/layout/lProcess1"/>
    <dgm:cxn modelId="{BAF9A662-5AD1-44AD-8EF1-5FB56591BE1F}" type="presOf" srcId="{7716F559-7D3C-479C-A263-00B6EEB76563}" destId="{C38D9092-6F7F-4958-BFF4-20DD7E952448}" srcOrd="0" destOrd="0" presId="urn:microsoft.com/office/officeart/2005/8/layout/lProcess1"/>
    <dgm:cxn modelId="{6F2F1B65-EE9F-4BA0-AB89-3BFC5791B841}" type="presOf" srcId="{66001D39-304B-4BDB-8172-646644C3A802}" destId="{6D6FE4DA-E8BA-430F-B114-D02EDABB017E}" srcOrd="0" destOrd="0" presId="urn:microsoft.com/office/officeart/2005/8/layout/lProcess1"/>
    <dgm:cxn modelId="{F6EB4945-7CC7-46E3-94E3-F56922E0B9C8}" type="presOf" srcId="{3F7635A6-EBDF-4983-A884-C752D2DA4B83}" destId="{E8E01708-1611-4503-8BE7-AD2D68925A9B}" srcOrd="0" destOrd="0" presId="urn:microsoft.com/office/officeart/2005/8/layout/lProcess1"/>
    <dgm:cxn modelId="{4A02D866-67F0-4AA0-9EA2-52482ADEB0E8}" srcId="{BCE17215-AFE8-41EC-A156-5EFDB117AD28}" destId="{B78BA5A6-5A34-4219-982C-5FE5326CFF97}" srcOrd="4" destOrd="0" parTransId="{CBB4AB43-692F-4E58-B4D3-EE4804E64810}" sibTransId="{A2CFBA3A-A1FC-4F8C-884E-CA8DC60FEB09}"/>
    <dgm:cxn modelId="{EC03F249-3EA2-4BE1-9BE2-FCA1B51C8542}" type="presOf" srcId="{E647EF5D-2B67-41E2-A70D-9092C8D85497}" destId="{4D7377A3-60BC-4A92-9B13-73A70EAD092F}" srcOrd="0" destOrd="0" presId="urn:microsoft.com/office/officeart/2005/8/layout/lProcess1"/>
    <dgm:cxn modelId="{C644654A-F012-4F59-99D8-375F7238CD0C}" type="presOf" srcId="{21E0339D-6A1B-40E3-997C-5C64E0865557}" destId="{2225F90E-525B-41AC-9E8E-B48102A145A2}" srcOrd="0" destOrd="0" presId="urn:microsoft.com/office/officeart/2005/8/layout/lProcess1"/>
    <dgm:cxn modelId="{514EE34A-FB77-4165-BC19-DD405F68B0D8}" type="presOf" srcId="{BCE17215-AFE8-41EC-A156-5EFDB117AD28}" destId="{5BAE24BB-784D-4C4D-AA2F-197AE0F2EFF2}" srcOrd="0" destOrd="0" presId="urn:microsoft.com/office/officeart/2005/8/layout/lProcess1"/>
    <dgm:cxn modelId="{4E30574D-8D6C-40D9-AA0D-DF0A431B79FC}" type="presOf" srcId="{B883E017-9893-4102-ADDB-8ADE65FCCE1F}" destId="{C2C50B16-CE94-4CB6-9998-73C58DC251FC}" srcOrd="0" destOrd="0" presId="urn:microsoft.com/office/officeart/2005/8/layout/lProcess1"/>
    <dgm:cxn modelId="{F8D12471-796D-4D46-9ED9-B396F0EAE1B4}" type="presOf" srcId="{3438E353-E1A1-4567-A3B2-4E4B7327A405}" destId="{5FE343E9-E020-45CB-843E-5127E85AE3F7}" srcOrd="0" destOrd="0" presId="urn:microsoft.com/office/officeart/2005/8/layout/lProcess1"/>
    <dgm:cxn modelId="{A3518653-D95F-4A28-9528-F356BBD1857E}" type="presOf" srcId="{8A077DDB-5243-4088-A57B-5B24335261EA}" destId="{43071C48-2717-4DAC-B56F-80E87A4E9C9E}" srcOrd="0" destOrd="0" presId="urn:microsoft.com/office/officeart/2005/8/layout/lProcess1"/>
    <dgm:cxn modelId="{C60F8956-E1B6-4F26-8A4E-0E5B4C35F993}" srcId="{66001D39-304B-4BDB-8172-646644C3A802}" destId="{CC184419-DF36-4397-8764-198A130E93A1}" srcOrd="3" destOrd="0" parTransId="{9D121048-7E6B-4F54-9719-AD26C1F9006E}" sibTransId="{9D9A8B1C-0F0C-46DD-9D2D-4BD196C722EA}"/>
    <dgm:cxn modelId="{E1EED076-A89F-45C1-A106-4F8FC53BDD90}" srcId="{C057865F-79F8-42E5-8567-E8A3319A6D37}" destId="{75BF9D6E-F6D0-4177-B9DF-D323713CA66A}" srcOrd="2" destOrd="0" parTransId="{3163C20B-66CA-40E3-9E5C-C8B293A3323C}" sibTransId="{A0F8434A-5C09-40B5-A57C-8C6028BE591C}"/>
    <dgm:cxn modelId="{1325195A-B39D-4324-B56B-A20F20298341}" srcId="{C057865F-79F8-42E5-8567-E8A3319A6D37}" destId="{3696F0C3-DA88-4DD9-9024-31760196236E}" srcOrd="3" destOrd="0" parTransId="{55C404F7-FCDE-473F-A993-67C7DD57D2F8}" sibTransId="{9E4294FD-5C37-4D70-94CD-714468AFEF34}"/>
    <dgm:cxn modelId="{4589EC84-97BF-4B6F-B71B-E160C355A0CC}" type="presOf" srcId="{69A0ED77-0349-4E19-B92A-2C3214DAA7D3}" destId="{30A38E95-9945-4F5D-9A50-6E086F2FBD05}" srcOrd="0" destOrd="0" presId="urn:microsoft.com/office/officeart/2005/8/layout/lProcess1"/>
    <dgm:cxn modelId="{FA6CD890-50E5-49BA-AC22-567BAE684534}" type="presOf" srcId="{9412CDC6-D165-4325-91FB-BD3062A31DA7}" destId="{C3DFA2F7-0BF7-4E60-A699-16A50A40288B}" srcOrd="0" destOrd="0" presId="urn:microsoft.com/office/officeart/2005/8/layout/lProcess1"/>
    <dgm:cxn modelId="{99150794-630A-447D-893E-CB7D91B2189B}" type="presOf" srcId="{9373D97C-5E03-421C-99F3-2BE0B1E11DA5}" destId="{B3420166-8E32-420E-B5A3-4088233FCF2C}" srcOrd="0" destOrd="0" presId="urn:microsoft.com/office/officeart/2005/8/layout/lProcess1"/>
    <dgm:cxn modelId="{4ACC4294-7381-4C9A-9AE4-47A4754BE8AA}" type="presOf" srcId="{9D9A8B1C-0F0C-46DD-9D2D-4BD196C722EA}" destId="{A70F5561-DED8-4910-AD85-940C3C8F9941}" srcOrd="0" destOrd="0" presId="urn:microsoft.com/office/officeart/2005/8/layout/lProcess1"/>
    <dgm:cxn modelId="{25934A96-6CD1-4ED3-BD91-92718532C9E8}" type="presOf" srcId="{F12F5551-AF05-4203-8791-7CAD62DD474D}" destId="{8777A2BD-2794-4AF3-8579-50F3D4E05181}" srcOrd="0" destOrd="0" presId="urn:microsoft.com/office/officeart/2005/8/layout/lProcess1"/>
    <dgm:cxn modelId="{2651C498-CB59-4054-A18F-AEE86FEA6957}" type="presOf" srcId="{A0F8434A-5C09-40B5-A57C-8C6028BE591C}" destId="{C078796D-6B2D-41B1-8AE2-51B9B391984E}" srcOrd="0" destOrd="0" presId="urn:microsoft.com/office/officeart/2005/8/layout/lProcess1"/>
    <dgm:cxn modelId="{5AAD7D9E-C831-4154-A29C-0533FEEE9AD6}" type="presOf" srcId="{C057865F-79F8-42E5-8567-E8A3319A6D37}" destId="{6EC29588-1516-4D0A-A404-6B167CBA199A}" srcOrd="0" destOrd="0" presId="urn:microsoft.com/office/officeart/2005/8/layout/lProcess1"/>
    <dgm:cxn modelId="{D7F880A1-0E7A-49CD-93BD-714DF41E1AFA}" srcId="{7716F559-7D3C-479C-A263-00B6EEB76563}" destId="{BCE17215-AFE8-41EC-A156-5EFDB117AD28}" srcOrd="0" destOrd="0" parTransId="{3488769D-D1E2-4C72-9430-0E2DD640019E}" sibTransId="{67B94892-FC8E-4F78-9D3F-220ECAFF8662}"/>
    <dgm:cxn modelId="{496497A9-2285-474D-AB8D-705E618C085E}" srcId="{BCE17215-AFE8-41EC-A156-5EFDB117AD28}" destId="{331671F2-36A9-44B7-93E7-25D8155D46EE}" srcOrd="1" destOrd="0" parTransId="{83CBD6DD-25AF-4E2C-A0A5-252F37F884C7}" sibTransId="{9845FB16-15DA-4F8B-B474-7636C47C2497}"/>
    <dgm:cxn modelId="{84F0C4AA-3EA3-46EE-8C43-A0FCADB7F7BB}" type="presOf" srcId="{75BF9D6E-F6D0-4177-B9DF-D323713CA66A}" destId="{536142FD-DAE9-4171-BE3D-7A271CA2443C}" srcOrd="0" destOrd="0" presId="urn:microsoft.com/office/officeart/2005/8/layout/lProcess1"/>
    <dgm:cxn modelId="{669C74AB-9412-494B-A79A-E56FC0638784}" srcId="{BCE17215-AFE8-41EC-A156-5EFDB117AD28}" destId="{B883E017-9893-4102-ADDB-8ADE65FCCE1F}" srcOrd="6" destOrd="0" parTransId="{733FADEC-1DB7-405C-85B5-B0944C2E9F12}" sibTransId="{3438E353-E1A1-4567-A3B2-4E4B7327A405}"/>
    <dgm:cxn modelId="{5DD46BB5-5FE9-4597-AE62-E3184F7E26E6}" srcId="{BCE17215-AFE8-41EC-A156-5EFDB117AD28}" destId="{2F24C6A6-790F-47CA-8427-2C79DA5CCC54}" srcOrd="0" destOrd="0" parTransId="{B1A67241-B8ED-4453-8E36-4DDD11E2E9D4}" sibTransId="{FE31688D-B1E2-4B7A-AD55-62DE0CCFE617}"/>
    <dgm:cxn modelId="{33AE70B8-3EB8-4B49-B756-460F20FABEF2}" type="presOf" srcId="{9E4294FD-5C37-4D70-94CD-714468AFEF34}" destId="{4D986B66-FA0B-46A8-B918-107FEC91E9ED}" srcOrd="0" destOrd="0" presId="urn:microsoft.com/office/officeart/2005/8/layout/lProcess1"/>
    <dgm:cxn modelId="{D0EF4BC4-BF76-4E69-B411-960101D7937F}" type="presOf" srcId="{12DBBEF6-4732-421A-970E-3875932F52D7}" destId="{0CCDA197-0241-455A-A1B6-EBE67D7D4A67}" srcOrd="0" destOrd="0" presId="urn:microsoft.com/office/officeart/2005/8/layout/lProcess1"/>
    <dgm:cxn modelId="{B7EDDAC9-C629-4AB3-8514-91D7FF984903}" type="presOf" srcId="{0B8F03B8-7EBC-41F8-8CB7-4D038883807D}" destId="{2EAAADD0-6A78-4087-86B4-DC25A10D81B0}" srcOrd="0" destOrd="0" presId="urn:microsoft.com/office/officeart/2005/8/layout/lProcess1"/>
    <dgm:cxn modelId="{4F3308CC-6DA5-4ECC-BE7B-90B7BFC1B905}" type="presOf" srcId="{9845FB16-15DA-4F8B-B474-7636C47C2497}" destId="{82861731-7658-40D0-92FC-23377898831B}" srcOrd="0" destOrd="0" presId="urn:microsoft.com/office/officeart/2005/8/layout/lProcess1"/>
    <dgm:cxn modelId="{2D0ECAD0-7798-413B-B885-872FD617CA93}" type="presOf" srcId="{B75F8E87-6728-4D5E-ACA4-2A26279B3B98}" destId="{FD2F7221-1840-4DD6-8683-79D074010BAB}" srcOrd="0" destOrd="0" presId="urn:microsoft.com/office/officeart/2005/8/layout/lProcess1"/>
    <dgm:cxn modelId="{4777DDD1-C2B1-4150-BC84-B5A3338C2ABD}" type="presOf" srcId="{B78BA5A6-5A34-4219-982C-5FE5326CFF97}" destId="{2948081E-D022-4C1E-9E89-F2A0A9DAE883}" srcOrd="0" destOrd="0" presId="urn:microsoft.com/office/officeart/2005/8/layout/lProcess1"/>
    <dgm:cxn modelId="{EE0533D4-DE4F-4647-9227-2B85179141AD}" type="presOf" srcId="{544F2BBF-1525-4CD0-886A-042EFEB3DF73}" destId="{2CC558F9-D2BC-4273-8DCE-C2547F4966B4}" srcOrd="0" destOrd="0" presId="urn:microsoft.com/office/officeart/2005/8/layout/lProcess1"/>
    <dgm:cxn modelId="{164627D7-9B7C-46A8-AACA-C65C8CE5E652}" srcId="{BCE17215-AFE8-41EC-A156-5EFDB117AD28}" destId="{0B8F03B8-7EBC-41F8-8CB7-4D038883807D}" srcOrd="5" destOrd="0" parTransId="{F83F478A-E669-4713-948B-9D19DC8C94C0}" sibTransId="{E647EF5D-2B67-41E2-A70D-9092C8D85497}"/>
    <dgm:cxn modelId="{4BE72ED7-8007-4D49-8039-FDD6670F0C71}" type="presOf" srcId="{2D9F85D8-5CC8-4AEE-9684-8D04AA65F66F}" destId="{B71C748D-DA30-47A7-A6EF-735B82A9209B}" srcOrd="0" destOrd="0" presId="urn:microsoft.com/office/officeart/2005/8/layout/lProcess1"/>
    <dgm:cxn modelId="{BA2689D7-6B5F-4F5B-84AD-93F700B8F3ED}" srcId="{66001D39-304B-4BDB-8172-646644C3A802}" destId="{F12F5551-AF05-4203-8791-7CAD62DD474D}" srcOrd="0" destOrd="0" parTransId="{12DBBEF6-4732-421A-970E-3875932F52D7}" sibTransId="{ED793F83-EB16-4C81-BDE2-FF28D4CDED3C}"/>
    <dgm:cxn modelId="{DE7412D9-D946-46DA-AAF4-E0383A567621}" type="presOf" srcId="{27FEA21D-2A3A-4DCC-99DD-A951757DE32A}" destId="{22BEA46A-AD87-4912-90D6-0C69939731A6}" srcOrd="0" destOrd="0" presId="urn:microsoft.com/office/officeart/2005/8/layout/lProcess1"/>
    <dgm:cxn modelId="{CC124BDC-BB97-42B0-BAF9-EAE68F044E0B}" type="presOf" srcId="{CFB319A4-05E7-4032-8AC0-11402B4F7905}" destId="{039063CB-1E3F-4121-B6E7-C41552772B07}" srcOrd="0" destOrd="0" presId="urn:microsoft.com/office/officeart/2005/8/layout/lProcess1"/>
    <dgm:cxn modelId="{72135CE4-2D87-4816-9A97-9DF63C2F981A}" type="presOf" srcId="{B1A67241-B8ED-4453-8E36-4DDD11E2E9D4}" destId="{65F9C4E5-21EB-42EA-8168-D5BE8255D87F}" srcOrd="0" destOrd="0" presId="urn:microsoft.com/office/officeart/2005/8/layout/lProcess1"/>
    <dgm:cxn modelId="{0668B8E6-D383-4116-BAE6-DCA224B30B7B}" srcId="{C057865F-79F8-42E5-8567-E8A3319A6D37}" destId="{D919620D-1E18-4D35-B00B-EE47EB279236}" srcOrd="1" destOrd="0" parTransId="{49DD15AA-CEF6-4E38-B66C-0B73D358CC5A}" sibTransId="{27FEA21D-2A3A-4DCC-99DD-A951757DE32A}"/>
    <dgm:cxn modelId="{FF8CE9E6-34D3-4A2A-8264-C1CF03F6C849}" srcId="{BCE17215-AFE8-41EC-A156-5EFDB117AD28}" destId="{69A0ED77-0349-4E19-B92A-2C3214DAA7D3}" srcOrd="3" destOrd="0" parTransId="{44DADEAF-66B5-4096-B481-7C0076BE819E}" sibTransId="{9412CDC6-D165-4325-91FB-BD3062A31DA7}"/>
    <dgm:cxn modelId="{0F919CE8-38E6-4849-956E-A746E7295130}" srcId="{BCE17215-AFE8-41EC-A156-5EFDB117AD28}" destId="{2D9F85D8-5CC8-4AEE-9684-8D04AA65F66F}" srcOrd="7" destOrd="0" parTransId="{F6BCBDC5-A31C-4E2E-B5BC-2288D5186CF0}" sibTransId="{F3CE0DA9-6B08-4DDE-8279-5CF44D1BC071}"/>
    <dgm:cxn modelId="{A6BFC3EA-D75B-4F6A-B2B8-8CE2578BA56B}" srcId="{BCE17215-AFE8-41EC-A156-5EFDB117AD28}" destId="{8A077DDB-5243-4088-A57B-5B24335261EA}" srcOrd="2" destOrd="0" parTransId="{AA0427D0-F2B5-48F3-AB2A-2B4B3B2CD1CE}" sibTransId="{21E0339D-6A1B-40E3-997C-5C64E0865557}"/>
    <dgm:cxn modelId="{029A94F6-8F6C-43CE-A988-E8C7F33E689D}" type="presOf" srcId="{CC184419-DF36-4397-8764-198A130E93A1}" destId="{CDA8656C-DF83-46DC-BA79-E507306939F2}" srcOrd="0" destOrd="0" presId="urn:microsoft.com/office/officeart/2005/8/layout/lProcess1"/>
    <dgm:cxn modelId="{607F8FFD-E36A-4635-B12F-A874383BC286}" srcId="{C057865F-79F8-42E5-8567-E8A3319A6D37}" destId="{3F7635A6-EBDF-4983-A884-C752D2DA4B83}" srcOrd="4" destOrd="0" parTransId="{9450AEC4-25C3-4A8E-AC4A-A927A3CD3C13}" sibTransId="{4AF5B8CE-A2E1-4F43-8F6F-D37322B73D75}"/>
    <dgm:cxn modelId="{7DAF17FE-E273-44D6-A936-648504E6A8FA}" type="presOf" srcId="{2F24C6A6-790F-47CA-8427-2C79DA5CCC54}" destId="{A302D966-C7ED-4ABD-A418-21676CC2F906}" srcOrd="0" destOrd="0" presId="urn:microsoft.com/office/officeart/2005/8/layout/lProcess1"/>
    <dgm:cxn modelId="{3A884AFE-C48A-4B0F-8130-350D993E1405}" srcId="{7716F559-7D3C-479C-A263-00B6EEB76563}" destId="{66001D39-304B-4BDB-8172-646644C3A802}" srcOrd="1" destOrd="0" parTransId="{7A0CC2A7-A4FA-4FE7-9024-85E1F6F9045E}" sibTransId="{4FE6A29F-0EB1-4338-B273-C686F3CABA3B}"/>
    <dgm:cxn modelId="{157D2C9F-6EB8-4F7F-9C6D-35F32F64A35A}" type="presParOf" srcId="{C38D9092-6F7F-4958-BFF4-20DD7E952448}" destId="{F71B5936-0283-4496-BF22-E42AAAEBA90D}" srcOrd="0" destOrd="0" presId="urn:microsoft.com/office/officeart/2005/8/layout/lProcess1"/>
    <dgm:cxn modelId="{628468FB-525E-47F2-A159-B9C7B1C7C365}" type="presParOf" srcId="{F71B5936-0283-4496-BF22-E42AAAEBA90D}" destId="{5BAE24BB-784D-4C4D-AA2F-197AE0F2EFF2}" srcOrd="0" destOrd="0" presId="urn:microsoft.com/office/officeart/2005/8/layout/lProcess1"/>
    <dgm:cxn modelId="{8A40362E-5B2B-409F-AF2B-0B8D4BA4295F}" type="presParOf" srcId="{F71B5936-0283-4496-BF22-E42AAAEBA90D}" destId="{65F9C4E5-21EB-42EA-8168-D5BE8255D87F}" srcOrd="1" destOrd="0" presId="urn:microsoft.com/office/officeart/2005/8/layout/lProcess1"/>
    <dgm:cxn modelId="{E2A0D708-9785-4C2A-872B-D75D90D26643}" type="presParOf" srcId="{F71B5936-0283-4496-BF22-E42AAAEBA90D}" destId="{A302D966-C7ED-4ABD-A418-21676CC2F906}" srcOrd="2" destOrd="0" presId="urn:microsoft.com/office/officeart/2005/8/layout/lProcess1"/>
    <dgm:cxn modelId="{0E00046D-D528-40EA-836E-88E2472B9324}" type="presParOf" srcId="{F71B5936-0283-4496-BF22-E42AAAEBA90D}" destId="{78D8E1CA-A033-4D90-B28D-6700C41847D5}" srcOrd="3" destOrd="0" presId="urn:microsoft.com/office/officeart/2005/8/layout/lProcess1"/>
    <dgm:cxn modelId="{F76E45C7-703A-44AA-B0E7-001C75AE762F}" type="presParOf" srcId="{F71B5936-0283-4496-BF22-E42AAAEBA90D}" destId="{08F1491A-ABD4-4EF7-A0FE-7125736D2CD8}" srcOrd="4" destOrd="0" presId="urn:microsoft.com/office/officeart/2005/8/layout/lProcess1"/>
    <dgm:cxn modelId="{E2E9AC54-6479-4D23-B723-E4AA38F1BF45}" type="presParOf" srcId="{F71B5936-0283-4496-BF22-E42AAAEBA90D}" destId="{82861731-7658-40D0-92FC-23377898831B}" srcOrd="5" destOrd="0" presId="urn:microsoft.com/office/officeart/2005/8/layout/lProcess1"/>
    <dgm:cxn modelId="{6341E609-43BD-44EE-996A-8CE64259AD43}" type="presParOf" srcId="{F71B5936-0283-4496-BF22-E42AAAEBA90D}" destId="{43071C48-2717-4DAC-B56F-80E87A4E9C9E}" srcOrd="6" destOrd="0" presId="urn:microsoft.com/office/officeart/2005/8/layout/lProcess1"/>
    <dgm:cxn modelId="{479703B2-B235-404D-A11D-495DEAE0AAF0}" type="presParOf" srcId="{F71B5936-0283-4496-BF22-E42AAAEBA90D}" destId="{2225F90E-525B-41AC-9E8E-B48102A145A2}" srcOrd="7" destOrd="0" presId="urn:microsoft.com/office/officeart/2005/8/layout/lProcess1"/>
    <dgm:cxn modelId="{094C8417-8B29-48F9-B479-B7618901C0CA}" type="presParOf" srcId="{F71B5936-0283-4496-BF22-E42AAAEBA90D}" destId="{30A38E95-9945-4F5D-9A50-6E086F2FBD05}" srcOrd="8" destOrd="0" presId="urn:microsoft.com/office/officeart/2005/8/layout/lProcess1"/>
    <dgm:cxn modelId="{927A77DA-0B8F-4A4F-B9E8-E8CCDAC1C94F}" type="presParOf" srcId="{F71B5936-0283-4496-BF22-E42AAAEBA90D}" destId="{C3DFA2F7-0BF7-4E60-A699-16A50A40288B}" srcOrd="9" destOrd="0" presId="urn:microsoft.com/office/officeart/2005/8/layout/lProcess1"/>
    <dgm:cxn modelId="{F76C7A83-6CC2-44FA-819D-7562A1BA1B4E}" type="presParOf" srcId="{F71B5936-0283-4496-BF22-E42AAAEBA90D}" destId="{2948081E-D022-4C1E-9E89-F2A0A9DAE883}" srcOrd="10" destOrd="0" presId="urn:microsoft.com/office/officeart/2005/8/layout/lProcess1"/>
    <dgm:cxn modelId="{1E51FBC1-D805-4C25-BE02-9E22FE92611E}" type="presParOf" srcId="{F71B5936-0283-4496-BF22-E42AAAEBA90D}" destId="{749352AA-7C4A-415A-A66F-04F0BCF4DC0F}" srcOrd="11" destOrd="0" presId="urn:microsoft.com/office/officeart/2005/8/layout/lProcess1"/>
    <dgm:cxn modelId="{E3D40D27-5AB5-4DBF-88EB-97269FE67A14}" type="presParOf" srcId="{F71B5936-0283-4496-BF22-E42AAAEBA90D}" destId="{2EAAADD0-6A78-4087-86B4-DC25A10D81B0}" srcOrd="12" destOrd="0" presId="urn:microsoft.com/office/officeart/2005/8/layout/lProcess1"/>
    <dgm:cxn modelId="{6972F399-143F-4825-BFDA-5CE75C47ED74}" type="presParOf" srcId="{F71B5936-0283-4496-BF22-E42AAAEBA90D}" destId="{4D7377A3-60BC-4A92-9B13-73A70EAD092F}" srcOrd="13" destOrd="0" presId="urn:microsoft.com/office/officeart/2005/8/layout/lProcess1"/>
    <dgm:cxn modelId="{54C22DAE-D452-4F4E-A2DC-C9EE7B7DD177}" type="presParOf" srcId="{F71B5936-0283-4496-BF22-E42AAAEBA90D}" destId="{C2C50B16-CE94-4CB6-9998-73C58DC251FC}" srcOrd="14" destOrd="0" presId="urn:microsoft.com/office/officeart/2005/8/layout/lProcess1"/>
    <dgm:cxn modelId="{52E27197-0818-48E4-821D-DD9D528AB65F}" type="presParOf" srcId="{F71B5936-0283-4496-BF22-E42AAAEBA90D}" destId="{5FE343E9-E020-45CB-843E-5127E85AE3F7}" srcOrd="15" destOrd="0" presId="urn:microsoft.com/office/officeart/2005/8/layout/lProcess1"/>
    <dgm:cxn modelId="{E1F2B61F-5D69-42D3-B107-CB4D9073FC76}" type="presParOf" srcId="{F71B5936-0283-4496-BF22-E42AAAEBA90D}" destId="{B71C748D-DA30-47A7-A6EF-735B82A9209B}" srcOrd="16" destOrd="0" presId="urn:microsoft.com/office/officeart/2005/8/layout/lProcess1"/>
    <dgm:cxn modelId="{AF4B6F43-FBC3-4B9B-AEF1-C8947E58B5FF}" type="presParOf" srcId="{C38D9092-6F7F-4958-BFF4-20DD7E952448}" destId="{1C6D2CFF-B9B9-4E7C-AD10-95F6D463788C}" srcOrd="1" destOrd="0" presId="urn:microsoft.com/office/officeart/2005/8/layout/lProcess1"/>
    <dgm:cxn modelId="{3F2905B9-CDDC-4AB2-A0C9-9E014531FCA0}" type="presParOf" srcId="{C38D9092-6F7F-4958-BFF4-20DD7E952448}" destId="{2D992F49-3F97-4A0F-80F0-DB18D9F573D0}" srcOrd="2" destOrd="0" presId="urn:microsoft.com/office/officeart/2005/8/layout/lProcess1"/>
    <dgm:cxn modelId="{2CE89721-2CF9-4BA1-8ACD-349E9EA555FF}" type="presParOf" srcId="{2D992F49-3F97-4A0F-80F0-DB18D9F573D0}" destId="{6D6FE4DA-E8BA-430F-B114-D02EDABB017E}" srcOrd="0" destOrd="0" presId="urn:microsoft.com/office/officeart/2005/8/layout/lProcess1"/>
    <dgm:cxn modelId="{53D5A1AB-00A2-4BEF-8CB1-F87FC700159A}" type="presParOf" srcId="{2D992F49-3F97-4A0F-80F0-DB18D9F573D0}" destId="{0CCDA197-0241-455A-A1B6-EBE67D7D4A67}" srcOrd="1" destOrd="0" presId="urn:microsoft.com/office/officeart/2005/8/layout/lProcess1"/>
    <dgm:cxn modelId="{95DAE3A2-5CD0-45C1-882F-D6B579A1E7CE}" type="presParOf" srcId="{2D992F49-3F97-4A0F-80F0-DB18D9F573D0}" destId="{8777A2BD-2794-4AF3-8579-50F3D4E05181}" srcOrd="2" destOrd="0" presId="urn:microsoft.com/office/officeart/2005/8/layout/lProcess1"/>
    <dgm:cxn modelId="{E38B9B1F-9059-4395-9AB0-AC0A0983C9E3}" type="presParOf" srcId="{2D992F49-3F97-4A0F-80F0-DB18D9F573D0}" destId="{1526F97C-8BA4-4B82-9192-89574433D9B9}" srcOrd="3" destOrd="0" presId="urn:microsoft.com/office/officeart/2005/8/layout/lProcess1"/>
    <dgm:cxn modelId="{EFD665B0-C796-4236-B7CD-2EE7BD7560BE}" type="presParOf" srcId="{2D992F49-3F97-4A0F-80F0-DB18D9F573D0}" destId="{3AECA5DE-7398-4F43-89A0-513B8CCE0F6E}" srcOrd="4" destOrd="0" presId="urn:microsoft.com/office/officeart/2005/8/layout/lProcess1"/>
    <dgm:cxn modelId="{3A70D541-F7A4-46E2-BA56-8DB11C08985F}" type="presParOf" srcId="{2D992F49-3F97-4A0F-80F0-DB18D9F573D0}" destId="{B3420166-8E32-420E-B5A3-4088233FCF2C}" srcOrd="5" destOrd="0" presId="urn:microsoft.com/office/officeart/2005/8/layout/lProcess1"/>
    <dgm:cxn modelId="{12374D97-B498-484F-8D87-A6802FF7DB27}" type="presParOf" srcId="{2D992F49-3F97-4A0F-80F0-DB18D9F573D0}" destId="{039063CB-1E3F-4121-B6E7-C41552772B07}" srcOrd="6" destOrd="0" presId="urn:microsoft.com/office/officeart/2005/8/layout/lProcess1"/>
    <dgm:cxn modelId="{74AFC2FA-CAAE-4952-991B-D63BCFF18A5F}" type="presParOf" srcId="{2D992F49-3F97-4A0F-80F0-DB18D9F573D0}" destId="{0DA2BE32-739F-42B2-825B-92AF98C58C2F}" srcOrd="7" destOrd="0" presId="urn:microsoft.com/office/officeart/2005/8/layout/lProcess1"/>
    <dgm:cxn modelId="{79411CD7-18DA-4E09-B2D3-F16E15723D72}" type="presParOf" srcId="{2D992F49-3F97-4A0F-80F0-DB18D9F573D0}" destId="{CDA8656C-DF83-46DC-BA79-E507306939F2}" srcOrd="8" destOrd="0" presId="urn:microsoft.com/office/officeart/2005/8/layout/lProcess1"/>
    <dgm:cxn modelId="{54A02832-1BDB-4328-84B1-0AC7546E3D26}" type="presParOf" srcId="{2D992F49-3F97-4A0F-80F0-DB18D9F573D0}" destId="{A70F5561-DED8-4910-AD85-940C3C8F9941}" srcOrd="9" destOrd="0" presId="urn:microsoft.com/office/officeart/2005/8/layout/lProcess1"/>
    <dgm:cxn modelId="{2963D901-3D70-4155-B1FE-0270629BA1A2}" type="presParOf" srcId="{2D992F49-3F97-4A0F-80F0-DB18D9F573D0}" destId="{2CC558F9-D2BC-4273-8DCE-C2547F4966B4}" srcOrd="10" destOrd="0" presId="urn:microsoft.com/office/officeart/2005/8/layout/lProcess1"/>
    <dgm:cxn modelId="{34D6CF7B-8A6B-41AA-A1D4-90867CD40EE5}" type="presParOf" srcId="{2D992F49-3F97-4A0F-80F0-DB18D9F573D0}" destId="{CFACB6BC-9BB2-462E-8183-6803C86F54A3}" srcOrd="11" destOrd="0" presId="urn:microsoft.com/office/officeart/2005/8/layout/lProcess1"/>
    <dgm:cxn modelId="{77C9F585-4F2F-4077-AAFF-F86BEF7F6193}" type="presParOf" srcId="{2D992F49-3F97-4A0F-80F0-DB18D9F573D0}" destId="{FD2F7221-1840-4DD6-8683-79D074010BAB}" srcOrd="12" destOrd="0" presId="urn:microsoft.com/office/officeart/2005/8/layout/lProcess1"/>
    <dgm:cxn modelId="{08357781-ED3B-454D-940C-0C3C98D64D0A}" type="presParOf" srcId="{C38D9092-6F7F-4958-BFF4-20DD7E952448}" destId="{B3333A74-2018-4608-A0AB-B9B80D61FA6C}" srcOrd="3" destOrd="0" presId="urn:microsoft.com/office/officeart/2005/8/layout/lProcess1"/>
    <dgm:cxn modelId="{BE22125A-5419-4AAA-8BB6-9765A8AD8276}" type="presParOf" srcId="{C38D9092-6F7F-4958-BFF4-20DD7E952448}" destId="{DB8E3556-DA8E-430F-8201-50B97B6A8ED0}" srcOrd="4" destOrd="0" presId="urn:microsoft.com/office/officeart/2005/8/layout/lProcess1"/>
    <dgm:cxn modelId="{CA9D6561-083A-46E5-B20F-A13D61147FB6}" type="presParOf" srcId="{DB8E3556-DA8E-430F-8201-50B97B6A8ED0}" destId="{6EC29588-1516-4D0A-A404-6B167CBA199A}" srcOrd="0" destOrd="0" presId="urn:microsoft.com/office/officeart/2005/8/layout/lProcess1"/>
    <dgm:cxn modelId="{6A253387-FD36-4D78-BC58-5E4FF454CE87}" type="presParOf" srcId="{DB8E3556-DA8E-430F-8201-50B97B6A8ED0}" destId="{AA45DF68-72E0-4905-81ED-11307119BC48}" srcOrd="1" destOrd="0" presId="urn:microsoft.com/office/officeart/2005/8/layout/lProcess1"/>
    <dgm:cxn modelId="{ED6DC943-3453-4D6E-8D7E-9D1720BAE344}" type="presParOf" srcId="{DB8E3556-DA8E-430F-8201-50B97B6A8ED0}" destId="{6608E216-BC0D-40F3-A896-0DCF30EEC836}" srcOrd="2" destOrd="0" presId="urn:microsoft.com/office/officeart/2005/8/layout/lProcess1"/>
    <dgm:cxn modelId="{38BA51A0-86DC-4563-BFCC-9234C36CA109}" type="presParOf" srcId="{DB8E3556-DA8E-430F-8201-50B97B6A8ED0}" destId="{9A1DC10A-D10A-4A7B-B2B3-D64CDE16315C}" srcOrd="3" destOrd="0" presId="urn:microsoft.com/office/officeart/2005/8/layout/lProcess1"/>
    <dgm:cxn modelId="{DA15B906-CA89-448A-A242-DAFE9FA61BB4}" type="presParOf" srcId="{DB8E3556-DA8E-430F-8201-50B97B6A8ED0}" destId="{7AA345EB-E591-4EBC-A108-ADAF5C3B6238}" srcOrd="4" destOrd="0" presId="urn:microsoft.com/office/officeart/2005/8/layout/lProcess1"/>
    <dgm:cxn modelId="{E40EF246-412F-4629-B90F-4B43B1BE52DD}" type="presParOf" srcId="{DB8E3556-DA8E-430F-8201-50B97B6A8ED0}" destId="{22BEA46A-AD87-4912-90D6-0C69939731A6}" srcOrd="5" destOrd="0" presId="urn:microsoft.com/office/officeart/2005/8/layout/lProcess1"/>
    <dgm:cxn modelId="{1B531DEA-6B61-49FA-A53F-EED273CD8116}" type="presParOf" srcId="{DB8E3556-DA8E-430F-8201-50B97B6A8ED0}" destId="{536142FD-DAE9-4171-BE3D-7A271CA2443C}" srcOrd="6" destOrd="0" presId="urn:microsoft.com/office/officeart/2005/8/layout/lProcess1"/>
    <dgm:cxn modelId="{EAD78F82-5986-45EF-BF19-88F977994193}" type="presParOf" srcId="{DB8E3556-DA8E-430F-8201-50B97B6A8ED0}" destId="{C078796D-6B2D-41B1-8AE2-51B9B391984E}" srcOrd="7" destOrd="0" presId="urn:microsoft.com/office/officeart/2005/8/layout/lProcess1"/>
    <dgm:cxn modelId="{210503E5-E853-41B2-ACB4-928DAAAA4BDA}" type="presParOf" srcId="{DB8E3556-DA8E-430F-8201-50B97B6A8ED0}" destId="{86AFAEAC-01AD-49FE-B4C4-D80E137B1C8F}" srcOrd="8" destOrd="0" presId="urn:microsoft.com/office/officeart/2005/8/layout/lProcess1"/>
    <dgm:cxn modelId="{408AA812-B0EF-488C-9A91-8AF3FC669DA7}" type="presParOf" srcId="{DB8E3556-DA8E-430F-8201-50B97B6A8ED0}" destId="{4D986B66-FA0B-46A8-B918-107FEC91E9ED}" srcOrd="9" destOrd="0" presId="urn:microsoft.com/office/officeart/2005/8/layout/lProcess1"/>
    <dgm:cxn modelId="{A092A28E-304A-433E-914F-DB7A026A4014}" type="presParOf" srcId="{DB8E3556-DA8E-430F-8201-50B97B6A8ED0}" destId="{E8E01708-1611-4503-8BE7-AD2D68925A9B}" srcOrd="1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84594-1BE5-46A8-B23D-39B081FF117E}"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GB"/>
        </a:p>
      </dgm:t>
    </dgm:pt>
    <dgm:pt modelId="{BEAF46E0-AC46-44E7-A29B-7B9E79487509}">
      <dgm:prSet phldrT="[Text]"/>
      <dgm:spPr/>
      <dgm:t>
        <a:bodyPr/>
        <a:lstStyle/>
        <a:p>
          <a:r>
            <a:rPr lang="en-GB" b="1" dirty="0"/>
            <a:t>When contacting the practice, the team will ask a series of questions</a:t>
          </a:r>
        </a:p>
      </dgm:t>
    </dgm:pt>
    <dgm:pt modelId="{E6BCE00E-A68A-408D-876D-E24AECE6C4E9}" type="parTrans" cxnId="{A309C61A-3126-4090-B4AB-B12C5F2026F8}">
      <dgm:prSet/>
      <dgm:spPr/>
      <dgm:t>
        <a:bodyPr/>
        <a:lstStyle/>
        <a:p>
          <a:endParaRPr lang="en-GB"/>
        </a:p>
      </dgm:t>
    </dgm:pt>
    <dgm:pt modelId="{CF9369DD-F11C-4BE7-B788-54C3300AE0D0}" type="sibTrans" cxnId="{A309C61A-3126-4090-B4AB-B12C5F2026F8}">
      <dgm:prSet/>
      <dgm:spPr/>
      <dgm:t>
        <a:bodyPr/>
        <a:lstStyle/>
        <a:p>
          <a:endParaRPr lang="en-GB"/>
        </a:p>
      </dgm:t>
    </dgm:pt>
    <dgm:pt modelId="{7CAC244F-B849-439E-9D89-DB878F7C6AE7}">
      <dgm:prSet/>
      <dgm:spPr/>
      <dgm:t>
        <a:bodyPr/>
        <a:lstStyle/>
        <a:p>
          <a:r>
            <a:rPr lang="en-GB" b="1" dirty="0"/>
            <a:t>One route in referral pathway for patients</a:t>
          </a:r>
        </a:p>
      </dgm:t>
    </dgm:pt>
    <dgm:pt modelId="{BBA6F936-6929-4699-9E80-C632E9E26E56}" type="parTrans" cxnId="{BE4323E4-30C0-4B2B-BC44-D4A87CB8D901}">
      <dgm:prSet/>
      <dgm:spPr/>
      <dgm:t>
        <a:bodyPr/>
        <a:lstStyle/>
        <a:p>
          <a:endParaRPr lang="en-GB"/>
        </a:p>
      </dgm:t>
    </dgm:pt>
    <dgm:pt modelId="{3B832807-D5EA-4632-A8CE-2FBAB0E41615}" type="sibTrans" cxnId="{BE4323E4-30C0-4B2B-BC44-D4A87CB8D901}">
      <dgm:prSet/>
      <dgm:spPr/>
      <dgm:t>
        <a:bodyPr/>
        <a:lstStyle/>
        <a:p>
          <a:endParaRPr lang="en-GB"/>
        </a:p>
      </dgm:t>
    </dgm:pt>
    <dgm:pt modelId="{56695514-EC75-49D6-A629-04DDD197FB55}">
      <dgm:prSet/>
      <dgm:spPr/>
      <dgm:t>
        <a:bodyPr/>
        <a:lstStyle/>
        <a:p>
          <a:r>
            <a:rPr lang="en-GB" b="1" dirty="0"/>
            <a:t>From this they will navigate you to the correct service or clinician</a:t>
          </a:r>
        </a:p>
      </dgm:t>
    </dgm:pt>
    <dgm:pt modelId="{D24B0D09-E862-45EA-9342-C5CE0FF8998E}" type="parTrans" cxnId="{49CAEFC4-804E-49DD-9EAF-DD8112258715}">
      <dgm:prSet/>
      <dgm:spPr/>
      <dgm:t>
        <a:bodyPr/>
        <a:lstStyle/>
        <a:p>
          <a:endParaRPr lang="en-GB"/>
        </a:p>
      </dgm:t>
    </dgm:pt>
    <dgm:pt modelId="{28BB2F7B-2855-48A2-84F6-C99689EB6163}" type="sibTrans" cxnId="{49CAEFC4-804E-49DD-9EAF-DD8112258715}">
      <dgm:prSet/>
      <dgm:spPr/>
      <dgm:t>
        <a:bodyPr/>
        <a:lstStyle/>
        <a:p>
          <a:endParaRPr lang="en-GB"/>
        </a:p>
      </dgm:t>
    </dgm:pt>
    <dgm:pt modelId="{1CD8CBC0-B139-41C2-9F77-E6F934485D2D}" type="pres">
      <dgm:prSet presAssocID="{81E84594-1BE5-46A8-B23D-39B081FF117E}" presName="CompostProcess" presStyleCnt="0">
        <dgm:presLayoutVars>
          <dgm:dir/>
          <dgm:resizeHandles val="exact"/>
        </dgm:presLayoutVars>
      </dgm:prSet>
      <dgm:spPr/>
    </dgm:pt>
    <dgm:pt modelId="{4804A889-0D90-4C80-894A-1B9C73858D55}" type="pres">
      <dgm:prSet presAssocID="{81E84594-1BE5-46A8-B23D-39B081FF117E}" presName="arrow" presStyleLbl="bgShp" presStyleIdx="0" presStyleCnt="1"/>
      <dgm:spPr/>
    </dgm:pt>
    <dgm:pt modelId="{ADAB3E51-A3FC-4986-AB97-9CCB9CFCE1A2}" type="pres">
      <dgm:prSet presAssocID="{81E84594-1BE5-46A8-B23D-39B081FF117E}" presName="linearProcess" presStyleCnt="0"/>
      <dgm:spPr/>
    </dgm:pt>
    <dgm:pt modelId="{A626358D-F66F-410E-BAE2-9895FDA6710C}" type="pres">
      <dgm:prSet presAssocID="{7CAC244F-B849-439E-9D89-DB878F7C6AE7}" presName="textNode" presStyleLbl="node1" presStyleIdx="0" presStyleCnt="3">
        <dgm:presLayoutVars>
          <dgm:bulletEnabled val="1"/>
        </dgm:presLayoutVars>
      </dgm:prSet>
      <dgm:spPr/>
    </dgm:pt>
    <dgm:pt modelId="{7FB353B3-C37F-406F-8DCC-3FDCFF049840}" type="pres">
      <dgm:prSet presAssocID="{3B832807-D5EA-4632-A8CE-2FBAB0E41615}" presName="sibTrans" presStyleCnt="0"/>
      <dgm:spPr/>
    </dgm:pt>
    <dgm:pt modelId="{BCF677A3-18E8-48EF-BDF5-10F332737972}" type="pres">
      <dgm:prSet presAssocID="{BEAF46E0-AC46-44E7-A29B-7B9E79487509}" presName="textNode" presStyleLbl="node1" presStyleIdx="1" presStyleCnt="3">
        <dgm:presLayoutVars>
          <dgm:bulletEnabled val="1"/>
        </dgm:presLayoutVars>
      </dgm:prSet>
      <dgm:spPr/>
    </dgm:pt>
    <dgm:pt modelId="{ED204122-75EC-4261-AC45-6A9540D70506}" type="pres">
      <dgm:prSet presAssocID="{CF9369DD-F11C-4BE7-B788-54C3300AE0D0}" presName="sibTrans" presStyleCnt="0"/>
      <dgm:spPr/>
    </dgm:pt>
    <dgm:pt modelId="{CF5492C9-383C-45B3-A596-7D3CFD17B123}" type="pres">
      <dgm:prSet presAssocID="{56695514-EC75-49D6-A629-04DDD197FB55}" presName="textNode" presStyleLbl="node1" presStyleIdx="2" presStyleCnt="3">
        <dgm:presLayoutVars>
          <dgm:bulletEnabled val="1"/>
        </dgm:presLayoutVars>
      </dgm:prSet>
      <dgm:spPr/>
    </dgm:pt>
  </dgm:ptLst>
  <dgm:cxnLst>
    <dgm:cxn modelId="{A309C61A-3126-4090-B4AB-B12C5F2026F8}" srcId="{81E84594-1BE5-46A8-B23D-39B081FF117E}" destId="{BEAF46E0-AC46-44E7-A29B-7B9E79487509}" srcOrd="1" destOrd="0" parTransId="{E6BCE00E-A68A-408D-876D-E24AECE6C4E9}" sibTransId="{CF9369DD-F11C-4BE7-B788-54C3300AE0D0}"/>
    <dgm:cxn modelId="{98226132-99E5-4D3E-9901-51129906A62F}" type="presOf" srcId="{81E84594-1BE5-46A8-B23D-39B081FF117E}" destId="{1CD8CBC0-B139-41C2-9F77-E6F934485D2D}" srcOrd="0" destOrd="0" presId="urn:microsoft.com/office/officeart/2005/8/layout/hProcess9"/>
    <dgm:cxn modelId="{9C252134-4160-40DB-A7E3-5DFAD16664DA}" type="presOf" srcId="{56695514-EC75-49D6-A629-04DDD197FB55}" destId="{CF5492C9-383C-45B3-A596-7D3CFD17B123}" srcOrd="0" destOrd="0" presId="urn:microsoft.com/office/officeart/2005/8/layout/hProcess9"/>
    <dgm:cxn modelId="{64A8CBB5-7ED9-421A-BA62-D04B8EA76A9F}" type="presOf" srcId="{7CAC244F-B849-439E-9D89-DB878F7C6AE7}" destId="{A626358D-F66F-410E-BAE2-9895FDA6710C}" srcOrd="0" destOrd="0" presId="urn:microsoft.com/office/officeart/2005/8/layout/hProcess9"/>
    <dgm:cxn modelId="{49CAEFC4-804E-49DD-9EAF-DD8112258715}" srcId="{81E84594-1BE5-46A8-B23D-39B081FF117E}" destId="{56695514-EC75-49D6-A629-04DDD197FB55}" srcOrd="2" destOrd="0" parTransId="{D24B0D09-E862-45EA-9342-C5CE0FF8998E}" sibTransId="{28BB2F7B-2855-48A2-84F6-C99689EB6163}"/>
    <dgm:cxn modelId="{BE4323E4-30C0-4B2B-BC44-D4A87CB8D901}" srcId="{81E84594-1BE5-46A8-B23D-39B081FF117E}" destId="{7CAC244F-B849-439E-9D89-DB878F7C6AE7}" srcOrd="0" destOrd="0" parTransId="{BBA6F936-6929-4699-9E80-C632E9E26E56}" sibTransId="{3B832807-D5EA-4632-A8CE-2FBAB0E41615}"/>
    <dgm:cxn modelId="{F377B5FA-4326-412C-9B3F-D2EFEE367362}" type="presOf" srcId="{BEAF46E0-AC46-44E7-A29B-7B9E79487509}" destId="{BCF677A3-18E8-48EF-BDF5-10F332737972}" srcOrd="0" destOrd="0" presId="urn:microsoft.com/office/officeart/2005/8/layout/hProcess9"/>
    <dgm:cxn modelId="{1C688C6C-B815-409E-B2E3-F21AA451A192}" type="presParOf" srcId="{1CD8CBC0-B139-41C2-9F77-E6F934485D2D}" destId="{4804A889-0D90-4C80-894A-1B9C73858D55}" srcOrd="0" destOrd="0" presId="urn:microsoft.com/office/officeart/2005/8/layout/hProcess9"/>
    <dgm:cxn modelId="{AAA51AC3-E7B9-42CB-89A2-D874A2C854D7}" type="presParOf" srcId="{1CD8CBC0-B139-41C2-9F77-E6F934485D2D}" destId="{ADAB3E51-A3FC-4986-AB97-9CCB9CFCE1A2}" srcOrd="1" destOrd="0" presId="urn:microsoft.com/office/officeart/2005/8/layout/hProcess9"/>
    <dgm:cxn modelId="{0344EA6C-DA62-4F90-887D-5DD46F460C8D}" type="presParOf" srcId="{ADAB3E51-A3FC-4986-AB97-9CCB9CFCE1A2}" destId="{A626358D-F66F-410E-BAE2-9895FDA6710C}" srcOrd="0" destOrd="0" presId="urn:microsoft.com/office/officeart/2005/8/layout/hProcess9"/>
    <dgm:cxn modelId="{222FD45A-A648-4197-AB4E-AF85294586EE}" type="presParOf" srcId="{ADAB3E51-A3FC-4986-AB97-9CCB9CFCE1A2}" destId="{7FB353B3-C37F-406F-8DCC-3FDCFF049840}" srcOrd="1" destOrd="0" presId="urn:microsoft.com/office/officeart/2005/8/layout/hProcess9"/>
    <dgm:cxn modelId="{AB5FCD31-AE78-4FB6-AD66-A83A4B11D8B7}" type="presParOf" srcId="{ADAB3E51-A3FC-4986-AB97-9CCB9CFCE1A2}" destId="{BCF677A3-18E8-48EF-BDF5-10F332737972}" srcOrd="2" destOrd="0" presId="urn:microsoft.com/office/officeart/2005/8/layout/hProcess9"/>
    <dgm:cxn modelId="{71911541-F6AE-4005-B826-6AB5C57DCE98}" type="presParOf" srcId="{ADAB3E51-A3FC-4986-AB97-9CCB9CFCE1A2}" destId="{ED204122-75EC-4261-AC45-6A9540D70506}" srcOrd="3" destOrd="0" presId="urn:microsoft.com/office/officeart/2005/8/layout/hProcess9"/>
    <dgm:cxn modelId="{3F329C91-1D12-43B9-9373-D8DFD6A9B206}" type="presParOf" srcId="{ADAB3E51-A3FC-4986-AB97-9CCB9CFCE1A2}" destId="{CF5492C9-383C-45B3-A596-7D3CFD17B123}"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716F559-7D3C-479C-A263-00B6EEB765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BCE17215-AFE8-41EC-A156-5EFDB117AD28}">
      <dgm:prSet phldrT="[Text]"/>
      <dgm:spPr>
        <a:xfrm>
          <a:off x="1860734" y="1127"/>
          <a:ext cx="2235205" cy="558801"/>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Responsive</a:t>
          </a:r>
        </a:p>
      </dgm:t>
    </dgm:pt>
    <dgm:pt modelId="{3488769D-D1E2-4C72-9430-0E2DD640019E}" type="parTrans" cxnId="{D7F880A1-0E7A-49CD-93BD-714DF41E1AFA}">
      <dgm:prSet/>
      <dgm:spPr/>
      <dgm:t>
        <a:bodyPr/>
        <a:lstStyle/>
        <a:p>
          <a:endParaRPr lang="en-GB"/>
        </a:p>
      </dgm:t>
    </dgm:pt>
    <dgm:pt modelId="{67B94892-FC8E-4F78-9D3F-220ECAFF8662}" type="sibTrans" cxnId="{D7F880A1-0E7A-49CD-93BD-714DF41E1AFA}">
      <dgm:prSet/>
      <dgm:spPr/>
      <dgm:t>
        <a:bodyPr/>
        <a:lstStyle/>
        <a:p>
          <a:endParaRPr lang="en-GB"/>
        </a:p>
      </dgm:t>
    </dgm:pt>
    <dgm:pt modelId="{2F24C6A6-790F-47CA-8427-2C79DA5CCC54}">
      <dgm:prSet phldrT="[Text]"/>
      <dgm:spPr>
        <a:xfrm>
          <a:off x="1860734" y="75550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Person-centred care</a:t>
          </a:r>
        </a:p>
      </dgm:t>
    </dgm:pt>
    <dgm:pt modelId="{B1A67241-B8ED-4453-8E36-4DDD11E2E9D4}" type="parTrans" cxnId="{5DD46BB5-5FE9-4597-AE62-E3184F7E26E6}">
      <dgm:prSet/>
      <dgm:spPr>
        <a:xfrm rot="5400000">
          <a:off x="2929441" y="608823"/>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FE31688D-B1E2-4B7A-AD55-62DE0CCFE617}" type="sibTrans" cxnId="{5DD46BB5-5FE9-4597-AE62-E3184F7E26E6}">
      <dgm:prSet/>
      <dgm:spPr>
        <a:xfrm rot="5400000">
          <a:off x="2929441" y="1363205"/>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331671F2-36A9-44B7-93E7-25D8155D46EE}">
      <dgm:prSet phldrT="[Text]"/>
      <dgm:spPr>
        <a:xfrm>
          <a:off x="1860734" y="1509890"/>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Care provision, integration, and continuity</a:t>
          </a:r>
        </a:p>
      </dgm:t>
    </dgm:pt>
    <dgm:pt modelId="{83CBD6DD-25AF-4E2C-A0A5-252F37F884C7}" type="parTrans" cxnId="{496497A9-2285-474D-AB8D-705E618C085E}">
      <dgm:prSet/>
      <dgm:spPr/>
      <dgm:t>
        <a:bodyPr/>
        <a:lstStyle/>
        <a:p>
          <a:endParaRPr lang="en-GB"/>
        </a:p>
      </dgm:t>
    </dgm:pt>
    <dgm:pt modelId="{9845FB16-15DA-4F8B-B474-7636C47C2497}" type="sibTrans" cxnId="{496497A9-2285-474D-AB8D-705E618C085E}">
      <dgm:prSet/>
      <dgm:spPr>
        <a:xfrm rot="5400000">
          <a:off x="2929441" y="2117587"/>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66001D39-304B-4BDB-8172-646644C3A802}">
      <dgm:prSet phldrT="[Text]"/>
      <dgm:spPr>
        <a:xfrm>
          <a:off x="4408868" y="1127"/>
          <a:ext cx="2235205" cy="558801"/>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Well-led</a:t>
          </a:r>
        </a:p>
      </dgm:t>
    </dgm:pt>
    <dgm:pt modelId="{7A0CC2A7-A4FA-4FE7-9024-85E1F6F9045E}" type="parTrans" cxnId="{3A884AFE-C48A-4B0F-8130-350D993E1405}">
      <dgm:prSet/>
      <dgm:spPr/>
      <dgm:t>
        <a:bodyPr/>
        <a:lstStyle/>
        <a:p>
          <a:endParaRPr lang="en-GB"/>
        </a:p>
      </dgm:t>
    </dgm:pt>
    <dgm:pt modelId="{4FE6A29F-0EB1-4338-B273-C686F3CABA3B}" type="sibTrans" cxnId="{3A884AFE-C48A-4B0F-8130-350D993E1405}">
      <dgm:prSet/>
      <dgm:spPr/>
      <dgm:t>
        <a:bodyPr/>
        <a:lstStyle/>
        <a:p>
          <a:endParaRPr lang="en-GB"/>
        </a:p>
      </dgm:t>
    </dgm:pt>
    <dgm:pt modelId="{F12F5551-AF05-4203-8791-7CAD62DD474D}">
      <dgm:prSet phldrT="[Text]"/>
      <dgm:spPr>
        <a:xfrm>
          <a:off x="4408868" y="75550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Shared direction and culture</a:t>
          </a:r>
        </a:p>
      </dgm:t>
    </dgm:pt>
    <dgm:pt modelId="{12DBBEF6-4732-421A-970E-3875932F52D7}" type="parTrans" cxnId="{BA2689D7-6B5F-4F5B-84AD-93F700B8F3ED}">
      <dgm:prSet/>
      <dgm:spPr>
        <a:xfrm rot="5400000">
          <a:off x="5477575" y="608823"/>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ED793F83-EB16-4C81-BDE2-FF28D4CDED3C}" type="sibTrans" cxnId="{BA2689D7-6B5F-4F5B-84AD-93F700B8F3ED}">
      <dgm:prSet/>
      <dgm:spPr>
        <a:xfrm rot="5400000">
          <a:off x="5477575" y="1363205"/>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DE2D71B1-3D9B-40B7-B6A1-46A9D6E57E44}">
      <dgm:prSet phldrT="[Text]"/>
      <dgm:spPr>
        <a:xfrm>
          <a:off x="4408868" y="1509890"/>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Capable, compassionate and inclusive leaders</a:t>
          </a:r>
        </a:p>
      </dgm:t>
    </dgm:pt>
    <dgm:pt modelId="{24BBF4E7-879A-4E06-AAFA-269330B4D046}" type="parTrans" cxnId="{E5F6C43B-88ED-4A22-89D3-F9135D1358D7}">
      <dgm:prSet/>
      <dgm:spPr/>
      <dgm:t>
        <a:bodyPr/>
        <a:lstStyle/>
        <a:p>
          <a:endParaRPr lang="en-GB"/>
        </a:p>
      </dgm:t>
    </dgm:pt>
    <dgm:pt modelId="{9373D97C-5E03-421C-99F3-2BE0B1E11DA5}" type="sibTrans" cxnId="{E5F6C43B-88ED-4A22-89D3-F9135D1358D7}">
      <dgm:prSet/>
      <dgm:spPr>
        <a:xfrm rot="5278634">
          <a:off x="5490836" y="2117587"/>
          <a:ext cx="97912"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8A077DDB-5243-4088-A57B-5B24335261EA}">
      <dgm:prSet phldrT="[Text]"/>
      <dgm:spPr>
        <a:xfrm>
          <a:off x="1860734" y="2264272"/>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Providing information</a:t>
          </a:r>
        </a:p>
      </dgm:t>
    </dgm:pt>
    <dgm:pt modelId="{AA0427D0-F2B5-48F3-AB2A-2B4B3B2CD1CE}" type="parTrans" cxnId="{A6BFC3EA-D75B-4F6A-B2B8-8CE2578BA56B}">
      <dgm:prSet/>
      <dgm:spPr/>
      <dgm:t>
        <a:bodyPr/>
        <a:lstStyle/>
        <a:p>
          <a:endParaRPr lang="en-GB"/>
        </a:p>
      </dgm:t>
    </dgm:pt>
    <dgm:pt modelId="{21E0339D-6A1B-40E3-997C-5C64E0865557}" type="sibTrans" cxnId="{A6BFC3EA-D75B-4F6A-B2B8-8CE2578BA56B}">
      <dgm:prSet/>
      <dgm:spPr>
        <a:xfrm rot="5400000">
          <a:off x="2929441" y="2871969"/>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69A0ED77-0349-4E19-B92A-2C3214DAA7D3}">
      <dgm:prSet phldrT="[Text]"/>
      <dgm:spPr>
        <a:xfrm>
          <a:off x="1860734" y="3018654"/>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Listening to and involving people</a:t>
          </a:r>
        </a:p>
      </dgm:t>
    </dgm:pt>
    <dgm:pt modelId="{44DADEAF-66B5-4096-B481-7C0076BE819E}" type="parTrans" cxnId="{FF8CE9E6-34D3-4A2A-8264-C1CF03F6C849}">
      <dgm:prSet/>
      <dgm:spPr/>
      <dgm:t>
        <a:bodyPr/>
        <a:lstStyle/>
        <a:p>
          <a:endParaRPr lang="en-GB"/>
        </a:p>
      </dgm:t>
    </dgm:pt>
    <dgm:pt modelId="{9412CDC6-D165-4325-91FB-BD3062A31DA7}" type="sibTrans" cxnId="{FF8CE9E6-34D3-4A2A-8264-C1CF03F6C849}">
      <dgm:prSet/>
      <dgm:spPr>
        <a:xfrm rot="5400000">
          <a:off x="2929441" y="3626350"/>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B78BA5A6-5A34-4219-982C-5FE5326CFF97}">
      <dgm:prSet phldrT="[Text]"/>
      <dgm:spPr>
        <a:xfrm>
          <a:off x="1860734" y="3773036"/>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Equity in access</a:t>
          </a:r>
        </a:p>
      </dgm:t>
    </dgm:pt>
    <dgm:pt modelId="{CBB4AB43-692F-4E58-B4D3-EE4804E64810}" type="parTrans" cxnId="{4A02D866-67F0-4AA0-9EA2-52482ADEB0E8}">
      <dgm:prSet/>
      <dgm:spPr/>
      <dgm:t>
        <a:bodyPr/>
        <a:lstStyle/>
        <a:p>
          <a:endParaRPr lang="en-GB"/>
        </a:p>
      </dgm:t>
    </dgm:pt>
    <dgm:pt modelId="{A2CFBA3A-A1FC-4F8C-884E-CA8DC60FEB09}" type="sibTrans" cxnId="{4A02D866-67F0-4AA0-9EA2-52482ADEB0E8}">
      <dgm:prSet/>
      <dgm:spPr>
        <a:xfrm rot="5400000">
          <a:off x="2929441" y="4380732"/>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0B8F03B8-7EBC-41F8-8CB7-4D038883807D}">
      <dgm:prSet phldrT="[Text]"/>
      <dgm:spPr>
        <a:xfrm>
          <a:off x="1860734" y="4527417"/>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Equity in experiences and outcomes</a:t>
          </a:r>
        </a:p>
      </dgm:t>
    </dgm:pt>
    <dgm:pt modelId="{F83F478A-E669-4713-948B-9D19DC8C94C0}" type="parTrans" cxnId="{164627D7-9B7C-46A8-AACA-C65C8CE5E652}">
      <dgm:prSet/>
      <dgm:spPr/>
      <dgm:t>
        <a:bodyPr/>
        <a:lstStyle/>
        <a:p>
          <a:endParaRPr lang="en-GB"/>
        </a:p>
      </dgm:t>
    </dgm:pt>
    <dgm:pt modelId="{E647EF5D-2B67-41E2-A70D-9092C8D85497}" type="sibTrans" cxnId="{164627D7-9B7C-46A8-AACA-C65C8CE5E652}">
      <dgm:prSet/>
      <dgm:spPr>
        <a:xfrm rot="5400000">
          <a:off x="2929441" y="5135114"/>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B883E017-9893-4102-ADDB-8ADE65FCCE1F}">
      <dgm:prSet phldrT="[Text]"/>
      <dgm:spPr>
        <a:xfrm>
          <a:off x="1860734" y="528179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Planning for the future</a:t>
          </a:r>
        </a:p>
      </dgm:t>
    </dgm:pt>
    <dgm:pt modelId="{733FADEC-1DB7-405C-85B5-B0944C2E9F12}" type="parTrans" cxnId="{669C74AB-9412-494B-A79A-E56FC0638784}">
      <dgm:prSet/>
      <dgm:spPr/>
      <dgm:t>
        <a:bodyPr/>
        <a:lstStyle/>
        <a:p>
          <a:endParaRPr lang="en-GB"/>
        </a:p>
      </dgm:t>
    </dgm:pt>
    <dgm:pt modelId="{3438E353-E1A1-4567-A3B2-4E4B7327A405}" type="sibTrans" cxnId="{669C74AB-9412-494B-A79A-E56FC0638784}">
      <dgm:prSet/>
      <dgm:spPr/>
      <dgm:t>
        <a:bodyPr/>
        <a:lstStyle/>
        <a:p>
          <a:endParaRPr lang="en-GB"/>
        </a:p>
      </dgm:t>
    </dgm:pt>
    <dgm:pt modelId="{CFB319A4-05E7-4032-8AC0-11402B4F7905}">
      <dgm:prSet phldrT="[Text]"/>
      <dgm:spPr>
        <a:xfrm>
          <a:off x="4435512" y="2264272"/>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Freedom to speak up</a:t>
          </a:r>
        </a:p>
      </dgm:t>
    </dgm:pt>
    <dgm:pt modelId="{9A3CCB66-9A7E-44D9-A5DE-5708892873CD}" type="parTrans" cxnId="{407DD431-E951-42A3-B74C-1E067A027477}">
      <dgm:prSet/>
      <dgm:spPr/>
      <dgm:t>
        <a:bodyPr/>
        <a:lstStyle/>
        <a:p>
          <a:endParaRPr lang="en-GB"/>
        </a:p>
      </dgm:t>
    </dgm:pt>
    <dgm:pt modelId="{40D1EAE9-D21B-4773-80F3-025F97C238E2}" type="sibTrans" cxnId="{407DD431-E951-42A3-B74C-1E067A027477}">
      <dgm:prSet/>
      <dgm:spPr>
        <a:xfrm rot="5521366">
          <a:off x="5490836" y="2871969"/>
          <a:ext cx="97912"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CC184419-DF36-4397-8764-198A130E93A1}">
      <dgm:prSet phldrT="[Text]"/>
      <dgm:spPr>
        <a:xfrm>
          <a:off x="4408868" y="3018654"/>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Workforce equality, diversity and inclusion</a:t>
          </a:r>
        </a:p>
      </dgm:t>
    </dgm:pt>
    <dgm:pt modelId="{9D121048-7E6B-4F54-9719-AD26C1F9006E}" type="parTrans" cxnId="{C60F8956-E1B6-4F26-8A4E-0E5B4C35F993}">
      <dgm:prSet/>
      <dgm:spPr/>
      <dgm:t>
        <a:bodyPr/>
        <a:lstStyle/>
        <a:p>
          <a:endParaRPr lang="en-GB"/>
        </a:p>
      </dgm:t>
    </dgm:pt>
    <dgm:pt modelId="{9D9A8B1C-0F0C-46DD-9D2D-4BD196C722EA}" type="sibTrans" cxnId="{C60F8956-E1B6-4F26-8A4E-0E5B4C35F993}">
      <dgm:prSet/>
      <dgm:spPr>
        <a:xfrm rot="5400000">
          <a:off x="5477575" y="3626350"/>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544F2BBF-1525-4CD0-886A-042EFEB3DF73}">
      <dgm:prSet phldrT="[Text]"/>
      <dgm:spPr>
        <a:xfrm>
          <a:off x="4408868" y="3773036"/>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Governance, management and sustainability</a:t>
          </a:r>
        </a:p>
      </dgm:t>
    </dgm:pt>
    <dgm:pt modelId="{00169C12-803D-412E-AC0F-ACD9768C1AD9}" type="parTrans" cxnId="{5189C613-D1B7-4B75-8268-98786F864782}">
      <dgm:prSet/>
      <dgm:spPr/>
      <dgm:t>
        <a:bodyPr/>
        <a:lstStyle/>
        <a:p>
          <a:endParaRPr lang="en-GB"/>
        </a:p>
      </dgm:t>
    </dgm:pt>
    <dgm:pt modelId="{761349D5-DA66-4C07-BC23-92D6B9CB901C}" type="sibTrans" cxnId="{5189C613-D1B7-4B75-8268-98786F864782}">
      <dgm:prSet/>
      <dgm:spPr>
        <a:xfrm rot="5400000">
          <a:off x="5477575" y="4380732"/>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B75F8E87-6728-4D5E-ACA4-2A26279B3B98}">
      <dgm:prSet phldrT="[Text]"/>
      <dgm:spPr>
        <a:xfrm>
          <a:off x="4408868" y="4527417"/>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Partnerships and communities</a:t>
          </a:r>
        </a:p>
      </dgm:t>
    </dgm:pt>
    <dgm:pt modelId="{4ACF7471-F2D6-479F-B966-BC9F59E9BD7B}" type="parTrans" cxnId="{CB46A106-C40B-4EE0-9C31-32D94304C2AB}">
      <dgm:prSet/>
      <dgm:spPr/>
      <dgm:t>
        <a:bodyPr/>
        <a:lstStyle/>
        <a:p>
          <a:endParaRPr lang="en-GB"/>
        </a:p>
      </dgm:t>
    </dgm:pt>
    <dgm:pt modelId="{F3B46F78-A3D3-4251-A135-30C35129D320}" type="sibTrans" cxnId="{CB46A106-C40B-4EE0-9C31-32D94304C2AB}">
      <dgm:prSet/>
      <dgm:spPr>
        <a:xfrm rot="5400000">
          <a:off x="5477575" y="5135114"/>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646D2EE9-62E0-46EE-9723-5E908E669592}">
      <dgm:prSet phldrT="[Text]"/>
      <dgm:spPr>
        <a:xfrm>
          <a:off x="4408868" y="528179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Learning, improvement and innovation</a:t>
          </a:r>
        </a:p>
      </dgm:t>
    </dgm:pt>
    <dgm:pt modelId="{B3292CB5-6ECA-42D6-A5FB-5EBBC40FDDD7}" type="parTrans" cxnId="{BD3463ED-B047-4F84-BD55-BE844587DAA2}">
      <dgm:prSet/>
      <dgm:spPr/>
      <dgm:t>
        <a:bodyPr/>
        <a:lstStyle/>
        <a:p>
          <a:endParaRPr lang="en-GB"/>
        </a:p>
      </dgm:t>
    </dgm:pt>
    <dgm:pt modelId="{5F40776E-1FA2-4845-96E3-1DC5DBB38FA6}" type="sibTrans" cxnId="{BD3463ED-B047-4F84-BD55-BE844587DAA2}">
      <dgm:prSet/>
      <dgm:spPr>
        <a:xfrm rot="5400000">
          <a:off x="5477575" y="5889496"/>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26D4D861-E84C-4C98-9B7C-F9A81143D4E3}">
      <dgm:prSet phldrT="[Text]"/>
      <dgm:spPr>
        <a:xfrm>
          <a:off x="4408868" y="6036181"/>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Environmental sustainability – sustainable development</a:t>
          </a:r>
        </a:p>
      </dgm:t>
    </dgm:pt>
    <dgm:pt modelId="{C1AC4E5A-DD26-4CF3-B061-E0181DB7ABAD}" type="parTrans" cxnId="{011B43A0-71D9-468E-8CD8-FB9024E935C9}">
      <dgm:prSet/>
      <dgm:spPr/>
      <dgm:t>
        <a:bodyPr/>
        <a:lstStyle/>
        <a:p>
          <a:endParaRPr lang="en-GB"/>
        </a:p>
      </dgm:t>
    </dgm:pt>
    <dgm:pt modelId="{B02488ED-0941-4EDE-8DD5-4A8192E63538}" type="sibTrans" cxnId="{011B43A0-71D9-468E-8CD8-FB9024E935C9}">
      <dgm:prSet/>
      <dgm:spPr/>
      <dgm:t>
        <a:bodyPr/>
        <a:lstStyle/>
        <a:p>
          <a:endParaRPr lang="en-GB"/>
        </a:p>
      </dgm:t>
    </dgm:pt>
    <dgm:pt modelId="{C38D9092-6F7F-4958-BFF4-20DD7E952448}" type="pres">
      <dgm:prSet presAssocID="{7716F559-7D3C-479C-A263-00B6EEB76563}" presName="Name0" presStyleCnt="0">
        <dgm:presLayoutVars>
          <dgm:dir/>
          <dgm:animLvl val="lvl"/>
          <dgm:resizeHandles val="exact"/>
        </dgm:presLayoutVars>
      </dgm:prSet>
      <dgm:spPr/>
    </dgm:pt>
    <dgm:pt modelId="{F71B5936-0283-4496-BF22-E42AAAEBA90D}" type="pres">
      <dgm:prSet presAssocID="{BCE17215-AFE8-41EC-A156-5EFDB117AD28}" presName="vertFlow" presStyleCnt="0"/>
      <dgm:spPr/>
    </dgm:pt>
    <dgm:pt modelId="{5BAE24BB-784D-4C4D-AA2F-197AE0F2EFF2}" type="pres">
      <dgm:prSet presAssocID="{BCE17215-AFE8-41EC-A156-5EFDB117AD28}" presName="header" presStyleLbl="node1" presStyleIdx="0" presStyleCnt="2"/>
      <dgm:spPr/>
    </dgm:pt>
    <dgm:pt modelId="{65F9C4E5-21EB-42EA-8168-D5BE8255D87F}" type="pres">
      <dgm:prSet presAssocID="{B1A67241-B8ED-4453-8E36-4DDD11E2E9D4}" presName="parTrans" presStyleLbl="sibTrans2D1" presStyleIdx="0" presStyleCnt="15"/>
      <dgm:spPr/>
    </dgm:pt>
    <dgm:pt modelId="{A302D966-C7ED-4ABD-A418-21676CC2F906}" type="pres">
      <dgm:prSet presAssocID="{2F24C6A6-790F-47CA-8427-2C79DA5CCC54}" presName="child" presStyleLbl="alignAccFollowNode1" presStyleIdx="0" presStyleCnt="15">
        <dgm:presLayoutVars>
          <dgm:chMax val="0"/>
          <dgm:bulletEnabled val="1"/>
        </dgm:presLayoutVars>
      </dgm:prSet>
      <dgm:spPr/>
    </dgm:pt>
    <dgm:pt modelId="{78D8E1CA-A033-4D90-B28D-6700C41847D5}" type="pres">
      <dgm:prSet presAssocID="{FE31688D-B1E2-4B7A-AD55-62DE0CCFE617}" presName="sibTrans" presStyleLbl="sibTrans2D1" presStyleIdx="1" presStyleCnt="15"/>
      <dgm:spPr/>
    </dgm:pt>
    <dgm:pt modelId="{08F1491A-ABD4-4EF7-A0FE-7125736D2CD8}" type="pres">
      <dgm:prSet presAssocID="{331671F2-36A9-44B7-93E7-25D8155D46EE}" presName="child" presStyleLbl="alignAccFollowNode1" presStyleIdx="1" presStyleCnt="15">
        <dgm:presLayoutVars>
          <dgm:chMax val="0"/>
          <dgm:bulletEnabled val="1"/>
        </dgm:presLayoutVars>
      </dgm:prSet>
      <dgm:spPr/>
    </dgm:pt>
    <dgm:pt modelId="{82861731-7658-40D0-92FC-23377898831B}" type="pres">
      <dgm:prSet presAssocID="{9845FB16-15DA-4F8B-B474-7636C47C2497}" presName="sibTrans" presStyleLbl="sibTrans2D1" presStyleIdx="2" presStyleCnt="15"/>
      <dgm:spPr/>
    </dgm:pt>
    <dgm:pt modelId="{43071C48-2717-4DAC-B56F-80E87A4E9C9E}" type="pres">
      <dgm:prSet presAssocID="{8A077DDB-5243-4088-A57B-5B24335261EA}" presName="child" presStyleLbl="alignAccFollowNode1" presStyleIdx="2" presStyleCnt="15">
        <dgm:presLayoutVars>
          <dgm:chMax val="0"/>
          <dgm:bulletEnabled val="1"/>
        </dgm:presLayoutVars>
      </dgm:prSet>
      <dgm:spPr/>
    </dgm:pt>
    <dgm:pt modelId="{2225F90E-525B-41AC-9E8E-B48102A145A2}" type="pres">
      <dgm:prSet presAssocID="{21E0339D-6A1B-40E3-997C-5C64E0865557}" presName="sibTrans" presStyleLbl="sibTrans2D1" presStyleIdx="3" presStyleCnt="15"/>
      <dgm:spPr/>
    </dgm:pt>
    <dgm:pt modelId="{30A38E95-9945-4F5D-9A50-6E086F2FBD05}" type="pres">
      <dgm:prSet presAssocID="{69A0ED77-0349-4E19-B92A-2C3214DAA7D3}" presName="child" presStyleLbl="alignAccFollowNode1" presStyleIdx="3" presStyleCnt="15">
        <dgm:presLayoutVars>
          <dgm:chMax val="0"/>
          <dgm:bulletEnabled val="1"/>
        </dgm:presLayoutVars>
      </dgm:prSet>
      <dgm:spPr/>
    </dgm:pt>
    <dgm:pt modelId="{C3DFA2F7-0BF7-4E60-A699-16A50A40288B}" type="pres">
      <dgm:prSet presAssocID="{9412CDC6-D165-4325-91FB-BD3062A31DA7}" presName="sibTrans" presStyleLbl="sibTrans2D1" presStyleIdx="4" presStyleCnt="15"/>
      <dgm:spPr/>
    </dgm:pt>
    <dgm:pt modelId="{2948081E-D022-4C1E-9E89-F2A0A9DAE883}" type="pres">
      <dgm:prSet presAssocID="{B78BA5A6-5A34-4219-982C-5FE5326CFF97}" presName="child" presStyleLbl="alignAccFollowNode1" presStyleIdx="4" presStyleCnt="15">
        <dgm:presLayoutVars>
          <dgm:chMax val="0"/>
          <dgm:bulletEnabled val="1"/>
        </dgm:presLayoutVars>
      </dgm:prSet>
      <dgm:spPr/>
    </dgm:pt>
    <dgm:pt modelId="{749352AA-7C4A-415A-A66F-04F0BCF4DC0F}" type="pres">
      <dgm:prSet presAssocID="{A2CFBA3A-A1FC-4F8C-884E-CA8DC60FEB09}" presName="sibTrans" presStyleLbl="sibTrans2D1" presStyleIdx="5" presStyleCnt="15"/>
      <dgm:spPr/>
    </dgm:pt>
    <dgm:pt modelId="{2EAAADD0-6A78-4087-86B4-DC25A10D81B0}" type="pres">
      <dgm:prSet presAssocID="{0B8F03B8-7EBC-41F8-8CB7-4D038883807D}" presName="child" presStyleLbl="alignAccFollowNode1" presStyleIdx="5" presStyleCnt="15">
        <dgm:presLayoutVars>
          <dgm:chMax val="0"/>
          <dgm:bulletEnabled val="1"/>
        </dgm:presLayoutVars>
      </dgm:prSet>
      <dgm:spPr/>
    </dgm:pt>
    <dgm:pt modelId="{4D7377A3-60BC-4A92-9B13-73A70EAD092F}" type="pres">
      <dgm:prSet presAssocID="{E647EF5D-2B67-41E2-A70D-9092C8D85497}" presName="sibTrans" presStyleLbl="sibTrans2D1" presStyleIdx="6" presStyleCnt="15"/>
      <dgm:spPr/>
    </dgm:pt>
    <dgm:pt modelId="{C2C50B16-CE94-4CB6-9998-73C58DC251FC}" type="pres">
      <dgm:prSet presAssocID="{B883E017-9893-4102-ADDB-8ADE65FCCE1F}" presName="child" presStyleLbl="alignAccFollowNode1" presStyleIdx="6" presStyleCnt="15">
        <dgm:presLayoutVars>
          <dgm:chMax val="0"/>
          <dgm:bulletEnabled val="1"/>
        </dgm:presLayoutVars>
      </dgm:prSet>
      <dgm:spPr/>
    </dgm:pt>
    <dgm:pt modelId="{1C6D2CFF-B9B9-4E7C-AD10-95F6D463788C}" type="pres">
      <dgm:prSet presAssocID="{BCE17215-AFE8-41EC-A156-5EFDB117AD28}" presName="hSp" presStyleCnt="0"/>
      <dgm:spPr/>
    </dgm:pt>
    <dgm:pt modelId="{2D992F49-3F97-4A0F-80F0-DB18D9F573D0}" type="pres">
      <dgm:prSet presAssocID="{66001D39-304B-4BDB-8172-646644C3A802}" presName="vertFlow" presStyleCnt="0"/>
      <dgm:spPr/>
    </dgm:pt>
    <dgm:pt modelId="{6D6FE4DA-E8BA-430F-B114-D02EDABB017E}" type="pres">
      <dgm:prSet presAssocID="{66001D39-304B-4BDB-8172-646644C3A802}" presName="header" presStyleLbl="node1" presStyleIdx="1" presStyleCnt="2"/>
      <dgm:spPr/>
    </dgm:pt>
    <dgm:pt modelId="{0CCDA197-0241-455A-A1B6-EBE67D7D4A67}" type="pres">
      <dgm:prSet presAssocID="{12DBBEF6-4732-421A-970E-3875932F52D7}" presName="parTrans" presStyleLbl="sibTrans2D1" presStyleIdx="7" presStyleCnt="15"/>
      <dgm:spPr/>
    </dgm:pt>
    <dgm:pt modelId="{8777A2BD-2794-4AF3-8579-50F3D4E05181}" type="pres">
      <dgm:prSet presAssocID="{F12F5551-AF05-4203-8791-7CAD62DD474D}" presName="child" presStyleLbl="alignAccFollowNode1" presStyleIdx="7" presStyleCnt="15">
        <dgm:presLayoutVars>
          <dgm:chMax val="0"/>
          <dgm:bulletEnabled val="1"/>
        </dgm:presLayoutVars>
      </dgm:prSet>
      <dgm:spPr/>
    </dgm:pt>
    <dgm:pt modelId="{1526F97C-8BA4-4B82-9192-89574433D9B9}" type="pres">
      <dgm:prSet presAssocID="{ED793F83-EB16-4C81-BDE2-FF28D4CDED3C}" presName="sibTrans" presStyleLbl="sibTrans2D1" presStyleIdx="8" presStyleCnt="15"/>
      <dgm:spPr/>
    </dgm:pt>
    <dgm:pt modelId="{3AECA5DE-7398-4F43-89A0-513B8CCE0F6E}" type="pres">
      <dgm:prSet presAssocID="{DE2D71B1-3D9B-40B7-B6A1-46A9D6E57E44}" presName="child" presStyleLbl="alignAccFollowNode1" presStyleIdx="8" presStyleCnt="15">
        <dgm:presLayoutVars>
          <dgm:chMax val="0"/>
          <dgm:bulletEnabled val="1"/>
        </dgm:presLayoutVars>
      </dgm:prSet>
      <dgm:spPr/>
    </dgm:pt>
    <dgm:pt modelId="{B3420166-8E32-420E-B5A3-4088233FCF2C}" type="pres">
      <dgm:prSet presAssocID="{9373D97C-5E03-421C-99F3-2BE0B1E11DA5}" presName="sibTrans" presStyleLbl="sibTrans2D1" presStyleIdx="9" presStyleCnt="15"/>
      <dgm:spPr/>
    </dgm:pt>
    <dgm:pt modelId="{039063CB-1E3F-4121-B6E7-C41552772B07}" type="pres">
      <dgm:prSet presAssocID="{CFB319A4-05E7-4032-8AC0-11402B4F7905}" presName="child" presStyleLbl="alignAccFollowNode1" presStyleIdx="9" presStyleCnt="15" custLinFactNeighborX="1192">
        <dgm:presLayoutVars>
          <dgm:chMax val="0"/>
          <dgm:bulletEnabled val="1"/>
        </dgm:presLayoutVars>
      </dgm:prSet>
      <dgm:spPr/>
    </dgm:pt>
    <dgm:pt modelId="{0DA2BE32-739F-42B2-825B-92AF98C58C2F}" type="pres">
      <dgm:prSet presAssocID="{40D1EAE9-D21B-4773-80F3-025F97C238E2}" presName="sibTrans" presStyleLbl="sibTrans2D1" presStyleIdx="10" presStyleCnt="15"/>
      <dgm:spPr/>
    </dgm:pt>
    <dgm:pt modelId="{CDA8656C-DF83-46DC-BA79-E507306939F2}" type="pres">
      <dgm:prSet presAssocID="{CC184419-DF36-4397-8764-198A130E93A1}" presName="child" presStyleLbl="alignAccFollowNode1" presStyleIdx="10" presStyleCnt="15">
        <dgm:presLayoutVars>
          <dgm:chMax val="0"/>
          <dgm:bulletEnabled val="1"/>
        </dgm:presLayoutVars>
      </dgm:prSet>
      <dgm:spPr/>
    </dgm:pt>
    <dgm:pt modelId="{A70F5561-DED8-4910-AD85-940C3C8F9941}" type="pres">
      <dgm:prSet presAssocID="{9D9A8B1C-0F0C-46DD-9D2D-4BD196C722EA}" presName="sibTrans" presStyleLbl="sibTrans2D1" presStyleIdx="11" presStyleCnt="15"/>
      <dgm:spPr/>
    </dgm:pt>
    <dgm:pt modelId="{2CC558F9-D2BC-4273-8DCE-C2547F4966B4}" type="pres">
      <dgm:prSet presAssocID="{544F2BBF-1525-4CD0-886A-042EFEB3DF73}" presName="child" presStyleLbl="alignAccFollowNode1" presStyleIdx="11" presStyleCnt="15">
        <dgm:presLayoutVars>
          <dgm:chMax val="0"/>
          <dgm:bulletEnabled val="1"/>
        </dgm:presLayoutVars>
      </dgm:prSet>
      <dgm:spPr/>
    </dgm:pt>
    <dgm:pt modelId="{CFACB6BC-9BB2-462E-8183-6803C86F54A3}" type="pres">
      <dgm:prSet presAssocID="{761349D5-DA66-4C07-BC23-92D6B9CB901C}" presName="sibTrans" presStyleLbl="sibTrans2D1" presStyleIdx="12" presStyleCnt="15"/>
      <dgm:spPr/>
    </dgm:pt>
    <dgm:pt modelId="{FD2F7221-1840-4DD6-8683-79D074010BAB}" type="pres">
      <dgm:prSet presAssocID="{B75F8E87-6728-4D5E-ACA4-2A26279B3B98}" presName="child" presStyleLbl="alignAccFollowNode1" presStyleIdx="12" presStyleCnt="15">
        <dgm:presLayoutVars>
          <dgm:chMax val="0"/>
          <dgm:bulletEnabled val="1"/>
        </dgm:presLayoutVars>
      </dgm:prSet>
      <dgm:spPr/>
    </dgm:pt>
    <dgm:pt modelId="{1190763D-79B0-4568-A8B4-A225B336CCE2}" type="pres">
      <dgm:prSet presAssocID="{F3B46F78-A3D3-4251-A135-30C35129D320}" presName="sibTrans" presStyleLbl="sibTrans2D1" presStyleIdx="13" presStyleCnt="15"/>
      <dgm:spPr/>
    </dgm:pt>
    <dgm:pt modelId="{8FD6B895-B71B-40D3-897A-B07390193B14}" type="pres">
      <dgm:prSet presAssocID="{646D2EE9-62E0-46EE-9723-5E908E669592}" presName="child" presStyleLbl="alignAccFollowNode1" presStyleIdx="13" presStyleCnt="15">
        <dgm:presLayoutVars>
          <dgm:chMax val="0"/>
          <dgm:bulletEnabled val="1"/>
        </dgm:presLayoutVars>
      </dgm:prSet>
      <dgm:spPr/>
    </dgm:pt>
    <dgm:pt modelId="{510AB800-FF3B-4CF3-83CD-471FBF2B957F}" type="pres">
      <dgm:prSet presAssocID="{5F40776E-1FA2-4845-96E3-1DC5DBB38FA6}" presName="sibTrans" presStyleLbl="sibTrans2D1" presStyleIdx="14" presStyleCnt="15"/>
      <dgm:spPr/>
    </dgm:pt>
    <dgm:pt modelId="{7480EADB-7086-484E-BA98-77666D9DAB79}" type="pres">
      <dgm:prSet presAssocID="{26D4D861-E84C-4C98-9B7C-F9A81143D4E3}" presName="child" presStyleLbl="alignAccFollowNode1" presStyleIdx="14" presStyleCnt="15">
        <dgm:presLayoutVars>
          <dgm:chMax val="0"/>
          <dgm:bulletEnabled val="1"/>
        </dgm:presLayoutVars>
      </dgm:prSet>
      <dgm:spPr/>
    </dgm:pt>
  </dgm:ptLst>
  <dgm:cxnLst>
    <dgm:cxn modelId="{CB46A106-C40B-4EE0-9C31-32D94304C2AB}" srcId="{66001D39-304B-4BDB-8172-646644C3A802}" destId="{B75F8E87-6728-4D5E-ACA4-2A26279B3B98}" srcOrd="5" destOrd="0" parTransId="{4ACF7471-F2D6-479F-B966-BC9F59E9BD7B}" sibTransId="{F3B46F78-A3D3-4251-A135-30C35129D320}"/>
    <dgm:cxn modelId="{5189C613-D1B7-4B75-8268-98786F864782}" srcId="{66001D39-304B-4BDB-8172-646644C3A802}" destId="{544F2BBF-1525-4CD0-886A-042EFEB3DF73}" srcOrd="4" destOrd="0" parTransId="{00169C12-803D-412E-AC0F-ACD9768C1AD9}" sibTransId="{761349D5-DA66-4C07-BC23-92D6B9CB901C}"/>
    <dgm:cxn modelId="{4F276F19-4F2B-44B4-8655-72FC61759B62}" type="presOf" srcId="{646D2EE9-62E0-46EE-9723-5E908E669592}" destId="{8FD6B895-B71B-40D3-897A-B07390193B14}" srcOrd="0" destOrd="0" presId="urn:microsoft.com/office/officeart/2005/8/layout/lProcess1"/>
    <dgm:cxn modelId="{C50E5F1A-5464-45EA-A85B-06DCB0BCA9FE}" type="presOf" srcId="{26D4D861-E84C-4C98-9B7C-F9A81143D4E3}" destId="{7480EADB-7086-484E-BA98-77666D9DAB79}" srcOrd="0" destOrd="0" presId="urn:microsoft.com/office/officeart/2005/8/layout/lProcess1"/>
    <dgm:cxn modelId="{1CB2531C-B529-4534-8403-31A7BECEAA46}" type="presOf" srcId="{761349D5-DA66-4C07-BC23-92D6B9CB901C}" destId="{CFACB6BC-9BB2-462E-8183-6803C86F54A3}" srcOrd="0" destOrd="0" presId="urn:microsoft.com/office/officeart/2005/8/layout/lProcess1"/>
    <dgm:cxn modelId="{BFEB591C-973F-489B-89ED-5E2F87045728}" type="presOf" srcId="{FE31688D-B1E2-4B7A-AD55-62DE0CCFE617}" destId="{78D8E1CA-A033-4D90-B28D-6700C41847D5}" srcOrd="0" destOrd="0" presId="urn:microsoft.com/office/officeart/2005/8/layout/lProcess1"/>
    <dgm:cxn modelId="{87E5DE22-AACB-4179-885B-B90E1D29E0A9}" type="presOf" srcId="{A2CFBA3A-A1FC-4F8C-884E-CA8DC60FEB09}" destId="{749352AA-7C4A-415A-A66F-04F0BCF4DC0F}" srcOrd="0" destOrd="0" presId="urn:microsoft.com/office/officeart/2005/8/layout/lProcess1"/>
    <dgm:cxn modelId="{13ED312F-1C2C-4494-94BD-B02B554F51F9}" type="presOf" srcId="{DE2D71B1-3D9B-40B7-B6A1-46A9D6E57E44}" destId="{3AECA5DE-7398-4F43-89A0-513B8CCE0F6E}" srcOrd="0" destOrd="0" presId="urn:microsoft.com/office/officeart/2005/8/layout/lProcess1"/>
    <dgm:cxn modelId="{407DD431-E951-42A3-B74C-1E067A027477}" srcId="{66001D39-304B-4BDB-8172-646644C3A802}" destId="{CFB319A4-05E7-4032-8AC0-11402B4F7905}" srcOrd="2" destOrd="0" parTransId="{9A3CCB66-9A7E-44D9-A5DE-5708892873CD}" sibTransId="{40D1EAE9-D21B-4773-80F3-025F97C238E2}"/>
    <dgm:cxn modelId="{12EF5734-28C4-4C76-9657-33CA23EBF513}" type="presOf" srcId="{ED793F83-EB16-4C81-BDE2-FF28D4CDED3C}" destId="{1526F97C-8BA4-4B82-9192-89574433D9B9}" srcOrd="0" destOrd="0" presId="urn:microsoft.com/office/officeart/2005/8/layout/lProcess1"/>
    <dgm:cxn modelId="{12150838-1C29-4F4F-9FE2-1BBE9C19514F}" type="presOf" srcId="{40D1EAE9-D21B-4773-80F3-025F97C238E2}" destId="{0DA2BE32-739F-42B2-825B-92AF98C58C2F}" srcOrd="0" destOrd="0" presId="urn:microsoft.com/office/officeart/2005/8/layout/lProcess1"/>
    <dgm:cxn modelId="{E5F6C43B-88ED-4A22-89D3-F9135D1358D7}" srcId="{66001D39-304B-4BDB-8172-646644C3A802}" destId="{DE2D71B1-3D9B-40B7-B6A1-46A9D6E57E44}" srcOrd="1" destOrd="0" parTransId="{24BBF4E7-879A-4E06-AAFA-269330B4D046}" sibTransId="{9373D97C-5E03-421C-99F3-2BE0B1E11DA5}"/>
    <dgm:cxn modelId="{0DF60C40-E187-4B47-8927-C98AD84FA927}" type="presOf" srcId="{331671F2-36A9-44B7-93E7-25D8155D46EE}" destId="{08F1491A-ABD4-4EF7-A0FE-7125736D2CD8}" srcOrd="0" destOrd="0" presId="urn:microsoft.com/office/officeart/2005/8/layout/lProcess1"/>
    <dgm:cxn modelId="{BAF9A662-5AD1-44AD-8EF1-5FB56591BE1F}" type="presOf" srcId="{7716F559-7D3C-479C-A263-00B6EEB76563}" destId="{C38D9092-6F7F-4958-BFF4-20DD7E952448}" srcOrd="0" destOrd="0" presId="urn:microsoft.com/office/officeart/2005/8/layout/lProcess1"/>
    <dgm:cxn modelId="{6F2F1B65-EE9F-4BA0-AB89-3BFC5791B841}" type="presOf" srcId="{66001D39-304B-4BDB-8172-646644C3A802}" destId="{6D6FE4DA-E8BA-430F-B114-D02EDABB017E}" srcOrd="0" destOrd="0" presId="urn:microsoft.com/office/officeart/2005/8/layout/lProcess1"/>
    <dgm:cxn modelId="{4A02D866-67F0-4AA0-9EA2-52482ADEB0E8}" srcId="{BCE17215-AFE8-41EC-A156-5EFDB117AD28}" destId="{B78BA5A6-5A34-4219-982C-5FE5326CFF97}" srcOrd="4" destOrd="0" parTransId="{CBB4AB43-692F-4E58-B4D3-EE4804E64810}" sibTransId="{A2CFBA3A-A1FC-4F8C-884E-CA8DC60FEB09}"/>
    <dgm:cxn modelId="{EC03F249-3EA2-4BE1-9BE2-FCA1B51C8542}" type="presOf" srcId="{E647EF5D-2B67-41E2-A70D-9092C8D85497}" destId="{4D7377A3-60BC-4A92-9B13-73A70EAD092F}" srcOrd="0" destOrd="0" presId="urn:microsoft.com/office/officeart/2005/8/layout/lProcess1"/>
    <dgm:cxn modelId="{C644654A-F012-4F59-99D8-375F7238CD0C}" type="presOf" srcId="{21E0339D-6A1B-40E3-997C-5C64E0865557}" destId="{2225F90E-525B-41AC-9E8E-B48102A145A2}" srcOrd="0" destOrd="0" presId="urn:microsoft.com/office/officeart/2005/8/layout/lProcess1"/>
    <dgm:cxn modelId="{514EE34A-FB77-4165-BC19-DD405F68B0D8}" type="presOf" srcId="{BCE17215-AFE8-41EC-A156-5EFDB117AD28}" destId="{5BAE24BB-784D-4C4D-AA2F-197AE0F2EFF2}" srcOrd="0" destOrd="0" presId="urn:microsoft.com/office/officeart/2005/8/layout/lProcess1"/>
    <dgm:cxn modelId="{4E30574D-8D6C-40D9-AA0D-DF0A431B79FC}" type="presOf" srcId="{B883E017-9893-4102-ADDB-8ADE65FCCE1F}" destId="{C2C50B16-CE94-4CB6-9998-73C58DC251FC}" srcOrd="0" destOrd="0" presId="urn:microsoft.com/office/officeart/2005/8/layout/lProcess1"/>
    <dgm:cxn modelId="{A3518653-D95F-4A28-9528-F356BBD1857E}" type="presOf" srcId="{8A077DDB-5243-4088-A57B-5B24335261EA}" destId="{43071C48-2717-4DAC-B56F-80E87A4E9C9E}" srcOrd="0" destOrd="0" presId="urn:microsoft.com/office/officeart/2005/8/layout/lProcess1"/>
    <dgm:cxn modelId="{C60F8956-E1B6-4F26-8A4E-0E5B4C35F993}" srcId="{66001D39-304B-4BDB-8172-646644C3A802}" destId="{CC184419-DF36-4397-8764-198A130E93A1}" srcOrd="3" destOrd="0" parTransId="{9D121048-7E6B-4F54-9719-AD26C1F9006E}" sibTransId="{9D9A8B1C-0F0C-46DD-9D2D-4BD196C722EA}"/>
    <dgm:cxn modelId="{3C5AC359-1F23-4B40-A215-ACCF7E7D69B0}" type="presOf" srcId="{F3B46F78-A3D3-4251-A135-30C35129D320}" destId="{1190763D-79B0-4568-A8B4-A225B336CCE2}" srcOrd="0" destOrd="0" presId="urn:microsoft.com/office/officeart/2005/8/layout/lProcess1"/>
    <dgm:cxn modelId="{4589EC84-97BF-4B6F-B71B-E160C355A0CC}" type="presOf" srcId="{69A0ED77-0349-4E19-B92A-2C3214DAA7D3}" destId="{30A38E95-9945-4F5D-9A50-6E086F2FBD05}" srcOrd="0" destOrd="0" presId="urn:microsoft.com/office/officeart/2005/8/layout/lProcess1"/>
    <dgm:cxn modelId="{FA6CD890-50E5-49BA-AC22-567BAE684534}" type="presOf" srcId="{9412CDC6-D165-4325-91FB-BD3062A31DA7}" destId="{C3DFA2F7-0BF7-4E60-A699-16A50A40288B}" srcOrd="0" destOrd="0" presId="urn:microsoft.com/office/officeart/2005/8/layout/lProcess1"/>
    <dgm:cxn modelId="{99150794-630A-447D-893E-CB7D91B2189B}" type="presOf" srcId="{9373D97C-5E03-421C-99F3-2BE0B1E11DA5}" destId="{B3420166-8E32-420E-B5A3-4088233FCF2C}" srcOrd="0" destOrd="0" presId="urn:microsoft.com/office/officeart/2005/8/layout/lProcess1"/>
    <dgm:cxn modelId="{4ACC4294-7381-4C9A-9AE4-47A4754BE8AA}" type="presOf" srcId="{9D9A8B1C-0F0C-46DD-9D2D-4BD196C722EA}" destId="{A70F5561-DED8-4910-AD85-940C3C8F9941}" srcOrd="0" destOrd="0" presId="urn:microsoft.com/office/officeart/2005/8/layout/lProcess1"/>
    <dgm:cxn modelId="{25934A96-6CD1-4ED3-BD91-92718532C9E8}" type="presOf" srcId="{F12F5551-AF05-4203-8791-7CAD62DD474D}" destId="{8777A2BD-2794-4AF3-8579-50F3D4E05181}" srcOrd="0" destOrd="0" presId="urn:microsoft.com/office/officeart/2005/8/layout/lProcess1"/>
    <dgm:cxn modelId="{011B43A0-71D9-468E-8CD8-FB9024E935C9}" srcId="{66001D39-304B-4BDB-8172-646644C3A802}" destId="{26D4D861-E84C-4C98-9B7C-F9A81143D4E3}" srcOrd="7" destOrd="0" parTransId="{C1AC4E5A-DD26-4CF3-B061-E0181DB7ABAD}" sibTransId="{B02488ED-0941-4EDE-8DD5-4A8192E63538}"/>
    <dgm:cxn modelId="{AA37F2A0-1BFB-47D8-9F08-5CCB1B561D75}" type="presOf" srcId="{5F40776E-1FA2-4845-96E3-1DC5DBB38FA6}" destId="{510AB800-FF3B-4CF3-83CD-471FBF2B957F}" srcOrd="0" destOrd="0" presId="urn:microsoft.com/office/officeart/2005/8/layout/lProcess1"/>
    <dgm:cxn modelId="{D7F880A1-0E7A-49CD-93BD-714DF41E1AFA}" srcId="{7716F559-7D3C-479C-A263-00B6EEB76563}" destId="{BCE17215-AFE8-41EC-A156-5EFDB117AD28}" srcOrd="0" destOrd="0" parTransId="{3488769D-D1E2-4C72-9430-0E2DD640019E}" sibTransId="{67B94892-FC8E-4F78-9D3F-220ECAFF8662}"/>
    <dgm:cxn modelId="{496497A9-2285-474D-AB8D-705E618C085E}" srcId="{BCE17215-AFE8-41EC-A156-5EFDB117AD28}" destId="{331671F2-36A9-44B7-93E7-25D8155D46EE}" srcOrd="1" destOrd="0" parTransId="{83CBD6DD-25AF-4E2C-A0A5-252F37F884C7}" sibTransId="{9845FB16-15DA-4F8B-B474-7636C47C2497}"/>
    <dgm:cxn modelId="{669C74AB-9412-494B-A79A-E56FC0638784}" srcId="{BCE17215-AFE8-41EC-A156-5EFDB117AD28}" destId="{B883E017-9893-4102-ADDB-8ADE65FCCE1F}" srcOrd="6" destOrd="0" parTransId="{733FADEC-1DB7-405C-85B5-B0944C2E9F12}" sibTransId="{3438E353-E1A1-4567-A3B2-4E4B7327A405}"/>
    <dgm:cxn modelId="{5DD46BB5-5FE9-4597-AE62-E3184F7E26E6}" srcId="{BCE17215-AFE8-41EC-A156-5EFDB117AD28}" destId="{2F24C6A6-790F-47CA-8427-2C79DA5CCC54}" srcOrd="0" destOrd="0" parTransId="{B1A67241-B8ED-4453-8E36-4DDD11E2E9D4}" sibTransId="{FE31688D-B1E2-4B7A-AD55-62DE0CCFE617}"/>
    <dgm:cxn modelId="{D0EF4BC4-BF76-4E69-B411-960101D7937F}" type="presOf" srcId="{12DBBEF6-4732-421A-970E-3875932F52D7}" destId="{0CCDA197-0241-455A-A1B6-EBE67D7D4A67}" srcOrd="0" destOrd="0" presId="urn:microsoft.com/office/officeart/2005/8/layout/lProcess1"/>
    <dgm:cxn modelId="{B7EDDAC9-C629-4AB3-8514-91D7FF984903}" type="presOf" srcId="{0B8F03B8-7EBC-41F8-8CB7-4D038883807D}" destId="{2EAAADD0-6A78-4087-86B4-DC25A10D81B0}" srcOrd="0" destOrd="0" presId="urn:microsoft.com/office/officeart/2005/8/layout/lProcess1"/>
    <dgm:cxn modelId="{4F3308CC-6DA5-4ECC-BE7B-90B7BFC1B905}" type="presOf" srcId="{9845FB16-15DA-4F8B-B474-7636C47C2497}" destId="{82861731-7658-40D0-92FC-23377898831B}" srcOrd="0" destOrd="0" presId="urn:microsoft.com/office/officeart/2005/8/layout/lProcess1"/>
    <dgm:cxn modelId="{2D0ECAD0-7798-413B-B885-872FD617CA93}" type="presOf" srcId="{B75F8E87-6728-4D5E-ACA4-2A26279B3B98}" destId="{FD2F7221-1840-4DD6-8683-79D074010BAB}" srcOrd="0" destOrd="0" presId="urn:microsoft.com/office/officeart/2005/8/layout/lProcess1"/>
    <dgm:cxn modelId="{4777DDD1-C2B1-4150-BC84-B5A3338C2ABD}" type="presOf" srcId="{B78BA5A6-5A34-4219-982C-5FE5326CFF97}" destId="{2948081E-D022-4C1E-9E89-F2A0A9DAE883}" srcOrd="0" destOrd="0" presId="urn:microsoft.com/office/officeart/2005/8/layout/lProcess1"/>
    <dgm:cxn modelId="{EE0533D4-DE4F-4647-9227-2B85179141AD}" type="presOf" srcId="{544F2BBF-1525-4CD0-886A-042EFEB3DF73}" destId="{2CC558F9-D2BC-4273-8DCE-C2547F4966B4}" srcOrd="0" destOrd="0" presId="urn:microsoft.com/office/officeart/2005/8/layout/lProcess1"/>
    <dgm:cxn modelId="{164627D7-9B7C-46A8-AACA-C65C8CE5E652}" srcId="{BCE17215-AFE8-41EC-A156-5EFDB117AD28}" destId="{0B8F03B8-7EBC-41F8-8CB7-4D038883807D}" srcOrd="5" destOrd="0" parTransId="{F83F478A-E669-4713-948B-9D19DC8C94C0}" sibTransId="{E647EF5D-2B67-41E2-A70D-9092C8D85497}"/>
    <dgm:cxn modelId="{BA2689D7-6B5F-4F5B-84AD-93F700B8F3ED}" srcId="{66001D39-304B-4BDB-8172-646644C3A802}" destId="{F12F5551-AF05-4203-8791-7CAD62DD474D}" srcOrd="0" destOrd="0" parTransId="{12DBBEF6-4732-421A-970E-3875932F52D7}" sibTransId="{ED793F83-EB16-4C81-BDE2-FF28D4CDED3C}"/>
    <dgm:cxn modelId="{CC124BDC-BB97-42B0-BAF9-EAE68F044E0B}" type="presOf" srcId="{CFB319A4-05E7-4032-8AC0-11402B4F7905}" destId="{039063CB-1E3F-4121-B6E7-C41552772B07}" srcOrd="0" destOrd="0" presId="urn:microsoft.com/office/officeart/2005/8/layout/lProcess1"/>
    <dgm:cxn modelId="{72135CE4-2D87-4816-9A97-9DF63C2F981A}" type="presOf" srcId="{B1A67241-B8ED-4453-8E36-4DDD11E2E9D4}" destId="{65F9C4E5-21EB-42EA-8168-D5BE8255D87F}" srcOrd="0" destOrd="0" presId="urn:microsoft.com/office/officeart/2005/8/layout/lProcess1"/>
    <dgm:cxn modelId="{FF8CE9E6-34D3-4A2A-8264-C1CF03F6C849}" srcId="{BCE17215-AFE8-41EC-A156-5EFDB117AD28}" destId="{69A0ED77-0349-4E19-B92A-2C3214DAA7D3}" srcOrd="3" destOrd="0" parTransId="{44DADEAF-66B5-4096-B481-7C0076BE819E}" sibTransId="{9412CDC6-D165-4325-91FB-BD3062A31DA7}"/>
    <dgm:cxn modelId="{A6BFC3EA-D75B-4F6A-B2B8-8CE2578BA56B}" srcId="{BCE17215-AFE8-41EC-A156-5EFDB117AD28}" destId="{8A077DDB-5243-4088-A57B-5B24335261EA}" srcOrd="2" destOrd="0" parTransId="{AA0427D0-F2B5-48F3-AB2A-2B4B3B2CD1CE}" sibTransId="{21E0339D-6A1B-40E3-997C-5C64E0865557}"/>
    <dgm:cxn modelId="{BD3463ED-B047-4F84-BD55-BE844587DAA2}" srcId="{66001D39-304B-4BDB-8172-646644C3A802}" destId="{646D2EE9-62E0-46EE-9723-5E908E669592}" srcOrd="6" destOrd="0" parTransId="{B3292CB5-6ECA-42D6-A5FB-5EBBC40FDDD7}" sibTransId="{5F40776E-1FA2-4845-96E3-1DC5DBB38FA6}"/>
    <dgm:cxn modelId="{029A94F6-8F6C-43CE-A988-E8C7F33E689D}" type="presOf" srcId="{CC184419-DF36-4397-8764-198A130E93A1}" destId="{CDA8656C-DF83-46DC-BA79-E507306939F2}" srcOrd="0" destOrd="0" presId="urn:microsoft.com/office/officeart/2005/8/layout/lProcess1"/>
    <dgm:cxn modelId="{7DAF17FE-E273-44D6-A936-648504E6A8FA}" type="presOf" srcId="{2F24C6A6-790F-47CA-8427-2C79DA5CCC54}" destId="{A302D966-C7ED-4ABD-A418-21676CC2F906}" srcOrd="0" destOrd="0" presId="urn:microsoft.com/office/officeart/2005/8/layout/lProcess1"/>
    <dgm:cxn modelId="{3A884AFE-C48A-4B0F-8130-350D993E1405}" srcId="{7716F559-7D3C-479C-A263-00B6EEB76563}" destId="{66001D39-304B-4BDB-8172-646644C3A802}" srcOrd="1" destOrd="0" parTransId="{7A0CC2A7-A4FA-4FE7-9024-85E1F6F9045E}" sibTransId="{4FE6A29F-0EB1-4338-B273-C686F3CABA3B}"/>
    <dgm:cxn modelId="{157D2C9F-6EB8-4F7F-9C6D-35F32F64A35A}" type="presParOf" srcId="{C38D9092-6F7F-4958-BFF4-20DD7E952448}" destId="{F71B5936-0283-4496-BF22-E42AAAEBA90D}" srcOrd="0" destOrd="0" presId="urn:microsoft.com/office/officeart/2005/8/layout/lProcess1"/>
    <dgm:cxn modelId="{628468FB-525E-47F2-A159-B9C7B1C7C365}" type="presParOf" srcId="{F71B5936-0283-4496-BF22-E42AAAEBA90D}" destId="{5BAE24BB-784D-4C4D-AA2F-197AE0F2EFF2}" srcOrd="0" destOrd="0" presId="urn:microsoft.com/office/officeart/2005/8/layout/lProcess1"/>
    <dgm:cxn modelId="{8A40362E-5B2B-409F-AF2B-0B8D4BA4295F}" type="presParOf" srcId="{F71B5936-0283-4496-BF22-E42AAAEBA90D}" destId="{65F9C4E5-21EB-42EA-8168-D5BE8255D87F}" srcOrd="1" destOrd="0" presId="urn:microsoft.com/office/officeart/2005/8/layout/lProcess1"/>
    <dgm:cxn modelId="{E2A0D708-9785-4C2A-872B-D75D90D26643}" type="presParOf" srcId="{F71B5936-0283-4496-BF22-E42AAAEBA90D}" destId="{A302D966-C7ED-4ABD-A418-21676CC2F906}" srcOrd="2" destOrd="0" presId="urn:microsoft.com/office/officeart/2005/8/layout/lProcess1"/>
    <dgm:cxn modelId="{0E00046D-D528-40EA-836E-88E2472B9324}" type="presParOf" srcId="{F71B5936-0283-4496-BF22-E42AAAEBA90D}" destId="{78D8E1CA-A033-4D90-B28D-6700C41847D5}" srcOrd="3" destOrd="0" presId="urn:microsoft.com/office/officeart/2005/8/layout/lProcess1"/>
    <dgm:cxn modelId="{F76E45C7-703A-44AA-B0E7-001C75AE762F}" type="presParOf" srcId="{F71B5936-0283-4496-BF22-E42AAAEBA90D}" destId="{08F1491A-ABD4-4EF7-A0FE-7125736D2CD8}" srcOrd="4" destOrd="0" presId="urn:microsoft.com/office/officeart/2005/8/layout/lProcess1"/>
    <dgm:cxn modelId="{E2E9AC54-6479-4D23-B723-E4AA38F1BF45}" type="presParOf" srcId="{F71B5936-0283-4496-BF22-E42AAAEBA90D}" destId="{82861731-7658-40D0-92FC-23377898831B}" srcOrd="5" destOrd="0" presId="urn:microsoft.com/office/officeart/2005/8/layout/lProcess1"/>
    <dgm:cxn modelId="{6341E609-43BD-44EE-996A-8CE64259AD43}" type="presParOf" srcId="{F71B5936-0283-4496-BF22-E42AAAEBA90D}" destId="{43071C48-2717-4DAC-B56F-80E87A4E9C9E}" srcOrd="6" destOrd="0" presId="urn:microsoft.com/office/officeart/2005/8/layout/lProcess1"/>
    <dgm:cxn modelId="{479703B2-B235-404D-A11D-495DEAE0AAF0}" type="presParOf" srcId="{F71B5936-0283-4496-BF22-E42AAAEBA90D}" destId="{2225F90E-525B-41AC-9E8E-B48102A145A2}" srcOrd="7" destOrd="0" presId="urn:microsoft.com/office/officeart/2005/8/layout/lProcess1"/>
    <dgm:cxn modelId="{094C8417-8B29-48F9-B479-B7618901C0CA}" type="presParOf" srcId="{F71B5936-0283-4496-BF22-E42AAAEBA90D}" destId="{30A38E95-9945-4F5D-9A50-6E086F2FBD05}" srcOrd="8" destOrd="0" presId="urn:microsoft.com/office/officeart/2005/8/layout/lProcess1"/>
    <dgm:cxn modelId="{927A77DA-0B8F-4A4F-B9E8-E8CCDAC1C94F}" type="presParOf" srcId="{F71B5936-0283-4496-BF22-E42AAAEBA90D}" destId="{C3DFA2F7-0BF7-4E60-A699-16A50A40288B}" srcOrd="9" destOrd="0" presId="urn:microsoft.com/office/officeart/2005/8/layout/lProcess1"/>
    <dgm:cxn modelId="{F76C7A83-6CC2-44FA-819D-7562A1BA1B4E}" type="presParOf" srcId="{F71B5936-0283-4496-BF22-E42AAAEBA90D}" destId="{2948081E-D022-4C1E-9E89-F2A0A9DAE883}" srcOrd="10" destOrd="0" presId="urn:microsoft.com/office/officeart/2005/8/layout/lProcess1"/>
    <dgm:cxn modelId="{1E51FBC1-D805-4C25-BE02-9E22FE92611E}" type="presParOf" srcId="{F71B5936-0283-4496-BF22-E42AAAEBA90D}" destId="{749352AA-7C4A-415A-A66F-04F0BCF4DC0F}" srcOrd="11" destOrd="0" presId="urn:microsoft.com/office/officeart/2005/8/layout/lProcess1"/>
    <dgm:cxn modelId="{E3D40D27-5AB5-4DBF-88EB-97269FE67A14}" type="presParOf" srcId="{F71B5936-0283-4496-BF22-E42AAAEBA90D}" destId="{2EAAADD0-6A78-4087-86B4-DC25A10D81B0}" srcOrd="12" destOrd="0" presId="urn:microsoft.com/office/officeart/2005/8/layout/lProcess1"/>
    <dgm:cxn modelId="{6972F399-143F-4825-BFDA-5CE75C47ED74}" type="presParOf" srcId="{F71B5936-0283-4496-BF22-E42AAAEBA90D}" destId="{4D7377A3-60BC-4A92-9B13-73A70EAD092F}" srcOrd="13" destOrd="0" presId="urn:microsoft.com/office/officeart/2005/8/layout/lProcess1"/>
    <dgm:cxn modelId="{54C22DAE-D452-4F4E-A2DC-C9EE7B7DD177}" type="presParOf" srcId="{F71B5936-0283-4496-BF22-E42AAAEBA90D}" destId="{C2C50B16-CE94-4CB6-9998-73C58DC251FC}" srcOrd="14" destOrd="0" presId="urn:microsoft.com/office/officeart/2005/8/layout/lProcess1"/>
    <dgm:cxn modelId="{AF4B6F43-FBC3-4B9B-AEF1-C8947E58B5FF}" type="presParOf" srcId="{C38D9092-6F7F-4958-BFF4-20DD7E952448}" destId="{1C6D2CFF-B9B9-4E7C-AD10-95F6D463788C}" srcOrd="1" destOrd="0" presId="urn:microsoft.com/office/officeart/2005/8/layout/lProcess1"/>
    <dgm:cxn modelId="{3F2905B9-CDDC-4AB2-A0C9-9E014531FCA0}" type="presParOf" srcId="{C38D9092-6F7F-4958-BFF4-20DD7E952448}" destId="{2D992F49-3F97-4A0F-80F0-DB18D9F573D0}" srcOrd="2" destOrd="0" presId="urn:microsoft.com/office/officeart/2005/8/layout/lProcess1"/>
    <dgm:cxn modelId="{2CE89721-2CF9-4BA1-8ACD-349E9EA555FF}" type="presParOf" srcId="{2D992F49-3F97-4A0F-80F0-DB18D9F573D0}" destId="{6D6FE4DA-E8BA-430F-B114-D02EDABB017E}" srcOrd="0" destOrd="0" presId="urn:microsoft.com/office/officeart/2005/8/layout/lProcess1"/>
    <dgm:cxn modelId="{53D5A1AB-00A2-4BEF-8CB1-F87FC700159A}" type="presParOf" srcId="{2D992F49-3F97-4A0F-80F0-DB18D9F573D0}" destId="{0CCDA197-0241-455A-A1B6-EBE67D7D4A67}" srcOrd="1" destOrd="0" presId="urn:microsoft.com/office/officeart/2005/8/layout/lProcess1"/>
    <dgm:cxn modelId="{95DAE3A2-5CD0-45C1-882F-D6B579A1E7CE}" type="presParOf" srcId="{2D992F49-3F97-4A0F-80F0-DB18D9F573D0}" destId="{8777A2BD-2794-4AF3-8579-50F3D4E05181}" srcOrd="2" destOrd="0" presId="urn:microsoft.com/office/officeart/2005/8/layout/lProcess1"/>
    <dgm:cxn modelId="{E38B9B1F-9059-4395-9AB0-AC0A0983C9E3}" type="presParOf" srcId="{2D992F49-3F97-4A0F-80F0-DB18D9F573D0}" destId="{1526F97C-8BA4-4B82-9192-89574433D9B9}" srcOrd="3" destOrd="0" presId="urn:microsoft.com/office/officeart/2005/8/layout/lProcess1"/>
    <dgm:cxn modelId="{EFD665B0-C796-4236-B7CD-2EE7BD7560BE}" type="presParOf" srcId="{2D992F49-3F97-4A0F-80F0-DB18D9F573D0}" destId="{3AECA5DE-7398-4F43-89A0-513B8CCE0F6E}" srcOrd="4" destOrd="0" presId="urn:microsoft.com/office/officeart/2005/8/layout/lProcess1"/>
    <dgm:cxn modelId="{3A70D541-F7A4-46E2-BA56-8DB11C08985F}" type="presParOf" srcId="{2D992F49-3F97-4A0F-80F0-DB18D9F573D0}" destId="{B3420166-8E32-420E-B5A3-4088233FCF2C}" srcOrd="5" destOrd="0" presId="urn:microsoft.com/office/officeart/2005/8/layout/lProcess1"/>
    <dgm:cxn modelId="{12374D97-B498-484F-8D87-A6802FF7DB27}" type="presParOf" srcId="{2D992F49-3F97-4A0F-80F0-DB18D9F573D0}" destId="{039063CB-1E3F-4121-B6E7-C41552772B07}" srcOrd="6" destOrd="0" presId="urn:microsoft.com/office/officeart/2005/8/layout/lProcess1"/>
    <dgm:cxn modelId="{74AFC2FA-CAAE-4952-991B-D63BCFF18A5F}" type="presParOf" srcId="{2D992F49-3F97-4A0F-80F0-DB18D9F573D0}" destId="{0DA2BE32-739F-42B2-825B-92AF98C58C2F}" srcOrd="7" destOrd="0" presId="urn:microsoft.com/office/officeart/2005/8/layout/lProcess1"/>
    <dgm:cxn modelId="{79411CD7-18DA-4E09-B2D3-F16E15723D72}" type="presParOf" srcId="{2D992F49-3F97-4A0F-80F0-DB18D9F573D0}" destId="{CDA8656C-DF83-46DC-BA79-E507306939F2}" srcOrd="8" destOrd="0" presId="urn:microsoft.com/office/officeart/2005/8/layout/lProcess1"/>
    <dgm:cxn modelId="{54A02832-1BDB-4328-84B1-0AC7546E3D26}" type="presParOf" srcId="{2D992F49-3F97-4A0F-80F0-DB18D9F573D0}" destId="{A70F5561-DED8-4910-AD85-940C3C8F9941}" srcOrd="9" destOrd="0" presId="urn:microsoft.com/office/officeart/2005/8/layout/lProcess1"/>
    <dgm:cxn modelId="{2963D901-3D70-4155-B1FE-0270629BA1A2}" type="presParOf" srcId="{2D992F49-3F97-4A0F-80F0-DB18D9F573D0}" destId="{2CC558F9-D2BC-4273-8DCE-C2547F4966B4}" srcOrd="10" destOrd="0" presId="urn:microsoft.com/office/officeart/2005/8/layout/lProcess1"/>
    <dgm:cxn modelId="{34D6CF7B-8A6B-41AA-A1D4-90867CD40EE5}" type="presParOf" srcId="{2D992F49-3F97-4A0F-80F0-DB18D9F573D0}" destId="{CFACB6BC-9BB2-462E-8183-6803C86F54A3}" srcOrd="11" destOrd="0" presId="urn:microsoft.com/office/officeart/2005/8/layout/lProcess1"/>
    <dgm:cxn modelId="{77C9F585-4F2F-4077-AAFF-F86BEF7F6193}" type="presParOf" srcId="{2D992F49-3F97-4A0F-80F0-DB18D9F573D0}" destId="{FD2F7221-1840-4DD6-8683-79D074010BAB}" srcOrd="12" destOrd="0" presId="urn:microsoft.com/office/officeart/2005/8/layout/lProcess1"/>
    <dgm:cxn modelId="{3D1A84E6-747D-43AC-B444-6504BC367FC7}" type="presParOf" srcId="{2D992F49-3F97-4A0F-80F0-DB18D9F573D0}" destId="{1190763D-79B0-4568-A8B4-A225B336CCE2}" srcOrd="13" destOrd="0" presId="urn:microsoft.com/office/officeart/2005/8/layout/lProcess1"/>
    <dgm:cxn modelId="{B8F3D3A0-B49F-468C-BB88-C73A43543A39}" type="presParOf" srcId="{2D992F49-3F97-4A0F-80F0-DB18D9F573D0}" destId="{8FD6B895-B71B-40D3-897A-B07390193B14}" srcOrd="14" destOrd="0" presId="urn:microsoft.com/office/officeart/2005/8/layout/lProcess1"/>
    <dgm:cxn modelId="{F7AA150B-A5B2-46A0-85D2-C8F1BB0E69AD}" type="presParOf" srcId="{2D992F49-3F97-4A0F-80F0-DB18D9F573D0}" destId="{510AB800-FF3B-4CF3-83CD-471FBF2B957F}" srcOrd="15" destOrd="0" presId="urn:microsoft.com/office/officeart/2005/8/layout/lProcess1"/>
    <dgm:cxn modelId="{B3027302-28F0-4255-8E15-59ADE1D2BA57}" type="presParOf" srcId="{2D992F49-3F97-4A0F-80F0-DB18D9F573D0}" destId="{7480EADB-7086-484E-BA98-77666D9DAB79}" srcOrd="16"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716F559-7D3C-479C-A263-00B6EEB765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BCE17215-AFE8-41EC-A156-5EFDB117AD28}">
      <dgm:prSet phldrT="[Text]"/>
      <dgm:spPr>
        <a:xfrm>
          <a:off x="332324" y="1127"/>
          <a:ext cx="2235205" cy="558801"/>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Lucida Sans Unicode"/>
              <a:ea typeface="+mn-ea"/>
              <a:cs typeface="+mn-cs"/>
            </a:rPr>
            <a:t>Safe</a:t>
          </a:r>
        </a:p>
      </dgm:t>
    </dgm:pt>
    <dgm:pt modelId="{3488769D-D1E2-4C72-9430-0E2DD640019E}" type="parTrans" cxnId="{D7F880A1-0E7A-49CD-93BD-714DF41E1AFA}">
      <dgm:prSet/>
      <dgm:spPr/>
      <dgm:t>
        <a:bodyPr/>
        <a:lstStyle/>
        <a:p>
          <a:endParaRPr lang="en-GB"/>
        </a:p>
      </dgm:t>
    </dgm:pt>
    <dgm:pt modelId="{67B94892-FC8E-4F78-9D3F-220ECAFF8662}" type="sibTrans" cxnId="{D7F880A1-0E7A-49CD-93BD-714DF41E1AFA}">
      <dgm:prSet/>
      <dgm:spPr/>
      <dgm:t>
        <a:bodyPr/>
        <a:lstStyle/>
        <a:p>
          <a:endParaRPr lang="en-GB"/>
        </a:p>
      </dgm:t>
    </dgm:pt>
    <dgm:pt modelId="{2F24C6A6-790F-47CA-8427-2C79DA5CCC54}">
      <dgm:prSet phldrT="[Text]"/>
      <dgm:spPr>
        <a:xfrm>
          <a:off x="332324" y="75550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Learning Culture</a:t>
          </a:r>
        </a:p>
      </dgm:t>
    </dgm:pt>
    <dgm:pt modelId="{B1A67241-B8ED-4453-8E36-4DDD11E2E9D4}" type="parTrans" cxnId="{5DD46BB5-5FE9-4597-AE62-E3184F7E26E6}">
      <dgm:prSet/>
      <dgm:spPr>
        <a:xfrm rot="5400000">
          <a:off x="1401031" y="608823"/>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FE31688D-B1E2-4B7A-AD55-62DE0CCFE617}" type="sibTrans" cxnId="{5DD46BB5-5FE9-4597-AE62-E3184F7E26E6}">
      <dgm:prSet/>
      <dgm:spPr>
        <a:xfrm rot="5400000">
          <a:off x="1401031" y="1363205"/>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331671F2-36A9-44B7-93E7-25D8155D46EE}">
      <dgm:prSet phldrT="[Text]"/>
      <dgm:spPr>
        <a:xfrm>
          <a:off x="332324" y="1509890"/>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Safe systems, pathways and transitions</a:t>
          </a:r>
        </a:p>
      </dgm:t>
    </dgm:pt>
    <dgm:pt modelId="{83CBD6DD-25AF-4E2C-A0A5-252F37F884C7}" type="parTrans" cxnId="{496497A9-2285-474D-AB8D-705E618C085E}">
      <dgm:prSet/>
      <dgm:spPr/>
      <dgm:t>
        <a:bodyPr/>
        <a:lstStyle/>
        <a:p>
          <a:endParaRPr lang="en-GB"/>
        </a:p>
      </dgm:t>
    </dgm:pt>
    <dgm:pt modelId="{9845FB16-15DA-4F8B-B474-7636C47C2497}" type="sibTrans" cxnId="{496497A9-2285-474D-AB8D-705E618C085E}">
      <dgm:prSet/>
      <dgm:spPr>
        <a:xfrm rot="5400000">
          <a:off x="1401031" y="2117587"/>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8A077DDB-5243-4088-A57B-5B24335261EA}">
      <dgm:prSet phldrT="[Text]"/>
      <dgm:spPr>
        <a:xfrm>
          <a:off x="332324" y="2264272"/>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Safeguarding</a:t>
          </a:r>
        </a:p>
      </dgm:t>
    </dgm:pt>
    <dgm:pt modelId="{AA0427D0-F2B5-48F3-AB2A-2B4B3B2CD1CE}" type="parTrans" cxnId="{A6BFC3EA-D75B-4F6A-B2B8-8CE2578BA56B}">
      <dgm:prSet/>
      <dgm:spPr/>
      <dgm:t>
        <a:bodyPr/>
        <a:lstStyle/>
        <a:p>
          <a:endParaRPr lang="en-GB"/>
        </a:p>
      </dgm:t>
    </dgm:pt>
    <dgm:pt modelId="{21E0339D-6A1B-40E3-997C-5C64E0865557}" type="sibTrans" cxnId="{A6BFC3EA-D75B-4F6A-B2B8-8CE2578BA56B}">
      <dgm:prSet/>
      <dgm:spPr>
        <a:xfrm rot="5400000">
          <a:off x="1401031" y="2871969"/>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69A0ED77-0349-4E19-B92A-2C3214DAA7D3}">
      <dgm:prSet phldrT="[Text]"/>
      <dgm:spPr>
        <a:xfrm>
          <a:off x="332324" y="3018654"/>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Involving people to manage risks</a:t>
          </a:r>
        </a:p>
      </dgm:t>
    </dgm:pt>
    <dgm:pt modelId="{44DADEAF-66B5-4096-B481-7C0076BE819E}" type="parTrans" cxnId="{FF8CE9E6-34D3-4A2A-8264-C1CF03F6C849}">
      <dgm:prSet/>
      <dgm:spPr/>
      <dgm:t>
        <a:bodyPr/>
        <a:lstStyle/>
        <a:p>
          <a:endParaRPr lang="en-GB"/>
        </a:p>
      </dgm:t>
    </dgm:pt>
    <dgm:pt modelId="{9412CDC6-D165-4325-91FB-BD3062A31DA7}" type="sibTrans" cxnId="{FF8CE9E6-34D3-4A2A-8264-C1CF03F6C849}">
      <dgm:prSet/>
      <dgm:spPr>
        <a:xfrm rot="5400000">
          <a:off x="1401031" y="3626350"/>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B78BA5A6-5A34-4219-982C-5FE5326CFF97}">
      <dgm:prSet phldrT="[Text]"/>
      <dgm:spPr>
        <a:xfrm>
          <a:off x="332324" y="3773036"/>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Safe environments</a:t>
          </a:r>
        </a:p>
      </dgm:t>
    </dgm:pt>
    <dgm:pt modelId="{CBB4AB43-692F-4E58-B4D3-EE4804E64810}" type="parTrans" cxnId="{4A02D866-67F0-4AA0-9EA2-52482ADEB0E8}">
      <dgm:prSet/>
      <dgm:spPr/>
      <dgm:t>
        <a:bodyPr/>
        <a:lstStyle/>
        <a:p>
          <a:endParaRPr lang="en-GB"/>
        </a:p>
      </dgm:t>
    </dgm:pt>
    <dgm:pt modelId="{A2CFBA3A-A1FC-4F8C-884E-CA8DC60FEB09}" type="sibTrans" cxnId="{4A02D866-67F0-4AA0-9EA2-52482ADEB0E8}">
      <dgm:prSet/>
      <dgm:spPr>
        <a:xfrm rot="5400000">
          <a:off x="1401031" y="4380732"/>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0B8F03B8-7EBC-41F8-8CB7-4D038883807D}">
      <dgm:prSet phldrT="[Text]"/>
      <dgm:spPr>
        <a:xfrm>
          <a:off x="332324" y="4527417"/>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Safe and effective staffing</a:t>
          </a:r>
        </a:p>
      </dgm:t>
    </dgm:pt>
    <dgm:pt modelId="{F83F478A-E669-4713-948B-9D19DC8C94C0}" type="parTrans" cxnId="{164627D7-9B7C-46A8-AACA-C65C8CE5E652}">
      <dgm:prSet/>
      <dgm:spPr/>
      <dgm:t>
        <a:bodyPr/>
        <a:lstStyle/>
        <a:p>
          <a:endParaRPr lang="en-GB"/>
        </a:p>
      </dgm:t>
    </dgm:pt>
    <dgm:pt modelId="{E647EF5D-2B67-41E2-A70D-9092C8D85497}" type="sibTrans" cxnId="{164627D7-9B7C-46A8-AACA-C65C8CE5E652}">
      <dgm:prSet/>
      <dgm:spPr>
        <a:xfrm rot="5400000">
          <a:off x="1401031" y="5135114"/>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B883E017-9893-4102-ADDB-8ADE65FCCE1F}">
      <dgm:prSet phldrT="[Text]"/>
      <dgm:spPr>
        <a:xfrm>
          <a:off x="332324" y="5281799"/>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Infection prevention and control</a:t>
          </a:r>
        </a:p>
      </dgm:t>
    </dgm:pt>
    <dgm:pt modelId="{733FADEC-1DB7-405C-85B5-B0944C2E9F12}" type="parTrans" cxnId="{669C74AB-9412-494B-A79A-E56FC0638784}">
      <dgm:prSet/>
      <dgm:spPr/>
      <dgm:t>
        <a:bodyPr/>
        <a:lstStyle/>
        <a:p>
          <a:endParaRPr lang="en-GB"/>
        </a:p>
      </dgm:t>
    </dgm:pt>
    <dgm:pt modelId="{3438E353-E1A1-4567-A3B2-4E4B7327A405}" type="sibTrans" cxnId="{669C74AB-9412-494B-A79A-E56FC0638784}">
      <dgm:prSet/>
      <dgm:spPr>
        <a:xfrm rot="5400000">
          <a:off x="1401031" y="5889496"/>
          <a:ext cx="97790" cy="97790"/>
        </a:xfrm>
        <a:prstGeom prst="rightArrow">
          <a:avLst>
            <a:gd name="adj1" fmla="val 66700"/>
            <a:gd name="adj2" fmla="val 50000"/>
          </a:avLst>
        </a:prstGeom>
        <a:solidFill>
          <a:srgbClr val="2DA2BF">
            <a:tint val="60000"/>
            <a:hueOff val="0"/>
            <a:satOff val="0"/>
            <a:lumOff val="0"/>
            <a:alphaOff val="0"/>
          </a:srgbClr>
        </a:solidFill>
        <a:ln>
          <a:noFill/>
        </a:ln>
        <a:effectLst/>
      </dgm:spPr>
      <dgm:t>
        <a:bodyPr/>
        <a:lstStyle/>
        <a:p>
          <a:endParaRPr lang="en-GB"/>
        </a:p>
      </dgm:t>
    </dgm:pt>
    <dgm:pt modelId="{2D9F85D8-5CC8-4AEE-9684-8D04AA65F66F}">
      <dgm:prSet phldrT="[Text]"/>
      <dgm:spPr>
        <a:xfrm>
          <a:off x="332324" y="6036181"/>
          <a:ext cx="2235205" cy="558801"/>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ln>
        <a:effectLst/>
      </dgm:spPr>
      <dgm:t>
        <a:bodyPr/>
        <a:lstStyle/>
        <a:p>
          <a:pPr>
            <a:buNone/>
          </a:pPr>
          <a:r>
            <a:rPr lang="en-GB">
              <a:solidFill>
                <a:sysClr val="windowText" lastClr="000000">
                  <a:hueOff val="0"/>
                  <a:satOff val="0"/>
                  <a:lumOff val="0"/>
                  <a:alphaOff val="0"/>
                </a:sysClr>
              </a:solidFill>
              <a:latin typeface="Lucida Sans Unicode"/>
              <a:ea typeface="+mn-ea"/>
              <a:cs typeface="+mn-cs"/>
            </a:rPr>
            <a:t>Medicines optimisation</a:t>
          </a:r>
        </a:p>
      </dgm:t>
    </dgm:pt>
    <dgm:pt modelId="{F6BCBDC5-A31C-4E2E-B5BC-2288D5186CF0}" type="parTrans" cxnId="{0F919CE8-38E6-4849-956E-A746E7295130}">
      <dgm:prSet/>
      <dgm:spPr/>
      <dgm:t>
        <a:bodyPr/>
        <a:lstStyle/>
        <a:p>
          <a:endParaRPr lang="en-GB"/>
        </a:p>
      </dgm:t>
    </dgm:pt>
    <dgm:pt modelId="{F3CE0DA9-6B08-4DDE-8279-5CF44D1BC071}" type="sibTrans" cxnId="{0F919CE8-38E6-4849-956E-A746E7295130}">
      <dgm:prSet/>
      <dgm:spPr/>
      <dgm:t>
        <a:bodyPr/>
        <a:lstStyle/>
        <a:p>
          <a:endParaRPr lang="en-GB"/>
        </a:p>
      </dgm:t>
    </dgm:pt>
    <dgm:pt modelId="{C38D9092-6F7F-4958-BFF4-20DD7E952448}" type="pres">
      <dgm:prSet presAssocID="{7716F559-7D3C-479C-A263-00B6EEB76563}" presName="Name0" presStyleCnt="0">
        <dgm:presLayoutVars>
          <dgm:dir/>
          <dgm:animLvl val="lvl"/>
          <dgm:resizeHandles val="exact"/>
        </dgm:presLayoutVars>
      </dgm:prSet>
      <dgm:spPr/>
    </dgm:pt>
    <dgm:pt modelId="{F71B5936-0283-4496-BF22-E42AAAEBA90D}" type="pres">
      <dgm:prSet presAssocID="{BCE17215-AFE8-41EC-A156-5EFDB117AD28}" presName="vertFlow" presStyleCnt="0"/>
      <dgm:spPr/>
    </dgm:pt>
    <dgm:pt modelId="{5BAE24BB-784D-4C4D-AA2F-197AE0F2EFF2}" type="pres">
      <dgm:prSet presAssocID="{BCE17215-AFE8-41EC-A156-5EFDB117AD28}" presName="header" presStyleLbl="node1" presStyleIdx="0" presStyleCnt="1"/>
      <dgm:spPr/>
    </dgm:pt>
    <dgm:pt modelId="{65F9C4E5-21EB-42EA-8168-D5BE8255D87F}" type="pres">
      <dgm:prSet presAssocID="{B1A67241-B8ED-4453-8E36-4DDD11E2E9D4}" presName="parTrans" presStyleLbl="sibTrans2D1" presStyleIdx="0" presStyleCnt="8"/>
      <dgm:spPr/>
    </dgm:pt>
    <dgm:pt modelId="{A302D966-C7ED-4ABD-A418-21676CC2F906}" type="pres">
      <dgm:prSet presAssocID="{2F24C6A6-790F-47CA-8427-2C79DA5CCC54}" presName="child" presStyleLbl="alignAccFollowNode1" presStyleIdx="0" presStyleCnt="8">
        <dgm:presLayoutVars>
          <dgm:chMax val="0"/>
          <dgm:bulletEnabled val="1"/>
        </dgm:presLayoutVars>
      </dgm:prSet>
      <dgm:spPr/>
    </dgm:pt>
    <dgm:pt modelId="{78D8E1CA-A033-4D90-B28D-6700C41847D5}" type="pres">
      <dgm:prSet presAssocID="{FE31688D-B1E2-4B7A-AD55-62DE0CCFE617}" presName="sibTrans" presStyleLbl="sibTrans2D1" presStyleIdx="1" presStyleCnt="8"/>
      <dgm:spPr/>
    </dgm:pt>
    <dgm:pt modelId="{08F1491A-ABD4-4EF7-A0FE-7125736D2CD8}" type="pres">
      <dgm:prSet presAssocID="{331671F2-36A9-44B7-93E7-25D8155D46EE}" presName="child" presStyleLbl="alignAccFollowNode1" presStyleIdx="1" presStyleCnt="8">
        <dgm:presLayoutVars>
          <dgm:chMax val="0"/>
          <dgm:bulletEnabled val="1"/>
        </dgm:presLayoutVars>
      </dgm:prSet>
      <dgm:spPr/>
    </dgm:pt>
    <dgm:pt modelId="{82861731-7658-40D0-92FC-23377898831B}" type="pres">
      <dgm:prSet presAssocID="{9845FB16-15DA-4F8B-B474-7636C47C2497}" presName="sibTrans" presStyleLbl="sibTrans2D1" presStyleIdx="2" presStyleCnt="8"/>
      <dgm:spPr/>
    </dgm:pt>
    <dgm:pt modelId="{43071C48-2717-4DAC-B56F-80E87A4E9C9E}" type="pres">
      <dgm:prSet presAssocID="{8A077DDB-5243-4088-A57B-5B24335261EA}" presName="child" presStyleLbl="alignAccFollowNode1" presStyleIdx="2" presStyleCnt="8">
        <dgm:presLayoutVars>
          <dgm:chMax val="0"/>
          <dgm:bulletEnabled val="1"/>
        </dgm:presLayoutVars>
      </dgm:prSet>
      <dgm:spPr/>
    </dgm:pt>
    <dgm:pt modelId="{2225F90E-525B-41AC-9E8E-B48102A145A2}" type="pres">
      <dgm:prSet presAssocID="{21E0339D-6A1B-40E3-997C-5C64E0865557}" presName="sibTrans" presStyleLbl="sibTrans2D1" presStyleIdx="3" presStyleCnt="8"/>
      <dgm:spPr/>
    </dgm:pt>
    <dgm:pt modelId="{30A38E95-9945-4F5D-9A50-6E086F2FBD05}" type="pres">
      <dgm:prSet presAssocID="{69A0ED77-0349-4E19-B92A-2C3214DAA7D3}" presName="child" presStyleLbl="alignAccFollowNode1" presStyleIdx="3" presStyleCnt="8">
        <dgm:presLayoutVars>
          <dgm:chMax val="0"/>
          <dgm:bulletEnabled val="1"/>
        </dgm:presLayoutVars>
      </dgm:prSet>
      <dgm:spPr/>
    </dgm:pt>
    <dgm:pt modelId="{C3DFA2F7-0BF7-4E60-A699-16A50A40288B}" type="pres">
      <dgm:prSet presAssocID="{9412CDC6-D165-4325-91FB-BD3062A31DA7}" presName="sibTrans" presStyleLbl="sibTrans2D1" presStyleIdx="4" presStyleCnt="8"/>
      <dgm:spPr/>
    </dgm:pt>
    <dgm:pt modelId="{2948081E-D022-4C1E-9E89-F2A0A9DAE883}" type="pres">
      <dgm:prSet presAssocID="{B78BA5A6-5A34-4219-982C-5FE5326CFF97}" presName="child" presStyleLbl="alignAccFollowNode1" presStyleIdx="4" presStyleCnt="8">
        <dgm:presLayoutVars>
          <dgm:chMax val="0"/>
          <dgm:bulletEnabled val="1"/>
        </dgm:presLayoutVars>
      </dgm:prSet>
      <dgm:spPr/>
    </dgm:pt>
    <dgm:pt modelId="{749352AA-7C4A-415A-A66F-04F0BCF4DC0F}" type="pres">
      <dgm:prSet presAssocID="{A2CFBA3A-A1FC-4F8C-884E-CA8DC60FEB09}" presName="sibTrans" presStyleLbl="sibTrans2D1" presStyleIdx="5" presStyleCnt="8"/>
      <dgm:spPr/>
    </dgm:pt>
    <dgm:pt modelId="{2EAAADD0-6A78-4087-86B4-DC25A10D81B0}" type="pres">
      <dgm:prSet presAssocID="{0B8F03B8-7EBC-41F8-8CB7-4D038883807D}" presName="child" presStyleLbl="alignAccFollowNode1" presStyleIdx="5" presStyleCnt="8">
        <dgm:presLayoutVars>
          <dgm:chMax val="0"/>
          <dgm:bulletEnabled val="1"/>
        </dgm:presLayoutVars>
      </dgm:prSet>
      <dgm:spPr/>
    </dgm:pt>
    <dgm:pt modelId="{4D7377A3-60BC-4A92-9B13-73A70EAD092F}" type="pres">
      <dgm:prSet presAssocID="{E647EF5D-2B67-41E2-A70D-9092C8D85497}" presName="sibTrans" presStyleLbl="sibTrans2D1" presStyleIdx="6" presStyleCnt="8"/>
      <dgm:spPr/>
    </dgm:pt>
    <dgm:pt modelId="{C2C50B16-CE94-4CB6-9998-73C58DC251FC}" type="pres">
      <dgm:prSet presAssocID="{B883E017-9893-4102-ADDB-8ADE65FCCE1F}" presName="child" presStyleLbl="alignAccFollowNode1" presStyleIdx="6" presStyleCnt="8">
        <dgm:presLayoutVars>
          <dgm:chMax val="0"/>
          <dgm:bulletEnabled val="1"/>
        </dgm:presLayoutVars>
      </dgm:prSet>
      <dgm:spPr/>
    </dgm:pt>
    <dgm:pt modelId="{5FE343E9-E020-45CB-843E-5127E85AE3F7}" type="pres">
      <dgm:prSet presAssocID="{3438E353-E1A1-4567-A3B2-4E4B7327A405}" presName="sibTrans" presStyleLbl="sibTrans2D1" presStyleIdx="7" presStyleCnt="8"/>
      <dgm:spPr/>
    </dgm:pt>
    <dgm:pt modelId="{B71C748D-DA30-47A7-A6EF-735B82A9209B}" type="pres">
      <dgm:prSet presAssocID="{2D9F85D8-5CC8-4AEE-9684-8D04AA65F66F}" presName="child" presStyleLbl="alignAccFollowNode1" presStyleIdx="7" presStyleCnt="8">
        <dgm:presLayoutVars>
          <dgm:chMax val="0"/>
          <dgm:bulletEnabled val="1"/>
        </dgm:presLayoutVars>
      </dgm:prSet>
      <dgm:spPr/>
    </dgm:pt>
  </dgm:ptLst>
  <dgm:cxnLst>
    <dgm:cxn modelId="{BFEB591C-973F-489B-89ED-5E2F87045728}" type="presOf" srcId="{FE31688D-B1E2-4B7A-AD55-62DE0CCFE617}" destId="{78D8E1CA-A033-4D90-B28D-6700C41847D5}" srcOrd="0" destOrd="0" presId="urn:microsoft.com/office/officeart/2005/8/layout/lProcess1"/>
    <dgm:cxn modelId="{87E5DE22-AACB-4179-885B-B90E1D29E0A9}" type="presOf" srcId="{A2CFBA3A-A1FC-4F8C-884E-CA8DC60FEB09}" destId="{749352AA-7C4A-415A-A66F-04F0BCF4DC0F}" srcOrd="0" destOrd="0" presId="urn:microsoft.com/office/officeart/2005/8/layout/lProcess1"/>
    <dgm:cxn modelId="{0DF60C40-E187-4B47-8927-C98AD84FA927}" type="presOf" srcId="{331671F2-36A9-44B7-93E7-25D8155D46EE}" destId="{08F1491A-ABD4-4EF7-A0FE-7125736D2CD8}" srcOrd="0" destOrd="0" presId="urn:microsoft.com/office/officeart/2005/8/layout/lProcess1"/>
    <dgm:cxn modelId="{BAF9A662-5AD1-44AD-8EF1-5FB56591BE1F}" type="presOf" srcId="{7716F559-7D3C-479C-A263-00B6EEB76563}" destId="{C38D9092-6F7F-4958-BFF4-20DD7E952448}" srcOrd="0" destOrd="0" presId="urn:microsoft.com/office/officeart/2005/8/layout/lProcess1"/>
    <dgm:cxn modelId="{4A02D866-67F0-4AA0-9EA2-52482ADEB0E8}" srcId="{BCE17215-AFE8-41EC-A156-5EFDB117AD28}" destId="{B78BA5A6-5A34-4219-982C-5FE5326CFF97}" srcOrd="4" destOrd="0" parTransId="{CBB4AB43-692F-4E58-B4D3-EE4804E64810}" sibTransId="{A2CFBA3A-A1FC-4F8C-884E-CA8DC60FEB09}"/>
    <dgm:cxn modelId="{EC03F249-3EA2-4BE1-9BE2-FCA1B51C8542}" type="presOf" srcId="{E647EF5D-2B67-41E2-A70D-9092C8D85497}" destId="{4D7377A3-60BC-4A92-9B13-73A70EAD092F}" srcOrd="0" destOrd="0" presId="urn:microsoft.com/office/officeart/2005/8/layout/lProcess1"/>
    <dgm:cxn modelId="{C644654A-F012-4F59-99D8-375F7238CD0C}" type="presOf" srcId="{21E0339D-6A1B-40E3-997C-5C64E0865557}" destId="{2225F90E-525B-41AC-9E8E-B48102A145A2}" srcOrd="0" destOrd="0" presId="urn:microsoft.com/office/officeart/2005/8/layout/lProcess1"/>
    <dgm:cxn modelId="{514EE34A-FB77-4165-BC19-DD405F68B0D8}" type="presOf" srcId="{BCE17215-AFE8-41EC-A156-5EFDB117AD28}" destId="{5BAE24BB-784D-4C4D-AA2F-197AE0F2EFF2}" srcOrd="0" destOrd="0" presId="urn:microsoft.com/office/officeart/2005/8/layout/lProcess1"/>
    <dgm:cxn modelId="{4E30574D-8D6C-40D9-AA0D-DF0A431B79FC}" type="presOf" srcId="{B883E017-9893-4102-ADDB-8ADE65FCCE1F}" destId="{C2C50B16-CE94-4CB6-9998-73C58DC251FC}" srcOrd="0" destOrd="0" presId="urn:microsoft.com/office/officeart/2005/8/layout/lProcess1"/>
    <dgm:cxn modelId="{F8D12471-796D-4D46-9ED9-B396F0EAE1B4}" type="presOf" srcId="{3438E353-E1A1-4567-A3B2-4E4B7327A405}" destId="{5FE343E9-E020-45CB-843E-5127E85AE3F7}" srcOrd="0" destOrd="0" presId="urn:microsoft.com/office/officeart/2005/8/layout/lProcess1"/>
    <dgm:cxn modelId="{A3518653-D95F-4A28-9528-F356BBD1857E}" type="presOf" srcId="{8A077DDB-5243-4088-A57B-5B24335261EA}" destId="{43071C48-2717-4DAC-B56F-80E87A4E9C9E}" srcOrd="0" destOrd="0" presId="urn:microsoft.com/office/officeart/2005/8/layout/lProcess1"/>
    <dgm:cxn modelId="{4589EC84-97BF-4B6F-B71B-E160C355A0CC}" type="presOf" srcId="{69A0ED77-0349-4E19-B92A-2C3214DAA7D3}" destId="{30A38E95-9945-4F5D-9A50-6E086F2FBD05}" srcOrd="0" destOrd="0" presId="urn:microsoft.com/office/officeart/2005/8/layout/lProcess1"/>
    <dgm:cxn modelId="{FA6CD890-50E5-49BA-AC22-567BAE684534}" type="presOf" srcId="{9412CDC6-D165-4325-91FB-BD3062A31DA7}" destId="{C3DFA2F7-0BF7-4E60-A699-16A50A40288B}" srcOrd="0" destOrd="0" presId="urn:microsoft.com/office/officeart/2005/8/layout/lProcess1"/>
    <dgm:cxn modelId="{D7F880A1-0E7A-49CD-93BD-714DF41E1AFA}" srcId="{7716F559-7D3C-479C-A263-00B6EEB76563}" destId="{BCE17215-AFE8-41EC-A156-5EFDB117AD28}" srcOrd="0" destOrd="0" parTransId="{3488769D-D1E2-4C72-9430-0E2DD640019E}" sibTransId="{67B94892-FC8E-4F78-9D3F-220ECAFF8662}"/>
    <dgm:cxn modelId="{496497A9-2285-474D-AB8D-705E618C085E}" srcId="{BCE17215-AFE8-41EC-A156-5EFDB117AD28}" destId="{331671F2-36A9-44B7-93E7-25D8155D46EE}" srcOrd="1" destOrd="0" parTransId="{83CBD6DD-25AF-4E2C-A0A5-252F37F884C7}" sibTransId="{9845FB16-15DA-4F8B-B474-7636C47C2497}"/>
    <dgm:cxn modelId="{669C74AB-9412-494B-A79A-E56FC0638784}" srcId="{BCE17215-AFE8-41EC-A156-5EFDB117AD28}" destId="{B883E017-9893-4102-ADDB-8ADE65FCCE1F}" srcOrd="6" destOrd="0" parTransId="{733FADEC-1DB7-405C-85B5-B0944C2E9F12}" sibTransId="{3438E353-E1A1-4567-A3B2-4E4B7327A405}"/>
    <dgm:cxn modelId="{5DD46BB5-5FE9-4597-AE62-E3184F7E26E6}" srcId="{BCE17215-AFE8-41EC-A156-5EFDB117AD28}" destId="{2F24C6A6-790F-47CA-8427-2C79DA5CCC54}" srcOrd="0" destOrd="0" parTransId="{B1A67241-B8ED-4453-8E36-4DDD11E2E9D4}" sibTransId="{FE31688D-B1E2-4B7A-AD55-62DE0CCFE617}"/>
    <dgm:cxn modelId="{B7EDDAC9-C629-4AB3-8514-91D7FF984903}" type="presOf" srcId="{0B8F03B8-7EBC-41F8-8CB7-4D038883807D}" destId="{2EAAADD0-6A78-4087-86B4-DC25A10D81B0}" srcOrd="0" destOrd="0" presId="urn:microsoft.com/office/officeart/2005/8/layout/lProcess1"/>
    <dgm:cxn modelId="{4F3308CC-6DA5-4ECC-BE7B-90B7BFC1B905}" type="presOf" srcId="{9845FB16-15DA-4F8B-B474-7636C47C2497}" destId="{82861731-7658-40D0-92FC-23377898831B}" srcOrd="0" destOrd="0" presId="urn:microsoft.com/office/officeart/2005/8/layout/lProcess1"/>
    <dgm:cxn modelId="{4777DDD1-C2B1-4150-BC84-B5A3338C2ABD}" type="presOf" srcId="{B78BA5A6-5A34-4219-982C-5FE5326CFF97}" destId="{2948081E-D022-4C1E-9E89-F2A0A9DAE883}" srcOrd="0" destOrd="0" presId="urn:microsoft.com/office/officeart/2005/8/layout/lProcess1"/>
    <dgm:cxn modelId="{164627D7-9B7C-46A8-AACA-C65C8CE5E652}" srcId="{BCE17215-AFE8-41EC-A156-5EFDB117AD28}" destId="{0B8F03B8-7EBC-41F8-8CB7-4D038883807D}" srcOrd="5" destOrd="0" parTransId="{F83F478A-E669-4713-948B-9D19DC8C94C0}" sibTransId="{E647EF5D-2B67-41E2-A70D-9092C8D85497}"/>
    <dgm:cxn modelId="{4BE72ED7-8007-4D49-8039-FDD6670F0C71}" type="presOf" srcId="{2D9F85D8-5CC8-4AEE-9684-8D04AA65F66F}" destId="{B71C748D-DA30-47A7-A6EF-735B82A9209B}" srcOrd="0" destOrd="0" presId="urn:microsoft.com/office/officeart/2005/8/layout/lProcess1"/>
    <dgm:cxn modelId="{72135CE4-2D87-4816-9A97-9DF63C2F981A}" type="presOf" srcId="{B1A67241-B8ED-4453-8E36-4DDD11E2E9D4}" destId="{65F9C4E5-21EB-42EA-8168-D5BE8255D87F}" srcOrd="0" destOrd="0" presId="urn:microsoft.com/office/officeart/2005/8/layout/lProcess1"/>
    <dgm:cxn modelId="{FF8CE9E6-34D3-4A2A-8264-C1CF03F6C849}" srcId="{BCE17215-AFE8-41EC-A156-5EFDB117AD28}" destId="{69A0ED77-0349-4E19-B92A-2C3214DAA7D3}" srcOrd="3" destOrd="0" parTransId="{44DADEAF-66B5-4096-B481-7C0076BE819E}" sibTransId="{9412CDC6-D165-4325-91FB-BD3062A31DA7}"/>
    <dgm:cxn modelId="{0F919CE8-38E6-4849-956E-A746E7295130}" srcId="{BCE17215-AFE8-41EC-A156-5EFDB117AD28}" destId="{2D9F85D8-5CC8-4AEE-9684-8D04AA65F66F}" srcOrd="7" destOrd="0" parTransId="{F6BCBDC5-A31C-4E2E-B5BC-2288D5186CF0}" sibTransId="{F3CE0DA9-6B08-4DDE-8279-5CF44D1BC071}"/>
    <dgm:cxn modelId="{A6BFC3EA-D75B-4F6A-B2B8-8CE2578BA56B}" srcId="{BCE17215-AFE8-41EC-A156-5EFDB117AD28}" destId="{8A077DDB-5243-4088-A57B-5B24335261EA}" srcOrd="2" destOrd="0" parTransId="{AA0427D0-F2B5-48F3-AB2A-2B4B3B2CD1CE}" sibTransId="{21E0339D-6A1B-40E3-997C-5C64E0865557}"/>
    <dgm:cxn modelId="{7DAF17FE-E273-44D6-A936-648504E6A8FA}" type="presOf" srcId="{2F24C6A6-790F-47CA-8427-2C79DA5CCC54}" destId="{A302D966-C7ED-4ABD-A418-21676CC2F906}" srcOrd="0" destOrd="0" presId="urn:microsoft.com/office/officeart/2005/8/layout/lProcess1"/>
    <dgm:cxn modelId="{157D2C9F-6EB8-4F7F-9C6D-35F32F64A35A}" type="presParOf" srcId="{C38D9092-6F7F-4958-BFF4-20DD7E952448}" destId="{F71B5936-0283-4496-BF22-E42AAAEBA90D}" srcOrd="0" destOrd="0" presId="urn:microsoft.com/office/officeart/2005/8/layout/lProcess1"/>
    <dgm:cxn modelId="{628468FB-525E-47F2-A159-B9C7B1C7C365}" type="presParOf" srcId="{F71B5936-0283-4496-BF22-E42AAAEBA90D}" destId="{5BAE24BB-784D-4C4D-AA2F-197AE0F2EFF2}" srcOrd="0" destOrd="0" presId="urn:microsoft.com/office/officeart/2005/8/layout/lProcess1"/>
    <dgm:cxn modelId="{8A40362E-5B2B-409F-AF2B-0B8D4BA4295F}" type="presParOf" srcId="{F71B5936-0283-4496-BF22-E42AAAEBA90D}" destId="{65F9C4E5-21EB-42EA-8168-D5BE8255D87F}" srcOrd="1" destOrd="0" presId="urn:microsoft.com/office/officeart/2005/8/layout/lProcess1"/>
    <dgm:cxn modelId="{E2A0D708-9785-4C2A-872B-D75D90D26643}" type="presParOf" srcId="{F71B5936-0283-4496-BF22-E42AAAEBA90D}" destId="{A302D966-C7ED-4ABD-A418-21676CC2F906}" srcOrd="2" destOrd="0" presId="urn:microsoft.com/office/officeart/2005/8/layout/lProcess1"/>
    <dgm:cxn modelId="{0E00046D-D528-40EA-836E-88E2472B9324}" type="presParOf" srcId="{F71B5936-0283-4496-BF22-E42AAAEBA90D}" destId="{78D8E1CA-A033-4D90-B28D-6700C41847D5}" srcOrd="3" destOrd="0" presId="urn:microsoft.com/office/officeart/2005/8/layout/lProcess1"/>
    <dgm:cxn modelId="{F76E45C7-703A-44AA-B0E7-001C75AE762F}" type="presParOf" srcId="{F71B5936-0283-4496-BF22-E42AAAEBA90D}" destId="{08F1491A-ABD4-4EF7-A0FE-7125736D2CD8}" srcOrd="4" destOrd="0" presId="urn:microsoft.com/office/officeart/2005/8/layout/lProcess1"/>
    <dgm:cxn modelId="{E2E9AC54-6479-4D23-B723-E4AA38F1BF45}" type="presParOf" srcId="{F71B5936-0283-4496-BF22-E42AAAEBA90D}" destId="{82861731-7658-40D0-92FC-23377898831B}" srcOrd="5" destOrd="0" presId="urn:microsoft.com/office/officeart/2005/8/layout/lProcess1"/>
    <dgm:cxn modelId="{6341E609-43BD-44EE-996A-8CE64259AD43}" type="presParOf" srcId="{F71B5936-0283-4496-BF22-E42AAAEBA90D}" destId="{43071C48-2717-4DAC-B56F-80E87A4E9C9E}" srcOrd="6" destOrd="0" presId="urn:microsoft.com/office/officeart/2005/8/layout/lProcess1"/>
    <dgm:cxn modelId="{479703B2-B235-404D-A11D-495DEAE0AAF0}" type="presParOf" srcId="{F71B5936-0283-4496-BF22-E42AAAEBA90D}" destId="{2225F90E-525B-41AC-9E8E-B48102A145A2}" srcOrd="7" destOrd="0" presId="urn:microsoft.com/office/officeart/2005/8/layout/lProcess1"/>
    <dgm:cxn modelId="{094C8417-8B29-48F9-B479-B7618901C0CA}" type="presParOf" srcId="{F71B5936-0283-4496-BF22-E42AAAEBA90D}" destId="{30A38E95-9945-4F5D-9A50-6E086F2FBD05}" srcOrd="8" destOrd="0" presId="urn:microsoft.com/office/officeart/2005/8/layout/lProcess1"/>
    <dgm:cxn modelId="{927A77DA-0B8F-4A4F-B9E8-E8CCDAC1C94F}" type="presParOf" srcId="{F71B5936-0283-4496-BF22-E42AAAEBA90D}" destId="{C3DFA2F7-0BF7-4E60-A699-16A50A40288B}" srcOrd="9" destOrd="0" presId="urn:microsoft.com/office/officeart/2005/8/layout/lProcess1"/>
    <dgm:cxn modelId="{F76C7A83-6CC2-44FA-819D-7562A1BA1B4E}" type="presParOf" srcId="{F71B5936-0283-4496-BF22-E42AAAEBA90D}" destId="{2948081E-D022-4C1E-9E89-F2A0A9DAE883}" srcOrd="10" destOrd="0" presId="urn:microsoft.com/office/officeart/2005/8/layout/lProcess1"/>
    <dgm:cxn modelId="{1E51FBC1-D805-4C25-BE02-9E22FE92611E}" type="presParOf" srcId="{F71B5936-0283-4496-BF22-E42AAAEBA90D}" destId="{749352AA-7C4A-415A-A66F-04F0BCF4DC0F}" srcOrd="11" destOrd="0" presId="urn:microsoft.com/office/officeart/2005/8/layout/lProcess1"/>
    <dgm:cxn modelId="{E3D40D27-5AB5-4DBF-88EB-97269FE67A14}" type="presParOf" srcId="{F71B5936-0283-4496-BF22-E42AAAEBA90D}" destId="{2EAAADD0-6A78-4087-86B4-DC25A10D81B0}" srcOrd="12" destOrd="0" presId="urn:microsoft.com/office/officeart/2005/8/layout/lProcess1"/>
    <dgm:cxn modelId="{6972F399-143F-4825-BFDA-5CE75C47ED74}" type="presParOf" srcId="{F71B5936-0283-4496-BF22-E42AAAEBA90D}" destId="{4D7377A3-60BC-4A92-9B13-73A70EAD092F}" srcOrd="13" destOrd="0" presId="urn:microsoft.com/office/officeart/2005/8/layout/lProcess1"/>
    <dgm:cxn modelId="{54C22DAE-D452-4F4E-A2DC-C9EE7B7DD177}" type="presParOf" srcId="{F71B5936-0283-4496-BF22-E42AAAEBA90D}" destId="{C2C50B16-CE94-4CB6-9998-73C58DC251FC}" srcOrd="14" destOrd="0" presId="urn:microsoft.com/office/officeart/2005/8/layout/lProcess1"/>
    <dgm:cxn modelId="{52E27197-0818-48E4-821D-DD9D528AB65F}" type="presParOf" srcId="{F71B5936-0283-4496-BF22-E42AAAEBA90D}" destId="{5FE343E9-E020-45CB-843E-5127E85AE3F7}" srcOrd="15" destOrd="0" presId="urn:microsoft.com/office/officeart/2005/8/layout/lProcess1"/>
    <dgm:cxn modelId="{E1F2B61F-5D69-42D3-B107-CB4D9073FC76}" type="presParOf" srcId="{F71B5936-0283-4496-BF22-E42AAAEBA90D}" destId="{B71C748D-DA30-47A7-A6EF-735B82A9209B}" srcOrd="16"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2C79434-BAFB-4EAF-9FE5-8E657D7163E8}" type="doc">
      <dgm:prSet loTypeId="urn:microsoft.com/office/officeart/2005/8/layout/vList6" loCatId="list" qsTypeId="urn:microsoft.com/office/officeart/2005/8/quickstyle/simple1" qsCatId="simple" csTypeId="urn:microsoft.com/office/officeart/2005/8/colors/colorful1#4" csCatId="colorful" phldr="1"/>
      <dgm:spPr/>
      <dgm:t>
        <a:bodyPr/>
        <a:lstStyle/>
        <a:p>
          <a:endParaRPr lang="en-GB"/>
        </a:p>
      </dgm:t>
    </dgm:pt>
    <dgm:pt modelId="{BCDDE2A0-3033-4E0A-8214-F19C68BEFE3D}">
      <dgm:prSet phldrT="[Text]" custT="1"/>
      <dgm:spPr>
        <a:xfrm>
          <a:off x="386708" y="0"/>
          <a:ext cx="2518422" cy="1428749"/>
        </a:xfrm>
        <a:prstGeom prst="roundRect">
          <a:avLst/>
        </a:prstGeom>
        <a:solidFill>
          <a:srgbClr val="DA1F28">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2000">
              <a:solidFill>
                <a:sysClr val="window" lastClr="FFFFFF"/>
              </a:solidFill>
              <a:latin typeface="Lucida Sans Unicode"/>
              <a:ea typeface="+mn-ea"/>
              <a:cs typeface="+mn-cs"/>
            </a:rPr>
            <a:t>Quality Statement</a:t>
          </a:r>
        </a:p>
      </dgm:t>
    </dgm:pt>
    <dgm:pt modelId="{D4C9946C-2B6D-4275-B90F-583EC46E921F}" type="parTrans" cxnId="{08CD813B-E67D-4E2C-BD7B-80A297A3CA80}">
      <dgm:prSet/>
      <dgm:spPr/>
      <dgm:t>
        <a:bodyPr/>
        <a:lstStyle/>
        <a:p>
          <a:endParaRPr lang="en-GB"/>
        </a:p>
      </dgm:t>
    </dgm:pt>
    <dgm:pt modelId="{B4D21B86-A65A-4A73-A1A6-114ECD23272D}" type="sibTrans" cxnId="{08CD813B-E67D-4E2C-BD7B-80A297A3CA80}">
      <dgm:prSet/>
      <dgm:spPr/>
      <dgm:t>
        <a:bodyPr/>
        <a:lstStyle/>
        <a:p>
          <a:endParaRPr lang="en-GB"/>
        </a:p>
      </dgm:t>
    </dgm:pt>
    <dgm:pt modelId="{3A5D403F-CBBC-43DC-9B90-CFCEE4A3546E}">
      <dgm:prSet phldrT="[Text]"/>
      <dgm:spPr>
        <a:xfrm>
          <a:off x="2905131" y="0"/>
          <a:ext cx="4937760" cy="1428749"/>
        </a:xfrm>
        <a:prstGeom prst="rightArrow">
          <a:avLst>
            <a:gd name="adj1" fmla="val 75000"/>
            <a:gd name="adj2" fmla="val 50000"/>
          </a:avLst>
        </a:prstGeom>
        <a:solidFill>
          <a:srgbClr val="DA1F28">
            <a:tint val="40000"/>
            <a:alpha val="90000"/>
            <a:hueOff val="0"/>
            <a:satOff val="0"/>
            <a:lumOff val="0"/>
            <a:alphaOff val="0"/>
          </a:srgbClr>
        </a:solidFill>
        <a:ln w="55000" cap="flat" cmpd="thickThin" algn="ctr">
          <a:solidFill>
            <a:srgbClr val="DA1F28">
              <a:tint val="40000"/>
              <a:alpha val="90000"/>
              <a:hueOff val="0"/>
              <a:satOff val="0"/>
              <a:lumOff val="0"/>
              <a:alphaOff val="0"/>
            </a:srgbClr>
          </a:solidFill>
          <a:prstDash val="solid"/>
        </a:ln>
        <a:effectLst/>
      </dgm:spPr>
      <dgm:t>
        <a:bodyPr anchor="ctr"/>
        <a:lstStyle/>
        <a:p>
          <a:pPr algn="l">
            <a:buChar char="•"/>
          </a:pPr>
          <a:r>
            <a:rPr lang="en-GB">
              <a:solidFill>
                <a:sysClr val="windowText" lastClr="000000">
                  <a:hueOff val="0"/>
                  <a:satOff val="0"/>
                  <a:lumOff val="0"/>
                  <a:alphaOff val="0"/>
                </a:sysClr>
              </a:solidFill>
              <a:latin typeface="Lucida Sans Unicode"/>
              <a:ea typeface="+mn-ea"/>
              <a:cs typeface="+mn-cs"/>
            </a:rPr>
            <a:t>e.g., “We assess and manage the risk of infection. We detect and control the risk of it spreading and share any concerns with appropriate agencies promptly”</a:t>
          </a:r>
        </a:p>
      </dgm:t>
    </dgm:pt>
    <dgm:pt modelId="{76C120AB-4FBE-4F52-97D7-44A387AFAD81}" type="parTrans" cxnId="{414E051B-F32F-4977-9BD7-250CFD042196}">
      <dgm:prSet/>
      <dgm:spPr/>
      <dgm:t>
        <a:bodyPr/>
        <a:lstStyle/>
        <a:p>
          <a:endParaRPr lang="en-GB"/>
        </a:p>
      </dgm:t>
    </dgm:pt>
    <dgm:pt modelId="{A6F4C7A2-79DC-4E36-96B9-2F5B417BD443}" type="sibTrans" cxnId="{414E051B-F32F-4977-9BD7-250CFD042196}">
      <dgm:prSet/>
      <dgm:spPr/>
      <dgm:t>
        <a:bodyPr/>
        <a:lstStyle/>
        <a:p>
          <a:endParaRPr lang="en-GB"/>
        </a:p>
      </dgm:t>
    </dgm:pt>
    <dgm:pt modelId="{D85E872B-6B61-4245-ADE1-729FCB369725}">
      <dgm:prSet phldrT="[Text]" custT="1"/>
      <dgm:spPr>
        <a:xfrm>
          <a:off x="386708" y="1571625"/>
          <a:ext cx="2518422" cy="1428749"/>
        </a:xfrm>
        <a:prstGeom prst="roundRect">
          <a:avLst/>
        </a:prstGeom>
        <a:solidFill>
          <a:srgbClr val="EB641B">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2000">
              <a:solidFill>
                <a:sysClr val="window" lastClr="FFFFFF"/>
              </a:solidFill>
              <a:latin typeface="Lucida Sans Unicode"/>
              <a:ea typeface="+mn-ea"/>
              <a:cs typeface="+mn-cs"/>
            </a:rPr>
            <a:t>Evidence categories</a:t>
          </a:r>
        </a:p>
      </dgm:t>
    </dgm:pt>
    <dgm:pt modelId="{40FEEB12-5ECD-4C4F-9688-38855A232E96}" type="parTrans" cxnId="{63614748-99DB-413C-ABCE-708FC92E6FB9}">
      <dgm:prSet/>
      <dgm:spPr/>
      <dgm:t>
        <a:bodyPr/>
        <a:lstStyle/>
        <a:p>
          <a:endParaRPr lang="en-GB"/>
        </a:p>
      </dgm:t>
    </dgm:pt>
    <dgm:pt modelId="{15D456BC-7779-4DEA-9261-3CF07102C7EA}" type="sibTrans" cxnId="{63614748-99DB-413C-ABCE-708FC92E6FB9}">
      <dgm:prSet/>
      <dgm:spPr/>
      <dgm:t>
        <a:bodyPr/>
        <a:lstStyle/>
        <a:p>
          <a:endParaRPr lang="en-GB"/>
        </a:p>
      </dgm:t>
    </dgm:pt>
    <dgm:pt modelId="{C93F2BAF-C222-4A3C-BC9B-C4D267B25344}">
      <dgm:prSet phldrT="[Text]"/>
      <dgm:spPr>
        <a:xfrm>
          <a:off x="2905131" y="1571625"/>
          <a:ext cx="4937760" cy="1428749"/>
        </a:xfrm>
        <a:prstGeom prst="rightArrow">
          <a:avLst>
            <a:gd name="adj1" fmla="val 75000"/>
            <a:gd name="adj2" fmla="val 50000"/>
          </a:avLst>
        </a:prstGeom>
        <a:solidFill>
          <a:srgbClr val="EB641B">
            <a:tint val="40000"/>
            <a:alpha val="90000"/>
            <a:hueOff val="0"/>
            <a:satOff val="0"/>
            <a:lumOff val="0"/>
            <a:alphaOff val="0"/>
          </a:srgbClr>
        </a:solidFill>
        <a:ln w="55000" cap="flat" cmpd="thickThin" algn="ctr">
          <a:solidFill>
            <a:srgbClr val="EB641B">
              <a:tint val="40000"/>
              <a:alpha val="90000"/>
              <a:hueOff val="0"/>
              <a:satOff val="0"/>
              <a:lumOff val="0"/>
              <a:alphaOff val="0"/>
            </a:srgbClr>
          </a:solidFill>
          <a:prstDash val="solid"/>
        </a:ln>
        <a:effectLst/>
      </dgm:spPr>
      <dgm:t>
        <a:bodyPr anchor="ctr"/>
        <a:lstStyle/>
        <a:p>
          <a:pPr>
            <a:buChar char="•"/>
          </a:pPr>
          <a:r>
            <a:rPr lang="en-GB">
              <a:solidFill>
                <a:sysClr val="windowText" lastClr="000000">
                  <a:hueOff val="0"/>
                  <a:satOff val="0"/>
                  <a:lumOff val="0"/>
                  <a:alphaOff val="0"/>
                </a:sysClr>
              </a:solidFill>
              <a:latin typeface="Lucida Sans Unicode"/>
              <a:ea typeface="+mn-ea"/>
              <a:cs typeface="+mn-cs"/>
            </a:rPr>
            <a:t>People’s experiences; Feedback from staff and leaders; Observations; Processes</a:t>
          </a:r>
        </a:p>
      </dgm:t>
    </dgm:pt>
    <dgm:pt modelId="{051E0B50-E63A-4C9F-AD24-8696E105C790}" type="parTrans" cxnId="{7665D1EE-ED2A-4F49-8B28-B926108E6751}">
      <dgm:prSet/>
      <dgm:spPr/>
      <dgm:t>
        <a:bodyPr/>
        <a:lstStyle/>
        <a:p>
          <a:endParaRPr lang="en-GB"/>
        </a:p>
      </dgm:t>
    </dgm:pt>
    <dgm:pt modelId="{21EF2220-9623-4A8C-84EA-C4128FC7CAA0}" type="sibTrans" cxnId="{7665D1EE-ED2A-4F49-8B28-B926108E6751}">
      <dgm:prSet/>
      <dgm:spPr/>
      <dgm:t>
        <a:bodyPr/>
        <a:lstStyle/>
        <a:p>
          <a:endParaRPr lang="en-GB"/>
        </a:p>
      </dgm:t>
    </dgm:pt>
    <dgm:pt modelId="{E4656313-2983-4EE7-8B3F-92D94A0F3074}">
      <dgm:prSet phldrT="[Text]" custT="1"/>
      <dgm:spPr>
        <a:xfrm>
          <a:off x="386708" y="3143250"/>
          <a:ext cx="2518422" cy="1428749"/>
        </a:xfrm>
        <a:prstGeom prst="roundRect">
          <a:avLst/>
        </a:prstGeom>
        <a:solidFill>
          <a:srgbClr val="39639D">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2000">
              <a:solidFill>
                <a:sysClr val="window" lastClr="FFFFFF"/>
              </a:solidFill>
              <a:latin typeface="Lucida Sans Unicode"/>
              <a:ea typeface="+mn-ea"/>
              <a:cs typeface="+mn-cs"/>
            </a:rPr>
            <a:t>Individual pieces of evidence</a:t>
          </a:r>
        </a:p>
      </dgm:t>
    </dgm:pt>
    <dgm:pt modelId="{65BF6011-DB6D-45B8-982A-D4C2E024F84B}" type="parTrans" cxnId="{0119B58F-C3D2-4157-B00B-086540653047}">
      <dgm:prSet/>
      <dgm:spPr/>
      <dgm:t>
        <a:bodyPr/>
        <a:lstStyle/>
        <a:p>
          <a:endParaRPr lang="en-GB"/>
        </a:p>
      </dgm:t>
    </dgm:pt>
    <dgm:pt modelId="{9285AD65-FC65-4B90-9C17-CBE12B6F0A31}" type="sibTrans" cxnId="{0119B58F-C3D2-4157-B00B-086540653047}">
      <dgm:prSet/>
      <dgm:spPr/>
      <dgm:t>
        <a:bodyPr/>
        <a:lstStyle/>
        <a:p>
          <a:endParaRPr lang="en-GB"/>
        </a:p>
      </dgm:t>
    </dgm:pt>
    <dgm:pt modelId="{70A6EB85-72D8-454E-9B44-58547DB0EF77}">
      <dgm:prSet/>
      <dgm:spPr>
        <a:xfrm>
          <a:off x="2905131" y="3143250"/>
          <a:ext cx="4937760" cy="1428749"/>
        </a:xfrm>
        <a:prstGeom prst="rightArrow">
          <a:avLst>
            <a:gd name="adj1" fmla="val 75000"/>
            <a:gd name="adj2" fmla="val 50000"/>
          </a:avLst>
        </a:prstGeom>
        <a:solidFill>
          <a:srgbClr val="39639D">
            <a:tint val="40000"/>
            <a:alpha val="90000"/>
            <a:hueOff val="0"/>
            <a:satOff val="0"/>
            <a:lumOff val="0"/>
            <a:alphaOff val="0"/>
          </a:srgbClr>
        </a:solidFill>
        <a:ln w="55000" cap="flat" cmpd="thickThin" algn="ctr">
          <a:solidFill>
            <a:srgbClr val="39639D">
              <a:tint val="40000"/>
              <a:alpha val="90000"/>
              <a:hueOff val="0"/>
              <a:satOff val="0"/>
              <a:lumOff val="0"/>
              <a:alphaOff val="0"/>
            </a:srgbClr>
          </a:solidFill>
          <a:prstDash val="solid"/>
        </a:ln>
        <a:effectLst/>
      </dgm:spPr>
      <dgm:t>
        <a:bodyPr anchor="ctr"/>
        <a:lstStyle/>
        <a:p>
          <a:pPr>
            <a:buChar char="•"/>
          </a:pPr>
          <a:r>
            <a:rPr lang="en-GB">
              <a:solidFill>
                <a:sysClr val="windowText" lastClr="000000">
                  <a:hueOff val="0"/>
                  <a:satOff val="0"/>
                  <a:lumOff val="0"/>
                  <a:alphaOff val="0"/>
                </a:sysClr>
              </a:solidFill>
              <a:latin typeface="Lucida Sans Unicode"/>
              <a:ea typeface="+mn-ea"/>
              <a:cs typeface="+mn-cs"/>
            </a:rPr>
            <a:t>People’s experience – GP patient survey, compliments and complaints, friends and family responses</a:t>
          </a:r>
        </a:p>
      </dgm:t>
    </dgm:pt>
    <dgm:pt modelId="{DCC42FD8-CC24-49FA-9078-7989E391CB85}" type="parTrans" cxnId="{C3A28386-1BD0-4A56-95D9-9E0D21418DE9}">
      <dgm:prSet/>
      <dgm:spPr/>
      <dgm:t>
        <a:bodyPr/>
        <a:lstStyle/>
        <a:p>
          <a:endParaRPr lang="en-GB"/>
        </a:p>
      </dgm:t>
    </dgm:pt>
    <dgm:pt modelId="{AF9F0F9E-EA69-4E28-AE2E-A67F93548D6D}" type="sibTrans" cxnId="{C3A28386-1BD0-4A56-95D9-9E0D21418DE9}">
      <dgm:prSet/>
      <dgm:spPr/>
      <dgm:t>
        <a:bodyPr/>
        <a:lstStyle/>
        <a:p>
          <a:endParaRPr lang="en-GB"/>
        </a:p>
      </dgm:t>
    </dgm:pt>
    <dgm:pt modelId="{036D339F-CB42-451A-BEA9-A33634322659}">
      <dgm:prSet/>
      <dgm:spPr>
        <a:xfrm>
          <a:off x="2905131" y="3143250"/>
          <a:ext cx="4937760" cy="1428749"/>
        </a:xfrm>
        <a:prstGeom prst="rightArrow">
          <a:avLst>
            <a:gd name="adj1" fmla="val 75000"/>
            <a:gd name="adj2" fmla="val 50000"/>
          </a:avLst>
        </a:prstGeom>
        <a:solidFill>
          <a:srgbClr val="39639D">
            <a:tint val="40000"/>
            <a:alpha val="90000"/>
            <a:hueOff val="0"/>
            <a:satOff val="0"/>
            <a:lumOff val="0"/>
            <a:alphaOff val="0"/>
          </a:srgbClr>
        </a:solidFill>
        <a:ln w="55000" cap="flat" cmpd="thickThin" algn="ctr">
          <a:solidFill>
            <a:srgbClr val="39639D">
              <a:tint val="40000"/>
              <a:alpha val="90000"/>
              <a:hueOff val="0"/>
              <a:satOff val="0"/>
              <a:lumOff val="0"/>
              <a:alphaOff val="0"/>
            </a:srgbClr>
          </a:solidFill>
          <a:prstDash val="solid"/>
        </a:ln>
        <a:effectLst/>
      </dgm:spPr>
      <dgm:t>
        <a:bodyPr anchor="ctr"/>
        <a:lstStyle/>
        <a:p>
          <a:pPr>
            <a:buChar char="•"/>
          </a:pPr>
          <a:r>
            <a:rPr lang="en-GB">
              <a:solidFill>
                <a:sysClr val="windowText" lastClr="000000">
                  <a:hueOff val="0"/>
                  <a:satOff val="0"/>
                  <a:lumOff val="0"/>
                  <a:alphaOff val="0"/>
                </a:sysClr>
              </a:solidFill>
              <a:latin typeface="Lucida Sans Unicode"/>
              <a:ea typeface="+mn-ea"/>
              <a:cs typeface="+mn-cs"/>
            </a:rPr>
            <a:t>Feedback from staff and leaders – a call to speak with staff at the GP practice, an inspection to look at the care environment</a:t>
          </a:r>
        </a:p>
      </dgm:t>
    </dgm:pt>
    <dgm:pt modelId="{9CC905AE-E807-4077-8DD4-53D8DC5F9E5B}" type="parTrans" cxnId="{9139F104-6AE9-4EA4-B6F8-27E9DE789CF9}">
      <dgm:prSet/>
      <dgm:spPr/>
      <dgm:t>
        <a:bodyPr/>
        <a:lstStyle/>
        <a:p>
          <a:endParaRPr lang="en-GB"/>
        </a:p>
      </dgm:t>
    </dgm:pt>
    <dgm:pt modelId="{33B991D3-FAF7-49C8-A58A-0DC9C7F9AE4E}" type="sibTrans" cxnId="{9139F104-6AE9-4EA4-B6F8-27E9DE789CF9}">
      <dgm:prSet/>
      <dgm:spPr/>
      <dgm:t>
        <a:bodyPr/>
        <a:lstStyle/>
        <a:p>
          <a:endParaRPr lang="en-GB"/>
        </a:p>
      </dgm:t>
    </dgm:pt>
    <dgm:pt modelId="{ADF065EE-7BB5-4091-BCCA-6573E12F3305}" type="pres">
      <dgm:prSet presAssocID="{22C79434-BAFB-4EAF-9FE5-8E657D7163E8}" presName="Name0" presStyleCnt="0">
        <dgm:presLayoutVars>
          <dgm:dir/>
          <dgm:animLvl val="lvl"/>
          <dgm:resizeHandles/>
        </dgm:presLayoutVars>
      </dgm:prSet>
      <dgm:spPr/>
    </dgm:pt>
    <dgm:pt modelId="{34A4295C-3F34-4953-8FA1-CE692D06E60B}" type="pres">
      <dgm:prSet presAssocID="{BCDDE2A0-3033-4E0A-8214-F19C68BEFE3D}" presName="linNode" presStyleCnt="0"/>
      <dgm:spPr/>
    </dgm:pt>
    <dgm:pt modelId="{C6678B43-6BB0-4B88-9BC4-3F5CE7AC337B}" type="pres">
      <dgm:prSet presAssocID="{BCDDE2A0-3033-4E0A-8214-F19C68BEFE3D}" presName="parentShp" presStyleLbl="node1" presStyleIdx="0" presStyleCnt="3" custScaleX="76505">
        <dgm:presLayoutVars>
          <dgm:bulletEnabled val="1"/>
        </dgm:presLayoutVars>
      </dgm:prSet>
      <dgm:spPr/>
    </dgm:pt>
    <dgm:pt modelId="{149CA9AD-21A4-40D1-A82E-F61284384CCC}" type="pres">
      <dgm:prSet presAssocID="{BCDDE2A0-3033-4E0A-8214-F19C68BEFE3D}" presName="childShp" presStyleLbl="bgAccFollowNode1" presStyleIdx="0" presStyleCnt="3">
        <dgm:presLayoutVars>
          <dgm:bulletEnabled val="1"/>
        </dgm:presLayoutVars>
      </dgm:prSet>
      <dgm:spPr/>
    </dgm:pt>
    <dgm:pt modelId="{B1647703-01BD-45A4-8A2A-3BF515B3238A}" type="pres">
      <dgm:prSet presAssocID="{B4D21B86-A65A-4A73-A1A6-114ECD23272D}" presName="spacing" presStyleCnt="0"/>
      <dgm:spPr/>
    </dgm:pt>
    <dgm:pt modelId="{FDB3D17B-3E66-4578-88BD-6DE9E17ADD67}" type="pres">
      <dgm:prSet presAssocID="{D85E872B-6B61-4245-ADE1-729FCB369725}" presName="linNode" presStyleCnt="0"/>
      <dgm:spPr/>
    </dgm:pt>
    <dgm:pt modelId="{2A1B06F0-49F7-4051-BD9D-9D4C80752243}" type="pres">
      <dgm:prSet presAssocID="{D85E872B-6B61-4245-ADE1-729FCB369725}" presName="parentShp" presStyleLbl="node1" presStyleIdx="1" presStyleCnt="3" custScaleX="76505">
        <dgm:presLayoutVars>
          <dgm:bulletEnabled val="1"/>
        </dgm:presLayoutVars>
      </dgm:prSet>
      <dgm:spPr/>
    </dgm:pt>
    <dgm:pt modelId="{AB7C3FF6-9FCE-43B3-832B-8157D95E3482}" type="pres">
      <dgm:prSet presAssocID="{D85E872B-6B61-4245-ADE1-729FCB369725}" presName="childShp" presStyleLbl="bgAccFollowNode1" presStyleIdx="1" presStyleCnt="3">
        <dgm:presLayoutVars>
          <dgm:bulletEnabled val="1"/>
        </dgm:presLayoutVars>
      </dgm:prSet>
      <dgm:spPr/>
    </dgm:pt>
    <dgm:pt modelId="{0EB93D17-9383-4F24-8661-33862A243CD1}" type="pres">
      <dgm:prSet presAssocID="{15D456BC-7779-4DEA-9261-3CF07102C7EA}" presName="spacing" presStyleCnt="0"/>
      <dgm:spPr/>
    </dgm:pt>
    <dgm:pt modelId="{00F1B019-EC65-45E0-972D-D833603111C4}" type="pres">
      <dgm:prSet presAssocID="{E4656313-2983-4EE7-8B3F-92D94A0F3074}" presName="linNode" presStyleCnt="0"/>
      <dgm:spPr/>
    </dgm:pt>
    <dgm:pt modelId="{1203437B-AA11-4525-A159-0EE1230A6C5F}" type="pres">
      <dgm:prSet presAssocID="{E4656313-2983-4EE7-8B3F-92D94A0F3074}" presName="parentShp" presStyleLbl="node1" presStyleIdx="2" presStyleCnt="3" custScaleX="76505">
        <dgm:presLayoutVars>
          <dgm:bulletEnabled val="1"/>
        </dgm:presLayoutVars>
      </dgm:prSet>
      <dgm:spPr/>
    </dgm:pt>
    <dgm:pt modelId="{C40CAA72-D60A-40E3-B262-5E9A4FE174F1}" type="pres">
      <dgm:prSet presAssocID="{E4656313-2983-4EE7-8B3F-92D94A0F3074}" presName="childShp" presStyleLbl="bgAccFollowNode1" presStyleIdx="2" presStyleCnt="3">
        <dgm:presLayoutVars>
          <dgm:bulletEnabled val="1"/>
        </dgm:presLayoutVars>
      </dgm:prSet>
      <dgm:spPr/>
    </dgm:pt>
  </dgm:ptLst>
  <dgm:cxnLst>
    <dgm:cxn modelId="{9139F104-6AE9-4EA4-B6F8-27E9DE789CF9}" srcId="{E4656313-2983-4EE7-8B3F-92D94A0F3074}" destId="{036D339F-CB42-451A-BEA9-A33634322659}" srcOrd="1" destOrd="0" parTransId="{9CC905AE-E807-4077-8DD4-53D8DC5F9E5B}" sibTransId="{33B991D3-FAF7-49C8-A58A-0DC9C7F9AE4E}"/>
    <dgm:cxn modelId="{414E051B-F32F-4977-9BD7-250CFD042196}" srcId="{BCDDE2A0-3033-4E0A-8214-F19C68BEFE3D}" destId="{3A5D403F-CBBC-43DC-9B90-CFCEE4A3546E}" srcOrd="0" destOrd="0" parTransId="{76C120AB-4FBE-4F52-97D7-44A387AFAD81}" sibTransId="{A6F4C7A2-79DC-4E36-96B9-2F5B417BD443}"/>
    <dgm:cxn modelId="{08CD813B-E67D-4E2C-BD7B-80A297A3CA80}" srcId="{22C79434-BAFB-4EAF-9FE5-8E657D7163E8}" destId="{BCDDE2A0-3033-4E0A-8214-F19C68BEFE3D}" srcOrd="0" destOrd="0" parTransId="{D4C9946C-2B6D-4275-B90F-583EC46E921F}" sibTransId="{B4D21B86-A65A-4A73-A1A6-114ECD23272D}"/>
    <dgm:cxn modelId="{17839B5E-903E-46A6-B4D0-A5161A5DE710}" type="presOf" srcId="{70A6EB85-72D8-454E-9B44-58547DB0EF77}" destId="{C40CAA72-D60A-40E3-B262-5E9A4FE174F1}" srcOrd="0" destOrd="0" presId="urn:microsoft.com/office/officeart/2005/8/layout/vList6"/>
    <dgm:cxn modelId="{63614748-99DB-413C-ABCE-708FC92E6FB9}" srcId="{22C79434-BAFB-4EAF-9FE5-8E657D7163E8}" destId="{D85E872B-6B61-4245-ADE1-729FCB369725}" srcOrd="1" destOrd="0" parTransId="{40FEEB12-5ECD-4C4F-9688-38855A232E96}" sibTransId="{15D456BC-7779-4DEA-9261-3CF07102C7EA}"/>
    <dgm:cxn modelId="{C57AFC51-01B6-4116-95CD-8CF4B7854366}" type="presOf" srcId="{D85E872B-6B61-4245-ADE1-729FCB369725}" destId="{2A1B06F0-49F7-4051-BD9D-9D4C80752243}" srcOrd="0" destOrd="0" presId="urn:microsoft.com/office/officeart/2005/8/layout/vList6"/>
    <dgm:cxn modelId="{C3A28386-1BD0-4A56-95D9-9E0D21418DE9}" srcId="{E4656313-2983-4EE7-8B3F-92D94A0F3074}" destId="{70A6EB85-72D8-454E-9B44-58547DB0EF77}" srcOrd="0" destOrd="0" parTransId="{DCC42FD8-CC24-49FA-9078-7989E391CB85}" sibTransId="{AF9F0F9E-EA69-4E28-AE2E-A67F93548D6D}"/>
    <dgm:cxn modelId="{0119B58F-C3D2-4157-B00B-086540653047}" srcId="{22C79434-BAFB-4EAF-9FE5-8E657D7163E8}" destId="{E4656313-2983-4EE7-8B3F-92D94A0F3074}" srcOrd="2" destOrd="0" parTransId="{65BF6011-DB6D-45B8-982A-D4C2E024F84B}" sibTransId="{9285AD65-FC65-4B90-9C17-CBE12B6F0A31}"/>
    <dgm:cxn modelId="{88E9A890-F516-41CD-BB7E-0437D211709E}" type="presOf" srcId="{E4656313-2983-4EE7-8B3F-92D94A0F3074}" destId="{1203437B-AA11-4525-A159-0EE1230A6C5F}" srcOrd="0" destOrd="0" presId="urn:microsoft.com/office/officeart/2005/8/layout/vList6"/>
    <dgm:cxn modelId="{14E9E292-11F5-410F-A2E9-E91E4801C4C9}" type="presOf" srcId="{C93F2BAF-C222-4A3C-BC9B-C4D267B25344}" destId="{AB7C3FF6-9FCE-43B3-832B-8157D95E3482}" srcOrd="0" destOrd="0" presId="urn:microsoft.com/office/officeart/2005/8/layout/vList6"/>
    <dgm:cxn modelId="{02DCBBB8-4FEC-4686-9C43-A5020DE59075}" type="presOf" srcId="{22C79434-BAFB-4EAF-9FE5-8E657D7163E8}" destId="{ADF065EE-7BB5-4091-BCCA-6573E12F3305}" srcOrd="0" destOrd="0" presId="urn:microsoft.com/office/officeart/2005/8/layout/vList6"/>
    <dgm:cxn modelId="{887C81BE-6047-445F-881F-6D627866F321}" type="presOf" srcId="{3A5D403F-CBBC-43DC-9B90-CFCEE4A3546E}" destId="{149CA9AD-21A4-40D1-A82E-F61284384CCC}" srcOrd="0" destOrd="0" presId="urn:microsoft.com/office/officeart/2005/8/layout/vList6"/>
    <dgm:cxn modelId="{C981D6CD-9F4A-4092-9E87-DA69E0EF42D9}" type="presOf" srcId="{BCDDE2A0-3033-4E0A-8214-F19C68BEFE3D}" destId="{C6678B43-6BB0-4B88-9BC4-3F5CE7AC337B}" srcOrd="0" destOrd="0" presId="urn:microsoft.com/office/officeart/2005/8/layout/vList6"/>
    <dgm:cxn modelId="{DF57B8E2-994F-429B-AF22-01788E9C7C37}" type="presOf" srcId="{036D339F-CB42-451A-BEA9-A33634322659}" destId="{C40CAA72-D60A-40E3-B262-5E9A4FE174F1}" srcOrd="0" destOrd="1" presId="urn:microsoft.com/office/officeart/2005/8/layout/vList6"/>
    <dgm:cxn modelId="{7665D1EE-ED2A-4F49-8B28-B926108E6751}" srcId="{D85E872B-6B61-4245-ADE1-729FCB369725}" destId="{C93F2BAF-C222-4A3C-BC9B-C4D267B25344}" srcOrd="0" destOrd="0" parTransId="{051E0B50-E63A-4C9F-AD24-8696E105C790}" sibTransId="{21EF2220-9623-4A8C-84EA-C4128FC7CAA0}"/>
    <dgm:cxn modelId="{4B8EC4BE-0B1F-4A19-AC0B-7CBE1A1727DA}" type="presParOf" srcId="{ADF065EE-7BB5-4091-BCCA-6573E12F3305}" destId="{34A4295C-3F34-4953-8FA1-CE692D06E60B}" srcOrd="0" destOrd="0" presId="urn:microsoft.com/office/officeart/2005/8/layout/vList6"/>
    <dgm:cxn modelId="{825758DA-75F8-4BE0-8557-27C57730D05C}" type="presParOf" srcId="{34A4295C-3F34-4953-8FA1-CE692D06E60B}" destId="{C6678B43-6BB0-4B88-9BC4-3F5CE7AC337B}" srcOrd="0" destOrd="0" presId="urn:microsoft.com/office/officeart/2005/8/layout/vList6"/>
    <dgm:cxn modelId="{713D652C-2CCE-4E9C-8A93-4F67AF191643}" type="presParOf" srcId="{34A4295C-3F34-4953-8FA1-CE692D06E60B}" destId="{149CA9AD-21A4-40D1-A82E-F61284384CCC}" srcOrd="1" destOrd="0" presId="urn:microsoft.com/office/officeart/2005/8/layout/vList6"/>
    <dgm:cxn modelId="{61C7F702-6D97-4956-B772-503EF3537B99}" type="presParOf" srcId="{ADF065EE-7BB5-4091-BCCA-6573E12F3305}" destId="{B1647703-01BD-45A4-8A2A-3BF515B3238A}" srcOrd="1" destOrd="0" presId="urn:microsoft.com/office/officeart/2005/8/layout/vList6"/>
    <dgm:cxn modelId="{37A5423D-3CB9-4B8E-BFFB-59ED176C0D8C}" type="presParOf" srcId="{ADF065EE-7BB5-4091-BCCA-6573E12F3305}" destId="{FDB3D17B-3E66-4578-88BD-6DE9E17ADD67}" srcOrd="2" destOrd="0" presId="urn:microsoft.com/office/officeart/2005/8/layout/vList6"/>
    <dgm:cxn modelId="{3BB8E335-1CA8-4B46-9ADF-711492609CBC}" type="presParOf" srcId="{FDB3D17B-3E66-4578-88BD-6DE9E17ADD67}" destId="{2A1B06F0-49F7-4051-BD9D-9D4C80752243}" srcOrd="0" destOrd="0" presId="urn:microsoft.com/office/officeart/2005/8/layout/vList6"/>
    <dgm:cxn modelId="{B7422AFD-E149-429C-AB5D-386400BD8E92}" type="presParOf" srcId="{FDB3D17B-3E66-4578-88BD-6DE9E17ADD67}" destId="{AB7C3FF6-9FCE-43B3-832B-8157D95E3482}" srcOrd="1" destOrd="0" presId="urn:microsoft.com/office/officeart/2005/8/layout/vList6"/>
    <dgm:cxn modelId="{96564C54-7AD0-44A3-A537-312E3315656A}" type="presParOf" srcId="{ADF065EE-7BB5-4091-BCCA-6573E12F3305}" destId="{0EB93D17-9383-4F24-8661-33862A243CD1}" srcOrd="3" destOrd="0" presId="urn:microsoft.com/office/officeart/2005/8/layout/vList6"/>
    <dgm:cxn modelId="{E9883DDF-5ADF-46DE-BC0C-5D498332BF99}" type="presParOf" srcId="{ADF065EE-7BB5-4091-BCCA-6573E12F3305}" destId="{00F1B019-EC65-45E0-972D-D833603111C4}" srcOrd="4" destOrd="0" presId="urn:microsoft.com/office/officeart/2005/8/layout/vList6"/>
    <dgm:cxn modelId="{E16CD8E6-D01E-44B3-BEEB-7B0F852CCE7B}" type="presParOf" srcId="{00F1B019-EC65-45E0-972D-D833603111C4}" destId="{1203437B-AA11-4525-A159-0EE1230A6C5F}" srcOrd="0" destOrd="0" presId="urn:microsoft.com/office/officeart/2005/8/layout/vList6"/>
    <dgm:cxn modelId="{7F248762-EF33-43EE-8C03-522D1E94D9E9}" type="presParOf" srcId="{00F1B019-EC65-45E0-972D-D833603111C4}" destId="{C40CAA72-D60A-40E3-B262-5E9A4FE174F1}"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38F12C9-AE4C-4B45-8216-506AE3859B66}" type="doc">
      <dgm:prSet loTypeId="urn:microsoft.com/office/officeart/2005/8/layout/chart3" loCatId="cycle" qsTypeId="urn:microsoft.com/office/officeart/2005/8/quickstyle/simple1" qsCatId="simple" csTypeId="urn:microsoft.com/office/officeart/2005/8/colors/colorful1#5" csCatId="colorful" phldr="1"/>
      <dgm:spPr/>
    </dgm:pt>
    <dgm:pt modelId="{2449DD19-BD6E-4DF2-A904-63311738F266}">
      <dgm:prSet phldrT="[Text]" custT="1"/>
      <dgm:spPr>
        <a:xfrm>
          <a:off x="529925" y="418974"/>
          <a:ext cx="4413357" cy="4414593"/>
        </a:xfrm>
        <a:prstGeom prst="pie">
          <a:avLst>
            <a:gd name="adj1" fmla="val 16200000"/>
            <a:gd name="adj2" fmla="val 0"/>
          </a:avLst>
        </a:prstGeom>
        <a:noFill/>
        <a:ln w="55000" cap="flat" cmpd="thickThin" algn="ctr">
          <a:noFill/>
          <a:prstDash val="solid"/>
        </a:ln>
        <a:effectLst/>
      </dgm:spPr>
      <dgm:t>
        <a:bodyPr lIns="39600"/>
        <a:lstStyle/>
        <a:p>
          <a:pPr>
            <a:buNone/>
          </a:pPr>
          <a:endParaRPr lang="en-GB" sz="1700">
            <a:solidFill>
              <a:sysClr val="window" lastClr="FFFFFF"/>
            </a:solidFill>
            <a:latin typeface="Lucida Sans Unicode"/>
            <a:ea typeface="+mn-ea"/>
            <a:cs typeface="+mn-cs"/>
          </a:endParaRPr>
        </a:p>
      </dgm:t>
    </dgm:pt>
    <dgm:pt modelId="{1132F158-CA3C-43A7-977C-A246D454C988}" type="parTrans" cxnId="{5465F0E2-38A3-4336-8CE8-7EBF94D8EEAB}">
      <dgm:prSet/>
      <dgm:spPr/>
      <dgm:t>
        <a:bodyPr/>
        <a:lstStyle/>
        <a:p>
          <a:endParaRPr lang="en-GB"/>
        </a:p>
      </dgm:t>
    </dgm:pt>
    <dgm:pt modelId="{E8368BA8-B7BE-4679-88A9-456031CF8285}" type="sibTrans" cxnId="{5465F0E2-38A3-4336-8CE8-7EBF94D8EEAB}">
      <dgm:prSet/>
      <dgm:spPr/>
      <dgm:t>
        <a:bodyPr/>
        <a:lstStyle/>
        <a:p>
          <a:endParaRPr lang="en-GB"/>
        </a:p>
      </dgm:t>
    </dgm:pt>
    <dgm:pt modelId="{1FA90EFA-E005-48D9-A1CE-EF9BB85541EB}">
      <dgm:prSet phldrT="[Text]" custT="1"/>
      <dgm:spPr>
        <a:xfrm>
          <a:off x="343704" y="605194"/>
          <a:ext cx="4414593" cy="4414593"/>
        </a:xfrm>
        <a:prstGeom prst="pie">
          <a:avLst>
            <a:gd name="adj1" fmla="val 5400000"/>
            <a:gd name="adj2" fmla="val 10800000"/>
          </a:avLst>
        </a:prstGeom>
        <a:solidFill>
          <a:srgbClr val="39639D">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1700">
              <a:solidFill>
                <a:sysClr val="window" lastClr="FFFFFF"/>
              </a:solidFill>
              <a:latin typeface="Lucida Sans Unicode"/>
              <a:ea typeface="+mn-ea"/>
              <a:cs typeface="+mn-cs"/>
            </a:rPr>
            <a:t>6 evidence categories</a:t>
          </a:r>
        </a:p>
      </dgm:t>
    </dgm:pt>
    <dgm:pt modelId="{EEA4DDCB-EAF8-44E2-BE1B-DDB870C930BD}" type="parTrans" cxnId="{945F2054-CC5E-4A55-87AE-4B852B859589}">
      <dgm:prSet/>
      <dgm:spPr/>
      <dgm:t>
        <a:bodyPr/>
        <a:lstStyle/>
        <a:p>
          <a:endParaRPr lang="en-GB"/>
        </a:p>
      </dgm:t>
    </dgm:pt>
    <dgm:pt modelId="{C59B28B4-A422-4237-8341-ECEDFEA4C203}" type="sibTrans" cxnId="{945F2054-CC5E-4A55-87AE-4B852B859589}">
      <dgm:prSet/>
      <dgm:spPr/>
      <dgm:t>
        <a:bodyPr/>
        <a:lstStyle/>
        <a:p>
          <a:endParaRPr lang="en-GB"/>
        </a:p>
      </dgm:t>
    </dgm:pt>
    <dgm:pt modelId="{FE364309-7552-4C0F-9656-8182D563BE4D}">
      <dgm:prSet phldrT="[Text]" custT="1"/>
      <dgm:spPr>
        <a:xfrm>
          <a:off x="343704" y="418986"/>
          <a:ext cx="4414593" cy="4414593"/>
        </a:xfrm>
        <a:prstGeom prst="pie">
          <a:avLst>
            <a:gd name="adj1" fmla="val 10800000"/>
            <a:gd name="adj2" fmla="val 16200000"/>
          </a:avLst>
        </a:prstGeom>
        <a:noFill/>
        <a:ln w="55000" cap="flat" cmpd="thickThin" algn="ctr">
          <a:noFill/>
          <a:prstDash val="solid"/>
        </a:ln>
        <a:effectLst/>
      </dgm:spPr>
      <dgm:t>
        <a:bodyPr/>
        <a:lstStyle/>
        <a:p>
          <a:pPr>
            <a:buNone/>
          </a:pPr>
          <a:endParaRPr lang="en-GB" sz="1700">
            <a:solidFill>
              <a:sysClr val="window" lastClr="FFFFFF"/>
            </a:solidFill>
            <a:latin typeface="Lucida Sans Unicode"/>
            <a:ea typeface="+mn-ea"/>
            <a:cs typeface="+mn-cs"/>
          </a:endParaRPr>
        </a:p>
      </dgm:t>
    </dgm:pt>
    <dgm:pt modelId="{CD0CFE43-0BA0-4EDB-A3CB-8AC23A941966}" type="parTrans" cxnId="{40A9F87C-8A1D-4992-9225-965D00DAF10E}">
      <dgm:prSet/>
      <dgm:spPr/>
      <dgm:t>
        <a:bodyPr/>
        <a:lstStyle/>
        <a:p>
          <a:endParaRPr lang="en-GB"/>
        </a:p>
      </dgm:t>
    </dgm:pt>
    <dgm:pt modelId="{02B9E794-9786-4F05-9C39-923440949C5C}" type="sibTrans" cxnId="{40A9F87C-8A1D-4992-9225-965D00DAF10E}">
      <dgm:prSet/>
      <dgm:spPr/>
      <dgm:t>
        <a:bodyPr/>
        <a:lstStyle/>
        <a:p>
          <a:endParaRPr lang="en-GB"/>
        </a:p>
      </dgm:t>
    </dgm:pt>
    <dgm:pt modelId="{02A2EF4E-49A6-416A-91BD-812A647F1109}">
      <dgm:prSet phldrT="[Text]" custT="1"/>
      <dgm:spPr>
        <a:xfrm>
          <a:off x="529956" y="605194"/>
          <a:ext cx="4414593" cy="4414593"/>
        </a:xfrm>
        <a:prstGeom prst="pie">
          <a:avLst>
            <a:gd name="adj1" fmla="val 0"/>
            <a:gd name="adj2" fmla="val 5400000"/>
          </a:avLst>
        </a:prstGeom>
        <a:noFill/>
        <a:ln w="55000" cap="flat" cmpd="thickThin" algn="ctr">
          <a:noFill/>
          <a:prstDash val="solid"/>
        </a:ln>
        <a:effectLst/>
      </dgm:spPr>
      <dgm:t>
        <a:bodyPr/>
        <a:lstStyle/>
        <a:p>
          <a:pPr>
            <a:buNone/>
          </a:pPr>
          <a:endParaRPr lang="en-GB" sz="1700">
            <a:solidFill>
              <a:sysClr val="window" lastClr="FFFFFF"/>
            </a:solidFill>
            <a:latin typeface="Lucida Sans Unicode"/>
            <a:ea typeface="+mn-ea"/>
            <a:cs typeface="+mn-cs"/>
          </a:endParaRPr>
        </a:p>
      </dgm:t>
    </dgm:pt>
    <dgm:pt modelId="{8BA1F332-57CA-44B5-858B-9F7A32D8991F}" type="parTrans" cxnId="{704E5A57-9EED-4013-BE65-EB1F7FE14CB4}">
      <dgm:prSet/>
      <dgm:spPr/>
      <dgm:t>
        <a:bodyPr/>
        <a:lstStyle/>
        <a:p>
          <a:endParaRPr lang="en-GB"/>
        </a:p>
      </dgm:t>
    </dgm:pt>
    <dgm:pt modelId="{77694160-16DE-4193-A080-473831B2A7A2}" type="sibTrans" cxnId="{704E5A57-9EED-4013-BE65-EB1F7FE14CB4}">
      <dgm:prSet/>
      <dgm:spPr/>
      <dgm:t>
        <a:bodyPr/>
        <a:lstStyle/>
        <a:p>
          <a:endParaRPr lang="en-GB"/>
        </a:p>
      </dgm:t>
    </dgm:pt>
    <dgm:pt modelId="{4DC618DC-2595-4838-8587-96699694C6B1}" type="pres">
      <dgm:prSet presAssocID="{538F12C9-AE4C-4B45-8216-506AE3859B66}" presName="compositeShape" presStyleCnt="0">
        <dgm:presLayoutVars>
          <dgm:chMax val="7"/>
          <dgm:dir/>
          <dgm:resizeHandles val="exact"/>
        </dgm:presLayoutVars>
      </dgm:prSet>
      <dgm:spPr/>
    </dgm:pt>
    <dgm:pt modelId="{EA874907-D206-40BE-9C09-C5D31B762F8B}" type="pres">
      <dgm:prSet presAssocID="{538F12C9-AE4C-4B45-8216-506AE3859B66}" presName="wedge1" presStyleLbl="node1" presStyleIdx="0" presStyleCnt="4" custScaleX="99972" custLinFactNeighborX="-1341" custLinFactNeighborY="2074"/>
      <dgm:spPr/>
    </dgm:pt>
    <dgm:pt modelId="{D5AA4F7E-BB76-4744-AAB6-014E3B65E672}" type="pres">
      <dgm:prSet presAssocID="{538F12C9-AE4C-4B45-8216-506AE3859B66}" presName="wedge1Tx" presStyleLbl="node1" presStyleIdx="0" presStyleCnt="4">
        <dgm:presLayoutVars>
          <dgm:chMax val="0"/>
          <dgm:chPref val="0"/>
          <dgm:bulletEnabled val="1"/>
        </dgm:presLayoutVars>
      </dgm:prSet>
      <dgm:spPr/>
    </dgm:pt>
    <dgm:pt modelId="{ED5A5C7D-966D-45CF-B0C6-B5CB7DBEA73E}" type="pres">
      <dgm:prSet presAssocID="{538F12C9-AE4C-4B45-8216-506AE3859B66}" presName="wedge2" presStyleLbl="node1" presStyleIdx="1" presStyleCnt="4" custLinFactNeighborX="2888" custLinFactNeighborY="2078"/>
      <dgm:spPr/>
    </dgm:pt>
    <dgm:pt modelId="{AE28AEB1-E48C-473C-9BF3-24301F9E6470}" type="pres">
      <dgm:prSet presAssocID="{538F12C9-AE4C-4B45-8216-506AE3859B66}" presName="wedge2Tx" presStyleLbl="node1" presStyleIdx="1" presStyleCnt="4">
        <dgm:presLayoutVars>
          <dgm:chMax val="0"/>
          <dgm:chPref val="0"/>
          <dgm:bulletEnabled val="1"/>
        </dgm:presLayoutVars>
      </dgm:prSet>
      <dgm:spPr/>
    </dgm:pt>
    <dgm:pt modelId="{2E8B53FC-2F3C-4534-81EF-A2B0F7099617}" type="pres">
      <dgm:prSet presAssocID="{538F12C9-AE4C-4B45-8216-506AE3859B66}" presName="wedge3" presStyleLbl="node1" presStyleIdx="2" presStyleCnt="4" custLinFactNeighborX="-1331" custLinFactNeighborY="2078"/>
      <dgm:spPr/>
    </dgm:pt>
    <dgm:pt modelId="{1B9DFD65-5E58-4F50-B1A8-F7E8F2F9E205}" type="pres">
      <dgm:prSet presAssocID="{538F12C9-AE4C-4B45-8216-506AE3859B66}" presName="wedge3Tx" presStyleLbl="node1" presStyleIdx="2" presStyleCnt="4">
        <dgm:presLayoutVars>
          <dgm:chMax val="0"/>
          <dgm:chPref val="0"/>
          <dgm:bulletEnabled val="1"/>
        </dgm:presLayoutVars>
      </dgm:prSet>
      <dgm:spPr/>
    </dgm:pt>
    <dgm:pt modelId="{179F24D2-0127-4E6A-B8AA-AD8AAA0E16ED}" type="pres">
      <dgm:prSet presAssocID="{538F12C9-AE4C-4B45-8216-506AE3859B66}" presName="wedge4" presStyleLbl="node1" presStyleIdx="3" presStyleCnt="4" custLinFactNeighborX="-1331" custLinFactNeighborY="-2140"/>
      <dgm:spPr/>
    </dgm:pt>
    <dgm:pt modelId="{16F8E292-296A-4968-9A04-A200AACF7D1A}" type="pres">
      <dgm:prSet presAssocID="{538F12C9-AE4C-4B45-8216-506AE3859B66}" presName="wedge4Tx" presStyleLbl="node1" presStyleIdx="3" presStyleCnt="4">
        <dgm:presLayoutVars>
          <dgm:chMax val="0"/>
          <dgm:chPref val="0"/>
          <dgm:bulletEnabled val="1"/>
        </dgm:presLayoutVars>
      </dgm:prSet>
      <dgm:spPr/>
    </dgm:pt>
  </dgm:ptLst>
  <dgm:cxnLst>
    <dgm:cxn modelId="{44E0C451-B08B-4B69-BA38-B27DC39AC441}" type="presOf" srcId="{1FA90EFA-E005-48D9-A1CE-EF9BB85541EB}" destId="{1B9DFD65-5E58-4F50-B1A8-F7E8F2F9E205}" srcOrd="1" destOrd="0" presId="urn:microsoft.com/office/officeart/2005/8/layout/chart3"/>
    <dgm:cxn modelId="{945F2054-CC5E-4A55-87AE-4B852B859589}" srcId="{538F12C9-AE4C-4B45-8216-506AE3859B66}" destId="{1FA90EFA-E005-48D9-A1CE-EF9BB85541EB}" srcOrd="2" destOrd="0" parTransId="{EEA4DDCB-EAF8-44E2-BE1B-DDB870C930BD}" sibTransId="{C59B28B4-A422-4237-8341-ECEDFEA4C203}"/>
    <dgm:cxn modelId="{704E5A57-9EED-4013-BE65-EB1F7FE14CB4}" srcId="{538F12C9-AE4C-4B45-8216-506AE3859B66}" destId="{02A2EF4E-49A6-416A-91BD-812A647F1109}" srcOrd="1" destOrd="0" parTransId="{8BA1F332-57CA-44B5-858B-9F7A32D8991F}" sibTransId="{77694160-16DE-4193-A080-473831B2A7A2}"/>
    <dgm:cxn modelId="{40A9F87C-8A1D-4992-9225-965D00DAF10E}" srcId="{538F12C9-AE4C-4B45-8216-506AE3859B66}" destId="{FE364309-7552-4C0F-9656-8182D563BE4D}" srcOrd="3" destOrd="0" parTransId="{CD0CFE43-0BA0-4EDB-A3CB-8AC23A941966}" sibTransId="{02B9E794-9786-4F05-9C39-923440949C5C}"/>
    <dgm:cxn modelId="{1AC67F8D-8693-47D4-98C9-19F4C3532234}" type="presOf" srcId="{02A2EF4E-49A6-416A-91BD-812A647F1109}" destId="{ED5A5C7D-966D-45CF-B0C6-B5CB7DBEA73E}" srcOrd="0" destOrd="0" presId="urn:microsoft.com/office/officeart/2005/8/layout/chart3"/>
    <dgm:cxn modelId="{17A9F39D-0635-46B8-B113-25D75864C7B9}" type="presOf" srcId="{538F12C9-AE4C-4B45-8216-506AE3859B66}" destId="{4DC618DC-2595-4838-8587-96699694C6B1}" srcOrd="0" destOrd="0" presId="urn:microsoft.com/office/officeart/2005/8/layout/chart3"/>
    <dgm:cxn modelId="{237204B1-8DD5-4E77-A3E9-E1F3568AD25B}" type="presOf" srcId="{02A2EF4E-49A6-416A-91BD-812A647F1109}" destId="{AE28AEB1-E48C-473C-9BF3-24301F9E6470}" srcOrd="1" destOrd="0" presId="urn:microsoft.com/office/officeart/2005/8/layout/chart3"/>
    <dgm:cxn modelId="{7F0DFAB4-B8FD-4507-8ED4-1FF56F244EA2}" type="presOf" srcId="{2449DD19-BD6E-4DF2-A904-63311738F266}" destId="{D5AA4F7E-BB76-4744-AAB6-014E3B65E672}" srcOrd="1" destOrd="0" presId="urn:microsoft.com/office/officeart/2005/8/layout/chart3"/>
    <dgm:cxn modelId="{7178DFB7-B496-4096-BD18-DE5EBFB5E114}" type="presOf" srcId="{FE364309-7552-4C0F-9656-8182D563BE4D}" destId="{179F24D2-0127-4E6A-B8AA-AD8AAA0E16ED}" srcOrd="0" destOrd="0" presId="urn:microsoft.com/office/officeart/2005/8/layout/chart3"/>
    <dgm:cxn modelId="{8DAA0EB9-BB59-4E48-BD46-4CE5A13FF396}" type="presOf" srcId="{1FA90EFA-E005-48D9-A1CE-EF9BB85541EB}" destId="{2E8B53FC-2F3C-4534-81EF-A2B0F7099617}" srcOrd="0" destOrd="0" presId="urn:microsoft.com/office/officeart/2005/8/layout/chart3"/>
    <dgm:cxn modelId="{5465F0E2-38A3-4336-8CE8-7EBF94D8EEAB}" srcId="{538F12C9-AE4C-4B45-8216-506AE3859B66}" destId="{2449DD19-BD6E-4DF2-A904-63311738F266}" srcOrd="0" destOrd="0" parTransId="{1132F158-CA3C-43A7-977C-A246D454C988}" sibTransId="{E8368BA8-B7BE-4679-88A9-456031CF8285}"/>
    <dgm:cxn modelId="{549F0CF4-5B79-4845-88FC-82423FEA2AA8}" type="presOf" srcId="{2449DD19-BD6E-4DF2-A904-63311738F266}" destId="{EA874907-D206-40BE-9C09-C5D31B762F8B}" srcOrd="0" destOrd="0" presId="urn:microsoft.com/office/officeart/2005/8/layout/chart3"/>
    <dgm:cxn modelId="{FB1543F4-C301-43BB-8262-6C1C00FD4A76}" type="presOf" srcId="{FE364309-7552-4C0F-9656-8182D563BE4D}" destId="{16F8E292-296A-4968-9A04-A200AACF7D1A}" srcOrd="1" destOrd="0" presId="urn:microsoft.com/office/officeart/2005/8/layout/chart3"/>
    <dgm:cxn modelId="{1AFD77CC-6356-4EC0-82AB-FC49730839E8}" type="presParOf" srcId="{4DC618DC-2595-4838-8587-96699694C6B1}" destId="{EA874907-D206-40BE-9C09-C5D31B762F8B}" srcOrd="0" destOrd="0" presId="urn:microsoft.com/office/officeart/2005/8/layout/chart3"/>
    <dgm:cxn modelId="{E9260CB2-F12B-485F-B1F6-795C7DF1C09C}" type="presParOf" srcId="{4DC618DC-2595-4838-8587-96699694C6B1}" destId="{D5AA4F7E-BB76-4744-AAB6-014E3B65E672}" srcOrd="1" destOrd="0" presId="urn:microsoft.com/office/officeart/2005/8/layout/chart3"/>
    <dgm:cxn modelId="{B95307A8-4223-4050-B8CE-B5EF0AE87FC0}" type="presParOf" srcId="{4DC618DC-2595-4838-8587-96699694C6B1}" destId="{ED5A5C7D-966D-45CF-B0C6-B5CB7DBEA73E}" srcOrd="2" destOrd="0" presId="urn:microsoft.com/office/officeart/2005/8/layout/chart3"/>
    <dgm:cxn modelId="{7DA734A9-594F-48BC-85B9-268540EB617F}" type="presParOf" srcId="{4DC618DC-2595-4838-8587-96699694C6B1}" destId="{AE28AEB1-E48C-473C-9BF3-24301F9E6470}" srcOrd="3" destOrd="0" presId="urn:microsoft.com/office/officeart/2005/8/layout/chart3"/>
    <dgm:cxn modelId="{73695107-FF85-489B-B19C-7257FA5F97D7}" type="presParOf" srcId="{4DC618DC-2595-4838-8587-96699694C6B1}" destId="{2E8B53FC-2F3C-4534-81EF-A2B0F7099617}" srcOrd="4" destOrd="0" presId="urn:microsoft.com/office/officeart/2005/8/layout/chart3"/>
    <dgm:cxn modelId="{B69E4441-56F7-4A12-8A31-27BB0A806FBF}" type="presParOf" srcId="{4DC618DC-2595-4838-8587-96699694C6B1}" destId="{1B9DFD65-5E58-4F50-B1A8-F7E8F2F9E205}" srcOrd="5" destOrd="0" presId="urn:microsoft.com/office/officeart/2005/8/layout/chart3"/>
    <dgm:cxn modelId="{6ADB16E0-516F-486F-9EAA-76FBF3C56D5A}" type="presParOf" srcId="{4DC618DC-2595-4838-8587-96699694C6B1}" destId="{179F24D2-0127-4E6A-B8AA-AD8AAA0E16ED}" srcOrd="6" destOrd="0" presId="urn:microsoft.com/office/officeart/2005/8/layout/chart3"/>
    <dgm:cxn modelId="{34D799D5-1CC0-42C8-BD0B-3292BB7B0443}" type="presParOf" srcId="{4DC618DC-2595-4838-8587-96699694C6B1}" destId="{16F8E292-296A-4968-9A04-A200AACF7D1A}" srcOrd="7"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38F12C9-AE4C-4B45-8216-506AE3859B66}" type="doc">
      <dgm:prSet loTypeId="urn:microsoft.com/office/officeart/2005/8/layout/chart3" loCatId="cycle" qsTypeId="urn:microsoft.com/office/officeart/2005/8/quickstyle/simple1" qsCatId="simple" csTypeId="urn:microsoft.com/office/officeart/2005/8/colors/colorful1#6" csCatId="colorful" phldr="1"/>
      <dgm:spPr/>
    </dgm:pt>
    <dgm:pt modelId="{2449DD19-BD6E-4DF2-A904-63311738F266}">
      <dgm:prSet phldrT="[Text]" custT="1"/>
      <dgm:spPr>
        <a:xfrm>
          <a:off x="529925" y="418974"/>
          <a:ext cx="4413357" cy="4414593"/>
        </a:xfrm>
        <a:prstGeom prst="pie">
          <a:avLst>
            <a:gd name="adj1" fmla="val 16200000"/>
            <a:gd name="adj2" fmla="val 0"/>
          </a:avLst>
        </a:prstGeom>
        <a:noFill/>
        <a:ln w="55000" cap="flat" cmpd="thickThin" algn="ctr">
          <a:noFill/>
          <a:prstDash val="solid"/>
        </a:ln>
        <a:effectLst/>
      </dgm:spPr>
      <dgm:t>
        <a:bodyPr lIns="39600"/>
        <a:lstStyle/>
        <a:p>
          <a:pPr>
            <a:buNone/>
          </a:pPr>
          <a:endParaRPr lang="en-GB" sz="1700">
            <a:solidFill>
              <a:sysClr val="window" lastClr="FFFFFF"/>
            </a:solidFill>
            <a:latin typeface="Lucida Sans Unicode"/>
            <a:ea typeface="+mn-ea"/>
            <a:cs typeface="+mn-cs"/>
          </a:endParaRPr>
        </a:p>
      </dgm:t>
    </dgm:pt>
    <dgm:pt modelId="{1132F158-CA3C-43A7-977C-A246D454C988}" type="parTrans" cxnId="{5465F0E2-38A3-4336-8CE8-7EBF94D8EEAB}">
      <dgm:prSet/>
      <dgm:spPr/>
      <dgm:t>
        <a:bodyPr/>
        <a:lstStyle/>
        <a:p>
          <a:endParaRPr lang="en-GB"/>
        </a:p>
      </dgm:t>
    </dgm:pt>
    <dgm:pt modelId="{E8368BA8-B7BE-4679-88A9-456031CF8285}" type="sibTrans" cxnId="{5465F0E2-38A3-4336-8CE8-7EBF94D8EEAB}">
      <dgm:prSet/>
      <dgm:spPr/>
      <dgm:t>
        <a:bodyPr/>
        <a:lstStyle/>
        <a:p>
          <a:endParaRPr lang="en-GB"/>
        </a:p>
      </dgm:t>
    </dgm:pt>
    <dgm:pt modelId="{FE364309-7552-4C0F-9656-8182D563BE4D}">
      <dgm:prSet phldrT="[Text]" custT="1"/>
      <dgm:spPr>
        <a:xfrm>
          <a:off x="343704" y="418986"/>
          <a:ext cx="4414593" cy="4414593"/>
        </a:xfrm>
        <a:noFill/>
        <a:ln w="55000" cap="flat" cmpd="thickThin" algn="ctr">
          <a:noFill/>
          <a:prstDash val="solid"/>
        </a:ln>
        <a:effectLst/>
      </dgm:spPr>
      <dgm:t>
        <a:bodyPr/>
        <a:lstStyle/>
        <a:p>
          <a:pPr>
            <a:buNone/>
          </a:pPr>
          <a:endParaRPr lang="en-GB" sz="1700">
            <a:solidFill>
              <a:sysClr val="window" lastClr="FFFFFF"/>
            </a:solidFill>
            <a:latin typeface="Lucida Sans Unicode"/>
            <a:ea typeface="+mn-ea"/>
            <a:cs typeface="+mn-cs"/>
          </a:endParaRPr>
        </a:p>
      </dgm:t>
    </dgm:pt>
    <dgm:pt modelId="{CD0CFE43-0BA0-4EDB-A3CB-8AC23A941966}" type="parTrans" cxnId="{40A9F87C-8A1D-4992-9225-965D00DAF10E}">
      <dgm:prSet/>
      <dgm:spPr/>
      <dgm:t>
        <a:bodyPr/>
        <a:lstStyle/>
        <a:p>
          <a:endParaRPr lang="en-GB"/>
        </a:p>
      </dgm:t>
    </dgm:pt>
    <dgm:pt modelId="{02B9E794-9786-4F05-9C39-923440949C5C}" type="sibTrans" cxnId="{40A9F87C-8A1D-4992-9225-965D00DAF10E}">
      <dgm:prSet/>
      <dgm:spPr/>
      <dgm:t>
        <a:bodyPr/>
        <a:lstStyle/>
        <a:p>
          <a:endParaRPr lang="en-GB"/>
        </a:p>
      </dgm:t>
    </dgm:pt>
    <dgm:pt modelId="{02A2EF4E-49A6-416A-91BD-812A647F1109}">
      <dgm:prSet phldrT="[Text]" custT="1"/>
      <dgm:spPr>
        <a:xfrm>
          <a:off x="529956" y="605194"/>
          <a:ext cx="4414593" cy="4414593"/>
        </a:xfrm>
        <a:prstGeom prst="pie">
          <a:avLst>
            <a:gd name="adj1" fmla="val 0"/>
            <a:gd name="adj2" fmla="val 5400000"/>
          </a:avLst>
        </a:prstGeom>
        <a:noFill/>
        <a:ln w="55000" cap="flat" cmpd="thickThin" algn="ctr">
          <a:noFill/>
          <a:prstDash val="solid"/>
        </a:ln>
        <a:effectLst/>
      </dgm:spPr>
      <dgm:t>
        <a:bodyPr/>
        <a:lstStyle/>
        <a:p>
          <a:pPr>
            <a:buNone/>
          </a:pPr>
          <a:endParaRPr lang="en-GB" sz="1700">
            <a:solidFill>
              <a:sysClr val="window" lastClr="FFFFFF"/>
            </a:solidFill>
            <a:latin typeface="Lucida Sans Unicode"/>
            <a:ea typeface="+mn-ea"/>
            <a:cs typeface="+mn-cs"/>
          </a:endParaRPr>
        </a:p>
      </dgm:t>
    </dgm:pt>
    <dgm:pt modelId="{8BA1F332-57CA-44B5-858B-9F7A32D8991F}" type="parTrans" cxnId="{704E5A57-9EED-4013-BE65-EB1F7FE14CB4}">
      <dgm:prSet/>
      <dgm:spPr/>
      <dgm:t>
        <a:bodyPr/>
        <a:lstStyle/>
        <a:p>
          <a:endParaRPr lang="en-GB"/>
        </a:p>
      </dgm:t>
    </dgm:pt>
    <dgm:pt modelId="{77694160-16DE-4193-A080-473831B2A7A2}" type="sibTrans" cxnId="{704E5A57-9EED-4013-BE65-EB1F7FE14CB4}">
      <dgm:prSet/>
      <dgm:spPr/>
      <dgm:t>
        <a:bodyPr/>
        <a:lstStyle/>
        <a:p>
          <a:endParaRPr lang="en-GB"/>
        </a:p>
      </dgm:t>
    </dgm:pt>
    <dgm:pt modelId="{4DC618DC-2595-4838-8587-96699694C6B1}" type="pres">
      <dgm:prSet presAssocID="{538F12C9-AE4C-4B45-8216-506AE3859B66}" presName="compositeShape" presStyleCnt="0">
        <dgm:presLayoutVars>
          <dgm:chMax val="7"/>
          <dgm:dir/>
          <dgm:resizeHandles val="exact"/>
        </dgm:presLayoutVars>
      </dgm:prSet>
      <dgm:spPr/>
    </dgm:pt>
    <dgm:pt modelId="{EA874907-D206-40BE-9C09-C5D31B762F8B}" type="pres">
      <dgm:prSet presAssocID="{538F12C9-AE4C-4B45-8216-506AE3859B66}" presName="wedge1" presStyleLbl="node1" presStyleIdx="0" presStyleCnt="3" custScaleX="99972" custLinFactNeighborX="-1341" custLinFactNeighborY="2074"/>
      <dgm:spPr/>
    </dgm:pt>
    <dgm:pt modelId="{D5AA4F7E-BB76-4744-AAB6-014E3B65E672}" type="pres">
      <dgm:prSet presAssocID="{538F12C9-AE4C-4B45-8216-506AE3859B66}" presName="wedge1Tx" presStyleLbl="node1" presStyleIdx="0" presStyleCnt="3">
        <dgm:presLayoutVars>
          <dgm:chMax val="0"/>
          <dgm:chPref val="0"/>
          <dgm:bulletEnabled val="1"/>
        </dgm:presLayoutVars>
      </dgm:prSet>
      <dgm:spPr/>
    </dgm:pt>
    <dgm:pt modelId="{ED5A5C7D-966D-45CF-B0C6-B5CB7DBEA73E}" type="pres">
      <dgm:prSet presAssocID="{538F12C9-AE4C-4B45-8216-506AE3859B66}" presName="wedge2" presStyleLbl="node1" presStyleIdx="1" presStyleCnt="3" custLinFactNeighborX="2888" custLinFactNeighborY="2078"/>
      <dgm:spPr/>
    </dgm:pt>
    <dgm:pt modelId="{AE28AEB1-E48C-473C-9BF3-24301F9E6470}" type="pres">
      <dgm:prSet presAssocID="{538F12C9-AE4C-4B45-8216-506AE3859B66}" presName="wedge2Tx" presStyleLbl="node1" presStyleIdx="1" presStyleCnt="3">
        <dgm:presLayoutVars>
          <dgm:chMax val="0"/>
          <dgm:chPref val="0"/>
          <dgm:bulletEnabled val="1"/>
        </dgm:presLayoutVars>
      </dgm:prSet>
      <dgm:spPr/>
    </dgm:pt>
    <dgm:pt modelId="{2E8B53FC-2F3C-4534-81EF-A2B0F7099617}" type="pres">
      <dgm:prSet presAssocID="{538F12C9-AE4C-4B45-8216-506AE3859B66}" presName="wedge3" presStyleLbl="node1" presStyleIdx="2" presStyleCnt="3" custLinFactNeighborX="-1331" custLinFactNeighborY="2078"/>
      <dgm:spPr>
        <a:prstGeom prst="pie">
          <a:avLst>
            <a:gd name="adj1" fmla="val 10800000"/>
            <a:gd name="adj2" fmla="val 16200000"/>
          </a:avLst>
        </a:prstGeom>
      </dgm:spPr>
    </dgm:pt>
    <dgm:pt modelId="{1B9DFD65-5E58-4F50-B1A8-F7E8F2F9E205}" type="pres">
      <dgm:prSet presAssocID="{538F12C9-AE4C-4B45-8216-506AE3859B66}" presName="wedge3Tx" presStyleLbl="node1" presStyleIdx="2" presStyleCnt="3">
        <dgm:presLayoutVars>
          <dgm:chMax val="0"/>
          <dgm:chPref val="0"/>
          <dgm:bulletEnabled val="1"/>
        </dgm:presLayoutVars>
      </dgm:prSet>
      <dgm:spPr/>
    </dgm:pt>
  </dgm:ptLst>
  <dgm:cxnLst>
    <dgm:cxn modelId="{704E5A57-9EED-4013-BE65-EB1F7FE14CB4}" srcId="{538F12C9-AE4C-4B45-8216-506AE3859B66}" destId="{02A2EF4E-49A6-416A-91BD-812A647F1109}" srcOrd="1" destOrd="0" parTransId="{8BA1F332-57CA-44B5-858B-9F7A32D8991F}" sibTransId="{77694160-16DE-4193-A080-473831B2A7A2}"/>
    <dgm:cxn modelId="{40A9F87C-8A1D-4992-9225-965D00DAF10E}" srcId="{538F12C9-AE4C-4B45-8216-506AE3859B66}" destId="{FE364309-7552-4C0F-9656-8182D563BE4D}" srcOrd="2" destOrd="0" parTransId="{CD0CFE43-0BA0-4EDB-A3CB-8AC23A941966}" sibTransId="{02B9E794-9786-4F05-9C39-923440949C5C}"/>
    <dgm:cxn modelId="{3ACBF182-3D8A-41A0-BE6C-C0979339F9C6}" type="presOf" srcId="{FE364309-7552-4C0F-9656-8182D563BE4D}" destId="{2E8B53FC-2F3C-4534-81EF-A2B0F7099617}" srcOrd="0" destOrd="0" presId="urn:microsoft.com/office/officeart/2005/8/layout/chart3"/>
    <dgm:cxn modelId="{1AC67F8D-8693-47D4-98C9-19F4C3532234}" type="presOf" srcId="{02A2EF4E-49A6-416A-91BD-812A647F1109}" destId="{ED5A5C7D-966D-45CF-B0C6-B5CB7DBEA73E}" srcOrd="0" destOrd="0" presId="urn:microsoft.com/office/officeart/2005/8/layout/chart3"/>
    <dgm:cxn modelId="{B4B0099C-52C7-410B-A77A-F3D4C77D00D5}" type="presOf" srcId="{FE364309-7552-4C0F-9656-8182D563BE4D}" destId="{1B9DFD65-5E58-4F50-B1A8-F7E8F2F9E205}" srcOrd="1" destOrd="0" presId="urn:microsoft.com/office/officeart/2005/8/layout/chart3"/>
    <dgm:cxn modelId="{17A9F39D-0635-46B8-B113-25D75864C7B9}" type="presOf" srcId="{538F12C9-AE4C-4B45-8216-506AE3859B66}" destId="{4DC618DC-2595-4838-8587-96699694C6B1}" srcOrd="0" destOrd="0" presId="urn:microsoft.com/office/officeart/2005/8/layout/chart3"/>
    <dgm:cxn modelId="{237204B1-8DD5-4E77-A3E9-E1F3568AD25B}" type="presOf" srcId="{02A2EF4E-49A6-416A-91BD-812A647F1109}" destId="{AE28AEB1-E48C-473C-9BF3-24301F9E6470}" srcOrd="1" destOrd="0" presId="urn:microsoft.com/office/officeart/2005/8/layout/chart3"/>
    <dgm:cxn modelId="{7F0DFAB4-B8FD-4507-8ED4-1FF56F244EA2}" type="presOf" srcId="{2449DD19-BD6E-4DF2-A904-63311738F266}" destId="{D5AA4F7E-BB76-4744-AAB6-014E3B65E672}" srcOrd="1" destOrd="0" presId="urn:microsoft.com/office/officeart/2005/8/layout/chart3"/>
    <dgm:cxn modelId="{5465F0E2-38A3-4336-8CE8-7EBF94D8EEAB}" srcId="{538F12C9-AE4C-4B45-8216-506AE3859B66}" destId="{2449DD19-BD6E-4DF2-A904-63311738F266}" srcOrd="0" destOrd="0" parTransId="{1132F158-CA3C-43A7-977C-A246D454C988}" sibTransId="{E8368BA8-B7BE-4679-88A9-456031CF8285}"/>
    <dgm:cxn modelId="{549F0CF4-5B79-4845-88FC-82423FEA2AA8}" type="presOf" srcId="{2449DD19-BD6E-4DF2-A904-63311738F266}" destId="{EA874907-D206-40BE-9C09-C5D31B762F8B}" srcOrd="0" destOrd="0" presId="urn:microsoft.com/office/officeart/2005/8/layout/chart3"/>
    <dgm:cxn modelId="{1AFD77CC-6356-4EC0-82AB-FC49730839E8}" type="presParOf" srcId="{4DC618DC-2595-4838-8587-96699694C6B1}" destId="{EA874907-D206-40BE-9C09-C5D31B762F8B}" srcOrd="0" destOrd="0" presId="urn:microsoft.com/office/officeart/2005/8/layout/chart3"/>
    <dgm:cxn modelId="{E9260CB2-F12B-485F-B1F6-795C7DF1C09C}" type="presParOf" srcId="{4DC618DC-2595-4838-8587-96699694C6B1}" destId="{D5AA4F7E-BB76-4744-AAB6-014E3B65E672}" srcOrd="1" destOrd="0" presId="urn:microsoft.com/office/officeart/2005/8/layout/chart3"/>
    <dgm:cxn modelId="{B95307A8-4223-4050-B8CE-B5EF0AE87FC0}" type="presParOf" srcId="{4DC618DC-2595-4838-8587-96699694C6B1}" destId="{ED5A5C7D-966D-45CF-B0C6-B5CB7DBEA73E}" srcOrd="2" destOrd="0" presId="urn:microsoft.com/office/officeart/2005/8/layout/chart3"/>
    <dgm:cxn modelId="{7DA734A9-594F-48BC-85B9-268540EB617F}" type="presParOf" srcId="{4DC618DC-2595-4838-8587-96699694C6B1}" destId="{AE28AEB1-E48C-473C-9BF3-24301F9E6470}" srcOrd="3" destOrd="0" presId="urn:microsoft.com/office/officeart/2005/8/layout/chart3"/>
    <dgm:cxn modelId="{73695107-FF85-489B-B19C-7257FA5F97D7}" type="presParOf" srcId="{4DC618DC-2595-4838-8587-96699694C6B1}" destId="{2E8B53FC-2F3C-4534-81EF-A2B0F7099617}" srcOrd="4" destOrd="0" presId="urn:microsoft.com/office/officeart/2005/8/layout/chart3"/>
    <dgm:cxn modelId="{B69E4441-56F7-4A12-8A31-27BB0A806FBF}" type="presParOf" srcId="{4DC618DC-2595-4838-8587-96699694C6B1}" destId="{1B9DFD65-5E58-4F50-B1A8-F7E8F2F9E205}"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EB90A45-70FE-47FA-A17C-108655AB2C22}" type="doc">
      <dgm:prSet loTypeId="urn:microsoft.com/office/officeart/2005/8/layout/process5" loCatId="process" qsTypeId="urn:microsoft.com/office/officeart/2005/8/quickstyle/simple1" qsCatId="simple" csTypeId="urn:microsoft.com/office/officeart/2005/8/colors/colorful1#7" csCatId="colorful" phldr="1"/>
      <dgm:spPr/>
      <dgm:t>
        <a:bodyPr/>
        <a:lstStyle/>
        <a:p>
          <a:endParaRPr lang="en-GB"/>
        </a:p>
      </dgm:t>
    </dgm:pt>
    <dgm:pt modelId="{5539ED8E-6A68-4601-B834-79BCCD5593DE}">
      <dgm:prSet phldrT="[Text]" custT="1"/>
      <dgm:spPr>
        <a:xfrm>
          <a:off x="495865" y="89"/>
          <a:ext cx="1904702" cy="1142821"/>
        </a:xfrm>
        <a:prstGeom prst="roundRect">
          <a:avLst>
            <a:gd name="adj" fmla="val 10000"/>
          </a:avLst>
        </a:prstGeom>
        <a:solidFill>
          <a:srgbClr val="DA1F28">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1600">
              <a:solidFill>
                <a:sysClr val="window" lastClr="FFFFFF"/>
              </a:solidFill>
              <a:latin typeface="Lucida Sans Unicode"/>
              <a:ea typeface="+mn-ea"/>
              <a:cs typeface="+mn-cs"/>
            </a:rPr>
            <a:t>Rating for each key question</a:t>
          </a:r>
        </a:p>
      </dgm:t>
    </dgm:pt>
    <dgm:pt modelId="{4D23AF92-C143-426A-8849-DB274C47A87D}" type="parTrans" cxnId="{F6FE0297-CD41-4177-97BB-2F750CF01515}">
      <dgm:prSet/>
      <dgm:spPr/>
      <dgm:t>
        <a:bodyPr/>
        <a:lstStyle/>
        <a:p>
          <a:endParaRPr lang="en-GB" sz="1400"/>
        </a:p>
      </dgm:t>
    </dgm:pt>
    <dgm:pt modelId="{4D00A8BF-8574-4AE2-8C5A-84DDE55E1D28}" type="sibTrans" cxnId="{F6FE0297-CD41-4177-97BB-2F750CF01515}">
      <dgm:prSet custT="1"/>
      <dgm:spPr>
        <a:xfrm>
          <a:off x="2568181" y="335316"/>
          <a:ext cx="403796" cy="472366"/>
        </a:xfrm>
        <a:prstGeom prst="rightArrow">
          <a:avLst>
            <a:gd name="adj1" fmla="val 60000"/>
            <a:gd name="adj2" fmla="val 50000"/>
          </a:avLst>
        </a:prstGeom>
        <a:solidFill>
          <a:srgbClr val="DA1F28">
            <a:hueOff val="0"/>
            <a:satOff val="0"/>
            <a:lumOff val="0"/>
            <a:alphaOff val="0"/>
          </a:srgbClr>
        </a:solidFill>
        <a:ln>
          <a:noFill/>
        </a:ln>
        <a:effectLst/>
      </dgm:spPr>
      <dgm:t>
        <a:bodyPr/>
        <a:lstStyle/>
        <a:p>
          <a:pPr>
            <a:buNone/>
          </a:pPr>
          <a:endParaRPr lang="en-GB" sz="1200">
            <a:solidFill>
              <a:sysClr val="window" lastClr="FFFFFF"/>
            </a:solidFill>
            <a:latin typeface="Lucida Sans Unicode"/>
            <a:ea typeface="+mn-ea"/>
            <a:cs typeface="+mn-cs"/>
          </a:endParaRPr>
        </a:p>
      </dgm:t>
    </dgm:pt>
    <dgm:pt modelId="{33CE38A5-3AC9-4BC5-96DF-968D6D67B517}">
      <dgm:prSet phldrT="[Text]" custT="1"/>
      <dgm:spPr>
        <a:xfrm>
          <a:off x="3162448" y="89"/>
          <a:ext cx="1904702" cy="1142821"/>
        </a:xfrm>
        <a:prstGeom prst="roundRect">
          <a:avLst>
            <a:gd name="adj" fmla="val 10000"/>
          </a:avLst>
        </a:prstGeom>
        <a:solidFill>
          <a:srgbClr val="EB641B">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1600">
              <a:solidFill>
                <a:sysClr val="window" lastClr="FFFFFF"/>
              </a:solidFill>
              <a:latin typeface="Lucida Sans Unicode"/>
              <a:ea typeface="+mn-ea"/>
              <a:cs typeface="+mn-cs"/>
            </a:rPr>
            <a:t>Aggregate scores for key questions</a:t>
          </a:r>
        </a:p>
      </dgm:t>
    </dgm:pt>
    <dgm:pt modelId="{244FB25C-45AE-4CBA-BEC4-49E2447F200B}" type="parTrans" cxnId="{574926AA-D086-4B0C-9E4B-46B62388F39B}">
      <dgm:prSet/>
      <dgm:spPr/>
      <dgm:t>
        <a:bodyPr/>
        <a:lstStyle/>
        <a:p>
          <a:endParaRPr lang="en-GB" sz="1400"/>
        </a:p>
      </dgm:t>
    </dgm:pt>
    <dgm:pt modelId="{C5BE395E-8EF4-40ED-8A11-EA38C6A2374F}" type="sibTrans" cxnId="{574926AA-D086-4B0C-9E4B-46B62388F39B}">
      <dgm:prSet custT="1"/>
      <dgm:spPr>
        <a:xfrm>
          <a:off x="5234764" y="335316"/>
          <a:ext cx="403796" cy="472366"/>
        </a:xfrm>
        <a:prstGeom prst="rightArrow">
          <a:avLst>
            <a:gd name="adj1" fmla="val 60000"/>
            <a:gd name="adj2" fmla="val 50000"/>
          </a:avLst>
        </a:prstGeom>
        <a:solidFill>
          <a:srgbClr val="EB641B">
            <a:hueOff val="0"/>
            <a:satOff val="0"/>
            <a:lumOff val="0"/>
            <a:alphaOff val="0"/>
          </a:srgbClr>
        </a:solidFill>
        <a:ln>
          <a:noFill/>
        </a:ln>
        <a:effectLst/>
      </dgm:spPr>
      <dgm:t>
        <a:bodyPr/>
        <a:lstStyle/>
        <a:p>
          <a:pPr>
            <a:buNone/>
          </a:pPr>
          <a:endParaRPr lang="en-GB" sz="1200">
            <a:solidFill>
              <a:sysClr val="window" lastClr="FFFFFF"/>
            </a:solidFill>
            <a:latin typeface="Lucida Sans Unicode"/>
            <a:ea typeface="+mn-ea"/>
            <a:cs typeface="+mn-cs"/>
          </a:endParaRPr>
        </a:p>
      </dgm:t>
    </dgm:pt>
    <dgm:pt modelId="{C2610570-D970-41E2-9A75-613C7FAB113D}">
      <dgm:prSet phldrT="[Text]" custT="1"/>
      <dgm:spPr>
        <a:xfrm>
          <a:off x="5829032" y="89"/>
          <a:ext cx="1904702" cy="1142821"/>
        </a:xfrm>
        <a:prstGeom prst="roundRect">
          <a:avLst>
            <a:gd name="adj" fmla="val 10000"/>
          </a:avLst>
        </a:prstGeom>
        <a:solidFill>
          <a:srgbClr val="39639D">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buNone/>
          </a:pPr>
          <a:r>
            <a:rPr lang="en-GB" sz="1600">
              <a:solidFill>
                <a:sysClr val="window" lastClr="FFFFFF"/>
              </a:solidFill>
              <a:latin typeface="Lucida Sans Unicode"/>
              <a:ea typeface="+mn-ea"/>
              <a:cs typeface="+mn-cs"/>
            </a:rPr>
            <a:t>Overall rating</a:t>
          </a:r>
        </a:p>
      </dgm:t>
    </dgm:pt>
    <dgm:pt modelId="{D38AAF28-105E-477A-82E9-E3B5A461B790}" type="parTrans" cxnId="{A7885B21-CB97-4F2D-BCF5-315AC10C9E14}">
      <dgm:prSet/>
      <dgm:spPr/>
      <dgm:t>
        <a:bodyPr/>
        <a:lstStyle/>
        <a:p>
          <a:endParaRPr lang="en-GB" sz="1400"/>
        </a:p>
      </dgm:t>
    </dgm:pt>
    <dgm:pt modelId="{6CAA38D4-D657-4560-97A2-557027C9C2AE}" type="sibTrans" cxnId="{A7885B21-CB97-4F2D-BCF5-315AC10C9E14}">
      <dgm:prSet/>
      <dgm:spPr/>
      <dgm:t>
        <a:bodyPr/>
        <a:lstStyle/>
        <a:p>
          <a:endParaRPr lang="en-GB" sz="1400"/>
        </a:p>
      </dgm:t>
    </dgm:pt>
    <dgm:pt modelId="{95A634D8-F670-4C73-8B66-25F5B4110860}" type="pres">
      <dgm:prSet presAssocID="{0EB90A45-70FE-47FA-A17C-108655AB2C22}" presName="diagram" presStyleCnt="0">
        <dgm:presLayoutVars>
          <dgm:dir/>
          <dgm:resizeHandles val="exact"/>
        </dgm:presLayoutVars>
      </dgm:prSet>
      <dgm:spPr/>
    </dgm:pt>
    <dgm:pt modelId="{816FA36F-725E-422C-9FA3-908A51A10B0C}" type="pres">
      <dgm:prSet presAssocID="{5539ED8E-6A68-4601-B834-79BCCD5593DE}" presName="node" presStyleLbl="node1" presStyleIdx="0" presStyleCnt="3">
        <dgm:presLayoutVars>
          <dgm:bulletEnabled val="1"/>
        </dgm:presLayoutVars>
      </dgm:prSet>
      <dgm:spPr/>
    </dgm:pt>
    <dgm:pt modelId="{F06609B6-0751-4835-932C-3E8630DF29D4}" type="pres">
      <dgm:prSet presAssocID="{4D00A8BF-8574-4AE2-8C5A-84DDE55E1D28}" presName="sibTrans" presStyleLbl="sibTrans2D1" presStyleIdx="0" presStyleCnt="2"/>
      <dgm:spPr/>
    </dgm:pt>
    <dgm:pt modelId="{013CB926-DB06-44FE-BC6B-31C7FE1FA70F}" type="pres">
      <dgm:prSet presAssocID="{4D00A8BF-8574-4AE2-8C5A-84DDE55E1D28}" presName="connectorText" presStyleLbl="sibTrans2D1" presStyleIdx="0" presStyleCnt="2"/>
      <dgm:spPr/>
    </dgm:pt>
    <dgm:pt modelId="{4F1C2479-CCEF-461C-8D77-777B5DF16530}" type="pres">
      <dgm:prSet presAssocID="{33CE38A5-3AC9-4BC5-96DF-968D6D67B517}" presName="node" presStyleLbl="node1" presStyleIdx="1" presStyleCnt="3" custLinFactNeighborX="0" custLinFactNeighborY="-5196">
        <dgm:presLayoutVars>
          <dgm:bulletEnabled val="1"/>
        </dgm:presLayoutVars>
      </dgm:prSet>
      <dgm:spPr/>
    </dgm:pt>
    <dgm:pt modelId="{59505CC3-8D89-485B-B6BB-740D3535A42E}" type="pres">
      <dgm:prSet presAssocID="{C5BE395E-8EF4-40ED-8A11-EA38C6A2374F}" presName="sibTrans" presStyleLbl="sibTrans2D1" presStyleIdx="1" presStyleCnt="2"/>
      <dgm:spPr/>
    </dgm:pt>
    <dgm:pt modelId="{99EDE7CD-F285-4D1B-BE58-8544B764AF7F}" type="pres">
      <dgm:prSet presAssocID="{C5BE395E-8EF4-40ED-8A11-EA38C6A2374F}" presName="connectorText" presStyleLbl="sibTrans2D1" presStyleIdx="1" presStyleCnt="2"/>
      <dgm:spPr/>
    </dgm:pt>
    <dgm:pt modelId="{0D4A7094-8C4D-44DC-A097-09317991FF89}" type="pres">
      <dgm:prSet presAssocID="{C2610570-D970-41E2-9A75-613C7FAB113D}" presName="node" presStyleLbl="node1" presStyleIdx="2" presStyleCnt="3">
        <dgm:presLayoutVars>
          <dgm:bulletEnabled val="1"/>
        </dgm:presLayoutVars>
      </dgm:prSet>
      <dgm:spPr/>
    </dgm:pt>
  </dgm:ptLst>
  <dgm:cxnLst>
    <dgm:cxn modelId="{9547650B-E299-4D45-816A-66770C0AE04F}" type="presOf" srcId="{C2610570-D970-41E2-9A75-613C7FAB113D}" destId="{0D4A7094-8C4D-44DC-A097-09317991FF89}" srcOrd="0" destOrd="0" presId="urn:microsoft.com/office/officeart/2005/8/layout/process5"/>
    <dgm:cxn modelId="{A7885B21-CB97-4F2D-BCF5-315AC10C9E14}" srcId="{0EB90A45-70FE-47FA-A17C-108655AB2C22}" destId="{C2610570-D970-41E2-9A75-613C7FAB113D}" srcOrd="2" destOrd="0" parTransId="{D38AAF28-105E-477A-82E9-E3B5A461B790}" sibTransId="{6CAA38D4-D657-4560-97A2-557027C9C2AE}"/>
    <dgm:cxn modelId="{8577912B-3EAF-42E7-939C-5409CD8D8AED}" type="presOf" srcId="{C5BE395E-8EF4-40ED-8A11-EA38C6A2374F}" destId="{99EDE7CD-F285-4D1B-BE58-8544B764AF7F}" srcOrd="1" destOrd="0" presId="urn:microsoft.com/office/officeart/2005/8/layout/process5"/>
    <dgm:cxn modelId="{01960992-F626-4745-8CCF-C18EA3FAC11E}" type="presOf" srcId="{4D00A8BF-8574-4AE2-8C5A-84DDE55E1D28}" destId="{F06609B6-0751-4835-932C-3E8630DF29D4}" srcOrd="0" destOrd="0" presId="urn:microsoft.com/office/officeart/2005/8/layout/process5"/>
    <dgm:cxn modelId="{F6FE0297-CD41-4177-97BB-2F750CF01515}" srcId="{0EB90A45-70FE-47FA-A17C-108655AB2C22}" destId="{5539ED8E-6A68-4601-B834-79BCCD5593DE}" srcOrd="0" destOrd="0" parTransId="{4D23AF92-C143-426A-8849-DB274C47A87D}" sibTransId="{4D00A8BF-8574-4AE2-8C5A-84DDE55E1D28}"/>
    <dgm:cxn modelId="{574926AA-D086-4B0C-9E4B-46B62388F39B}" srcId="{0EB90A45-70FE-47FA-A17C-108655AB2C22}" destId="{33CE38A5-3AC9-4BC5-96DF-968D6D67B517}" srcOrd="1" destOrd="0" parTransId="{244FB25C-45AE-4CBA-BEC4-49E2447F200B}" sibTransId="{C5BE395E-8EF4-40ED-8A11-EA38C6A2374F}"/>
    <dgm:cxn modelId="{6C4D72AF-DD91-4912-8587-95FBA9205076}" type="presOf" srcId="{C5BE395E-8EF4-40ED-8A11-EA38C6A2374F}" destId="{59505CC3-8D89-485B-B6BB-740D3535A42E}" srcOrd="0" destOrd="0" presId="urn:microsoft.com/office/officeart/2005/8/layout/process5"/>
    <dgm:cxn modelId="{0FDFDDB4-F0B4-46B7-BEA3-828D7300943D}" type="presOf" srcId="{0EB90A45-70FE-47FA-A17C-108655AB2C22}" destId="{95A634D8-F670-4C73-8B66-25F5B4110860}" srcOrd="0" destOrd="0" presId="urn:microsoft.com/office/officeart/2005/8/layout/process5"/>
    <dgm:cxn modelId="{66D068B9-2F1F-4047-8D87-A6B436807B70}" type="presOf" srcId="{33CE38A5-3AC9-4BC5-96DF-968D6D67B517}" destId="{4F1C2479-CCEF-461C-8D77-777B5DF16530}" srcOrd="0" destOrd="0" presId="urn:microsoft.com/office/officeart/2005/8/layout/process5"/>
    <dgm:cxn modelId="{072173DE-AB85-4A1D-96D6-27DEFFDE9513}" type="presOf" srcId="{5539ED8E-6A68-4601-B834-79BCCD5593DE}" destId="{816FA36F-725E-422C-9FA3-908A51A10B0C}" srcOrd="0" destOrd="0" presId="urn:microsoft.com/office/officeart/2005/8/layout/process5"/>
    <dgm:cxn modelId="{B7DA80F0-8203-4B38-A8F8-407787BB08A8}" type="presOf" srcId="{4D00A8BF-8574-4AE2-8C5A-84DDE55E1D28}" destId="{013CB926-DB06-44FE-BC6B-31C7FE1FA70F}" srcOrd="1" destOrd="0" presId="urn:microsoft.com/office/officeart/2005/8/layout/process5"/>
    <dgm:cxn modelId="{BEDA64A4-A1FF-4A57-9B07-5463C2CDE7DE}" type="presParOf" srcId="{95A634D8-F670-4C73-8B66-25F5B4110860}" destId="{816FA36F-725E-422C-9FA3-908A51A10B0C}" srcOrd="0" destOrd="0" presId="urn:microsoft.com/office/officeart/2005/8/layout/process5"/>
    <dgm:cxn modelId="{8238288E-CC76-4A09-8D70-0ECC94DBF0EA}" type="presParOf" srcId="{95A634D8-F670-4C73-8B66-25F5B4110860}" destId="{F06609B6-0751-4835-932C-3E8630DF29D4}" srcOrd="1" destOrd="0" presId="urn:microsoft.com/office/officeart/2005/8/layout/process5"/>
    <dgm:cxn modelId="{3D1CAB43-4BD8-4629-98B6-65CB8A80C02D}" type="presParOf" srcId="{F06609B6-0751-4835-932C-3E8630DF29D4}" destId="{013CB926-DB06-44FE-BC6B-31C7FE1FA70F}" srcOrd="0" destOrd="0" presId="urn:microsoft.com/office/officeart/2005/8/layout/process5"/>
    <dgm:cxn modelId="{B1C6B1A3-4E13-4C50-9A5A-89CA93B9594B}" type="presParOf" srcId="{95A634D8-F670-4C73-8B66-25F5B4110860}" destId="{4F1C2479-CCEF-461C-8D77-777B5DF16530}" srcOrd="2" destOrd="0" presId="urn:microsoft.com/office/officeart/2005/8/layout/process5"/>
    <dgm:cxn modelId="{CB670EB6-56AA-4C13-BE60-7209E3850FEE}" type="presParOf" srcId="{95A634D8-F670-4C73-8B66-25F5B4110860}" destId="{59505CC3-8D89-485B-B6BB-740D3535A42E}" srcOrd="3" destOrd="0" presId="urn:microsoft.com/office/officeart/2005/8/layout/process5"/>
    <dgm:cxn modelId="{646F4735-2AD2-4A82-99B8-64ED0B70B544}" type="presParOf" srcId="{59505CC3-8D89-485B-B6BB-740D3535A42E}" destId="{99EDE7CD-F285-4D1B-BE58-8544B764AF7F}" srcOrd="0" destOrd="0" presId="urn:microsoft.com/office/officeart/2005/8/layout/process5"/>
    <dgm:cxn modelId="{FBFB0F74-1C4B-425A-95B5-8BB14911F4B5}" type="presParOf" srcId="{95A634D8-F670-4C73-8B66-25F5B4110860}" destId="{0D4A7094-8C4D-44DC-A097-09317991FF89}"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80745EE-EBE4-4D70-BFF2-F516838A779D}" type="doc">
      <dgm:prSet loTypeId="urn:microsoft.com/office/officeart/2005/8/layout/default#5" loCatId="list" qsTypeId="urn:microsoft.com/office/officeart/2005/8/quickstyle/simple1" qsCatId="simple" csTypeId="urn:microsoft.com/office/officeart/2005/8/colors/colorful3" csCatId="colorful" phldr="1"/>
      <dgm:spPr/>
      <dgm:t>
        <a:bodyPr/>
        <a:lstStyle/>
        <a:p>
          <a:endParaRPr lang="en-GB"/>
        </a:p>
      </dgm:t>
    </dgm:pt>
    <dgm:pt modelId="{B44F6059-94E6-43AE-901B-E0A9E7D836A1}">
      <dgm:prSet phldrT="[Text]" phldr="0"/>
      <dgm:spPr/>
      <dgm:t>
        <a:bodyPr/>
        <a:lstStyle/>
        <a:p>
          <a:r>
            <a:rPr lang="en-GB" dirty="0">
              <a:latin typeface="Aptos Display" panose="02110004020202020204"/>
            </a:rPr>
            <a:t>DES</a:t>
          </a:r>
        </a:p>
        <a:p>
          <a:r>
            <a:rPr lang="en-GB" dirty="0"/>
            <a:t>Direct Enhanced Services</a:t>
          </a:r>
        </a:p>
      </dgm:t>
    </dgm:pt>
    <dgm:pt modelId="{9F4C81D2-A766-4F5B-94A4-D8D6EF0A6A0E}" type="parTrans" cxnId="{99345765-20A2-4B7E-8F48-A7E2D4AAE840}">
      <dgm:prSet/>
      <dgm:spPr/>
      <dgm:t>
        <a:bodyPr/>
        <a:lstStyle/>
        <a:p>
          <a:endParaRPr lang="en-GB"/>
        </a:p>
      </dgm:t>
    </dgm:pt>
    <dgm:pt modelId="{86EE1018-CDDA-4B61-BFA9-C1AE93CC24C3}" type="sibTrans" cxnId="{99345765-20A2-4B7E-8F48-A7E2D4AAE840}">
      <dgm:prSet/>
      <dgm:spPr/>
      <dgm:t>
        <a:bodyPr/>
        <a:lstStyle/>
        <a:p>
          <a:endParaRPr lang="en-GB"/>
        </a:p>
      </dgm:t>
    </dgm:pt>
    <dgm:pt modelId="{A21FCFA9-AED9-4510-B222-9AE8197A7C1E}">
      <dgm:prSet phldrT="[Text]" phldr="0"/>
      <dgm:spPr/>
      <dgm:t>
        <a:bodyPr/>
        <a:lstStyle/>
        <a:p>
          <a:r>
            <a:rPr lang="en-GB" dirty="0">
              <a:latin typeface="Aptos Display" panose="02110004020202020204"/>
            </a:rPr>
            <a:t>ARRS</a:t>
          </a:r>
        </a:p>
        <a:p>
          <a:r>
            <a:rPr lang="en-GB" dirty="0">
              <a:latin typeface="Aptos Display" panose="02110004020202020204"/>
            </a:rPr>
            <a:t>Additional Roles Reimbursement Scheme</a:t>
          </a:r>
          <a:endParaRPr lang="en-GB" dirty="0"/>
        </a:p>
      </dgm:t>
    </dgm:pt>
    <dgm:pt modelId="{17DFBA93-AD8E-4FE8-A137-09F106B4BC75}" type="parTrans" cxnId="{CC809971-54A9-4346-80F5-7D94C91858A4}">
      <dgm:prSet/>
      <dgm:spPr/>
      <dgm:t>
        <a:bodyPr/>
        <a:lstStyle/>
        <a:p>
          <a:endParaRPr lang="en-GB"/>
        </a:p>
      </dgm:t>
    </dgm:pt>
    <dgm:pt modelId="{BB971A61-5455-4BD1-9D3B-775E2A57FCAA}" type="sibTrans" cxnId="{CC809971-54A9-4346-80F5-7D94C91858A4}">
      <dgm:prSet/>
      <dgm:spPr/>
      <dgm:t>
        <a:bodyPr/>
        <a:lstStyle/>
        <a:p>
          <a:endParaRPr lang="en-GB"/>
        </a:p>
      </dgm:t>
    </dgm:pt>
    <dgm:pt modelId="{13730907-034C-4EE8-9182-1FCAC31D68D8}">
      <dgm:prSet phldr="0"/>
      <dgm:spPr/>
      <dgm:t>
        <a:bodyPr/>
        <a:lstStyle/>
        <a:p>
          <a:r>
            <a:rPr lang="en-GB" dirty="0">
              <a:latin typeface="Aptos Display" panose="02110004020202020204"/>
            </a:rPr>
            <a:t>MMR</a:t>
          </a:r>
        </a:p>
        <a:p>
          <a:r>
            <a:rPr lang="en-GB" dirty="0">
              <a:latin typeface="Aptos Display" panose="02110004020202020204"/>
            </a:rPr>
            <a:t>Measles, Mumps, Rubella</a:t>
          </a:r>
        </a:p>
      </dgm:t>
    </dgm:pt>
    <dgm:pt modelId="{A6AD8AC8-13D3-468C-A0B9-4C73493876D2}" type="parTrans" cxnId="{01D45BEA-D406-4816-ACFA-6B8574217507}">
      <dgm:prSet/>
      <dgm:spPr/>
      <dgm:t>
        <a:bodyPr/>
        <a:lstStyle/>
        <a:p>
          <a:endParaRPr lang="en-GB"/>
        </a:p>
      </dgm:t>
    </dgm:pt>
    <dgm:pt modelId="{3EBC1FAF-FC20-4E42-944F-46A63E3B18C3}" type="sibTrans" cxnId="{01D45BEA-D406-4816-ACFA-6B8574217507}">
      <dgm:prSet/>
      <dgm:spPr/>
      <dgm:t>
        <a:bodyPr/>
        <a:lstStyle/>
        <a:p>
          <a:endParaRPr lang="en-GB"/>
        </a:p>
      </dgm:t>
    </dgm:pt>
    <dgm:pt modelId="{62268E9A-A6FA-4C7C-8C58-47B7C1D87F7C}">
      <dgm:prSet phldr="0"/>
      <dgm:spPr/>
      <dgm:t>
        <a:bodyPr/>
        <a:lstStyle/>
        <a:p>
          <a:r>
            <a:rPr lang="en-GB" dirty="0">
              <a:latin typeface="Aptos Display" panose="02110004020202020204"/>
            </a:rPr>
            <a:t>ICB</a:t>
          </a:r>
        </a:p>
        <a:p>
          <a:r>
            <a:rPr lang="en-GB" dirty="0">
              <a:latin typeface="Aptos Display" panose="02110004020202020204"/>
            </a:rPr>
            <a:t>Integrated Care Board</a:t>
          </a:r>
        </a:p>
      </dgm:t>
    </dgm:pt>
    <dgm:pt modelId="{E8987569-4009-4F95-8F14-47DE403FAA4D}" type="parTrans" cxnId="{A558E65D-B346-4ABC-AD01-47A527C30F6B}">
      <dgm:prSet/>
      <dgm:spPr/>
      <dgm:t>
        <a:bodyPr/>
        <a:lstStyle/>
        <a:p>
          <a:endParaRPr lang="en-GB"/>
        </a:p>
      </dgm:t>
    </dgm:pt>
    <dgm:pt modelId="{E382E6A2-F4B0-4ABE-9A67-F81D4DABB965}" type="sibTrans" cxnId="{A558E65D-B346-4ABC-AD01-47A527C30F6B}">
      <dgm:prSet/>
      <dgm:spPr/>
      <dgm:t>
        <a:bodyPr/>
        <a:lstStyle/>
        <a:p>
          <a:endParaRPr lang="en-GB"/>
        </a:p>
      </dgm:t>
    </dgm:pt>
    <dgm:pt modelId="{0CD13C17-D8FB-4E02-9C77-58114A1B2E91}">
      <dgm:prSet/>
      <dgm:spPr/>
      <dgm:t>
        <a:bodyPr/>
        <a:lstStyle/>
        <a:p>
          <a:r>
            <a:rPr lang="en-GB" dirty="0"/>
            <a:t>MDT</a:t>
          </a:r>
        </a:p>
        <a:p>
          <a:r>
            <a:rPr lang="en-GB" dirty="0"/>
            <a:t>Multi-Disciplinary Team</a:t>
          </a:r>
        </a:p>
      </dgm:t>
    </dgm:pt>
    <dgm:pt modelId="{DFC4B8CC-A812-495B-9ECA-5EA128FC66CB}" type="parTrans" cxnId="{DEAE7F7D-0CE8-4B48-B4C8-9BFDEC49DD4C}">
      <dgm:prSet/>
      <dgm:spPr/>
      <dgm:t>
        <a:bodyPr/>
        <a:lstStyle/>
        <a:p>
          <a:endParaRPr lang="en-GB"/>
        </a:p>
      </dgm:t>
    </dgm:pt>
    <dgm:pt modelId="{EB262AF9-9B6B-4334-8249-6EE579202D90}" type="sibTrans" cxnId="{DEAE7F7D-0CE8-4B48-B4C8-9BFDEC49DD4C}">
      <dgm:prSet/>
      <dgm:spPr/>
      <dgm:t>
        <a:bodyPr/>
        <a:lstStyle/>
        <a:p>
          <a:endParaRPr lang="en-GB"/>
        </a:p>
      </dgm:t>
    </dgm:pt>
    <dgm:pt modelId="{BB54A51F-ED5F-4630-9BDA-0F0427ABE2E4}">
      <dgm:prSet/>
      <dgm:spPr/>
      <dgm:t>
        <a:bodyPr/>
        <a:lstStyle/>
        <a:p>
          <a:r>
            <a:rPr lang="en-GB" dirty="0"/>
            <a:t>EA</a:t>
          </a:r>
        </a:p>
        <a:p>
          <a:r>
            <a:rPr lang="en-GB" dirty="0"/>
            <a:t>Enhanced Access</a:t>
          </a:r>
        </a:p>
      </dgm:t>
    </dgm:pt>
    <dgm:pt modelId="{7C4547DB-329D-4593-851A-EBF4EE769918}" type="parTrans" cxnId="{B4E3B060-170D-4461-B3AA-A740D316B28F}">
      <dgm:prSet/>
      <dgm:spPr/>
      <dgm:t>
        <a:bodyPr/>
        <a:lstStyle/>
        <a:p>
          <a:endParaRPr lang="en-GB"/>
        </a:p>
      </dgm:t>
    </dgm:pt>
    <dgm:pt modelId="{9C5D9A9C-11FE-4BE3-9B13-322AC9005EC2}" type="sibTrans" cxnId="{B4E3B060-170D-4461-B3AA-A740D316B28F}">
      <dgm:prSet/>
      <dgm:spPr/>
      <dgm:t>
        <a:bodyPr/>
        <a:lstStyle/>
        <a:p>
          <a:endParaRPr lang="en-GB"/>
        </a:p>
      </dgm:t>
    </dgm:pt>
    <dgm:pt modelId="{D2803D16-F0E6-49C7-A866-B41B56ED3DD9}">
      <dgm:prSet/>
      <dgm:spPr/>
      <dgm:t>
        <a:bodyPr/>
        <a:lstStyle/>
        <a:p>
          <a:r>
            <a:rPr lang="en-GB" dirty="0"/>
            <a:t>MHP</a:t>
          </a:r>
        </a:p>
        <a:p>
          <a:r>
            <a:rPr lang="en-GB" dirty="0"/>
            <a:t>Mental Health Practitioner</a:t>
          </a:r>
        </a:p>
      </dgm:t>
    </dgm:pt>
    <dgm:pt modelId="{61F53EDE-5663-4B3F-8F3C-19E8D69ECC98}" type="parTrans" cxnId="{DF2599CC-D4B3-4234-B654-FA4629DC63B3}">
      <dgm:prSet/>
      <dgm:spPr/>
      <dgm:t>
        <a:bodyPr/>
        <a:lstStyle/>
        <a:p>
          <a:endParaRPr lang="en-GB"/>
        </a:p>
      </dgm:t>
    </dgm:pt>
    <dgm:pt modelId="{0516D009-FC85-4988-82C7-D7AE69B1831A}" type="sibTrans" cxnId="{DF2599CC-D4B3-4234-B654-FA4629DC63B3}">
      <dgm:prSet/>
      <dgm:spPr/>
      <dgm:t>
        <a:bodyPr/>
        <a:lstStyle/>
        <a:p>
          <a:endParaRPr lang="en-GB"/>
        </a:p>
      </dgm:t>
    </dgm:pt>
    <dgm:pt modelId="{18D95814-4F07-436D-8F90-0C630F58FD33}">
      <dgm:prSet/>
      <dgm:spPr/>
      <dgm:t>
        <a:bodyPr/>
        <a:lstStyle/>
        <a:p>
          <a:r>
            <a:rPr lang="en-GB" dirty="0"/>
            <a:t>PST</a:t>
          </a:r>
        </a:p>
        <a:p>
          <a:r>
            <a:rPr lang="en-GB" dirty="0"/>
            <a:t>Patient Services Team</a:t>
          </a:r>
        </a:p>
      </dgm:t>
    </dgm:pt>
    <dgm:pt modelId="{8157950E-19B8-4A59-9DFD-3B836D4DC31E}" type="parTrans" cxnId="{A7E2051F-4617-4F16-8493-86A4CA309CB8}">
      <dgm:prSet/>
      <dgm:spPr/>
      <dgm:t>
        <a:bodyPr/>
        <a:lstStyle/>
        <a:p>
          <a:endParaRPr lang="en-GB"/>
        </a:p>
      </dgm:t>
    </dgm:pt>
    <dgm:pt modelId="{D1EBD8AA-057B-455E-92D3-E5098E640326}" type="sibTrans" cxnId="{A7E2051F-4617-4F16-8493-86A4CA309CB8}">
      <dgm:prSet/>
      <dgm:spPr/>
      <dgm:t>
        <a:bodyPr/>
        <a:lstStyle/>
        <a:p>
          <a:endParaRPr lang="en-GB"/>
        </a:p>
      </dgm:t>
    </dgm:pt>
    <dgm:pt modelId="{70964958-E1DF-41D5-924F-FF7C9B5E8A04}">
      <dgm:prSet/>
      <dgm:spPr/>
      <dgm:t>
        <a:bodyPr/>
        <a:lstStyle/>
        <a:p>
          <a:r>
            <a:rPr lang="en-GB" dirty="0"/>
            <a:t>CMHT</a:t>
          </a:r>
        </a:p>
        <a:p>
          <a:r>
            <a:rPr lang="en-GB" dirty="0"/>
            <a:t>Community Mental Health Team</a:t>
          </a:r>
        </a:p>
      </dgm:t>
    </dgm:pt>
    <dgm:pt modelId="{8375519B-F4CA-4A48-96FB-DDF5AC996C31}" type="parTrans" cxnId="{5D740DDB-B7B3-4C8A-A1CA-BA221CC9FB9E}">
      <dgm:prSet/>
      <dgm:spPr/>
      <dgm:t>
        <a:bodyPr/>
        <a:lstStyle/>
        <a:p>
          <a:endParaRPr lang="en-GB"/>
        </a:p>
      </dgm:t>
    </dgm:pt>
    <dgm:pt modelId="{F79F2771-64C9-4074-A2FB-271267381DAA}" type="sibTrans" cxnId="{5D740DDB-B7B3-4C8A-A1CA-BA221CC9FB9E}">
      <dgm:prSet/>
      <dgm:spPr/>
      <dgm:t>
        <a:bodyPr/>
        <a:lstStyle/>
        <a:p>
          <a:endParaRPr lang="en-GB"/>
        </a:p>
      </dgm:t>
    </dgm:pt>
    <dgm:pt modelId="{D7E472D6-D04E-4EAA-ABA8-F605DF929D9C}">
      <dgm:prSet/>
      <dgm:spPr/>
      <dgm:t>
        <a:bodyPr/>
        <a:lstStyle/>
        <a:p>
          <a:r>
            <a:rPr lang="en-GB" dirty="0"/>
            <a:t>SPLW</a:t>
          </a:r>
        </a:p>
        <a:p>
          <a:r>
            <a:rPr lang="en-GB" dirty="0"/>
            <a:t>Social Prescriber Link Worker</a:t>
          </a:r>
        </a:p>
      </dgm:t>
    </dgm:pt>
    <dgm:pt modelId="{250101D1-2892-47C3-BC8A-A3DA0BF768D1}" type="parTrans" cxnId="{008FD71B-6EA8-4362-A539-E2064E51857F}">
      <dgm:prSet/>
      <dgm:spPr/>
      <dgm:t>
        <a:bodyPr/>
        <a:lstStyle/>
        <a:p>
          <a:endParaRPr lang="en-GB"/>
        </a:p>
      </dgm:t>
    </dgm:pt>
    <dgm:pt modelId="{7718CD28-E927-433A-A236-2D6E2E4A7ED6}" type="sibTrans" cxnId="{008FD71B-6EA8-4362-A539-E2064E51857F}">
      <dgm:prSet/>
      <dgm:spPr/>
      <dgm:t>
        <a:bodyPr/>
        <a:lstStyle/>
        <a:p>
          <a:endParaRPr lang="en-GB"/>
        </a:p>
      </dgm:t>
    </dgm:pt>
    <dgm:pt modelId="{98EB28DF-58A5-4475-9050-66E4B1523E46}">
      <dgm:prSet/>
      <dgm:spPr/>
      <dgm:t>
        <a:bodyPr/>
        <a:lstStyle/>
        <a:p>
          <a:r>
            <a:rPr lang="en-GB" dirty="0"/>
            <a:t>NHSE</a:t>
          </a:r>
        </a:p>
        <a:p>
          <a:r>
            <a:rPr lang="en-GB" dirty="0"/>
            <a:t>NHS England</a:t>
          </a:r>
        </a:p>
      </dgm:t>
    </dgm:pt>
    <dgm:pt modelId="{CDB00650-7F47-4151-9EA0-E158A3EA9002}" type="parTrans" cxnId="{64DE1546-B9A3-4CDA-8E57-D914E0860F48}">
      <dgm:prSet/>
      <dgm:spPr/>
      <dgm:t>
        <a:bodyPr/>
        <a:lstStyle/>
        <a:p>
          <a:endParaRPr lang="en-GB"/>
        </a:p>
      </dgm:t>
    </dgm:pt>
    <dgm:pt modelId="{D641DC51-4C8A-471F-A1DB-C126C373C32B}" type="sibTrans" cxnId="{64DE1546-B9A3-4CDA-8E57-D914E0860F48}">
      <dgm:prSet/>
      <dgm:spPr/>
      <dgm:t>
        <a:bodyPr/>
        <a:lstStyle/>
        <a:p>
          <a:endParaRPr lang="en-GB"/>
        </a:p>
      </dgm:t>
    </dgm:pt>
    <dgm:pt modelId="{77A5D7E7-4DD9-4F9F-AA06-A599984144B8}">
      <dgm:prSet/>
      <dgm:spPr/>
      <dgm:t>
        <a:bodyPr/>
        <a:lstStyle/>
        <a:p>
          <a:r>
            <a:rPr lang="en-GB" dirty="0"/>
            <a:t>SMS</a:t>
          </a:r>
        </a:p>
        <a:p>
          <a:r>
            <a:rPr lang="en-GB" dirty="0"/>
            <a:t>Short Message Service</a:t>
          </a:r>
        </a:p>
      </dgm:t>
    </dgm:pt>
    <dgm:pt modelId="{5C656F6B-FC0E-48F9-B869-FEDAE3C6C587}" type="parTrans" cxnId="{CEEC03E4-38C1-4398-B095-3C2CF48C87BC}">
      <dgm:prSet/>
      <dgm:spPr/>
      <dgm:t>
        <a:bodyPr/>
        <a:lstStyle/>
        <a:p>
          <a:endParaRPr lang="en-GB"/>
        </a:p>
      </dgm:t>
    </dgm:pt>
    <dgm:pt modelId="{6868411B-B20A-41BE-B3CA-ED6D0ACAABAC}" type="sibTrans" cxnId="{CEEC03E4-38C1-4398-B095-3C2CF48C87BC}">
      <dgm:prSet/>
      <dgm:spPr/>
      <dgm:t>
        <a:bodyPr/>
        <a:lstStyle/>
        <a:p>
          <a:endParaRPr lang="en-GB"/>
        </a:p>
      </dgm:t>
    </dgm:pt>
    <dgm:pt modelId="{DDA7C6C3-D39F-4AC7-9E85-3FF907CF6255}">
      <dgm:prSet/>
      <dgm:spPr/>
      <dgm:t>
        <a:bodyPr/>
        <a:lstStyle/>
        <a:p>
          <a:r>
            <a:rPr lang="en-GB" dirty="0"/>
            <a:t>BP</a:t>
          </a:r>
        </a:p>
        <a:p>
          <a:r>
            <a:rPr lang="en-GB" dirty="0"/>
            <a:t>Blood Pressure</a:t>
          </a:r>
        </a:p>
      </dgm:t>
    </dgm:pt>
    <dgm:pt modelId="{5AE0D6FA-62C9-47CD-B7FE-A51E31FCDEFA}" type="parTrans" cxnId="{3FB651EA-5FD5-487B-ADC8-FA7B82F6AD3D}">
      <dgm:prSet/>
      <dgm:spPr/>
      <dgm:t>
        <a:bodyPr/>
        <a:lstStyle/>
        <a:p>
          <a:endParaRPr lang="en-GB"/>
        </a:p>
      </dgm:t>
    </dgm:pt>
    <dgm:pt modelId="{24D0FAA6-89D1-4A03-993E-6E23D6AC9E66}" type="sibTrans" cxnId="{3FB651EA-5FD5-487B-ADC8-FA7B82F6AD3D}">
      <dgm:prSet/>
      <dgm:spPr/>
      <dgm:t>
        <a:bodyPr/>
        <a:lstStyle/>
        <a:p>
          <a:endParaRPr lang="en-GB"/>
        </a:p>
      </dgm:t>
    </dgm:pt>
    <dgm:pt modelId="{27401916-6543-42B1-91F4-419AF6D4E818}">
      <dgm:prSet/>
      <dgm:spPr/>
      <dgm:t>
        <a:bodyPr/>
        <a:lstStyle/>
        <a:p>
          <a:r>
            <a:rPr lang="en-GB" dirty="0"/>
            <a:t>BMA</a:t>
          </a:r>
        </a:p>
        <a:p>
          <a:r>
            <a:rPr lang="en-GB" dirty="0"/>
            <a:t>British Medical Association</a:t>
          </a:r>
        </a:p>
      </dgm:t>
    </dgm:pt>
    <dgm:pt modelId="{6AEC12CB-6AD3-4DD7-A25E-B91E09F5645D}" type="parTrans" cxnId="{A466A219-2264-482F-849C-62B958CBB540}">
      <dgm:prSet/>
      <dgm:spPr/>
      <dgm:t>
        <a:bodyPr/>
        <a:lstStyle/>
        <a:p>
          <a:endParaRPr lang="en-GB"/>
        </a:p>
      </dgm:t>
    </dgm:pt>
    <dgm:pt modelId="{18A21417-6D6E-433B-8346-A247E467D732}" type="sibTrans" cxnId="{A466A219-2264-482F-849C-62B958CBB540}">
      <dgm:prSet/>
      <dgm:spPr/>
      <dgm:t>
        <a:bodyPr/>
        <a:lstStyle/>
        <a:p>
          <a:endParaRPr lang="en-GB"/>
        </a:p>
      </dgm:t>
    </dgm:pt>
    <dgm:pt modelId="{18998CFA-D5E2-41D1-AF9A-B1579370816B}">
      <dgm:prSet/>
      <dgm:spPr/>
      <dgm:t>
        <a:bodyPr/>
        <a:lstStyle/>
        <a:p>
          <a:r>
            <a:rPr lang="en-GB" dirty="0"/>
            <a:t>A&amp;G</a:t>
          </a:r>
        </a:p>
        <a:p>
          <a:r>
            <a:rPr lang="en-GB" dirty="0"/>
            <a:t>Advice and Guidance</a:t>
          </a:r>
        </a:p>
      </dgm:t>
    </dgm:pt>
    <dgm:pt modelId="{3CAFF862-E6A1-4193-AEF4-20484C7569CA}" type="parTrans" cxnId="{CEE17ED1-6C12-4CA3-9A6D-18F38968C827}">
      <dgm:prSet/>
      <dgm:spPr/>
      <dgm:t>
        <a:bodyPr/>
        <a:lstStyle/>
        <a:p>
          <a:endParaRPr lang="en-GB"/>
        </a:p>
      </dgm:t>
    </dgm:pt>
    <dgm:pt modelId="{D7CADD1E-AA68-455B-ACD4-8239C8A98D03}" type="sibTrans" cxnId="{CEE17ED1-6C12-4CA3-9A6D-18F38968C827}">
      <dgm:prSet/>
      <dgm:spPr/>
      <dgm:t>
        <a:bodyPr/>
        <a:lstStyle/>
        <a:p>
          <a:endParaRPr lang="en-GB"/>
        </a:p>
      </dgm:t>
    </dgm:pt>
    <dgm:pt modelId="{AAB6864F-A5BE-48AC-AA4E-F86D98DA1319}">
      <dgm:prSet/>
      <dgm:spPr/>
      <dgm:t>
        <a:bodyPr/>
        <a:lstStyle/>
        <a:p>
          <a:r>
            <a:rPr lang="en-GB" dirty="0"/>
            <a:t>eRS</a:t>
          </a:r>
        </a:p>
        <a:p>
          <a:r>
            <a:rPr lang="en-GB" dirty="0"/>
            <a:t>Electronic Referrals</a:t>
          </a:r>
        </a:p>
      </dgm:t>
    </dgm:pt>
    <dgm:pt modelId="{3C39DDC9-AEB9-42F4-879E-168FBAE7F16D}" type="parTrans" cxnId="{7E8C6314-9E78-4B28-8B32-34BFBD42A9C8}">
      <dgm:prSet/>
      <dgm:spPr/>
      <dgm:t>
        <a:bodyPr/>
        <a:lstStyle/>
        <a:p>
          <a:endParaRPr lang="en-GB"/>
        </a:p>
      </dgm:t>
    </dgm:pt>
    <dgm:pt modelId="{2340FCEE-9F83-409F-B27D-5AA1D3291AE7}" type="sibTrans" cxnId="{7E8C6314-9E78-4B28-8B32-34BFBD42A9C8}">
      <dgm:prSet/>
      <dgm:spPr/>
      <dgm:t>
        <a:bodyPr/>
        <a:lstStyle/>
        <a:p>
          <a:endParaRPr lang="en-GB"/>
        </a:p>
      </dgm:t>
    </dgm:pt>
    <dgm:pt modelId="{0CCC31EC-45B7-4A47-B23C-A9372F3C4C11}">
      <dgm:prSet/>
      <dgm:spPr/>
      <dgm:t>
        <a:bodyPr/>
        <a:lstStyle/>
        <a:p>
          <a:r>
            <a:rPr lang="en-GB" dirty="0"/>
            <a:t>SFE</a:t>
          </a:r>
        </a:p>
        <a:p>
          <a:r>
            <a:rPr lang="en-GB" dirty="0"/>
            <a:t>Statement of Financial Entitlements</a:t>
          </a:r>
        </a:p>
      </dgm:t>
    </dgm:pt>
    <dgm:pt modelId="{86D90FF9-2616-4B60-AA41-9B11EEBD0D65}" type="parTrans" cxnId="{49DB3061-7062-4ED0-A6EB-7EF47647E793}">
      <dgm:prSet/>
      <dgm:spPr/>
      <dgm:t>
        <a:bodyPr/>
        <a:lstStyle/>
        <a:p>
          <a:endParaRPr lang="en-GB"/>
        </a:p>
      </dgm:t>
    </dgm:pt>
    <dgm:pt modelId="{EE112C51-46D2-4FB9-B3E5-D623AB5E7627}" type="sibTrans" cxnId="{49DB3061-7062-4ED0-A6EB-7EF47647E793}">
      <dgm:prSet/>
      <dgm:spPr/>
      <dgm:t>
        <a:bodyPr/>
        <a:lstStyle/>
        <a:p>
          <a:endParaRPr lang="en-GB"/>
        </a:p>
      </dgm:t>
    </dgm:pt>
    <dgm:pt modelId="{68C1E851-A438-4615-8130-6523CEADDD95}">
      <dgm:prSet/>
      <dgm:spPr/>
      <dgm:t>
        <a:bodyPr/>
        <a:lstStyle/>
        <a:p>
          <a:r>
            <a:rPr lang="en-GB" dirty="0"/>
            <a:t>TVN</a:t>
          </a:r>
        </a:p>
        <a:p>
          <a:r>
            <a:rPr lang="en-GB" dirty="0"/>
            <a:t>Tissue Viability Nurse</a:t>
          </a:r>
        </a:p>
      </dgm:t>
    </dgm:pt>
    <dgm:pt modelId="{12B5D17A-0AAF-4365-AC7F-00EE88C3264F}" type="parTrans" cxnId="{FE6C1098-611A-4A76-9469-724A76A60ED9}">
      <dgm:prSet/>
      <dgm:spPr/>
      <dgm:t>
        <a:bodyPr/>
        <a:lstStyle/>
        <a:p>
          <a:endParaRPr lang="en-GB"/>
        </a:p>
      </dgm:t>
    </dgm:pt>
    <dgm:pt modelId="{B30D1993-3D8B-4E23-B95A-C81D88D2876B}" type="sibTrans" cxnId="{FE6C1098-611A-4A76-9469-724A76A60ED9}">
      <dgm:prSet/>
      <dgm:spPr/>
      <dgm:t>
        <a:bodyPr/>
        <a:lstStyle/>
        <a:p>
          <a:endParaRPr lang="en-GB"/>
        </a:p>
      </dgm:t>
    </dgm:pt>
    <dgm:pt modelId="{868E31FE-A55E-4CE4-BE11-C1AF96C77F41}">
      <dgm:prSet/>
      <dgm:spPr/>
      <dgm:t>
        <a:bodyPr/>
        <a:lstStyle/>
        <a:p>
          <a:r>
            <a:rPr lang="en-GB" dirty="0"/>
            <a:t>CU</a:t>
          </a:r>
        </a:p>
        <a:p>
          <a:r>
            <a:rPr lang="en-GB" dirty="0"/>
            <a:t>Clean Utility</a:t>
          </a:r>
        </a:p>
      </dgm:t>
    </dgm:pt>
    <dgm:pt modelId="{ACD2B030-65E3-48A8-97DC-665081C2F959}" type="parTrans" cxnId="{2810704B-2671-4E83-AAF8-E51E12A3F9C9}">
      <dgm:prSet/>
      <dgm:spPr/>
      <dgm:t>
        <a:bodyPr/>
        <a:lstStyle/>
        <a:p>
          <a:endParaRPr lang="en-GB"/>
        </a:p>
      </dgm:t>
    </dgm:pt>
    <dgm:pt modelId="{EE0C063A-2932-401E-B87D-A2FFE096CDB2}" type="sibTrans" cxnId="{2810704B-2671-4E83-AAF8-E51E12A3F9C9}">
      <dgm:prSet/>
      <dgm:spPr/>
      <dgm:t>
        <a:bodyPr/>
        <a:lstStyle/>
        <a:p>
          <a:endParaRPr lang="en-GB"/>
        </a:p>
      </dgm:t>
    </dgm:pt>
    <dgm:pt modelId="{0D8376EB-089F-4247-B686-C3B77149E4E0}" type="pres">
      <dgm:prSet presAssocID="{580745EE-EBE4-4D70-BFF2-F516838A779D}" presName="diagram" presStyleCnt="0">
        <dgm:presLayoutVars>
          <dgm:dir/>
          <dgm:resizeHandles val="exact"/>
        </dgm:presLayoutVars>
      </dgm:prSet>
      <dgm:spPr/>
    </dgm:pt>
    <dgm:pt modelId="{C1AAB744-F3EA-485E-BE44-63EF7015A0BF}" type="pres">
      <dgm:prSet presAssocID="{18998CFA-D5E2-41D1-AF9A-B1579370816B}" presName="node" presStyleLbl="node1" presStyleIdx="0" presStyleCnt="19">
        <dgm:presLayoutVars>
          <dgm:bulletEnabled val="1"/>
        </dgm:presLayoutVars>
      </dgm:prSet>
      <dgm:spPr/>
    </dgm:pt>
    <dgm:pt modelId="{DEA80880-FCFD-43DE-B99C-860C74E11303}" type="pres">
      <dgm:prSet presAssocID="{D7CADD1E-AA68-455B-ACD4-8239C8A98D03}" presName="sibTrans" presStyleCnt="0"/>
      <dgm:spPr/>
    </dgm:pt>
    <dgm:pt modelId="{BF7A7316-03C8-4139-8211-CE262EE79A76}" type="pres">
      <dgm:prSet presAssocID="{A21FCFA9-AED9-4510-B222-9AE8197A7C1E}" presName="node" presStyleLbl="node1" presStyleIdx="1" presStyleCnt="19">
        <dgm:presLayoutVars>
          <dgm:bulletEnabled val="1"/>
        </dgm:presLayoutVars>
      </dgm:prSet>
      <dgm:spPr/>
    </dgm:pt>
    <dgm:pt modelId="{06447F5C-45C6-4980-9FCE-7B10711345BC}" type="pres">
      <dgm:prSet presAssocID="{BB971A61-5455-4BD1-9D3B-775E2A57FCAA}" presName="sibTrans" presStyleCnt="0"/>
      <dgm:spPr/>
    </dgm:pt>
    <dgm:pt modelId="{9B2BF109-B50C-4FB6-9E6B-422B688F9AAC}" type="pres">
      <dgm:prSet presAssocID="{DDA7C6C3-D39F-4AC7-9E85-3FF907CF6255}" presName="node" presStyleLbl="node1" presStyleIdx="2" presStyleCnt="19">
        <dgm:presLayoutVars>
          <dgm:bulletEnabled val="1"/>
        </dgm:presLayoutVars>
      </dgm:prSet>
      <dgm:spPr/>
    </dgm:pt>
    <dgm:pt modelId="{F796A3FD-CEA0-4373-9629-8F1567E976ED}" type="pres">
      <dgm:prSet presAssocID="{24D0FAA6-89D1-4A03-993E-6E23D6AC9E66}" presName="sibTrans" presStyleCnt="0"/>
      <dgm:spPr/>
    </dgm:pt>
    <dgm:pt modelId="{3A9A2E4B-7904-4CDD-B3F8-8A217E7C4938}" type="pres">
      <dgm:prSet presAssocID="{27401916-6543-42B1-91F4-419AF6D4E818}" presName="node" presStyleLbl="node1" presStyleIdx="3" presStyleCnt="19">
        <dgm:presLayoutVars>
          <dgm:bulletEnabled val="1"/>
        </dgm:presLayoutVars>
      </dgm:prSet>
      <dgm:spPr/>
    </dgm:pt>
    <dgm:pt modelId="{98F7F6F7-6049-4EEB-A88C-2D50ED1A5B31}" type="pres">
      <dgm:prSet presAssocID="{18A21417-6D6E-433B-8346-A247E467D732}" presName="sibTrans" presStyleCnt="0"/>
      <dgm:spPr/>
    </dgm:pt>
    <dgm:pt modelId="{BF3C8375-6A12-4855-8AC8-F600F85E607A}" type="pres">
      <dgm:prSet presAssocID="{70964958-E1DF-41D5-924F-FF7C9B5E8A04}" presName="node" presStyleLbl="node1" presStyleIdx="4" presStyleCnt="19">
        <dgm:presLayoutVars>
          <dgm:bulletEnabled val="1"/>
        </dgm:presLayoutVars>
      </dgm:prSet>
      <dgm:spPr/>
    </dgm:pt>
    <dgm:pt modelId="{0657A781-EF7F-4C63-9AE4-8260576DDCAB}" type="pres">
      <dgm:prSet presAssocID="{F79F2771-64C9-4074-A2FB-271267381DAA}" presName="sibTrans" presStyleCnt="0"/>
      <dgm:spPr/>
    </dgm:pt>
    <dgm:pt modelId="{DCBCFE7A-41AF-47C2-909D-107125D01E59}" type="pres">
      <dgm:prSet presAssocID="{868E31FE-A55E-4CE4-BE11-C1AF96C77F41}" presName="node" presStyleLbl="node1" presStyleIdx="5" presStyleCnt="19">
        <dgm:presLayoutVars>
          <dgm:bulletEnabled val="1"/>
        </dgm:presLayoutVars>
      </dgm:prSet>
      <dgm:spPr/>
    </dgm:pt>
    <dgm:pt modelId="{A81C2549-814F-45DE-A1A7-D5AC310F35F1}" type="pres">
      <dgm:prSet presAssocID="{EE0C063A-2932-401E-B87D-A2FFE096CDB2}" presName="sibTrans" presStyleCnt="0"/>
      <dgm:spPr/>
    </dgm:pt>
    <dgm:pt modelId="{2633F0FA-A3FD-44D4-A1A9-13BEB72C4D6A}" type="pres">
      <dgm:prSet presAssocID="{B44F6059-94E6-43AE-901B-E0A9E7D836A1}" presName="node" presStyleLbl="node1" presStyleIdx="6" presStyleCnt="19">
        <dgm:presLayoutVars>
          <dgm:bulletEnabled val="1"/>
        </dgm:presLayoutVars>
      </dgm:prSet>
      <dgm:spPr/>
    </dgm:pt>
    <dgm:pt modelId="{7AF2BA31-41B5-4DA8-9BC5-5F1300A5FF6C}" type="pres">
      <dgm:prSet presAssocID="{86EE1018-CDDA-4B61-BFA9-C1AE93CC24C3}" presName="sibTrans" presStyleCnt="0"/>
      <dgm:spPr/>
    </dgm:pt>
    <dgm:pt modelId="{E251D3A1-F783-40B6-85F0-4A069B2FBA93}" type="pres">
      <dgm:prSet presAssocID="{BB54A51F-ED5F-4630-9BDA-0F0427ABE2E4}" presName="node" presStyleLbl="node1" presStyleIdx="7" presStyleCnt="19">
        <dgm:presLayoutVars>
          <dgm:bulletEnabled val="1"/>
        </dgm:presLayoutVars>
      </dgm:prSet>
      <dgm:spPr/>
    </dgm:pt>
    <dgm:pt modelId="{1C7ABB9A-7EF9-4A2F-8EB8-08AF868B14EE}" type="pres">
      <dgm:prSet presAssocID="{9C5D9A9C-11FE-4BE3-9B13-322AC9005EC2}" presName="sibTrans" presStyleCnt="0"/>
      <dgm:spPr/>
    </dgm:pt>
    <dgm:pt modelId="{14CFF0FA-8047-49A7-85A9-788B9305FCE6}" type="pres">
      <dgm:prSet presAssocID="{AAB6864F-A5BE-48AC-AA4E-F86D98DA1319}" presName="node" presStyleLbl="node1" presStyleIdx="8" presStyleCnt="19">
        <dgm:presLayoutVars>
          <dgm:bulletEnabled val="1"/>
        </dgm:presLayoutVars>
      </dgm:prSet>
      <dgm:spPr/>
    </dgm:pt>
    <dgm:pt modelId="{DAB3E986-DCDA-4C39-9BED-007B56EC367D}" type="pres">
      <dgm:prSet presAssocID="{2340FCEE-9F83-409F-B27D-5AA1D3291AE7}" presName="sibTrans" presStyleCnt="0"/>
      <dgm:spPr/>
    </dgm:pt>
    <dgm:pt modelId="{24886DDA-4387-452F-92D9-B9840632D451}" type="pres">
      <dgm:prSet presAssocID="{62268E9A-A6FA-4C7C-8C58-47B7C1D87F7C}" presName="node" presStyleLbl="node1" presStyleIdx="9" presStyleCnt="19">
        <dgm:presLayoutVars>
          <dgm:bulletEnabled val="1"/>
        </dgm:presLayoutVars>
      </dgm:prSet>
      <dgm:spPr/>
    </dgm:pt>
    <dgm:pt modelId="{519427D2-CB4E-4F2D-925A-3F2E5102440B}" type="pres">
      <dgm:prSet presAssocID="{E382E6A2-F4B0-4ABE-9A67-F81D4DABB965}" presName="sibTrans" presStyleCnt="0"/>
      <dgm:spPr/>
    </dgm:pt>
    <dgm:pt modelId="{D6209BC6-8E85-4EFA-BEC6-F2C50B98A07C}" type="pres">
      <dgm:prSet presAssocID="{0CD13C17-D8FB-4E02-9C77-58114A1B2E91}" presName="node" presStyleLbl="node1" presStyleIdx="10" presStyleCnt="19">
        <dgm:presLayoutVars>
          <dgm:bulletEnabled val="1"/>
        </dgm:presLayoutVars>
      </dgm:prSet>
      <dgm:spPr/>
    </dgm:pt>
    <dgm:pt modelId="{0712312E-424F-4A8E-B06C-944B9C9F9B2F}" type="pres">
      <dgm:prSet presAssocID="{EB262AF9-9B6B-4334-8249-6EE579202D90}" presName="sibTrans" presStyleCnt="0"/>
      <dgm:spPr/>
    </dgm:pt>
    <dgm:pt modelId="{5CDDBF36-E57E-44C3-9A23-D140FD466D2C}" type="pres">
      <dgm:prSet presAssocID="{D2803D16-F0E6-49C7-A866-B41B56ED3DD9}" presName="node" presStyleLbl="node1" presStyleIdx="11" presStyleCnt="19">
        <dgm:presLayoutVars>
          <dgm:bulletEnabled val="1"/>
        </dgm:presLayoutVars>
      </dgm:prSet>
      <dgm:spPr/>
    </dgm:pt>
    <dgm:pt modelId="{D1A4FC71-8600-4D96-877B-21CEA8A57AAF}" type="pres">
      <dgm:prSet presAssocID="{0516D009-FC85-4988-82C7-D7AE69B1831A}" presName="sibTrans" presStyleCnt="0"/>
      <dgm:spPr/>
    </dgm:pt>
    <dgm:pt modelId="{87173544-3DED-4DA0-AC00-01BAE0611F75}" type="pres">
      <dgm:prSet presAssocID="{13730907-034C-4EE8-9182-1FCAC31D68D8}" presName="node" presStyleLbl="node1" presStyleIdx="12" presStyleCnt="19">
        <dgm:presLayoutVars>
          <dgm:bulletEnabled val="1"/>
        </dgm:presLayoutVars>
      </dgm:prSet>
      <dgm:spPr/>
    </dgm:pt>
    <dgm:pt modelId="{9EB2A103-46E2-43FF-AD6E-109A27B3BA60}" type="pres">
      <dgm:prSet presAssocID="{3EBC1FAF-FC20-4E42-944F-46A63E3B18C3}" presName="sibTrans" presStyleCnt="0"/>
      <dgm:spPr/>
    </dgm:pt>
    <dgm:pt modelId="{FDCE5C96-CCCE-4BE1-AEED-DF43BF481163}" type="pres">
      <dgm:prSet presAssocID="{98EB28DF-58A5-4475-9050-66E4B1523E46}" presName="node" presStyleLbl="node1" presStyleIdx="13" presStyleCnt="19">
        <dgm:presLayoutVars>
          <dgm:bulletEnabled val="1"/>
        </dgm:presLayoutVars>
      </dgm:prSet>
      <dgm:spPr/>
    </dgm:pt>
    <dgm:pt modelId="{EA9F4909-C144-4F08-B87F-16D5B32771E8}" type="pres">
      <dgm:prSet presAssocID="{D641DC51-4C8A-471F-A1DB-C126C373C32B}" presName="sibTrans" presStyleCnt="0"/>
      <dgm:spPr/>
    </dgm:pt>
    <dgm:pt modelId="{C3493A28-1917-4B01-8E51-EB9B13FD7AD8}" type="pres">
      <dgm:prSet presAssocID="{18D95814-4F07-436D-8F90-0C630F58FD33}" presName="node" presStyleLbl="node1" presStyleIdx="14" presStyleCnt="19">
        <dgm:presLayoutVars>
          <dgm:bulletEnabled val="1"/>
        </dgm:presLayoutVars>
      </dgm:prSet>
      <dgm:spPr/>
    </dgm:pt>
    <dgm:pt modelId="{E3B3E71C-F0AE-41AA-9A1B-F0F56D45569E}" type="pres">
      <dgm:prSet presAssocID="{D1EBD8AA-057B-455E-92D3-E5098E640326}" presName="sibTrans" presStyleCnt="0"/>
      <dgm:spPr/>
    </dgm:pt>
    <dgm:pt modelId="{78A61133-D5AA-47D7-A968-9CEA312B230A}" type="pres">
      <dgm:prSet presAssocID="{0CCC31EC-45B7-4A47-B23C-A9372F3C4C11}" presName="node" presStyleLbl="node1" presStyleIdx="15" presStyleCnt="19">
        <dgm:presLayoutVars>
          <dgm:bulletEnabled val="1"/>
        </dgm:presLayoutVars>
      </dgm:prSet>
      <dgm:spPr/>
    </dgm:pt>
    <dgm:pt modelId="{49840FEF-C7FF-4C7B-8326-46FB69F24DBF}" type="pres">
      <dgm:prSet presAssocID="{EE112C51-46D2-4FB9-B3E5-D623AB5E7627}" presName="sibTrans" presStyleCnt="0"/>
      <dgm:spPr/>
    </dgm:pt>
    <dgm:pt modelId="{25665F3C-7D57-46C2-B451-5815F7A301B4}" type="pres">
      <dgm:prSet presAssocID="{77A5D7E7-4DD9-4F9F-AA06-A599984144B8}" presName="node" presStyleLbl="node1" presStyleIdx="16" presStyleCnt="19">
        <dgm:presLayoutVars>
          <dgm:bulletEnabled val="1"/>
        </dgm:presLayoutVars>
      </dgm:prSet>
      <dgm:spPr/>
    </dgm:pt>
    <dgm:pt modelId="{B2D91D05-B985-43CC-AB97-91849BC6ADD5}" type="pres">
      <dgm:prSet presAssocID="{6868411B-B20A-41BE-B3CA-ED6D0ACAABAC}" presName="sibTrans" presStyleCnt="0"/>
      <dgm:spPr/>
    </dgm:pt>
    <dgm:pt modelId="{8412E19E-53E4-4117-9F61-F593A6DB7FFF}" type="pres">
      <dgm:prSet presAssocID="{D7E472D6-D04E-4EAA-ABA8-F605DF929D9C}" presName="node" presStyleLbl="node1" presStyleIdx="17" presStyleCnt="19">
        <dgm:presLayoutVars>
          <dgm:bulletEnabled val="1"/>
        </dgm:presLayoutVars>
      </dgm:prSet>
      <dgm:spPr/>
    </dgm:pt>
    <dgm:pt modelId="{DFAAF56D-F738-47C4-B43B-FC2A6FD167E0}" type="pres">
      <dgm:prSet presAssocID="{7718CD28-E927-433A-A236-2D6E2E4A7ED6}" presName="sibTrans" presStyleCnt="0"/>
      <dgm:spPr/>
    </dgm:pt>
    <dgm:pt modelId="{854726AD-D5FE-4698-A81E-EAAD6D6972BF}" type="pres">
      <dgm:prSet presAssocID="{68C1E851-A438-4615-8130-6523CEADDD95}" presName="node" presStyleLbl="node1" presStyleIdx="18" presStyleCnt="19">
        <dgm:presLayoutVars>
          <dgm:bulletEnabled val="1"/>
        </dgm:presLayoutVars>
      </dgm:prSet>
      <dgm:spPr/>
    </dgm:pt>
  </dgm:ptLst>
  <dgm:cxnLst>
    <dgm:cxn modelId="{E361390C-0570-41F0-AB65-F743C96CE01C}" type="presOf" srcId="{62268E9A-A6FA-4C7C-8C58-47B7C1D87F7C}" destId="{24886DDA-4387-452F-92D9-B9840632D451}" srcOrd="0" destOrd="0" presId="urn:microsoft.com/office/officeart/2005/8/layout/default#5"/>
    <dgm:cxn modelId="{7E8C6314-9E78-4B28-8B32-34BFBD42A9C8}" srcId="{580745EE-EBE4-4D70-BFF2-F516838A779D}" destId="{AAB6864F-A5BE-48AC-AA4E-F86D98DA1319}" srcOrd="8" destOrd="0" parTransId="{3C39DDC9-AEB9-42F4-879E-168FBAE7F16D}" sibTransId="{2340FCEE-9F83-409F-B27D-5AA1D3291AE7}"/>
    <dgm:cxn modelId="{A466A219-2264-482F-849C-62B958CBB540}" srcId="{580745EE-EBE4-4D70-BFF2-F516838A779D}" destId="{27401916-6543-42B1-91F4-419AF6D4E818}" srcOrd="3" destOrd="0" parTransId="{6AEC12CB-6AD3-4DD7-A25E-B91E09F5645D}" sibTransId="{18A21417-6D6E-433B-8346-A247E467D732}"/>
    <dgm:cxn modelId="{7748151A-8824-41DD-9886-E723C5DF4B0A}" type="presOf" srcId="{BB54A51F-ED5F-4630-9BDA-0F0427ABE2E4}" destId="{E251D3A1-F783-40B6-85F0-4A069B2FBA93}" srcOrd="0" destOrd="0" presId="urn:microsoft.com/office/officeart/2005/8/layout/default#5"/>
    <dgm:cxn modelId="{008FD71B-6EA8-4362-A539-E2064E51857F}" srcId="{580745EE-EBE4-4D70-BFF2-F516838A779D}" destId="{D7E472D6-D04E-4EAA-ABA8-F605DF929D9C}" srcOrd="17" destOrd="0" parTransId="{250101D1-2892-47C3-BC8A-A3DA0BF768D1}" sibTransId="{7718CD28-E927-433A-A236-2D6E2E4A7ED6}"/>
    <dgm:cxn modelId="{C1EB771E-FCA5-4847-AD30-CFC825DEE827}" type="presOf" srcId="{AAB6864F-A5BE-48AC-AA4E-F86D98DA1319}" destId="{14CFF0FA-8047-49A7-85A9-788B9305FCE6}" srcOrd="0" destOrd="0" presId="urn:microsoft.com/office/officeart/2005/8/layout/default#5"/>
    <dgm:cxn modelId="{A7E2051F-4617-4F16-8493-86A4CA309CB8}" srcId="{580745EE-EBE4-4D70-BFF2-F516838A779D}" destId="{18D95814-4F07-436D-8F90-0C630F58FD33}" srcOrd="14" destOrd="0" parTransId="{8157950E-19B8-4A59-9DFD-3B836D4DC31E}" sibTransId="{D1EBD8AA-057B-455E-92D3-E5098E640326}"/>
    <dgm:cxn modelId="{59BA792A-70FB-44CA-9506-796A7FABF28F}" type="presOf" srcId="{13730907-034C-4EE8-9182-1FCAC31D68D8}" destId="{87173544-3DED-4DA0-AC00-01BAE0611F75}" srcOrd="0" destOrd="0" presId="urn:microsoft.com/office/officeart/2005/8/layout/default#5"/>
    <dgm:cxn modelId="{DD1A8B34-7EF2-4C14-9D37-92EDE5AB10A8}" type="presOf" srcId="{0CCC31EC-45B7-4A47-B23C-A9372F3C4C11}" destId="{78A61133-D5AA-47D7-A968-9CEA312B230A}" srcOrd="0" destOrd="0" presId="urn:microsoft.com/office/officeart/2005/8/layout/default#5"/>
    <dgm:cxn modelId="{A558E65D-B346-4ABC-AD01-47A527C30F6B}" srcId="{580745EE-EBE4-4D70-BFF2-F516838A779D}" destId="{62268E9A-A6FA-4C7C-8C58-47B7C1D87F7C}" srcOrd="9" destOrd="0" parTransId="{E8987569-4009-4F95-8F14-47DE403FAA4D}" sibTransId="{E382E6A2-F4B0-4ABE-9A67-F81D4DABB965}"/>
    <dgm:cxn modelId="{B4E3B060-170D-4461-B3AA-A740D316B28F}" srcId="{580745EE-EBE4-4D70-BFF2-F516838A779D}" destId="{BB54A51F-ED5F-4630-9BDA-0F0427ABE2E4}" srcOrd="7" destOrd="0" parTransId="{7C4547DB-329D-4593-851A-EBF4EE769918}" sibTransId="{9C5D9A9C-11FE-4BE3-9B13-322AC9005EC2}"/>
    <dgm:cxn modelId="{B0ADFB60-2FE1-4A9F-A940-3EB4F6859DEC}" type="presOf" srcId="{98EB28DF-58A5-4475-9050-66E4B1523E46}" destId="{FDCE5C96-CCCE-4BE1-AEED-DF43BF481163}" srcOrd="0" destOrd="0" presId="urn:microsoft.com/office/officeart/2005/8/layout/default#5"/>
    <dgm:cxn modelId="{49DB3061-7062-4ED0-A6EB-7EF47647E793}" srcId="{580745EE-EBE4-4D70-BFF2-F516838A779D}" destId="{0CCC31EC-45B7-4A47-B23C-A9372F3C4C11}" srcOrd="15" destOrd="0" parTransId="{86D90FF9-2616-4B60-AA41-9B11EEBD0D65}" sibTransId="{EE112C51-46D2-4FB9-B3E5-D623AB5E7627}"/>
    <dgm:cxn modelId="{99345765-20A2-4B7E-8F48-A7E2D4AAE840}" srcId="{580745EE-EBE4-4D70-BFF2-F516838A779D}" destId="{B44F6059-94E6-43AE-901B-E0A9E7D836A1}" srcOrd="6" destOrd="0" parTransId="{9F4C81D2-A766-4F5B-94A4-D8D6EF0A6A0E}" sibTransId="{86EE1018-CDDA-4B61-BFA9-C1AE93CC24C3}"/>
    <dgm:cxn modelId="{64DE1546-B9A3-4CDA-8E57-D914E0860F48}" srcId="{580745EE-EBE4-4D70-BFF2-F516838A779D}" destId="{98EB28DF-58A5-4475-9050-66E4B1523E46}" srcOrd="13" destOrd="0" parTransId="{CDB00650-7F47-4151-9EA0-E158A3EA9002}" sibTransId="{D641DC51-4C8A-471F-A1DB-C126C373C32B}"/>
    <dgm:cxn modelId="{EEC41D4A-11FE-41C2-8A6D-473B3C9B20C2}" type="presOf" srcId="{0CD13C17-D8FB-4E02-9C77-58114A1B2E91}" destId="{D6209BC6-8E85-4EFA-BEC6-F2C50B98A07C}" srcOrd="0" destOrd="0" presId="urn:microsoft.com/office/officeart/2005/8/layout/default#5"/>
    <dgm:cxn modelId="{2810704B-2671-4E83-AAF8-E51E12A3F9C9}" srcId="{580745EE-EBE4-4D70-BFF2-F516838A779D}" destId="{868E31FE-A55E-4CE4-BE11-C1AF96C77F41}" srcOrd="5" destOrd="0" parTransId="{ACD2B030-65E3-48A8-97DC-665081C2F959}" sibTransId="{EE0C063A-2932-401E-B87D-A2FFE096CDB2}"/>
    <dgm:cxn modelId="{B965DB6B-C785-49CA-9722-3EE8BE0D6D10}" type="presOf" srcId="{18D95814-4F07-436D-8F90-0C630F58FD33}" destId="{C3493A28-1917-4B01-8E51-EB9B13FD7AD8}" srcOrd="0" destOrd="0" presId="urn:microsoft.com/office/officeart/2005/8/layout/default#5"/>
    <dgm:cxn modelId="{77765051-B35E-47E3-B6E6-51F1CB82D123}" type="presOf" srcId="{70964958-E1DF-41D5-924F-FF7C9B5E8A04}" destId="{BF3C8375-6A12-4855-8AC8-F600F85E607A}" srcOrd="0" destOrd="0" presId="urn:microsoft.com/office/officeart/2005/8/layout/default#5"/>
    <dgm:cxn modelId="{CC809971-54A9-4346-80F5-7D94C91858A4}" srcId="{580745EE-EBE4-4D70-BFF2-F516838A779D}" destId="{A21FCFA9-AED9-4510-B222-9AE8197A7C1E}" srcOrd="1" destOrd="0" parTransId="{17DFBA93-AD8E-4FE8-A137-09F106B4BC75}" sibTransId="{BB971A61-5455-4BD1-9D3B-775E2A57FCAA}"/>
    <dgm:cxn modelId="{8D114376-0BE8-40BD-BEFC-9B26BB45B8DE}" type="presOf" srcId="{B44F6059-94E6-43AE-901B-E0A9E7D836A1}" destId="{2633F0FA-A3FD-44D4-A1A9-13BEB72C4D6A}" srcOrd="0" destOrd="0" presId="urn:microsoft.com/office/officeart/2005/8/layout/default#5"/>
    <dgm:cxn modelId="{9FADA958-B2E8-4150-895C-BAADA91523D4}" type="presOf" srcId="{868E31FE-A55E-4CE4-BE11-C1AF96C77F41}" destId="{DCBCFE7A-41AF-47C2-909D-107125D01E59}" srcOrd="0" destOrd="0" presId="urn:microsoft.com/office/officeart/2005/8/layout/default#5"/>
    <dgm:cxn modelId="{218A0D7D-A133-49C4-8A13-794953732172}" type="presOf" srcId="{77A5D7E7-4DD9-4F9F-AA06-A599984144B8}" destId="{25665F3C-7D57-46C2-B451-5815F7A301B4}" srcOrd="0" destOrd="0" presId="urn:microsoft.com/office/officeart/2005/8/layout/default#5"/>
    <dgm:cxn modelId="{DEAE7F7D-0CE8-4B48-B4C8-9BFDEC49DD4C}" srcId="{580745EE-EBE4-4D70-BFF2-F516838A779D}" destId="{0CD13C17-D8FB-4E02-9C77-58114A1B2E91}" srcOrd="10" destOrd="0" parTransId="{DFC4B8CC-A812-495B-9ECA-5EA128FC66CB}" sibTransId="{EB262AF9-9B6B-4334-8249-6EE579202D90}"/>
    <dgm:cxn modelId="{18E71587-E62A-4B7D-8D75-9F54DA9E273B}" type="presOf" srcId="{A21FCFA9-AED9-4510-B222-9AE8197A7C1E}" destId="{BF7A7316-03C8-4139-8211-CE262EE79A76}" srcOrd="0" destOrd="0" presId="urn:microsoft.com/office/officeart/2005/8/layout/default#5"/>
    <dgm:cxn modelId="{DB20488E-B29F-4C99-B398-7F3E91758657}" type="presOf" srcId="{DDA7C6C3-D39F-4AC7-9E85-3FF907CF6255}" destId="{9B2BF109-B50C-4FB6-9E6B-422B688F9AAC}" srcOrd="0" destOrd="0" presId="urn:microsoft.com/office/officeart/2005/8/layout/default#5"/>
    <dgm:cxn modelId="{FE6C1098-611A-4A76-9469-724A76A60ED9}" srcId="{580745EE-EBE4-4D70-BFF2-F516838A779D}" destId="{68C1E851-A438-4615-8130-6523CEADDD95}" srcOrd="18" destOrd="0" parTransId="{12B5D17A-0AAF-4365-AC7F-00EE88C3264F}" sibTransId="{B30D1993-3D8B-4E23-B95A-C81D88D2876B}"/>
    <dgm:cxn modelId="{5133B6A1-6949-4A7F-8131-B435752714DB}" type="presOf" srcId="{D2803D16-F0E6-49C7-A866-B41B56ED3DD9}" destId="{5CDDBF36-E57E-44C3-9A23-D140FD466D2C}" srcOrd="0" destOrd="0" presId="urn:microsoft.com/office/officeart/2005/8/layout/default#5"/>
    <dgm:cxn modelId="{69FEECA1-1CD2-4350-A761-78BDD50055D9}" type="presOf" srcId="{18998CFA-D5E2-41D1-AF9A-B1579370816B}" destId="{C1AAB744-F3EA-485E-BE44-63EF7015A0BF}" srcOrd="0" destOrd="0" presId="urn:microsoft.com/office/officeart/2005/8/layout/default#5"/>
    <dgm:cxn modelId="{895EC1BA-9AD9-4769-80D3-9C3BF1011CBC}" type="presOf" srcId="{580745EE-EBE4-4D70-BFF2-F516838A779D}" destId="{0D8376EB-089F-4247-B686-C3B77149E4E0}" srcOrd="0" destOrd="0" presId="urn:microsoft.com/office/officeart/2005/8/layout/default#5"/>
    <dgm:cxn modelId="{DF2599CC-D4B3-4234-B654-FA4629DC63B3}" srcId="{580745EE-EBE4-4D70-BFF2-F516838A779D}" destId="{D2803D16-F0E6-49C7-A866-B41B56ED3DD9}" srcOrd="11" destOrd="0" parTransId="{61F53EDE-5663-4B3F-8F3C-19E8D69ECC98}" sibTransId="{0516D009-FC85-4988-82C7-D7AE69B1831A}"/>
    <dgm:cxn modelId="{CEE17ED1-6C12-4CA3-9A6D-18F38968C827}" srcId="{580745EE-EBE4-4D70-BFF2-F516838A779D}" destId="{18998CFA-D5E2-41D1-AF9A-B1579370816B}" srcOrd="0" destOrd="0" parTransId="{3CAFF862-E6A1-4193-AEF4-20484C7569CA}" sibTransId="{D7CADD1E-AA68-455B-ACD4-8239C8A98D03}"/>
    <dgm:cxn modelId="{5D740DDB-B7B3-4C8A-A1CA-BA221CC9FB9E}" srcId="{580745EE-EBE4-4D70-BFF2-F516838A779D}" destId="{70964958-E1DF-41D5-924F-FF7C9B5E8A04}" srcOrd="4" destOrd="0" parTransId="{8375519B-F4CA-4A48-96FB-DDF5AC996C31}" sibTransId="{F79F2771-64C9-4074-A2FB-271267381DAA}"/>
    <dgm:cxn modelId="{CEEC03E4-38C1-4398-B095-3C2CF48C87BC}" srcId="{580745EE-EBE4-4D70-BFF2-F516838A779D}" destId="{77A5D7E7-4DD9-4F9F-AA06-A599984144B8}" srcOrd="16" destOrd="0" parTransId="{5C656F6B-FC0E-48F9-B869-FEDAE3C6C587}" sibTransId="{6868411B-B20A-41BE-B3CA-ED6D0ACAABAC}"/>
    <dgm:cxn modelId="{0E6565E9-6337-4D30-8851-46A7FB8749C2}" type="presOf" srcId="{68C1E851-A438-4615-8130-6523CEADDD95}" destId="{854726AD-D5FE-4698-A81E-EAAD6D6972BF}" srcOrd="0" destOrd="0" presId="urn:microsoft.com/office/officeart/2005/8/layout/default#5"/>
    <dgm:cxn modelId="{01D45BEA-D406-4816-ACFA-6B8574217507}" srcId="{580745EE-EBE4-4D70-BFF2-F516838A779D}" destId="{13730907-034C-4EE8-9182-1FCAC31D68D8}" srcOrd="12" destOrd="0" parTransId="{A6AD8AC8-13D3-468C-A0B9-4C73493876D2}" sibTransId="{3EBC1FAF-FC20-4E42-944F-46A63E3B18C3}"/>
    <dgm:cxn modelId="{3FB651EA-5FD5-487B-ADC8-FA7B82F6AD3D}" srcId="{580745EE-EBE4-4D70-BFF2-F516838A779D}" destId="{DDA7C6C3-D39F-4AC7-9E85-3FF907CF6255}" srcOrd="2" destOrd="0" parTransId="{5AE0D6FA-62C9-47CD-B7FE-A51E31FCDEFA}" sibTransId="{24D0FAA6-89D1-4A03-993E-6E23D6AC9E66}"/>
    <dgm:cxn modelId="{75DC50F8-143C-4553-B294-8F188AFBB9D0}" type="presOf" srcId="{D7E472D6-D04E-4EAA-ABA8-F605DF929D9C}" destId="{8412E19E-53E4-4117-9F61-F593A6DB7FFF}" srcOrd="0" destOrd="0" presId="urn:microsoft.com/office/officeart/2005/8/layout/default#5"/>
    <dgm:cxn modelId="{14D6DEFE-BB8E-47A1-8823-9B614CDFED9D}" type="presOf" srcId="{27401916-6543-42B1-91F4-419AF6D4E818}" destId="{3A9A2E4B-7904-4CDD-B3F8-8A217E7C4938}" srcOrd="0" destOrd="0" presId="urn:microsoft.com/office/officeart/2005/8/layout/default#5"/>
    <dgm:cxn modelId="{8305BDBF-B930-499E-A244-5DE50292BF8A}" type="presParOf" srcId="{0D8376EB-089F-4247-B686-C3B77149E4E0}" destId="{C1AAB744-F3EA-485E-BE44-63EF7015A0BF}" srcOrd="0" destOrd="0" presId="urn:microsoft.com/office/officeart/2005/8/layout/default#5"/>
    <dgm:cxn modelId="{85139339-F0E6-4BB1-9A67-E17B53768C55}" type="presParOf" srcId="{0D8376EB-089F-4247-B686-C3B77149E4E0}" destId="{DEA80880-FCFD-43DE-B99C-860C74E11303}" srcOrd="1" destOrd="0" presId="urn:microsoft.com/office/officeart/2005/8/layout/default#5"/>
    <dgm:cxn modelId="{08E1BBAE-0935-4256-BCC3-7FFAD63E2C29}" type="presParOf" srcId="{0D8376EB-089F-4247-B686-C3B77149E4E0}" destId="{BF7A7316-03C8-4139-8211-CE262EE79A76}" srcOrd="2" destOrd="0" presId="urn:microsoft.com/office/officeart/2005/8/layout/default#5"/>
    <dgm:cxn modelId="{8A957EC2-1BB0-4DF0-95A9-4F456C80B0D1}" type="presParOf" srcId="{0D8376EB-089F-4247-B686-C3B77149E4E0}" destId="{06447F5C-45C6-4980-9FCE-7B10711345BC}" srcOrd="3" destOrd="0" presId="urn:microsoft.com/office/officeart/2005/8/layout/default#5"/>
    <dgm:cxn modelId="{E8173B11-AF22-4AB1-AAFF-D2D1A07C4673}" type="presParOf" srcId="{0D8376EB-089F-4247-B686-C3B77149E4E0}" destId="{9B2BF109-B50C-4FB6-9E6B-422B688F9AAC}" srcOrd="4" destOrd="0" presId="urn:microsoft.com/office/officeart/2005/8/layout/default#5"/>
    <dgm:cxn modelId="{D49702F2-992A-46EB-A2B3-FB5455F38193}" type="presParOf" srcId="{0D8376EB-089F-4247-B686-C3B77149E4E0}" destId="{F796A3FD-CEA0-4373-9629-8F1567E976ED}" srcOrd="5" destOrd="0" presId="urn:microsoft.com/office/officeart/2005/8/layout/default#5"/>
    <dgm:cxn modelId="{E67D529F-4308-4CC9-AF38-29E1F01F96A0}" type="presParOf" srcId="{0D8376EB-089F-4247-B686-C3B77149E4E0}" destId="{3A9A2E4B-7904-4CDD-B3F8-8A217E7C4938}" srcOrd="6" destOrd="0" presId="urn:microsoft.com/office/officeart/2005/8/layout/default#5"/>
    <dgm:cxn modelId="{978FDF24-641C-4EFB-9139-0DF7F313C3E6}" type="presParOf" srcId="{0D8376EB-089F-4247-B686-C3B77149E4E0}" destId="{98F7F6F7-6049-4EEB-A88C-2D50ED1A5B31}" srcOrd="7" destOrd="0" presId="urn:microsoft.com/office/officeart/2005/8/layout/default#5"/>
    <dgm:cxn modelId="{27D96DA3-E98D-4A56-B558-DDE4F7B27796}" type="presParOf" srcId="{0D8376EB-089F-4247-B686-C3B77149E4E0}" destId="{BF3C8375-6A12-4855-8AC8-F600F85E607A}" srcOrd="8" destOrd="0" presId="urn:microsoft.com/office/officeart/2005/8/layout/default#5"/>
    <dgm:cxn modelId="{E4039947-3935-47C7-83A4-128B1A880254}" type="presParOf" srcId="{0D8376EB-089F-4247-B686-C3B77149E4E0}" destId="{0657A781-EF7F-4C63-9AE4-8260576DDCAB}" srcOrd="9" destOrd="0" presId="urn:microsoft.com/office/officeart/2005/8/layout/default#5"/>
    <dgm:cxn modelId="{F399748C-A121-42D1-AAEC-6AEFA9A227E4}" type="presParOf" srcId="{0D8376EB-089F-4247-B686-C3B77149E4E0}" destId="{DCBCFE7A-41AF-47C2-909D-107125D01E59}" srcOrd="10" destOrd="0" presId="urn:microsoft.com/office/officeart/2005/8/layout/default#5"/>
    <dgm:cxn modelId="{A090735E-0044-4B47-B553-5D19E0FEA2D2}" type="presParOf" srcId="{0D8376EB-089F-4247-B686-C3B77149E4E0}" destId="{A81C2549-814F-45DE-A1A7-D5AC310F35F1}" srcOrd="11" destOrd="0" presId="urn:microsoft.com/office/officeart/2005/8/layout/default#5"/>
    <dgm:cxn modelId="{717BD80A-93F3-434F-B319-93373DA94F82}" type="presParOf" srcId="{0D8376EB-089F-4247-B686-C3B77149E4E0}" destId="{2633F0FA-A3FD-44D4-A1A9-13BEB72C4D6A}" srcOrd="12" destOrd="0" presId="urn:microsoft.com/office/officeart/2005/8/layout/default#5"/>
    <dgm:cxn modelId="{7BBFB999-FAB0-4B73-B1C9-9D43786A51DC}" type="presParOf" srcId="{0D8376EB-089F-4247-B686-C3B77149E4E0}" destId="{7AF2BA31-41B5-4DA8-9BC5-5F1300A5FF6C}" srcOrd="13" destOrd="0" presId="urn:microsoft.com/office/officeart/2005/8/layout/default#5"/>
    <dgm:cxn modelId="{99A3135A-E8A8-4CA9-B2B9-A138BA4CD0EF}" type="presParOf" srcId="{0D8376EB-089F-4247-B686-C3B77149E4E0}" destId="{E251D3A1-F783-40B6-85F0-4A069B2FBA93}" srcOrd="14" destOrd="0" presId="urn:microsoft.com/office/officeart/2005/8/layout/default#5"/>
    <dgm:cxn modelId="{691AE8D8-EF6B-4ADD-9BB1-BBC25941F669}" type="presParOf" srcId="{0D8376EB-089F-4247-B686-C3B77149E4E0}" destId="{1C7ABB9A-7EF9-4A2F-8EB8-08AF868B14EE}" srcOrd="15" destOrd="0" presId="urn:microsoft.com/office/officeart/2005/8/layout/default#5"/>
    <dgm:cxn modelId="{111BFBE3-76FE-4E3B-8401-9637788BC7F0}" type="presParOf" srcId="{0D8376EB-089F-4247-B686-C3B77149E4E0}" destId="{14CFF0FA-8047-49A7-85A9-788B9305FCE6}" srcOrd="16" destOrd="0" presId="urn:microsoft.com/office/officeart/2005/8/layout/default#5"/>
    <dgm:cxn modelId="{0418CD93-3EAE-4C50-8057-C726A7979B5A}" type="presParOf" srcId="{0D8376EB-089F-4247-B686-C3B77149E4E0}" destId="{DAB3E986-DCDA-4C39-9BED-007B56EC367D}" srcOrd="17" destOrd="0" presId="urn:microsoft.com/office/officeart/2005/8/layout/default#5"/>
    <dgm:cxn modelId="{DDECDDC5-CFF3-4E50-8BA5-EDC93B6232AE}" type="presParOf" srcId="{0D8376EB-089F-4247-B686-C3B77149E4E0}" destId="{24886DDA-4387-452F-92D9-B9840632D451}" srcOrd="18" destOrd="0" presId="urn:microsoft.com/office/officeart/2005/8/layout/default#5"/>
    <dgm:cxn modelId="{40F8146B-4CB1-455F-ABB4-6E0AAFFA9F4D}" type="presParOf" srcId="{0D8376EB-089F-4247-B686-C3B77149E4E0}" destId="{519427D2-CB4E-4F2D-925A-3F2E5102440B}" srcOrd="19" destOrd="0" presId="urn:microsoft.com/office/officeart/2005/8/layout/default#5"/>
    <dgm:cxn modelId="{EEF5ACD5-CF91-4F08-BE0D-6C2308A14A6A}" type="presParOf" srcId="{0D8376EB-089F-4247-B686-C3B77149E4E0}" destId="{D6209BC6-8E85-4EFA-BEC6-F2C50B98A07C}" srcOrd="20" destOrd="0" presId="urn:microsoft.com/office/officeart/2005/8/layout/default#5"/>
    <dgm:cxn modelId="{48D33A66-4D8F-4817-87A7-46929EB773F9}" type="presParOf" srcId="{0D8376EB-089F-4247-B686-C3B77149E4E0}" destId="{0712312E-424F-4A8E-B06C-944B9C9F9B2F}" srcOrd="21" destOrd="0" presId="urn:microsoft.com/office/officeart/2005/8/layout/default#5"/>
    <dgm:cxn modelId="{89FF02A8-62F8-4A91-9274-516B6DFD2A1C}" type="presParOf" srcId="{0D8376EB-089F-4247-B686-C3B77149E4E0}" destId="{5CDDBF36-E57E-44C3-9A23-D140FD466D2C}" srcOrd="22" destOrd="0" presId="urn:microsoft.com/office/officeart/2005/8/layout/default#5"/>
    <dgm:cxn modelId="{B33E4392-131B-44C2-8399-982A2818E2D9}" type="presParOf" srcId="{0D8376EB-089F-4247-B686-C3B77149E4E0}" destId="{D1A4FC71-8600-4D96-877B-21CEA8A57AAF}" srcOrd="23" destOrd="0" presId="urn:microsoft.com/office/officeart/2005/8/layout/default#5"/>
    <dgm:cxn modelId="{06ACF6B6-9749-44CE-9EAE-5994084F18E4}" type="presParOf" srcId="{0D8376EB-089F-4247-B686-C3B77149E4E0}" destId="{87173544-3DED-4DA0-AC00-01BAE0611F75}" srcOrd="24" destOrd="0" presId="urn:microsoft.com/office/officeart/2005/8/layout/default#5"/>
    <dgm:cxn modelId="{7EF1762E-8AD0-4E72-8E2B-A3248185907B}" type="presParOf" srcId="{0D8376EB-089F-4247-B686-C3B77149E4E0}" destId="{9EB2A103-46E2-43FF-AD6E-109A27B3BA60}" srcOrd="25" destOrd="0" presId="urn:microsoft.com/office/officeart/2005/8/layout/default#5"/>
    <dgm:cxn modelId="{C4DAAA16-84C4-4543-99C3-E603B8BEC709}" type="presParOf" srcId="{0D8376EB-089F-4247-B686-C3B77149E4E0}" destId="{FDCE5C96-CCCE-4BE1-AEED-DF43BF481163}" srcOrd="26" destOrd="0" presId="urn:microsoft.com/office/officeart/2005/8/layout/default#5"/>
    <dgm:cxn modelId="{C35A3AB8-9A22-4E48-9F27-568311D60EF6}" type="presParOf" srcId="{0D8376EB-089F-4247-B686-C3B77149E4E0}" destId="{EA9F4909-C144-4F08-B87F-16D5B32771E8}" srcOrd="27" destOrd="0" presId="urn:microsoft.com/office/officeart/2005/8/layout/default#5"/>
    <dgm:cxn modelId="{3A9F7179-429E-4769-9D5B-4F59A08BEACA}" type="presParOf" srcId="{0D8376EB-089F-4247-B686-C3B77149E4E0}" destId="{C3493A28-1917-4B01-8E51-EB9B13FD7AD8}" srcOrd="28" destOrd="0" presId="urn:microsoft.com/office/officeart/2005/8/layout/default#5"/>
    <dgm:cxn modelId="{8D8CC7A6-12E6-4368-B9A3-DD74E1CE5930}" type="presParOf" srcId="{0D8376EB-089F-4247-B686-C3B77149E4E0}" destId="{E3B3E71C-F0AE-41AA-9A1B-F0F56D45569E}" srcOrd="29" destOrd="0" presId="urn:microsoft.com/office/officeart/2005/8/layout/default#5"/>
    <dgm:cxn modelId="{A7E05C72-CF62-40BE-8575-F75CD9BE66A9}" type="presParOf" srcId="{0D8376EB-089F-4247-B686-C3B77149E4E0}" destId="{78A61133-D5AA-47D7-A968-9CEA312B230A}" srcOrd="30" destOrd="0" presId="urn:microsoft.com/office/officeart/2005/8/layout/default#5"/>
    <dgm:cxn modelId="{EB5DFBDC-5A1D-4DB1-AA18-444218F3BEAF}" type="presParOf" srcId="{0D8376EB-089F-4247-B686-C3B77149E4E0}" destId="{49840FEF-C7FF-4C7B-8326-46FB69F24DBF}" srcOrd="31" destOrd="0" presId="urn:microsoft.com/office/officeart/2005/8/layout/default#5"/>
    <dgm:cxn modelId="{72DFBE85-0325-4698-86DE-09ACB248F623}" type="presParOf" srcId="{0D8376EB-089F-4247-B686-C3B77149E4E0}" destId="{25665F3C-7D57-46C2-B451-5815F7A301B4}" srcOrd="32" destOrd="0" presId="urn:microsoft.com/office/officeart/2005/8/layout/default#5"/>
    <dgm:cxn modelId="{F0F94FB4-FD3B-4101-B763-395241A86263}" type="presParOf" srcId="{0D8376EB-089F-4247-B686-C3B77149E4E0}" destId="{B2D91D05-B985-43CC-AB97-91849BC6ADD5}" srcOrd="33" destOrd="0" presId="urn:microsoft.com/office/officeart/2005/8/layout/default#5"/>
    <dgm:cxn modelId="{F97D8664-7FA9-445D-A3DA-4334868F6B95}" type="presParOf" srcId="{0D8376EB-089F-4247-B686-C3B77149E4E0}" destId="{8412E19E-53E4-4117-9F61-F593A6DB7FFF}" srcOrd="34" destOrd="0" presId="urn:microsoft.com/office/officeart/2005/8/layout/default#5"/>
    <dgm:cxn modelId="{2772D543-1545-4C5A-A61A-9E09BC072A15}" type="presParOf" srcId="{0D8376EB-089F-4247-B686-C3B77149E4E0}" destId="{DFAAF56D-F738-47C4-B43B-FC2A6FD167E0}" srcOrd="35" destOrd="0" presId="urn:microsoft.com/office/officeart/2005/8/layout/default#5"/>
    <dgm:cxn modelId="{D5110112-AFD2-47EE-8C85-CC95A4517D29}" type="presParOf" srcId="{0D8376EB-089F-4247-B686-C3B77149E4E0}" destId="{854726AD-D5FE-4698-A81E-EAAD6D6972BF}" srcOrd="36" destOrd="0" presId="urn:microsoft.com/office/officeart/2005/8/layout/defaul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00D3C1-2954-4B3C-BF81-DB7C0DB46779}" type="doc">
      <dgm:prSet loTypeId="urn:microsoft.com/office/officeart/2005/8/layout/chart3" loCatId="cycle" qsTypeId="urn:microsoft.com/office/officeart/2005/8/quickstyle/simple1" qsCatId="simple" csTypeId="urn:microsoft.com/office/officeart/2005/8/colors/colorful4" csCatId="colorful" phldr="1"/>
      <dgm:spPr/>
    </dgm:pt>
    <dgm:pt modelId="{733B7973-CEA9-496E-A950-429A8F609E9D}">
      <dgm:prSet phldrT="[Text]"/>
      <dgm:spPr/>
      <dgm:t>
        <a:bodyPr/>
        <a:lstStyle/>
        <a:p>
          <a:r>
            <a:rPr lang="en-GB" dirty="0"/>
            <a:t>Life changes signpost to JOY or SPLW</a:t>
          </a:r>
        </a:p>
      </dgm:t>
    </dgm:pt>
    <dgm:pt modelId="{24FECA94-F455-4D56-B6EC-0C0504265E09}" type="parTrans" cxnId="{7914FB67-BDD7-407E-8557-1100896E5842}">
      <dgm:prSet/>
      <dgm:spPr/>
      <dgm:t>
        <a:bodyPr/>
        <a:lstStyle/>
        <a:p>
          <a:endParaRPr lang="en-GB"/>
        </a:p>
      </dgm:t>
    </dgm:pt>
    <dgm:pt modelId="{7AB668F1-0C5C-4D92-8A70-B443C81AC891}" type="sibTrans" cxnId="{7914FB67-BDD7-407E-8557-1100896E5842}">
      <dgm:prSet/>
      <dgm:spPr/>
      <dgm:t>
        <a:bodyPr/>
        <a:lstStyle/>
        <a:p>
          <a:endParaRPr lang="en-GB"/>
        </a:p>
      </dgm:t>
    </dgm:pt>
    <dgm:pt modelId="{C553F843-303A-4710-8DF4-6770F1C90856}">
      <dgm:prSet phldrT="[Text]"/>
      <dgm:spPr/>
      <dgm:t>
        <a:bodyPr/>
        <a:lstStyle/>
        <a:p>
          <a:r>
            <a:rPr lang="en-GB" dirty="0"/>
            <a:t>Under secondary care contact your MH clinician</a:t>
          </a:r>
        </a:p>
      </dgm:t>
    </dgm:pt>
    <dgm:pt modelId="{12E8CE49-3C16-4B2B-B422-743723594900}" type="parTrans" cxnId="{DD5119F8-EEDE-42C9-98AF-339722234E88}">
      <dgm:prSet/>
      <dgm:spPr/>
      <dgm:t>
        <a:bodyPr/>
        <a:lstStyle/>
        <a:p>
          <a:endParaRPr lang="en-GB"/>
        </a:p>
      </dgm:t>
    </dgm:pt>
    <dgm:pt modelId="{607496F3-E033-42D1-AE1B-A3AAEBB0307C}" type="sibTrans" cxnId="{DD5119F8-EEDE-42C9-98AF-339722234E88}">
      <dgm:prSet/>
      <dgm:spPr/>
      <dgm:t>
        <a:bodyPr/>
        <a:lstStyle/>
        <a:p>
          <a:endParaRPr lang="en-GB"/>
        </a:p>
      </dgm:t>
    </dgm:pt>
    <dgm:pt modelId="{09B6601E-2F36-4784-9A85-D8D407A9EE9D}">
      <dgm:prSet phldrT="[Text]"/>
      <dgm:spPr/>
      <dgm:t>
        <a:bodyPr/>
        <a:lstStyle/>
        <a:p>
          <a:r>
            <a:rPr lang="en-GB" dirty="0"/>
            <a:t>Under CMHT contact them</a:t>
          </a:r>
        </a:p>
      </dgm:t>
    </dgm:pt>
    <dgm:pt modelId="{0E0C2B55-8122-4D65-B195-8ABCD83E890E}" type="parTrans" cxnId="{D14300EE-5AE4-4E2B-8196-FBF9E8573E8F}">
      <dgm:prSet/>
      <dgm:spPr/>
      <dgm:t>
        <a:bodyPr/>
        <a:lstStyle/>
        <a:p>
          <a:endParaRPr lang="en-GB"/>
        </a:p>
      </dgm:t>
    </dgm:pt>
    <dgm:pt modelId="{26163E20-3EB8-4497-9351-CBE3CD40EDFF}" type="sibTrans" cxnId="{D14300EE-5AE4-4E2B-8196-FBF9E8573E8F}">
      <dgm:prSet/>
      <dgm:spPr/>
      <dgm:t>
        <a:bodyPr/>
        <a:lstStyle/>
        <a:p>
          <a:endParaRPr lang="en-GB"/>
        </a:p>
      </dgm:t>
    </dgm:pt>
    <dgm:pt modelId="{9D454FA8-823E-4F84-A04A-8DBD4AB0522C}">
      <dgm:prSet/>
      <dgm:spPr/>
      <dgm:t>
        <a:bodyPr/>
        <a:lstStyle/>
        <a:p>
          <a:r>
            <a:rPr lang="en-GB" dirty="0"/>
            <a:t>Immediate risk 999, A&amp;E, Duty Dr</a:t>
          </a:r>
        </a:p>
      </dgm:t>
    </dgm:pt>
    <dgm:pt modelId="{7E80FB09-3D51-42B3-AC74-A198BFF6C7EB}" type="parTrans" cxnId="{395859DA-2427-4031-82BE-05F1BE9E2694}">
      <dgm:prSet/>
      <dgm:spPr/>
      <dgm:t>
        <a:bodyPr/>
        <a:lstStyle/>
        <a:p>
          <a:endParaRPr lang="en-GB"/>
        </a:p>
      </dgm:t>
    </dgm:pt>
    <dgm:pt modelId="{025479DB-F49F-4022-86A2-108884A5D65F}" type="sibTrans" cxnId="{395859DA-2427-4031-82BE-05F1BE9E2694}">
      <dgm:prSet/>
      <dgm:spPr/>
      <dgm:t>
        <a:bodyPr/>
        <a:lstStyle/>
        <a:p>
          <a:endParaRPr lang="en-GB"/>
        </a:p>
      </dgm:t>
    </dgm:pt>
    <dgm:pt modelId="{E670EF6A-DA58-4A63-ABE5-3C1E2B92C057}">
      <dgm:prSet/>
      <dgm:spPr/>
      <dgm:t>
        <a:bodyPr/>
        <a:lstStyle/>
        <a:p>
          <a:r>
            <a:rPr lang="en-GB" dirty="0"/>
            <a:t>Refer into the MHP</a:t>
          </a:r>
        </a:p>
      </dgm:t>
    </dgm:pt>
    <dgm:pt modelId="{A443B928-F800-40A0-BEB6-FA4257EE3164}" type="parTrans" cxnId="{8342026F-0D5A-4A0C-AEA7-ADCFF44B4DD5}">
      <dgm:prSet/>
      <dgm:spPr/>
      <dgm:t>
        <a:bodyPr/>
        <a:lstStyle/>
        <a:p>
          <a:endParaRPr lang="en-GB"/>
        </a:p>
      </dgm:t>
    </dgm:pt>
    <dgm:pt modelId="{9DA081DE-0E1C-4379-A96E-2112C0FF53FE}" type="sibTrans" cxnId="{8342026F-0D5A-4A0C-AEA7-ADCFF44B4DD5}">
      <dgm:prSet/>
      <dgm:spPr/>
      <dgm:t>
        <a:bodyPr/>
        <a:lstStyle/>
        <a:p>
          <a:endParaRPr lang="en-GB"/>
        </a:p>
      </dgm:t>
    </dgm:pt>
    <dgm:pt modelId="{DE2A8BEB-BC7E-4528-93FC-B992052130F9}" type="pres">
      <dgm:prSet presAssocID="{2300D3C1-2954-4B3C-BF81-DB7C0DB46779}" presName="compositeShape" presStyleCnt="0">
        <dgm:presLayoutVars>
          <dgm:chMax val="7"/>
          <dgm:dir/>
          <dgm:resizeHandles val="exact"/>
        </dgm:presLayoutVars>
      </dgm:prSet>
      <dgm:spPr/>
    </dgm:pt>
    <dgm:pt modelId="{E25C573F-A44E-4B3E-BB0A-8CD22EEB1291}" type="pres">
      <dgm:prSet presAssocID="{2300D3C1-2954-4B3C-BF81-DB7C0DB46779}" presName="wedge1" presStyleLbl="node1" presStyleIdx="0" presStyleCnt="5"/>
      <dgm:spPr/>
    </dgm:pt>
    <dgm:pt modelId="{9B3F6377-5C63-4BB9-AB81-BF4B9D6D7EF0}" type="pres">
      <dgm:prSet presAssocID="{2300D3C1-2954-4B3C-BF81-DB7C0DB46779}" presName="wedge1Tx" presStyleLbl="node1" presStyleIdx="0" presStyleCnt="5">
        <dgm:presLayoutVars>
          <dgm:chMax val="0"/>
          <dgm:chPref val="0"/>
          <dgm:bulletEnabled val="1"/>
        </dgm:presLayoutVars>
      </dgm:prSet>
      <dgm:spPr/>
    </dgm:pt>
    <dgm:pt modelId="{B7E3C85B-6783-4544-A8E7-0E1A33D36318}" type="pres">
      <dgm:prSet presAssocID="{2300D3C1-2954-4B3C-BF81-DB7C0DB46779}" presName="wedge2" presStyleLbl="node1" presStyleIdx="1" presStyleCnt="5"/>
      <dgm:spPr/>
    </dgm:pt>
    <dgm:pt modelId="{4FDD1FA7-75A6-46DE-A356-22A2817FEAC7}" type="pres">
      <dgm:prSet presAssocID="{2300D3C1-2954-4B3C-BF81-DB7C0DB46779}" presName="wedge2Tx" presStyleLbl="node1" presStyleIdx="1" presStyleCnt="5">
        <dgm:presLayoutVars>
          <dgm:chMax val="0"/>
          <dgm:chPref val="0"/>
          <dgm:bulletEnabled val="1"/>
        </dgm:presLayoutVars>
      </dgm:prSet>
      <dgm:spPr/>
    </dgm:pt>
    <dgm:pt modelId="{BB46841C-71E3-4536-A552-A621B8D06AF7}" type="pres">
      <dgm:prSet presAssocID="{2300D3C1-2954-4B3C-BF81-DB7C0DB46779}" presName="wedge3" presStyleLbl="node1" presStyleIdx="2" presStyleCnt="5"/>
      <dgm:spPr/>
    </dgm:pt>
    <dgm:pt modelId="{19CDA0A9-920A-46E6-9343-58CD5A4BDBA4}" type="pres">
      <dgm:prSet presAssocID="{2300D3C1-2954-4B3C-BF81-DB7C0DB46779}" presName="wedge3Tx" presStyleLbl="node1" presStyleIdx="2" presStyleCnt="5">
        <dgm:presLayoutVars>
          <dgm:chMax val="0"/>
          <dgm:chPref val="0"/>
          <dgm:bulletEnabled val="1"/>
        </dgm:presLayoutVars>
      </dgm:prSet>
      <dgm:spPr/>
    </dgm:pt>
    <dgm:pt modelId="{876A91BC-620D-42CF-9883-6361427AEC06}" type="pres">
      <dgm:prSet presAssocID="{2300D3C1-2954-4B3C-BF81-DB7C0DB46779}" presName="wedge4" presStyleLbl="node1" presStyleIdx="3" presStyleCnt="5"/>
      <dgm:spPr/>
    </dgm:pt>
    <dgm:pt modelId="{92E278B2-E572-4723-A9C9-C98319AF2A15}" type="pres">
      <dgm:prSet presAssocID="{2300D3C1-2954-4B3C-BF81-DB7C0DB46779}" presName="wedge4Tx" presStyleLbl="node1" presStyleIdx="3" presStyleCnt="5">
        <dgm:presLayoutVars>
          <dgm:chMax val="0"/>
          <dgm:chPref val="0"/>
          <dgm:bulletEnabled val="1"/>
        </dgm:presLayoutVars>
      </dgm:prSet>
      <dgm:spPr/>
    </dgm:pt>
    <dgm:pt modelId="{3295F1A9-1584-4AC6-BFA2-B9E7D9FC228A}" type="pres">
      <dgm:prSet presAssocID="{2300D3C1-2954-4B3C-BF81-DB7C0DB46779}" presName="wedge5" presStyleLbl="node1" presStyleIdx="4" presStyleCnt="5"/>
      <dgm:spPr/>
    </dgm:pt>
    <dgm:pt modelId="{2AB0FE75-537C-4BBD-BAD3-3597D3B4BF80}" type="pres">
      <dgm:prSet presAssocID="{2300D3C1-2954-4B3C-BF81-DB7C0DB46779}" presName="wedge5Tx" presStyleLbl="node1" presStyleIdx="4" presStyleCnt="5">
        <dgm:presLayoutVars>
          <dgm:chMax val="0"/>
          <dgm:chPref val="0"/>
          <dgm:bulletEnabled val="1"/>
        </dgm:presLayoutVars>
      </dgm:prSet>
      <dgm:spPr/>
    </dgm:pt>
  </dgm:ptLst>
  <dgm:cxnLst>
    <dgm:cxn modelId="{CD8D411C-4A6A-4729-84AA-ABFC081C8404}" type="presOf" srcId="{09B6601E-2F36-4784-9A85-D8D407A9EE9D}" destId="{19CDA0A9-920A-46E6-9343-58CD5A4BDBA4}" srcOrd="1" destOrd="0" presId="urn:microsoft.com/office/officeart/2005/8/layout/chart3"/>
    <dgm:cxn modelId="{7914FB67-BDD7-407E-8557-1100896E5842}" srcId="{2300D3C1-2954-4B3C-BF81-DB7C0DB46779}" destId="{733B7973-CEA9-496E-A950-429A8F609E9D}" srcOrd="0" destOrd="0" parTransId="{24FECA94-F455-4D56-B6EC-0C0504265E09}" sibTransId="{7AB668F1-0C5C-4D92-8A70-B443C81AC891}"/>
    <dgm:cxn modelId="{E8F0D968-4291-4E21-95A7-56ED2B0AC67D}" type="presOf" srcId="{733B7973-CEA9-496E-A950-429A8F609E9D}" destId="{E25C573F-A44E-4B3E-BB0A-8CD22EEB1291}" srcOrd="0" destOrd="0" presId="urn:microsoft.com/office/officeart/2005/8/layout/chart3"/>
    <dgm:cxn modelId="{85F2D26B-A06C-495D-AF18-9ABD0177618F}" type="presOf" srcId="{2300D3C1-2954-4B3C-BF81-DB7C0DB46779}" destId="{DE2A8BEB-BC7E-4528-93FC-B992052130F9}" srcOrd="0" destOrd="0" presId="urn:microsoft.com/office/officeart/2005/8/layout/chart3"/>
    <dgm:cxn modelId="{8342026F-0D5A-4A0C-AEA7-ADCFF44B4DD5}" srcId="{2300D3C1-2954-4B3C-BF81-DB7C0DB46779}" destId="{E670EF6A-DA58-4A63-ABE5-3C1E2B92C057}" srcOrd="4" destOrd="0" parTransId="{A443B928-F800-40A0-BEB6-FA4257EE3164}" sibTransId="{9DA081DE-0E1C-4379-A96E-2112C0FF53FE}"/>
    <dgm:cxn modelId="{6E0C7C74-CDA7-4475-B66E-E7CA790A3416}" type="presOf" srcId="{733B7973-CEA9-496E-A950-429A8F609E9D}" destId="{9B3F6377-5C63-4BB9-AB81-BF4B9D6D7EF0}" srcOrd="1" destOrd="0" presId="urn:microsoft.com/office/officeart/2005/8/layout/chart3"/>
    <dgm:cxn modelId="{AA93CB9B-4B0C-402C-BB45-9C856E64E77D}" type="presOf" srcId="{9D454FA8-823E-4F84-A04A-8DBD4AB0522C}" destId="{92E278B2-E572-4723-A9C9-C98319AF2A15}" srcOrd="1" destOrd="0" presId="urn:microsoft.com/office/officeart/2005/8/layout/chart3"/>
    <dgm:cxn modelId="{EBA606BD-20DA-461B-8488-26C32B5FBA8B}" type="presOf" srcId="{E670EF6A-DA58-4A63-ABE5-3C1E2B92C057}" destId="{2AB0FE75-537C-4BBD-BAD3-3597D3B4BF80}" srcOrd="1" destOrd="0" presId="urn:microsoft.com/office/officeart/2005/8/layout/chart3"/>
    <dgm:cxn modelId="{887545C2-8930-4992-A1D0-ED4C9785E7B4}" type="presOf" srcId="{9D454FA8-823E-4F84-A04A-8DBD4AB0522C}" destId="{876A91BC-620D-42CF-9883-6361427AEC06}" srcOrd="0" destOrd="0" presId="urn:microsoft.com/office/officeart/2005/8/layout/chart3"/>
    <dgm:cxn modelId="{2D4E1CC6-3F8D-4E64-AC87-70D00F0FCC24}" type="presOf" srcId="{09B6601E-2F36-4784-9A85-D8D407A9EE9D}" destId="{BB46841C-71E3-4536-A552-A621B8D06AF7}" srcOrd="0" destOrd="0" presId="urn:microsoft.com/office/officeart/2005/8/layout/chart3"/>
    <dgm:cxn modelId="{395859DA-2427-4031-82BE-05F1BE9E2694}" srcId="{2300D3C1-2954-4B3C-BF81-DB7C0DB46779}" destId="{9D454FA8-823E-4F84-A04A-8DBD4AB0522C}" srcOrd="3" destOrd="0" parTransId="{7E80FB09-3D51-42B3-AC74-A198BFF6C7EB}" sibTransId="{025479DB-F49F-4022-86A2-108884A5D65F}"/>
    <dgm:cxn modelId="{D14300EE-5AE4-4E2B-8196-FBF9E8573E8F}" srcId="{2300D3C1-2954-4B3C-BF81-DB7C0DB46779}" destId="{09B6601E-2F36-4784-9A85-D8D407A9EE9D}" srcOrd="2" destOrd="0" parTransId="{0E0C2B55-8122-4D65-B195-8ABCD83E890E}" sibTransId="{26163E20-3EB8-4497-9351-CBE3CD40EDFF}"/>
    <dgm:cxn modelId="{42CBEDF2-6AB0-45F9-AC04-B8645385140D}" type="presOf" srcId="{E670EF6A-DA58-4A63-ABE5-3C1E2B92C057}" destId="{3295F1A9-1584-4AC6-BFA2-B9E7D9FC228A}" srcOrd="0" destOrd="0" presId="urn:microsoft.com/office/officeart/2005/8/layout/chart3"/>
    <dgm:cxn modelId="{73EFEFF6-BF30-4D91-B3A8-184E245F2CFA}" type="presOf" srcId="{C553F843-303A-4710-8DF4-6770F1C90856}" destId="{4FDD1FA7-75A6-46DE-A356-22A2817FEAC7}" srcOrd="1" destOrd="0" presId="urn:microsoft.com/office/officeart/2005/8/layout/chart3"/>
    <dgm:cxn modelId="{DD5119F8-EEDE-42C9-98AF-339722234E88}" srcId="{2300D3C1-2954-4B3C-BF81-DB7C0DB46779}" destId="{C553F843-303A-4710-8DF4-6770F1C90856}" srcOrd="1" destOrd="0" parTransId="{12E8CE49-3C16-4B2B-B422-743723594900}" sibTransId="{607496F3-E033-42D1-AE1B-A3AAEBB0307C}"/>
    <dgm:cxn modelId="{1043F5FB-4C92-47E5-8937-3E455704FB50}" type="presOf" srcId="{C553F843-303A-4710-8DF4-6770F1C90856}" destId="{B7E3C85B-6783-4544-A8E7-0E1A33D36318}" srcOrd="0" destOrd="0" presId="urn:microsoft.com/office/officeart/2005/8/layout/chart3"/>
    <dgm:cxn modelId="{8C670A63-7A5C-422B-B946-5DDED84D0247}" type="presParOf" srcId="{DE2A8BEB-BC7E-4528-93FC-B992052130F9}" destId="{E25C573F-A44E-4B3E-BB0A-8CD22EEB1291}" srcOrd="0" destOrd="0" presId="urn:microsoft.com/office/officeart/2005/8/layout/chart3"/>
    <dgm:cxn modelId="{77EF3D42-D843-4ACE-9837-AF3E3958DEE6}" type="presParOf" srcId="{DE2A8BEB-BC7E-4528-93FC-B992052130F9}" destId="{9B3F6377-5C63-4BB9-AB81-BF4B9D6D7EF0}" srcOrd="1" destOrd="0" presId="urn:microsoft.com/office/officeart/2005/8/layout/chart3"/>
    <dgm:cxn modelId="{A9965C52-C04D-40A7-A3E0-FCEBFF6C7D44}" type="presParOf" srcId="{DE2A8BEB-BC7E-4528-93FC-B992052130F9}" destId="{B7E3C85B-6783-4544-A8E7-0E1A33D36318}" srcOrd="2" destOrd="0" presId="urn:microsoft.com/office/officeart/2005/8/layout/chart3"/>
    <dgm:cxn modelId="{8B7D230F-A4B5-4CDA-90A2-5650FD634385}" type="presParOf" srcId="{DE2A8BEB-BC7E-4528-93FC-B992052130F9}" destId="{4FDD1FA7-75A6-46DE-A356-22A2817FEAC7}" srcOrd="3" destOrd="0" presId="urn:microsoft.com/office/officeart/2005/8/layout/chart3"/>
    <dgm:cxn modelId="{9A9974BE-38A8-4FE8-AE7B-1F2E551AA0D6}" type="presParOf" srcId="{DE2A8BEB-BC7E-4528-93FC-B992052130F9}" destId="{BB46841C-71E3-4536-A552-A621B8D06AF7}" srcOrd="4" destOrd="0" presId="urn:microsoft.com/office/officeart/2005/8/layout/chart3"/>
    <dgm:cxn modelId="{AEFEA680-12F7-40DE-A843-061056BE86C1}" type="presParOf" srcId="{DE2A8BEB-BC7E-4528-93FC-B992052130F9}" destId="{19CDA0A9-920A-46E6-9343-58CD5A4BDBA4}" srcOrd="5" destOrd="0" presId="urn:microsoft.com/office/officeart/2005/8/layout/chart3"/>
    <dgm:cxn modelId="{BCB2B1B8-626D-4D4C-A157-3A41A43F3385}" type="presParOf" srcId="{DE2A8BEB-BC7E-4528-93FC-B992052130F9}" destId="{876A91BC-620D-42CF-9883-6361427AEC06}" srcOrd="6" destOrd="0" presId="urn:microsoft.com/office/officeart/2005/8/layout/chart3"/>
    <dgm:cxn modelId="{CAEB789D-DF0B-4A36-8A0D-D37142C611F7}" type="presParOf" srcId="{DE2A8BEB-BC7E-4528-93FC-B992052130F9}" destId="{92E278B2-E572-4723-A9C9-C98319AF2A15}" srcOrd="7" destOrd="0" presId="urn:microsoft.com/office/officeart/2005/8/layout/chart3"/>
    <dgm:cxn modelId="{7AEBC014-AF71-4588-8905-01F94F9434D7}" type="presParOf" srcId="{DE2A8BEB-BC7E-4528-93FC-B992052130F9}" destId="{3295F1A9-1584-4AC6-BFA2-B9E7D9FC228A}" srcOrd="8" destOrd="0" presId="urn:microsoft.com/office/officeart/2005/8/layout/chart3"/>
    <dgm:cxn modelId="{AE8D4043-8BC3-4670-98DE-A95C52334023}" type="presParOf" srcId="{DE2A8BEB-BC7E-4528-93FC-B992052130F9}" destId="{2AB0FE75-537C-4BBD-BAD3-3597D3B4BF80}" srcOrd="9" destOrd="0" presId="urn:microsoft.com/office/officeart/2005/8/layout/char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B2C1C0-2187-4814-B343-078AB30005E4}"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GB"/>
        </a:p>
      </dgm:t>
    </dgm:pt>
    <dgm:pt modelId="{D553EB08-540D-4BA4-9D31-A9A8D78AF9A1}">
      <dgm:prSet phldrT="[Text]"/>
      <dgm:spPr/>
      <dgm:t>
        <a:bodyPr/>
        <a:lstStyle/>
        <a:p>
          <a:r>
            <a:rPr lang="en-GB" dirty="0"/>
            <a:t>MHP will ring patient to triage them (48 urgent, 7-day routine)</a:t>
          </a:r>
        </a:p>
      </dgm:t>
    </dgm:pt>
    <dgm:pt modelId="{2DCD9190-AD41-4F4E-B130-6D26BB5AFDE6}" type="parTrans" cxnId="{C4DC06C0-DD68-4A72-A338-4B5CE01CF514}">
      <dgm:prSet/>
      <dgm:spPr/>
      <dgm:t>
        <a:bodyPr/>
        <a:lstStyle/>
        <a:p>
          <a:endParaRPr lang="en-GB"/>
        </a:p>
      </dgm:t>
    </dgm:pt>
    <dgm:pt modelId="{1BC6411B-6348-4463-8B5B-0B60C6DE3998}" type="sibTrans" cxnId="{C4DC06C0-DD68-4A72-A338-4B5CE01CF514}">
      <dgm:prSet/>
      <dgm:spPr/>
      <dgm:t>
        <a:bodyPr/>
        <a:lstStyle/>
        <a:p>
          <a:endParaRPr lang="en-GB"/>
        </a:p>
      </dgm:t>
    </dgm:pt>
    <dgm:pt modelId="{7767EAE9-118A-4E05-90B9-B9095FE22729}">
      <dgm:prSet phldrT="[Text]"/>
      <dgm:spPr/>
      <dgm:t>
        <a:bodyPr/>
        <a:lstStyle/>
        <a:p>
          <a:r>
            <a:rPr lang="en-GB" dirty="0"/>
            <a:t>They will signpost if appropriate</a:t>
          </a:r>
        </a:p>
      </dgm:t>
    </dgm:pt>
    <dgm:pt modelId="{BAFC4C6E-4D2A-48DE-8CC7-B69510939C0B}" type="parTrans" cxnId="{2E319F8C-E109-4B3D-9A2C-37AAA9DA4729}">
      <dgm:prSet/>
      <dgm:spPr/>
      <dgm:t>
        <a:bodyPr/>
        <a:lstStyle/>
        <a:p>
          <a:endParaRPr lang="en-GB"/>
        </a:p>
      </dgm:t>
    </dgm:pt>
    <dgm:pt modelId="{557B3433-ACF3-4901-8976-1F9089FD1E9E}" type="sibTrans" cxnId="{2E319F8C-E109-4B3D-9A2C-37AAA9DA4729}">
      <dgm:prSet/>
      <dgm:spPr/>
      <dgm:t>
        <a:bodyPr/>
        <a:lstStyle/>
        <a:p>
          <a:endParaRPr lang="en-GB"/>
        </a:p>
      </dgm:t>
    </dgm:pt>
    <dgm:pt modelId="{F3D3EA63-3448-4E57-8C95-BBF0E317589C}">
      <dgm:prSet phldrT="[Text]"/>
      <dgm:spPr/>
      <dgm:t>
        <a:bodyPr/>
        <a:lstStyle/>
        <a:p>
          <a:r>
            <a:rPr lang="en-GB" dirty="0"/>
            <a:t>Book appt to see patient</a:t>
          </a:r>
        </a:p>
      </dgm:t>
    </dgm:pt>
    <dgm:pt modelId="{FD2D0626-96F6-42D7-86CD-400C2815E680}" type="parTrans" cxnId="{13BC2EE0-4A04-4379-A808-9833D74BD9DE}">
      <dgm:prSet/>
      <dgm:spPr/>
      <dgm:t>
        <a:bodyPr/>
        <a:lstStyle/>
        <a:p>
          <a:endParaRPr lang="en-GB"/>
        </a:p>
      </dgm:t>
    </dgm:pt>
    <dgm:pt modelId="{CE1C478A-4D45-40A7-99A8-358DBB475375}" type="sibTrans" cxnId="{13BC2EE0-4A04-4379-A808-9833D74BD9DE}">
      <dgm:prSet/>
      <dgm:spPr/>
      <dgm:t>
        <a:bodyPr/>
        <a:lstStyle/>
        <a:p>
          <a:endParaRPr lang="en-GB"/>
        </a:p>
      </dgm:t>
    </dgm:pt>
    <dgm:pt modelId="{05CC8CF7-9C4B-44CD-A860-A7475EE07030}" type="pres">
      <dgm:prSet presAssocID="{F1B2C1C0-2187-4814-B343-078AB30005E4}" presName="Name0" presStyleCnt="0">
        <dgm:presLayoutVars>
          <dgm:dir/>
          <dgm:resizeHandles val="exact"/>
        </dgm:presLayoutVars>
      </dgm:prSet>
      <dgm:spPr/>
    </dgm:pt>
    <dgm:pt modelId="{0567F09E-AFBC-4988-8300-6BEDCE907A6E}" type="pres">
      <dgm:prSet presAssocID="{D553EB08-540D-4BA4-9D31-A9A8D78AF9A1}" presName="node" presStyleLbl="node1" presStyleIdx="0" presStyleCnt="3">
        <dgm:presLayoutVars>
          <dgm:bulletEnabled val="1"/>
        </dgm:presLayoutVars>
      </dgm:prSet>
      <dgm:spPr/>
    </dgm:pt>
    <dgm:pt modelId="{B25BD2AE-2607-48CA-8782-4D68F985917A}" type="pres">
      <dgm:prSet presAssocID="{1BC6411B-6348-4463-8B5B-0B60C6DE3998}" presName="sibTrans" presStyleLbl="sibTrans2D1" presStyleIdx="0" presStyleCnt="3"/>
      <dgm:spPr/>
    </dgm:pt>
    <dgm:pt modelId="{62710448-EC1F-4D8B-8139-418B1EFC1FB2}" type="pres">
      <dgm:prSet presAssocID="{1BC6411B-6348-4463-8B5B-0B60C6DE3998}" presName="connectorText" presStyleLbl="sibTrans2D1" presStyleIdx="0" presStyleCnt="3"/>
      <dgm:spPr/>
    </dgm:pt>
    <dgm:pt modelId="{B703E588-E069-4A76-B12F-E517A495C797}" type="pres">
      <dgm:prSet presAssocID="{7767EAE9-118A-4E05-90B9-B9095FE22729}" presName="node" presStyleLbl="node1" presStyleIdx="1" presStyleCnt="3">
        <dgm:presLayoutVars>
          <dgm:bulletEnabled val="1"/>
        </dgm:presLayoutVars>
      </dgm:prSet>
      <dgm:spPr/>
    </dgm:pt>
    <dgm:pt modelId="{7B3B1279-0EB8-47B8-B70B-0FD7EFBFE230}" type="pres">
      <dgm:prSet presAssocID="{557B3433-ACF3-4901-8976-1F9089FD1E9E}" presName="sibTrans" presStyleLbl="sibTrans2D1" presStyleIdx="1" presStyleCnt="3"/>
      <dgm:spPr/>
    </dgm:pt>
    <dgm:pt modelId="{4CA91964-6E5C-447F-8D28-9F7FA9790FEB}" type="pres">
      <dgm:prSet presAssocID="{557B3433-ACF3-4901-8976-1F9089FD1E9E}" presName="connectorText" presStyleLbl="sibTrans2D1" presStyleIdx="1" presStyleCnt="3"/>
      <dgm:spPr/>
    </dgm:pt>
    <dgm:pt modelId="{1EA8B46C-F451-4EF0-9A43-4BB9DBCF205A}" type="pres">
      <dgm:prSet presAssocID="{F3D3EA63-3448-4E57-8C95-BBF0E317589C}" presName="node" presStyleLbl="node1" presStyleIdx="2" presStyleCnt="3">
        <dgm:presLayoutVars>
          <dgm:bulletEnabled val="1"/>
        </dgm:presLayoutVars>
      </dgm:prSet>
      <dgm:spPr/>
    </dgm:pt>
    <dgm:pt modelId="{435753A5-FCC2-4FD7-9355-431D00FDEEF1}" type="pres">
      <dgm:prSet presAssocID="{CE1C478A-4D45-40A7-99A8-358DBB475375}" presName="sibTrans" presStyleLbl="sibTrans2D1" presStyleIdx="2" presStyleCnt="3"/>
      <dgm:spPr/>
    </dgm:pt>
    <dgm:pt modelId="{C987EA0B-2ECC-44CF-9070-9D9B35F7F0DF}" type="pres">
      <dgm:prSet presAssocID="{CE1C478A-4D45-40A7-99A8-358DBB475375}" presName="connectorText" presStyleLbl="sibTrans2D1" presStyleIdx="2" presStyleCnt="3"/>
      <dgm:spPr/>
    </dgm:pt>
  </dgm:ptLst>
  <dgm:cxnLst>
    <dgm:cxn modelId="{ECA76706-DF11-43C3-A024-CD5A1720887A}" type="presOf" srcId="{CE1C478A-4D45-40A7-99A8-358DBB475375}" destId="{C987EA0B-2ECC-44CF-9070-9D9B35F7F0DF}" srcOrd="1" destOrd="0" presId="urn:microsoft.com/office/officeart/2005/8/layout/cycle7"/>
    <dgm:cxn modelId="{E9020914-4504-4878-BBBA-E44F863E0B14}" type="presOf" srcId="{1BC6411B-6348-4463-8B5B-0B60C6DE3998}" destId="{B25BD2AE-2607-48CA-8782-4D68F985917A}" srcOrd="0" destOrd="0" presId="urn:microsoft.com/office/officeart/2005/8/layout/cycle7"/>
    <dgm:cxn modelId="{4B7F6F2F-D815-41DA-8FD7-A6BE2872443C}" type="presOf" srcId="{CE1C478A-4D45-40A7-99A8-358DBB475375}" destId="{435753A5-FCC2-4FD7-9355-431D00FDEEF1}" srcOrd="0" destOrd="0" presId="urn:microsoft.com/office/officeart/2005/8/layout/cycle7"/>
    <dgm:cxn modelId="{CA638033-A373-48EB-BCC6-1D749C6DD774}" type="presOf" srcId="{557B3433-ACF3-4901-8976-1F9089FD1E9E}" destId="{4CA91964-6E5C-447F-8D28-9F7FA9790FEB}" srcOrd="1" destOrd="0" presId="urn:microsoft.com/office/officeart/2005/8/layout/cycle7"/>
    <dgm:cxn modelId="{0E999163-97EB-41AA-A402-673566EF8DAD}" type="presOf" srcId="{557B3433-ACF3-4901-8976-1F9089FD1E9E}" destId="{7B3B1279-0EB8-47B8-B70B-0FD7EFBFE230}" srcOrd="0" destOrd="0" presId="urn:microsoft.com/office/officeart/2005/8/layout/cycle7"/>
    <dgm:cxn modelId="{B1C34E74-6E6D-4CAF-84A2-F1FEA4BB11D0}" type="presOf" srcId="{F3D3EA63-3448-4E57-8C95-BBF0E317589C}" destId="{1EA8B46C-F451-4EF0-9A43-4BB9DBCF205A}" srcOrd="0" destOrd="0" presId="urn:microsoft.com/office/officeart/2005/8/layout/cycle7"/>
    <dgm:cxn modelId="{2E319F8C-E109-4B3D-9A2C-37AAA9DA4729}" srcId="{F1B2C1C0-2187-4814-B343-078AB30005E4}" destId="{7767EAE9-118A-4E05-90B9-B9095FE22729}" srcOrd="1" destOrd="0" parTransId="{BAFC4C6E-4D2A-48DE-8CC7-B69510939C0B}" sibTransId="{557B3433-ACF3-4901-8976-1F9089FD1E9E}"/>
    <dgm:cxn modelId="{7D61388F-DC29-43AE-9CFD-FBACB257362B}" type="presOf" srcId="{F1B2C1C0-2187-4814-B343-078AB30005E4}" destId="{05CC8CF7-9C4B-44CD-A860-A7475EE07030}" srcOrd="0" destOrd="0" presId="urn:microsoft.com/office/officeart/2005/8/layout/cycle7"/>
    <dgm:cxn modelId="{429687AA-E2AD-4CAA-8E99-A1BD0437E099}" type="presOf" srcId="{D553EB08-540D-4BA4-9D31-A9A8D78AF9A1}" destId="{0567F09E-AFBC-4988-8300-6BEDCE907A6E}" srcOrd="0" destOrd="0" presId="urn:microsoft.com/office/officeart/2005/8/layout/cycle7"/>
    <dgm:cxn modelId="{C4DC06C0-DD68-4A72-A338-4B5CE01CF514}" srcId="{F1B2C1C0-2187-4814-B343-078AB30005E4}" destId="{D553EB08-540D-4BA4-9D31-A9A8D78AF9A1}" srcOrd="0" destOrd="0" parTransId="{2DCD9190-AD41-4F4E-B130-6D26BB5AFDE6}" sibTransId="{1BC6411B-6348-4463-8B5B-0B60C6DE3998}"/>
    <dgm:cxn modelId="{13BC2EE0-4A04-4379-A808-9833D74BD9DE}" srcId="{F1B2C1C0-2187-4814-B343-078AB30005E4}" destId="{F3D3EA63-3448-4E57-8C95-BBF0E317589C}" srcOrd="2" destOrd="0" parTransId="{FD2D0626-96F6-42D7-86CD-400C2815E680}" sibTransId="{CE1C478A-4D45-40A7-99A8-358DBB475375}"/>
    <dgm:cxn modelId="{F9A1D1E0-0389-4958-B0B8-C596F046D9E0}" type="presOf" srcId="{7767EAE9-118A-4E05-90B9-B9095FE22729}" destId="{B703E588-E069-4A76-B12F-E517A495C797}" srcOrd="0" destOrd="0" presId="urn:microsoft.com/office/officeart/2005/8/layout/cycle7"/>
    <dgm:cxn modelId="{4A6F5DF8-6DF2-4101-BDEA-05AFAB64F640}" type="presOf" srcId="{1BC6411B-6348-4463-8B5B-0B60C6DE3998}" destId="{62710448-EC1F-4D8B-8139-418B1EFC1FB2}" srcOrd="1" destOrd="0" presId="urn:microsoft.com/office/officeart/2005/8/layout/cycle7"/>
    <dgm:cxn modelId="{06608D0D-3E40-42E0-AFE3-83732D690C06}" type="presParOf" srcId="{05CC8CF7-9C4B-44CD-A860-A7475EE07030}" destId="{0567F09E-AFBC-4988-8300-6BEDCE907A6E}" srcOrd="0" destOrd="0" presId="urn:microsoft.com/office/officeart/2005/8/layout/cycle7"/>
    <dgm:cxn modelId="{10C4D583-A1CE-4C74-85FF-B9B301505E66}" type="presParOf" srcId="{05CC8CF7-9C4B-44CD-A860-A7475EE07030}" destId="{B25BD2AE-2607-48CA-8782-4D68F985917A}" srcOrd="1" destOrd="0" presId="urn:microsoft.com/office/officeart/2005/8/layout/cycle7"/>
    <dgm:cxn modelId="{B3323DEC-EF12-44D0-AD5A-EC155B94E2EF}" type="presParOf" srcId="{B25BD2AE-2607-48CA-8782-4D68F985917A}" destId="{62710448-EC1F-4D8B-8139-418B1EFC1FB2}" srcOrd="0" destOrd="0" presId="urn:microsoft.com/office/officeart/2005/8/layout/cycle7"/>
    <dgm:cxn modelId="{50BE86AE-DD51-4BA0-80FB-FA7C7BE9C64A}" type="presParOf" srcId="{05CC8CF7-9C4B-44CD-A860-A7475EE07030}" destId="{B703E588-E069-4A76-B12F-E517A495C797}" srcOrd="2" destOrd="0" presId="urn:microsoft.com/office/officeart/2005/8/layout/cycle7"/>
    <dgm:cxn modelId="{4D10C9C5-4ACC-4A5B-B6A3-81CE81BC4EE9}" type="presParOf" srcId="{05CC8CF7-9C4B-44CD-A860-A7475EE07030}" destId="{7B3B1279-0EB8-47B8-B70B-0FD7EFBFE230}" srcOrd="3" destOrd="0" presId="urn:microsoft.com/office/officeart/2005/8/layout/cycle7"/>
    <dgm:cxn modelId="{E6FE9851-034E-4C87-947B-0A3A64380955}" type="presParOf" srcId="{7B3B1279-0EB8-47B8-B70B-0FD7EFBFE230}" destId="{4CA91964-6E5C-447F-8D28-9F7FA9790FEB}" srcOrd="0" destOrd="0" presId="urn:microsoft.com/office/officeart/2005/8/layout/cycle7"/>
    <dgm:cxn modelId="{6538D3E1-2526-4514-8641-239783EA49D7}" type="presParOf" srcId="{05CC8CF7-9C4B-44CD-A860-A7475EE07030}" destId="{1EA8B46C-F451-4EF0-9A43-4BB9DBCF205A}" srcOrd="4" destOrd="0" presId="urn:microsoft.com/office/officeart/2005/8/layout/cycle7"/>
    <dgm:cxn modelId="{D826F986-6760-4CA2-8A72-9F7E801BC814}" type="presParOf" srcId="{05CC8CF7-9C4B-44CD-A860-A7475EE07030}" destId="{435753A5-FCC2-4FD7-9355-431D00FDEEF1}" srcOrd="5" destOrd="0" presId="urn:microsoft.com/office/officeart/2005/8/layout/cycle7"/>
    <dgm:cxn modelId="{F98C2F9A-096F-4437-96A7-DA594790AFBC}" type="presParOf" srcId="{435753A5-FCC2-4FD7-9355-431D00FDEEF1}" destId="{C987EA0B-2ECC-44CF-9070-9D9B35F7F0DF}" srcOrd="0" destOrd="0" presId="urn:microsoft.com/office/officeart/2005/8/layout/cycle7"/>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335BA5-B7C2-4702-A52F-2427C1A3ECB2}"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GB"/>
        </a:p>
      </dgm:t>
    </dgm:pt>
    <dgm:pt modelId="{4C27ED2B-DA65-4706-9913-EAB240746916}">
      <dgm:prSet phldrT="[Text]"/>
      <dgm:spPr/>
      <dgm:t>
        <a:bodyPr/>
        <a:lstStyle/>
        <a:p>
          <a:r>
            <a:rPr lang="en-GB" dirty="0"/>
            <a:t>Slight pause due to staff sickness</a:t>
          </a:r>
        </a:p>
      </dgm:t>
    </dgm:pt>
    <dgm:pt modelId="{51968048-F130-47A3-9C71-0BE2FCC6D506}" type="parTrans" cxnId="{286210F6-989D-4821-85AD-25728BB2967B}">
      <dgm:prSet/>
      <dgm:spPr/>
      <dgm:t>
        <a:bodyPr/>
        <a:lstStyle/>
        <a:p>
          <a:endParaRPr lang="en-GB"/>
        </a:p>
      </dgm:t>
    </dgm:pt>
    <dgm:pt modelId="{1BB5C36E-E818-4FD9-BF44-751EBB1B11AF}" type="sibTrans" cxnId="{286210F6-989D-4821-85AD-25728BB2967B}">
      <dgm:prSet/>
      <dgm:spPr/>
      <dgm:t>
        <a:bodyPr/>
        <a:lstStyle/>
        <a:p>
          <a:endParaRPr lang="en-GB"/>
        </a:p>
      </dgm:t>
    </dgm:pt>
    <dgm:pt modelId="{FE41C642-3870-4389-8DF9-4D10436AC352}" type="pres">
      <dgm:prSet presAssocID="{3F335BA5-B7C2-4702-A52F-2427C1A3ECB2}" presName="diagram" presStyleCnt="0">
        <dgm:presLayoutVars>
          <dgm:dir/>
          <dgm:resizeHandles val="exact"/>
        </dgm:presLayoutVars>
      </dgm:prSet>
      <dgm:spPr/>
    </dgm:pt>
    <dgm:pt modelId="{A7069966-DD35-4BB0-8FFA-A3968CA8B3BC}" type="pres">
      <dgm:prSet presAssocID="{4C27ED2B-DA65-4706-9913-EAB240746916}" presName="node" presStyleLbl="node1" presStyleIdx="0" presStyleCnt="1">
        <dgm:presLayoutVars>
          <dgm:bulletEnabled val="1"/>
        </dgm:presLayoutVars>
      </dgm:prSet>
      <dgm:spPr/>
    </dgm:pt>
  </dgm:ptLst>
  <dgm:cxnLst>
    <dgm:cxn modelId="{26211E63-6BF2-4776-85FA-15CFE0BC6368}" type="presOf" srcId="{4C27ED2B-DA65-4706-9913-EAB240746916}" destId="{A7069966-DD35-4BB0-8FFA-A3968CA8B3BC}" srcOrd="0" destOrd="0" presId="urn:microsoft.com/office/officeart/2005/8/layout/default#1"/>
    <dgm:cxn modelId="{60A71868-C23C-4787-B233-E3772ED74FE0}" type="presOf" srcId="{3F335BA5-B7C2-4702-A52F-2427C1A3ECB2}" destId="{FE41C642-3870-4389-8DF9-4D10436AC352}" srcOrd="0" destOrd="0" presId="urn:microsoft.com/office/officeart/2005/8/layout/default#1"/>
    <dgm:cxn modelId="{286210F6-989D-4821-85AD-25728BB2967B}" srcId="{3F335BA5-B7C2-4702-A52F-2427C1A3ECB2}" destId="{4C27ED2B-DA65-4706-9913-EAB240746916}" srcOrd="0" destOrd="0" parTransId="{51968048-F130-47A3-9C71-0BE2FCC6D506}" sibTransId="{1BB5C36E-E818-4FD9-BF44-751EBB1B11AF}"/>
    <dgm:cxn modelId="{98EA023B-5F6C-4F27-9DA2-E221C8684B61}" type="presParOf" srcId="{FE41C642-3870-4389-8DF9-4D10436AC352}" destId="{A7069966-DD35-4BB0-8FFA-A3968CA8B3BC}" srcOrd="0" destOrd="0" presId="urn:microsoft.com/office/officeart/2005/8/layout/default#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0B3A77-86C9-40E0-88C9-84CFF2B960B5}" type="doc">
      <dgm:prSet loTypeId="urn:microsoft.com/office/officeart/2005/8/layout/lProcess1" loCatId="process" qsTypeId="urn:microsoft.com/office/officeart/2005/8/quickstyle/simple1" qsCatId="simple" csTypeId="urn:microsoft.com/office/officeart/2005/8/colors/colorful3" csCatId="colorful" phldr="1"/>
      <dgm:spPr/>
    </dgm:pt>
    <dgm:pt modelId="{0D87CD76-4D76-4602-9260-75CDB77FE567}">
      <dgm:prSet phldrT="[Text]"/>
      <dgm:spPr/>
      <dgm:t>
        <a:bodyPr/>
        <a:lstStyle/>
        <a:p>
          <a:r>
            <a:rPr lang="en-GB" dirty="0"/>
            <a:t>BP Monitoring</a:t>
          </a:r>
        </a:p>
      </dgm:t>
    </dgm:pt>
    <dgm:pt modelId="{6671004D-9888-4E80-B83C-0558F4EB0C92}" type="parTrans" cxnId="{E0C188A1-DF4F-42B0-B146-A3FBEB6CE5AF}">
      <dgm:prSet/>
      <dgm:spPr/>
      <dgm:t>
        <a:bodyPr/>
        <a:lstStyle/>
        <a:p>
          <a:endParaRPr lang="en-GB"/>
        </a:p>
      </dgm:t>
    </dgm:pt>
    <dgm:pt modelId="{4463A267-0DC4-458F-9A37-9EEF9F7F20BE}" type="sibTrans" cxnId="{E0C188A1-DF4F-42B0-B146-A3FBEB6CE5AF}">
      <dgm:prSet/>
      <dgm:spPr/>
      <dgm:t>
        <a:bodyPr/>
        <a:lstStyle/>
        <a:p>
          <a:endParaRPr lang="en-GB"/>
        </a:p>
      </dgm:t>
    </dgm:pt>
    <dgm:pt modelId="{09D0A1C9-F3B8-4EAD-AD5A-587E7153A24E}">
      <dgm:prSet custT="1"/>
      <dgm:spPr/>
      <dgm:t>
        <a:bodyPr/>
        <a:lstStyle/>
        <a:p>
          <a:r>
            <a:rPr lang="en-GB" sz="1400" dirty="0"/>
            <a:t>Optimising BP control (in addition to practice offer)</a:t>
          </a:r>
        </a:p>
      </dgm:t>
    </dgm:pt>
    <dgm:pt modelId="{34141CBA-5C54-4B81-BF6A-55E0C6DF893E}" type="parTrans" cxnId="{11B7F4B5-F406-4DAB-9E30-6D44B4E57083}">
      <dgm:prSet/>
      <dgm:spPr/>
      <dgm:t>
        <a:bodyPr/>
        <a:lstStyle/>
        <a:p>
          <a:endParaRPr lang="en-GB"/>
        </a:p>
      </dgm:t>
    </dgm:pt>
    <dgm:pt modelId="{3D287235-CF73-4B13-B3F6-9F8D26CDB35C}" type="sibTrans" cxnId="{11B7F4B5-F406-4DAB-9E30-6D44B4E57083}">
      <dgm:prSet/>
      <dgm:spPr/>
      <dgm:t>
        <a:bodyPr/>
        <a:lstStyle/>
        <a:p>
          <a:endParaRPr lang="en-GB"/>
        </a:p>
      </dgm:t>
    </dgm:pt>
    <dgm:pt modelId="{590FD475-44EA-45F0-ABDB-A40F341D1179}">
      <dgm:prSet custT="1"/>
      <dgm:spPr/>
      <dgm:t>
        <a:bodyPr/>
        <a:lstStyle/>
        <a:p>
          <a:r>
            <a:rPr lang="en-GB" sz="1400" dirty="0"/>
            <a:t>Target patients had a MI or Stroke who still have a raised BP</a:t>
          </a:r>
        </a:p>
      </dgm:t>
    </dgm:pt>
    <dgm:pt modelId="{53BB7C98-7E50-40AF-8BD8-0F9CD4928F9F}" type="parTrans" cxnId="{A5528B05-9C2D-4391-ABD6-528F0B91A9A8}">
      <dgm:prSet/>
      <dgm:spPr/>
      <dgm:t>
        <a:bodyPr/>
        <a:lstStyle/>
        <a:p>
          <a:endParaRPr lang="en-GB"/>
        </a:p>
      </dgm:t>
    </dgm:pt>
    <dgm:pt modelId="{840A5E0F-3A48-4C47-8847-FBE8ADF7BAF7}" type="sibTrans" cxnId="{A5528B05-9C2D-4391-ABD6-528F0B91A9A8}">
      <dgm:prSet/>
      <dgm:spPr/>
      <dgm:t>
        <a:bodyPr/>
        <a:lstStyle/>
        <a:p>
          <a:endParaRPr lang="en-GB"/>
        </a:p>
      </dgm:t>
    </dgm:pt>
    <dgm:pt modelId="{0DCBAB55-6515-4D2E-9ECD-1D7165A6CB2B}">
      <dgm:prSet/>
      <dgm:spPr/>
      <dgm:t>
        <a:bodyPr/>
        <a:lstStyle/>
        <a:p>
          <a:r>
            <a:rPr lang="en-GB" dirty="0"/>
            <a:t>Travel Vaccinations</a:t>
          </a:r>
        </a:p>
      </dgm:t>
    </dgm:pt>
    <dgm:pt modelId="{8FAAB8CD-ACB5-4ADA-9D8D-28F110C5CFF5}" type="parTrans" cxnId="{D0E31362-0B6E-4F3C-9A72-DCA494F7D528}">
      <dgm:prSet/>
      <dgm:spPr/>
      <dgm:t>
        <a:bodyPr/>
        <a:lstStyle/>
        <a:p>
          <a:endParaRPr lang="en-GB"/>
        </a:p>
      </dgm:t>
    </dgm:pt>
    <dgm:pt modelId="{AC34E695-FEA6-40B5-925D-52AE301A6D3B}" type="sibTrans" cxnId="{D0E31362-0B6E-4F3C-9A72-DCA494F7D528}">
      <dgm:prSet/>
      <dgm:spPr/>
      <dgm:t>
        <a:bodyPr/>
        <a:lstStyle/>
        <a:p>
          <a:endParaRPr lang="en-GB"/>
        </a:p>
      </dgm:t>
    </dgm:pt>
    <dgm:pt modelId="{4E750B45-2BDF-4B25-B7ED-F40ACA7A7D82}">
      <dgm:prSet/>
      <dgm:spPr/>
      <dgm:t>
        <a:bodyPr/>
        <a:lstStyle/>
        <a:p>
          <a:r>
            <a:rPr lang="en-GB" dirty="0"/>
            <a:t>Overdue Smears</a:t>
          </a:r>
        </a:p>
      </dgm:t>
    </dgm:pt>
    <dgm:pt modelId="{EC983722-1A7D-4E01-A9AF-57C43149AA7F}" type="parTrans" cxnId="{4A30B083-AEB3-48D7-8628-61C9E789A831}">
      <dgm:prSet/>
      <dgm:spPr/>
      <dgm:t>
        <a:bodyPr/>
        <a:lstStyle/>
        <a:p>
          <a:endParaRPr lang="en-GB"/>
        </a:p>
      </dgm:t>
    </dgm:pt>
    <dgm:pt modelId="{BB7C92CC-3AEB-4B4A-86D7-2CE152172115}" type="sibTrans" cxnId="{4A30B083-AEB3-48D7-8628-61C9E789A831}">
      <dgm:prSet/>
      <dgm:spPr/>
      <dgm:t>
        <a:bodyPr/>
        <a:lstStyle/>
        <a:p>
          <a:endParaRPr lang="en-GB"/>
        </a:p>
      </dgm:t>
    </dgm:pt>
    <dgm:pt modelId="{5E3D27EC-D28D-4634-93C8-590B3571C9B9}">
      <dgm:prSet custT="1"/>
      <dgm:spPr/>
      <dgm:t>
        <a:bodyPr/>
        <a:lstStyle/>
        <a:p>
          <a:r>
            <a:rPr lang="en-GB" sz="1400" dirty="0"/>
            <a:t>SMS sent to patients overdue</a:t>
          </a:r>
        </a:p>
      </dgm:t>
    </dgm:pt>
    <dgm:pt modelId="{B8AE23EA-67D0-4807-871C-94EBD92F2D13}" type="parTrans" cxnId="{6084FD6E-D248-4F1F-8EDC-1C30AFBACA7A}">
      <dgm:prSet/>
      <dgm:spPr/>
      <dgm:t>
        <a:bodyPr/>
        <a:lstStyle/>
        <a:p>
          <a:endParaRPr lang="en-GB"/>
        </a:p>
      </dgm:t>
    </dgm:pt>
    <dgm:pt modelId="{696FCB82-9C30-4D92-8CC5-1C9E6937B926}" type="sibTrans" cxnId="{6084FD6E-D248-4F1F-8EDC-1C30AFBACA7A}">
      <dgm:prSet/>
      <dgm:spPr/>
      <dgm:t>
        <a:bodyPr/>
        <a:lstStyle/>
        <a:p>
          <a:endParaRPr lang="en-GB"/>
        </a:p>
      </dgm:t>
    </dgm:pt>
    <dgm:pt modelId="{28F2C97E-2B9B-43A4-A9B3-6AA17850AFDE}">
      <dgm:prSet custT="1"/>
      <dgm:spPr/>
      <dgm:t>
        <a:bodyPr/>
        <a:lstStyle/>
        <a:p>
          <a:r>
            <a:rPr lang="en-GB" sz="1400" dirty="0"/>
            <a:t>Offering an appointment in EA with a nurse</a:t>
          </a:r>
        </a:p>
      </dgm:t>
    </dgm:pt>
    <dgm:pt modelId="{84D5C1F5-A79E-4CAC-81F7-BE5E70FC1839}" type="parTrans" cxnId="{20D2E258-AD2A-446C-99CF-BFCD0BBDBF65}">
      <dgm:prSet/>
      <dgm:spPr/>
      <dgm:t>
        <a:bodyPr/>
        <a:lstStyle/>
        <a:p>
          <a:endParaRPr lang="en-GB"/>
        </a:p>
      </dgm:t>
    </dgm:pt>
    <dgm:pt modelId="{C1D9233A-F6D1-4C34-8649-67E772CDE478}" type="sibTrans" cxnId="{20D2E258-AD2A-446C-99CF-BFCD0BBDBF65}">
      <dgm:prSet/>
      <dgm:spPr/>
      <dgm:t>
        <a:bodyPr/>
        <a:lstStyle/>
        <a:p>
          <a:endParaRPr lang="en-GB"/>
        </a:p>
      </dgm:t>
    </dgm:pt>
    <dgm:pt modelId="{C712DF73-7CCB-476E-A51D-AF5B3FABB927}">
      <dgm:prSet custT="1"/>
      <dgm:spPr/>
      <dgm:t>
        <a:bodyPr/>
        <a:lstStyle/>
        <a:p>
          <a:r>
            <a:rPr lang="en-GB" sz="1400" dirty="0"/>
            <a:t>In addition to practice offer</a:t>
          </a:r>
        </a:p>
      </dgm:t>
    </dgm:pt>
    <dgm:pt modelId="{91605BA3-7194-4591-85BA-CC802A6CE62B}" type="parTrans" cxnId="{0FAAC684-D219-4E27-8157-8887D9F94FCB}">
      <dgm:prSet/>
      <dgm:spPr/>
      <dgm:t>
        <a:bodyPr/>
        <a:lstStyle/>
        <a:p>
          <a:endParaRPr lang="en-GB"/>
        </a:p>
      </dgm:t>
    </dgm:pt>
    <dgm:pt modelId="{4745B65C-5858-4267-901C-F159BE02FF42}" type="sibTrans" cxnId="{0FAAC684-D219-4E27-8157-8887D9F94FCB}">
      <dgm:prSet/>
      <dgm:spPr/>
      <dgm:t>
        <a:bodyPr/>
        <a:lstStyle/>
        <a:p>
          <a:endParaRPr lang="en-GB"/>
        </a:p>
      </dgm:t>
    </dgm:pt>
    <dgm:pt modelId="{BAC2B3A7-9A99-406D-846C-70BDAFFC53F0}">
      <dgm:prSet custT="1"/>
      <dgm:spPr/>
      <dgm:t>
        <a:bodyPr/>
        <a:lstStyle/>
        <a:p>
          <a:r>
            <a:rPr lang="en-GB" sz="1400" dirty="0"/>
            <a:t>Provide travel advice</a:t>
          </a:r>
        </a:p>
      </dgm:t>
    </dgm:pt>
    <dgm:pt modelId="{EB431E1D-9040-4315-AEAA-7890C2D83878}" type="parTrans" cxnId="{E6E21C8E-E21F-4153-AE45-C9720AE29A56}">
      <dgm:prSet/>
      <dgm:spPr/>
      <dgm:t>
        <a:bodyPr/>
        <a:lstStyle/>
        <a:p>
          <a:endParaRPr lang="en-GB"/>
        </a:p>
      </dgm:t>
    </dgm:pt>
    <dgm:pt modelId="{26201A8E-2631-4AA8-9E23-A65D01089864}" type="sibTrans" cxnId="{E6E21C8E-E21F-4153-AE45-C9720AE29A56}">
      <dgm:prSet/>
      <dgm:spPr/>
      <dgm:t>
        <a:bodyPr/>
        <a:lstStyle/>
        <a:p>
          <a:endParaRPr lang="en-GB"/>
        </a:p>
      </dgm:t>
    </dgm:pt>
    <dgm:pt modelId="{71EA3CA1-84C8-4BDF-A3FA-4C91664D6A66}">
      <dgm:prSet custT="1"/>
      <dgm:spPr/>
      <dgm:t>
        <a:bodyPr/>
        <a:lstStyle/>
        <a:p>
          <a:r>
            <a:rPr lang="en-GB" sz="1400" dirty="0"/>
            <a:t>Team will follow up with patient if no booking made</a:t>
          </a:r>
        </a:p>
      </dgm:t>
    </dgm:pt>
    <dgm:pt modelId="{29BD4137-18BC-4C8C-80D6-5FB508326C58}" type="parTrans" cxnId="{07F5480B-061C-44EC-A142-828AC4146CAF}">
      <dgm:prSet/>
      <dgm:spPr/>
      <dgm:t>
        <a:bodyPr/>
        <a:lstStyle/>
        <a:p>
          <a:endParaRPr lang="en-GB"/>
        </a:p>
      </dgm:t>
    </dgm:pt>
    <dgm:pt modelId="{A914344D-1EB8-4F49-A7D0-0957DAB2E9CA}" type="sibTrans" cxnId="{07F5480B-061C-44EC-A142-828AC4146CAF}">
      <dgm:prSet/>
      <dgm:spPr/>
      <dgm:t>
        <a:bodyPr/>
        <a:lstStyle/>
        <a:p>
          <a:endParaRPr lang="en-GB"/>
        </a:p>
      </dgm:t>
    </dgm:pt>
    <dgm:pt modelId="{F884B597-BBCD-418A-9DE1-2F2D9BF2E3DD}">
      <dgm:prSet/>
      <dgm:spPr/>
      <dgm:t>
        <a:bodyPr/>
        <a:lstStyle/>
        <a:p>
          <a:r>
            <a:rPr lang="en-GB" dirty="0"/>
            <a:t> Women’s Health</a:t>
          </a:r>
        </a:p>
      </dgm:t>
    </dgm:pt>
    <dgm:pt modelId="{DB577388-CA90-414F-9A53-743E509EA6C9}" type="parTrans" cxnId="{A8DBD4D3-C090-43C6-856B-ACFC8368E146}">
      <dgm:prSet/>
      <dgm:spPr/>
      <dgm:t>
        <a:bodyPr/>
        <a:lstStyle/>
        <a:p>
          <a:endParaRPr lang="en-GB"/>
        </a:p>
      </dgm:t>
    </dgm:pt>
    <dgm:pt modelId="{26B7A443-EB26-44CA-B736-B8B41AC4C8DE}" type="sibTrans" cxnId="{A8DBD4D3-C090-43C6-856B-ACFC8368E146}">
      <dgm:prSet/>
      <dgm:spPr/>
      <dgm:t>
        <a:bodyPr/>
        <a:lstStyle/>
        <a:p>
          <a:endParaRPr lang="en-GB"/>
        </a:p>
      </dgm:t>
    </dgm:pt>
    <dgm:pt modelId="{13424D4B-B01C-4E87-8600-ACEAAA6799E8}">
      <dgm:prSet custT="1"/>
      <dgm:spPr/>
      <dgm:t>
        <a:bodyPr/>
        <a:lstStyle/>
        <a:p>
          <a:r>
            <a:rPr lang="en-GB" sz="1400" dirty="0"/>
            <a:t>In addition to practice offer</a:t>
          </a:r>
        </a:p>
      </dgm:t>
    </dgm:pt>
    <dgm:pt modelId="{95A5EC81-C6D7-43D3-8D4A-C6AF82143E45}" type="parTrans" cxnId="{14BCA917-C135-4C56-A261-D2644ADA6B1D}">
      <dgm:prSet/>
      <dgm:spPr/>
      <dgm:t>
        <a:bodyPr/>
        <a:lstStyle/>
        <a:p>
          <a:endParaRPr lang="en-GB"/>
        </a:p>
      </dgm:t>
    </dgm:pt>
    <dgm:pt modelId="{97363820-2C81-4FDE-A8E8-411AF98F0C72}" type="sibTrans" cxnId="{14BCA917-C135-4C56-A261-D2644ADA6B1D}">
      <dgm:prSet/>
      <dgm:spPr/>
      <dgm:t>
        <a:bodyPr/>
        <a:lstStyle/>
        <a:p>
          <a:endParaRPr lang="en-GB"/>
        </a:p>
      </dgm:t>
    </dgm:pt>
    <dgm:pt modelId="{72B24B3E-801B-4E95-BA8B-C064BDE6C8F1}">
      <dgm:prSet custT="1"/>
      <dgm:spPr/>
      <dgm:t>
        <a:bodyPr/>
        <a:lstStyle/>
        <a:p>
          <a:r>
            <a:rPr lang="en-GB" sz="1400" dirty="0"/>
            <a:t>Extra access for patients needing a coil or implant</a:t>
          </a:r>
        </a:p>
      </dgm:t>
    </dgm:pt>
    <dgm:pt modelId="{66BC7573-D009-4103-B0EA-98AF09E3147B}" type="parTrans" cxnId="{F26E0705-E249-4B38-B977-F0100489DD1C}">
      <dgm:prSet/>
      <dgm:spPr/>
      <dgm:t>
        <a:bodyPr/>
        <a:lstStyle/>
        <a:p>
          <a:endParaRPr lang="en-GB"/>
        </a:p>
      </dgm:t>
    </dgm:pt>
    <dgm:pt modelId="{7DC1A3BB-262A-4D88-9C32-E497E5701CF6}" type="sibTrans" cxnId="{F26E0705-E249-4B38-B977-F0100489DD1C}">
      <dgm:prSet/>
      <dgm:spPr/>
      <dgm:t>
        <a:bodyPr/>
        <a:lstStyle/>
        <a:p>
          <a:endParaRPr lang="en-GB"/>
        </a:p>
      </dgm:t>
    </dgm:pt>
    <dgm:pt modelId="{AD9F2698-C80F-41D9-B3D9-27321EE8A0BB}">
      <dgm:prSet custT="1"/>
      <dgm:spPr/>
      <dgm:t>
        <a:bodyPr/>
        <a:lstStyle/>
        <a:p>
          <a:r>
            <a:rPr lang="en-GB" sz="1400" dirty="0"/>
            <a:t>Those that complete 7-day BP offered an appointment in EA with a pharmacist</a:t>
          </a:r>
        </a:p>
      </dgm:t>
    </dgm:pt>
    <dgm:pt modelId="{7D50518A-6803-41DE-8C79-C12EB8627DE2}" type="parTrans" cxnId="{131F0D03-06E0-4E2B-AA24-2CC2269A89DB}">
      <dgm:prSet/>
      <dgm:spPr/>
      <dgm:t>
        <a:bodyPr/>
        <a:lstStyle/>
        <a:p>
          <a:endParaRPr lang="en-GB"/>
        </a:p>
      </dgm:t>
    </dgm:pt>
    <dgm:pt modelId="{CE8D156C-3BCC-403F-9BA0-F12BEC68BA47}" type="sibTrans" cxnId="{131F0D03-06E0-4E2B-AA24-2CC2269A89DB}">
      <dgm:prSet/>
      <dgm:spPr/>
      <dgm:t>
        <a:bodyPr/>
        <a:lstStyle/>
        <a:p>
          <a:endParaRPr lang="en-GB"/>
        </a:p>
      </dgm:t>
    </dgm:pt>
    <dgm:pt modelId="{38EF5940-0CC6-4258-BDB7-816C1E4EEB77}">
      <dgm:prSet custT="1"/>
      <dgm:spPr/>
      <dgm:t>
        <a:bodyPr/>
        <a:lstStyle/>
        <a:p>
          <a:r>
            <a:rPr lang="en-GB" sz="1400" dirty="0"/>
            <a:t>Sent an educational SMS and asked to complete 7-day BP</a:t>
          </a:r>
        </a:p>
      </dgm:t>
    </dgm:pt>
    <dgm:pt modelId="{D149F02F-F901-4B89-B244-6D9204D2920F}" type="parTrans" cxnId="{7D56152F-6BF2-4C53-AA33-2E57108022BF}">
      <dgm:prSet/>
      <dgm:spPr/>
      <dgm:t>
        <a:bodyPr/>
        <a:lstStyle/>
        <a:p>
          <a:endParaRPr lang="en-GB"/>
        </a:p>
      </dgm:t>
    </dgm:pt>
    <dgm:pt modelId="{E526407A-E3DB-450C-94C4-F178E446E173}" type="sibTrans" cxnId="{7D56152F-6BF2-4C53-AA33-2E57108022BF}">
      <dgm:prSet/>
      <dgm:spPr/>
      <dgm:t>
        <a:bodyPr/>
        <a:lstStyle/>
        <a:p>
          <a:endParaRPr lang="en-GB"/>
        </a:p>
      </dgm:t>
    </dgm:pt>
    <dgm:pt modelId="{F6F6EDB6-3457-492D-930E-82B60C3AD291}">
      <dgm:prSet custT="1"/>
      <dgm:spPr/>
      <dgm:t>
        <a:bodyPr/>
        <a:lstStyle/>
        <a:p>
          <a:r>
            <a:rPr lang="en-GB" sz="1400" dirty="0"/>
            <a:t>Administer NHS travel vaccinations (if required)</a:t>
          </a:r>
        </a:p>
      </dgm:t>
    </dgm:pt>
    <dgm:pt modelId="{606AF618-ADCF-4EB1-9822-5E4455F7965E}" type="parTrans" cxnId="{3A2407F0-428B-4ED9-A198-4AE3A30E5B06}">
      <dgm:prSet/>
      <dgm:spPr/>
      <dgm:t>
        <a:bodyPr/>
        <a:lstStyle/>
        <a:p>
          <a:endParaRPr lang="en-GB"/>
        </a:p>
      </dgm:t>
    </dgm:pt>
    <dgm:pt modelId="{747540C9-B20B-4492-B528-6B22E0C4CE5D}" type="sibTrans" cxnId="{3A2407F0-428B-4ED9-A198-4AE3A30E5B06}">
      <dgm:prSet/>
      <dgm:spPr/>
      <dgm:t>
        <a:bodyPr/>
        <a:lstStyle/>
        <a:p>
          <a:endParaRPr lang="en-GB"/>
        </a:p>
      </dgm:t>
    </dgm:pt>
    <dgm:pt modelId="{98142DD6-928C-4961-A6BD-E3A9C99336C0}">
      <dgm:prSet custT="1"/>
      <dgm:spPr/>
      <dgm:t>
        <a:bodyPr/>
        <a:lstStyle/>
        <a:p>
          <a:r>
            <a:rPr lang="en-GB" sz="1400" dirty="0"/>
            <a:t>If successful will look to expand to private travel vaccinations</a:t>
          </a:r>
        </a:p>
      </dgm:t>
    </dgm:pt>
    <dgm:pt modelId="{05BBDD30-73CB-4E43-88C8-0438314E9F9D}" type="parTrans" cxnId="{450CFAD9-C318-45EF-9257-F76B72E5F3E3}">
      <dgm:prSet/>
      <dgm:spPr/>
      <dgm:t>
        <a:bodyPr/>
        <a:lstStyle/>
        <a:p>
          <a:endParaRPr lang="en-GB"/>
        </a:p>
      </dgm:t>
    </dgm:pt>
    <dgm:pt modelId="{A10013BB-F51E-4490-AA3F-60C368F19C40}" type="sibTrans" cxnId="{450CFAD9-C318-45EF-9257-F76B72E5F3E3}">
      <dgm:prSet/>
      <dgm:spPr/>
      <dgm:t>
        <a:bodyPr/>
        <a:lstStyle/>
        <a:p>
          <a:endParaRPr lang="en-GB"/>
        </a:p>
      </dgm:t>
    </dgm:pt>
    <dgm:pt modelId="{D028CC01-9837-4046-A79C-62A230210B33}">
      <dgm:prSet/>
      <dgm:spPr/>
      <dgm:t>
        <a:bodyPr/>
        <a:lstStyle/>
        <a:p>
          <a:r>
            <a:rPr lang="en-GB" dirty="0"/>
            <a:t>Team will offer support and advice (as required)</a:t>
          </a:r>
        </a:p>
      </dgm:t>
    </dgm:pt>
    <dgm:pt modelId="{A792107A-330A-4D9F-906A-B515CDB288D3}" type="parTrans" cxnId="{75AB1BEE-A411-4BD5-A92D-5D4BFDE62C4B}">
      <dgm:prSet/>
      <dgm:spPr/>
      <dgm:t>
        <a:bodyPr/>
        <a:lstStyle/>
        <a:p>
          <a:endParaRPr lang="en-GB"/>
        </a:p>
      </dgm:t>
    </dgm:pt>
    <dgm:pt modelId="{08A208EB-D630-4373-8534-EFE23278E9D7}" type="sibTrans" cxnId="{75AB1BEE-A411-4BD5-A92D-5D4BFDE62C4B}">
      <dgm:prSet/>
      <dgm:spPr/>
      <dgm:t>
        <a:bodyPr/>
        <a:lstStyle/>
        <a:p>
          <a:endParaRPr lang="en-GB"/>
        </a:p>
      </dgm:t>
    </dgm:pt>
    <dgm:pt modelId="{1479AB4D-B298-47FC-A70C-48F97DB74318}">
      <dgm:prSet/>
      <dgm:spPr/>
      <dgm:t>
        <a:bodyPr/>
        <a:lstStyle/>
        <a:p>
          <a:r>
            <a:rPr lang="en-GB" dirty="0"/>
            <a:t>Offered an appointment in EA with a pharmacist</a:t>
          </a:r>
        </a:p>
      </dgm:t>
    </dgm:pt>
    <dgm:pt modelId="{E34E2843-929D-44A0-9B28-CC8C4F840314}" type="parTrans" cxnId="{BC4B5734-8AE1-4DE8-8A52-1BBA61D55332}">
      <dgm:prSet/>
      <dgm:spPr/>
      <dgm:t>
        <a:bodyPr/>
        <a:lstStyle/>
        <a:p>
          <a:endParaRPr lang="en-GB"/>
        </a:p>
      </dgm:t>
    </dgm:pt>
    <dgm:pt modelId="{AF385369-B255-494C-81E7-9E6195321352}" type="sibTrans" cxnId="{BC4B5734-8AE1-4DE8-8A52-1BBA61D55332}">
      <dgm:prSet/>
      <dgm:spPr/>
      <dgm:t>
        <a:bodyPr/>
        <a:lstStyle/>
        <a:p>
          <a:endParaRPr lang="en-GB"/>
        </a:p>
      </dgm:t>
    </dgm:pt>
    <dgm:pt modelId="{F4C2F204-373D-4898-A16C-62F8F8F693D2}" type="pres">
      <dgm:prSet presAssocID="{090B3A77-86C9-40E0-88C9-84CFF2B960B5}" presName="Name0" presStyleCnt="0">
        <dgm:presLayoutVars>
          <dgm:dir/>
          <dgm:animLvl val="lvl"/>
          <dgm:resizeHandles val="exact"/>
        </dgm:presLayoutVars>
      </dgm:prSet>
      <dgm:spPr/>
    </dgm:pt>
    <dgm:pt modelId="{D2EC790D-3007-46DC-BE6F-5E348C627A19}" type="pres">
      <dgm:prSet presAssocID="{4E750B45-2BDF-4B25-B7ED-F40ACA7A7D82}" presName="vertFlow" presStyleCnt="0"/>
      <dgm:spPr/>
    </dgm:pt>
    <dgm:pt modelId="{533CB2D7-3B89-4FD4-8CF0-C9C7C59CDFA2}" type="pres">
      <dgm:prSet presAssocID="{4E750B45-2BDF-4B25-B7ED-F40ACA7A7D82}" presName="header" presStyleLbl="node1" presStyleIdx="0" presStyleCnt="4" custScaleY="147891"/>
      <dgm:spPr/>
    </dgm:pt>
    <dgm:pt modelId="{9C773B1D-F159-480F-B3C6-3BFC9C932A93}" type="pres">
      <dgm:prSet presAssocID="{B8AE23EA-67D0-4807-871C-94EBD92F2D13}" presName="parTrans" presStyleLbl="sibTrans2D1" presStyleIdx="0" presStyleCnt="15"/>
      <dgm:spPr/>
    </dgm:pt>
    <dgm:pt modelId="{FA7CE142-F326-4FD2-8716-95293FC40174}" type="pres">
      <dgm:prSet presAssocID="{5E3D27EC-D28D-4634-93C8-590B3571C9B9}" presName="child" presStyleLbl="alignAccFollowNode1" presStyleIdx="0" presStyleCnt="15" custScaleY="147891">
        <dgm:presLayoutVars>
          <dgm:chMax val="0"/>
          <dgm:bulletEnabled val="1"/>
        </dgm:presLayoutVars>
      </dgm:prSet>
      <dgm:spPr/>
    </dgm:pt>
    <dgm:pt modelId="{09EA26A2-648E-4B1C-BBD5-35EEF809527A}" type="pres">
      <dgm:prSet presAssocID="{696FCB82-9C30-4D92-8CC5-1C9E6937B926}" presName="sibTrans" presStyleLbl="sibTrans2D1" presStyleIdx="1" presStyleCnt="15"/>
      <dgm:spPr/>
    </dgm:pt>
    <dgm:pt modelId="{0A12EB62-4161-436E-AF6B-7F214442F255}" type="pres">
      <dgm:prSet presAssocID="{28F2C97E-2B9B-43A4-A9B3-6AA17850AFDE}" presName="child" presStyleLbl="alignAccFollowNode1" presStyleIdx="1" presStyleCnt="15" custScaleY="147891">
        <dgm:presLayoutVars>
          <dgm:chMax val="0"/>
          <dgm:bulletEnabled val="1"/>
        </dgm:presLayoutVars>
      </dgm:prSet>
      <dgm:spPr/>
    </dgm:pt>
    <dgm:pt modelId="{AEFCCF79-289C-4505-8E64-5FF5D6CC2481}" type="pres">
      <dgm:prSet presAssocID="{C1D9233A-F6D1-4C34-8649-67E772CDE478}" presName="sibTrans" presStyleLbl="sibTrans2D1" presStyleIdx="2" presStyleCnt="15"/>
      <dgm:spPr/>
    </dgm:pt>
    <dgm:pt modelId="{C0E6DC15-037D-488D-9E4E-338BB208129A}" type="pres">
      <dgm:prSet presAssocID="{71EA3CA1-84C8-4BDF-A3FA-4C91664D6A66}" presName="child" presStyleLbl="alignAccFollowNode1" presStyleIdx="2" presStyleCnt="15" custScaleY="147891">
        <dgm:presLayoutVars>
          <dgm:chMax val="0"/>
          <dgm:bulletEnabled val="1"/>
        </dgm:presLayoutVars>
      </dgm:prSet>
      <dgm:spPr/>
    </dgm:pt>
    <dgm:pt modelId="{4707EFB1-C616-4CE4-ABEA-EEBB791C5269}" type="pres">
      <dgm:prSet presAssocID="{A914344D-1EB8-4F49-A7D0-0957DAB2E9CA}" presName="sibTrans" presStyleLbl="sibTrans2D1" presStyleIdx="3" presStyleCnt="15"/>
      <dgm:spPr/>
    </dgm:pt>
    <dgm:pt modelId="{DC1C1846-AD5C-492D-B5EE-07672F5D2D3B}" type="pres">
      <dgm:prSet presAssocID="{D028CC01-9837-4046-A79C-62A230210B33}" presName="child" presStyleLbl="alignAccFollowNode1" presStyleIdx="3" presStyleCnt="15" custScaleY="148067">
        <dgm:presLayoutVars>
          <dgm:chMax val="0"/>
          <dgm:bulletEnabled val="1"/>
        </dgm:presLayoutVars>
      </dgm:prSet>
      <dgm:spPr/>
    </dgm:pt>
    <dgm:pt modelId="{2E0296FE-4DEC-42AE-863D-D1B57E2517AC}" type="pres">
      <dgm:prSet presAssocID="{4E750B45-2BDF-4B25-B7ED-F40ACA7A7D82}" presName="hSp" presStyleCnt="0"/>
      <dgm:spPr/>
    </dgm:pt>
    <dgm:pt modelId="{FEEDB5A0-EDE2-459E-9C55-4BE68B0DDCD4}" type="pres">
      <dgm:prSet presAssocID="{F884B597-BBCD-418A-9DE1-2F2D9BF2E3DD}" presName="vertFlow" presStyleCnt="0"/>
      <dgm:spPr/>
    </dgm:pt>
    <dgm:pt modelId="{C15632FD-B84D-4E1C-BBAD-24140E6CB7E4}" type="pres">
      <dgm:prSet presAssocID="{F884B597-BBCD-418A-9DE1-2F2D9BF2E3DD}" presName="header" presStyleLbl="node1" presStyleIdx="1" presStyleCnt="4" custScaleY="147891"/>
      <dgm:spPr/>
    </dgm:pt>
    <dgm:pt modelId="{36AAC2B4-8EFD-4413-AC5D-81E063FBC2E1}" type="pres">
      <dgm:prSet presAssocID="{95A5EC81-C6D7-43D3-8D4A-C6AF82143E45}" presName="parTrans" presStyleLbl="sibTrans2D1" presStyleIdx="4" presStyleCnt="15"/>
      <dgm:spPr/>
    </dgm:pt>
    <dgm:pt modelId="{0532F0D5-47F5-4842-8644-DEDA60288F1E}" type="pres">
      <dgm:prSet presAssocID="{13424D4B-B01C-4E87-8600-ACEAAA6799E8}" presName="child" presStyleLbl="alignAccFollowNode1" presStyleIdx="4" presStyleCnt="15" custScaleY="147891">
        <dgm:presLayoutVars>
          <dgm:chMax val="0"/>
          <dgm:bulletEnabled val="1"/>
        </dgm:presLayoutVars>
      </dgm:prSet>
      <dgm:spPr/>
    </dgm:pt>
    <dgm:pt modelId="{16A84AED-AEC3-4549-A607-AC58B20723D6}" type="pres">
      <dgm:prSet presAssocID="{97363820-2C81-4FDE-A8E8-411AF98F0C72}" presName="sibTrans" presStyleLbl="sibTrans2D1" presStyleIdx="5" presStyleCnt="15"/>
      <dgm:spPr/>
    </dgm:pt>
    <dgm:pt modelId="{D8054328-1082-40AC-A968-CF8485C77088}" type="pres">
      <dgm:prSet presAssocID="{72B24B3E-801B-4E95-BA8B-C064BDE6C8F1}" presName="child" presStyleLbl="alignAccFollowNode1" presStyleIdx="5" presStyleCnt="15" custScaleY="147891">
        <dgm:presLayoutVars>
          <dgm:chMax val="0"/>
          <dgm:bulletEnabled val="1"/>
        </dgm:presLayoutVars>
      </dgm:prSet>
      <dgm:spPr/>
    </dgm:pt>
    <dgm:pt modelId="{10F42488-9CFB-4D3F-A9D2-56C51F32B2FF}" type="pres">
      <dgm:prSet presAssocID="{7DC1A3BB-262A-4D88-9C32-E497E5701CF6}" presName="sibTrans" presStyleLbl="sibTrans2D1" presStyleIdx="6" presStyleCnt="15"/>
      <dgm:spPr/>
    </dgm:pt>
    <dgm:pt modelId="{D6DB19F8-CA18-479F-B3A6-0CC6F944AAF5}" type="pres">
      <dgm:prSet presAssocID="{1479AB4D-B298-47FC-A70C-48F97DB74318}" presName="child" presStyleLbl="alignAccFollowNode1" presStyleIdx="6" presStyleCnt="15" custScaleY="148067">
        <dgm:presLayoutVars>
          <dgm:chMax val="0"/>
          <dgm:bulletEnabled val="1"/>
        </dgm:presLayoutVars>
      </dgm:prSet>
      <dgm:spPr/>
    </dgm:pt>
    <dgm:pt modelId="{C1E95AF7-744A-4C76-B80C-6E7F8223E501}" type="pres">
      <dgm:prSet presAssocID="{F884B597-BBCD-418A-9DE1-2F2D9BF2E3DD}" presName="hSp" presStyleCnt="0"/>
      <dgm:spPr/>
    </dgm:pt>
    <dgm:pt modelId="{A630005F-2DAD-4DA2-9074-C866FF2B4F85}" type="pres">
      <dgm:prSet presAssocID="{0D87CD76-4D76-4602-9260-75CDB77FE567}" presName="vertFlow" presStyleCnt="0"/>
      <dgm:spPr/>
    </dgm:pt>
    <dgm:pt modelId="{ACC4415D-294E-48B3-BD5A-E828551D2D5B}" type="pres">
      <dgm:prSet presAssocID="{0D87CD76-4D76-4602-9260-75CDB77FE567}" presName="header" presStyleLbl="node1" presStyleIdx="2" presStyleCnt="4" custScaleY="147891"/>
      <dgm:spPr/>
    </dgm:pt>
    <dgm:pt modelId="{37CF8027-733E-4EF4-AD35-F0DA8C2F591C}" type="pres">
      <dgm:prSet presAssocID="{34141CBA-5C54-4B81-BF6A-55E0C6DF893E}" presName="parTrans" presStyleLbl="sibTrans2D1" presStyleIdx="7" presStyleCnt="15"/>
      <dgm:spPr/>
    </dgm:pt>
    <dgm:pt modelId="{6E55FEBE-1D8F-4D79-8CB8-58ACC7A4EA75}" type="pres">
      <dgm:prSet presAssocID="{09D0A1C9-F3B8-4EAD-AD5A-587E7153A24E}" presName="child" presStyleLbl="alignAccFollowNode1" presStyleIdx="7" presStyleCnt="15" custScaleY="147891">
        <dgm:presLayoutVars>
          <dgm:chMax val="0"/>
          <dgm:bulletEnabled val="1"/>
        </dgm:presLayoutVars>
      </dgm:prSet>
      <dgm:spPr/>
    </dgm:pt>
    <dgm:pt modelId="{9B2FBA10-8594-450B-B59B-531F4FFFAB2C}" type="pres">
      <dgm:prSet presAssocID="{3D287235-CF73-4B13-B3F6-9F8D26CDB35C}" presName="sibTrans" presStyleLbl="sibTrans2D1" presStyleIdx="8" presStyleCnt="15"/>
      <dgm:spPr/>
    </dgm:pt>
    <dgm:pt modelId="{D2E56077-89CF-439A-BB05-139F30DA373D}" type="pres">
      <dgm:prSet presAssocID="{590FD475-44EA-45F0-ABDB-A40F341D1179}" presName="child" presStyleLbl="alignAccFollowNode1" presStyleIdx="8" presStyleCnt="15" custScaleY="147891">
        <dgm:presLayoutVars>
          <dgm:chMax val="0"/>
          <dgm:bulletEnabled val="1"/>
        </dgm:presLayoutVars>
      </dgm:prSet>
      <dgm:spPr/>
    </dgm:pt>
    <dgm:pt modelId="{B38D293C-3792-40BA-AC78-787DD802BDC6}" type="pres">
      <dgm:prSet presAssocID="{840A5E0F-3A48-4C47-8847-FBE8ADF7BAF7}" presName="sibTrans" presStyleLbl="sibTrans2D1" presStyleIdx="9" presStyleCnt="15"/>
      <dgm:spPr/>
    </dgm:pt>
    <dgm:pt modelId="{0CDC0DA9-6BDE-4F84-A916-119295BC2D85}" type="pres">
      <dgm:prSet presAssocID="{38EF5940-0CC6-4258-BDB7-816C1E4EEB77}" presName="child" presStyleLbl="alignAccFollowNode1" presStyleIdx="9" presStyleCnt="15" custScaleY="147891">
        <dgm:presLayoutVars>
          <dgm:chMax val="0"/>
          <dgm:bulletEnabled val="1"/>
        </dgm:presLayoutVars>
      </dgm:prSet>
      <dgm:spPr/>
    </dgm:pt>
    <dgm:pt modelId="{A20E2427-A19A-4136-904E-EB88120DF677}" type="pres">
      <dgm:prSet presAssocID="{E526407A-E3DB-450C-94C4-F178E446E173}" presName="sibTrans" presStyleLbl="sibTrans2D1" presStyleIdx="10" presStyleCnt="15"/>
      <dgm:spPr/>
    </dgm:pt>
    <dgm:pt modelId="{8CBC5EF1-998A-450F-873C-E61031624A91}" type="pres">
      <dgm:prSet presAssocID="{AD9F2698-C80F-41D9-B3D9-27321EE8A0BB}" presName="child" presStyleLbl="alignAccFollowNode1" presStyleIdx="10" presStyleCnt="15" custScaleY="147891">
        <dgm:presLayoutVars>
          <dgm:chMax val="0"/>
          <dgm:bulletEnabled val="1"/>
        </dgm:presLayoutVars>
      </dgm:prSet>
      <dgm:spPr/>
    </dgm:pt>
    <dgm:pt modelId="{91F6B664-046F-47F4-9F1F-4B56F963FA07}" type="pres">
      <dgm:prSet presAssocID="{0D87CD76-4D76-4602-9260-75CDB77FE567}" presName="hSp" presStyleCnt="0"/>
      <dgm:spPr/>
    </dgm:pt>
    <dgm:pt modelId="{B896DDEF-6539-4FD6-B347-E51680A218E4}" type="pres">
      <dgm:prSet presAssocID="{0DCBAB55-6515-4D2E-9ECD-1D7165A6CB2B}" presName="vertFlow" presStyleCnt="0"/>
      <dgm:spPr/>
    </dgm:pt>
    <dgm:pt modelId="{388B5ED6-C064-4930-994B-2F8F483D83E9}" type="pres">
      <dgm:prSet presAssocID="{0DCBAB55-6515-4D2E-9ECD-1D7165A6CB2B}" presName="header" presStyleLbl="node1" presStyleIdx="3" presStyleCnt="4" custScaleY="147891"/>
      <dgm:spPr/>
    </dgm:pt>
    <dgm:pt modelId="{EDCD592A-89C5-4E0A-94A8-ED5D320D06DD}" type="pres">
      <dgm:prSet presAssocID="{91605BA3-7194-4591-85BA-CC802A6CE62B}" presName="parTrans" presStyleLbl="sibTrans2D1" presStyleIdx="11" presStyleCnt="15"/>
      <dgm:spPr/>
    </dgm:pt>
    <dgm:pt modelId="{AE2249C7-A280-44BC-ABF5-F6CD66581389}" type="pres">
      <dgm:prSet presAssocID="{C712DF73-7CCB-476E-A51D-AF5B3FABB927}" presName="child" presStyleLbl="alignAccFollowNode1" presStyleIdx="11" presStyleCnt="15" custScaleY="147891">
        <dgm:presLayoutVars>
          <dgm:chMax val="0"/>
          <dgm:bulletEnabled val="1"/>
        </dgm:presLayoutVars>
      </dgm:prSet>
      <dgm:spPr/>
    </dgm:pt>
    <dgm:pt modelId="{EDAF6FBB-EDAE-4656-9D10-B1660447F085}" type="pres">
      <dgm:prSet presAssocID="{4745B65C-5858-4267-901C-F159BE02FF42}" presName="sibTrans" presStyleLbl="sibTrans2D1" presStyleIdx="12" presStyleCnt="15"/>
      <dgm:spPr/>
    </dgm:pt>
    <dgm:pt modelId="{DFB12992-B57D-4F7E-9EE9-EB251D8C8C43}" type="pres">
      <dgm:prSet presAssocID="{BAC2B3A7-9A99-406D-846C-70BDAFFC53F0}" presName="child" presStyleLbl="alignAccFollowNode1" presStyleIdx="12" presStyleCnt="15" custScaleY="147891">
        <dgm:presLayoutVars>
          <dgm:chMax val="0"/>
          <dgm:bulletEnabled val="1"/>
        </dgm:presLayoutVars>
      </dgm:prSet>
      <dgm:spPr/>
    </dgm:pt>
    <dgm:pt modelId="{E84B581E-72E1-41A9-A323-834FB486F441}" type="pres">
      <dgm:prSet presAssocID="{26201A8E-2631-4AA8-9E23-A65D01089864}" presName="sibTrans" presStyleLbl="sibTrans2D1" presStyleIdx="13" presStyleCnt="15"/>
      <dgm:spPr/>
    </dgm:pt>
    <dgm:pt modelId="{699D622A-5071-4465-93D5-331C0858B9AF}" type="pres">
      <dgm:prSet presAssocID="{F6F6EDB6-3457-492D-930E-82B60C3AD291}" presName="child" presStyleLbl="alignAccFollowNode1" presStyleIdx="13" presStyleCnt="15" custScaleY="147891">
        <dgm:presLayoutVars>
          <dgm:chMax val="0"/>
          <dgm:bulletEnabled val="1"/>
        </dgm:presLayoutVars>
      </dgm:prSet>
      <dgm:spPr/>
    </dgm:pt>
    <dgm:pt modelId="{C5316A0C-72EA-4C39-9AA7-D4534B5CEC81}" type="pres">
      <dgm:prSet presAssocID="{747540C9-B20B-4492-B528-6B22E0C4CE5D}" presName="sibTrans" presStyleLbl="sibTrans2D1" presStyleIdx="14" presStyleCnt="15"/>
      <dgm:spPr/>
    </dgm:pt>
    <dgm:pt modelId="{33FD4796-B0BA-43A8-A8D5-34645F415695}" type="pres">
      <dgm:prSet presAssocID="{98142DD6-928C-4961-A6BD-E3A9C99336C0}" presName="child" presStyleLbl="alignAccFollowNode1" presStyleIdx="14" presStyleCnt="15" custScaleY="147891">
        <dgm:presLayoutVars>
          <dgm:chMax val="0"/>
          <dgm:bulletEnabled val="1"/>
        </dgm:presLayoutVars>
      </dgm:prSet>
      <dgm:spPr/>
    </dgm:pt>
  </dgm:ptLst>
  <dgm:cxnLst>
    <dgm:cxn modelId="{131F0D03-06E0-4E2B-AA24-2CC2269A89DB}" srcId="{0D87CD76-4D76-4602-9260-75CDB77FE567}" destId="{AD9F2698-C80F-41D9-B3D9-27321EE8A0BB}" srcOrd="3" destOrd="0" parTransId="{7D50518A-6803-41DE-8C79-C12EB8627DE2}" sibTransId="{CE8D156C-3BCC-403F-9BA0-F12BEC68BA47}"/>
    <dgm:cxn modelId="{F26E0705-E249-4B38-B977-F0100489DD1C}" srcId="{F884B597-BBCD-418A-9DE1-2F2D9BF2E3DD}" destId="{72B24B3E-801B-4E95-BA8B-C064BDE6C8F1}" srcOrd="1" destOrd="0" parTransId="{66BC7573-D009-4103-B0EA-98AF09E3147B}" sibTransId="{7DC1A3BB-262A-4D88-9C32-E497E5701CF6}"/>
    <dgm:cxn modelId="{87E13E05-1D2A-41A9-BB49-0F373CDEF40A}" type="presOf" srcId="{D028CC01-9837-4046-A79C-62A230210B33}" destId="{DC1C1846-AD5C-492D-B5EE-07672F5D2D3B}" srcOrd="0" destOrd="0" presId="urn:microsoft.com/office/officeart/2005/8/layout/lProcess1"/>
    <dgm:cxn modelId="{A5528B05-9C2D-4391-ABD6-528F0B91A9A8}" srcId="{0D87CD76-4D76-4602-9260-75CDB77FE567}" destId="{590FD475-44EA-45F0-ABDB-A40F341D1179}" srcOrd="1" destOrd="0" parTransId="{53BB7C98-7E50-40AF-8BD8-0F9CD4928F9F}" sibTransId="{840A5E0F-3A48-4C47-8847-FBE8ADF7BAF7}"/>
    <dgm:cxn modelId="{07F5480B-061C-44EC-A142-828AC4146CAF}" srcId="{4E750B45-2BDF-4B25-B7ED-F40ACA7A7D82}" destId="{71EA3CA1-84C8-4BDF-A3FA-4C91664D6A66}" srcOrd="2" destOrd="0" parTransId="{29BD4137-18BC-4C8C-80D6-5FB508326C58}" sibTransId="{A914344D-1EB8-4F49-A7D0-0957DAB2E9CA}"/>
    <dgm:cxn modelId="{18F3F80D-6DBF-4C1F-AC48-3DCFDF24ECB8}" type="presOf" srcId="{BAC2B3A7-9A99-406D-846C-70BDAFFC53F0}" destId="{DFB12992-B57D-4F7E-9EE9-EB251D8C8C43}" srcOrd="0" destOrd="0" presId="urn:microsoft.com/office/officeart/2005/8/layout/lProcess1"/>
    <dgm:cxn modelId="{1DE0D816-7621-495A-8A3B-8243739295D1}" type="presOf" srcId="{F6F6EDB6-3457-492D-930E-82B60C3AD291}" destId="{699D622A-5071-4465-93D5-331C0858B9AF}" srcOrd="0" destOrd="0" presId="urn:microsoft.com/office/officeart/2005/8/layout/lProcess1"/>
    <dgm:cxn modelId="{14BCA917-C135-4C56-A261-D2644ADA6B1D}" srcId="{F884B597-BBCD-418A-9DE1-2F2D9BF2E3DD}" destId="{13424D4B-B01C-4E87-8600-ACEAAA6799E8}" srcOrd="0" destOrd="0" parTransId="{95A5EC81-C6D7-43D3-8D4A-C6AF82143E45}" sibTransId="{97363820-2C81-4FDE-A8E8-411AF98F0C72}"/>
    <dgm:cxn modelId="{F5600426-C5B2-415F-9E10-5D4D338845E3}" type="presOf" srcId="{0DCBAB55-6515-4D2E-9ECD-1D7165A6CB2B}" destId="{388B5ED6-C064-4930-994B-2F8F483D83E9}" srcOrd="0" destOrd="0" presId="urn:microsoft.com/office/officeart/2005/8/layout/lProcess1"/>
    <dgm:cxn modelId="{1CE3CC28-A678-43A1-9B87-EDCFBCED7ECC}" type="presOf" srcId="{98142DD6-928C-4961-A6BD-E3A9C99336C0}" destId="{33FD4796-B0BA-43A8-A8D5-34645F415695}" srcOrd="0" destOrd="0" presId="urn:microsoft.com/office/officeart/2005/8/layout/lProcess1"/>
    <dgm:cxn modelId="{5C4A322A-78D3-41F1-A622-AC7E77350043}" type="presOf" srcId="{0D87CD76-4D76-4602-9260-75CDB77FE567}" destId="{ACC4415D-294E-48B3-BD5A-E828551D2D5B}" srcOrd="0" destOrd="0" presId="urn:microsoft.com/office/officeart/2005/8/layout/lProcess1"/>
    <dgm:cxn modelId="{B663DF2C-AC1D-4380-B3F4-D65D2062D28A}" type="presOf" srcId="{97363820-2C81-4FDE-A8E8-411AF98F0C72}" destId="{16A84AED-AEC3-4549-A607-AC58B20723D6}" srcOrd="0" destOrd="0" presId="urn:microsoft.com/office/officeart/2005/8/layout/lProcess1"/>
    <dgm:cxn modelId="{7D56152F-6BF2-4C53-AA33-2E57108022BF}" srcId="{0D87CD76-4D76-4602-9260-75CDB77FE567}" destId="{38EF5940-0CC6-4258-BDB7-816C1E4EEB77}" srcOrd="2" destOrd="0" parTransId="{D149F02F-F901-4B89-B244-6D9204D2920F}" sibTransId="{E526407A-E3DB-450C-94C4-F178E446E173}"/>
    <dgm:cxn modelId="{BC4B5734-8AE1-4DE8-8A52-1BBA61D55332}" srcId="{F884B597-BBCD-418A-9DE1-2F2D9BF2E3DD}" destId="{1479AB4D-B298-47FC-A70C-48F97DB74318}" srcOrd="2" destOrd="0" parTransId="{E34E2843-929D-44A0-9B28-CC8C4F840314}" sibTransId="{AF385369-B255-494C-81E7-9E6195321352}"/>
    <dgm:cxn modelId="{FC7E0140-1EED-4449-B00A-B475DC2A8370}" type="presOf" srcId="{71EA3CA1-84C8-4BDF-A3FA-4C91664D6A66}" destId="{C0E6DC15-037D-488D-9E4E-338BB208129A}" srcOrd="0" destOrd="0" presId="urn:microsoft.com/office/officeart/2005/8/layout/lProcess1"/>
    <dgm:cxn modelId="{EE2E755C-CD0F-42F6-9BED-81E4D7B7005E}" type="presOf" srcId="{72B24B3E-801B-4E95-BA8B-C064BDE6C8F1}" destId="{D8054328-1082-40AC-A968-CF8485C77088}" srcOrd="0" destOrd="0" presId="urn:microsoft.com/office/officeart/2005/8/layout/lProcess1"/>
    <dgm:cxn modelId="{D0E31362-0B6E-4F3C-9A72-DCA494F7D528}" srcId="{090B3A77-86C9-40E0-88C9-84CFF2B960B5}" destId="{0DCBAB55-6515-4D2E-9ECD-1D7165A6CB2B}" srcOrd="3" destOrd="0" parTransId="{8FAAB8CD-ACB5-4ADA-9D8D-28F110C5CFF5}" sibTransId="{AC34E695-FEA6-40B5-925D-52AE301A6D3B}"/>
    <dgm:cxn modelId="{249CD86D-0875-40BD-BC83-08F3F5F5DE8C}" type="presOf" srcId="{A914344D-1EB8-4F49-A7D0-0957DAB2E9CA}" destId="{4707EFB1-C616-4CE4-ABEA-EEBB791C5269}" srcOrd="0" destOrd="0" presId="urn:microsoft.com/office/officeart/2005/8/layout/lProcess1"/>
    <dgm:cxn modelId="{6084FD6E-D248-4F1F-8EDC-1C30AFBACA7A}" srcId="{4E750B45-2BDF-4B25-B7ED-F40ACA7A7D82}" destId="{5E3D27EC-D28D-4634-93C8-590B3571C9B9}" srcOrd="0" destOrd="0" parTransId="{B8AE23EA-67D0-4807-871C-94EBD92F2D13}" sibTransId="{696FCB82-9C30-4D92-8CC5-1C9E6937B926}"/>
    <dgm:cxn modelId="{683FEA71-09F8-4F45-893B-B578FBF309D2}" type="presOf" srcId="{28F2C97E-2B9B-43A4-A9B3-6AA17850AFDE}" destId="{0A12EB62-4161-436E-AF6B-7F214442F255}" srcOrd="0" destOrd="0" presId="urn:microsoft.com/office/officeart/2005/8/layout/lProcess1"/>
    <dgm:cxn modelId="{D1ACDA52-EB95-4731-B0B7-8091F3D1A92E}" type="presOf" srcId="{590FD475-44EA-45F0-ABDB-A40F341D1179}" destId="{D2E56077-89CF-439A-BB05-139F30DA373D}" srcOrd="0" destOrd="0" presId="urn:microsoft.com/office/officeart/2005/8/layout/lProcess1"/>
    <dgm:cxn modelId="{546E2F76-7BCA-4FF6-8F81-5367C34E7989}" type="presOf" srcId="{AD9F2698-C80F-41D9-B3D9-27321EE8A0BB}" destId="{8CBC5EF1-998A-450F-873C-E61031624A91}" srcOrd="0" destOrd="0" presId="urn:microsoft.com/office/officeart/2005/8/layout/lProcess1"/>
    <dgm:cxn modelId="{F9B16356-E587-4DFB-84F5-B5EA0668D15A}" type="presOf" srcId="{B8AE23EA-67D0-4807-871C-94EBD92F2D13}" destId="{9C773B1D-F159-480F-B3C6-3BFC9C932A93}" srcOrd="0" destOrd="0" presId="urn:microsoft.com/office/officeart/2005/8/layout/lProcess1"/>
    <dgm:cxn modelId="{20D2E258-AD2A-446C-99CF-BFCD0BBDBF65}" srcId="{4E750B45-2BDF-4B25-B7ED-F40ACA7A7D82}" destId="{28F2C97E-2B9B-43A4-A9B3-6AA17850AFDE}" srcOrd="1" destOrd="0" parTransId="{84D5C1F5-A79E-4CAC-81F7-BE5E70FC1839}" sibTransId="{C1D9233A-F6D1-4C34-8649-67E772CDE478}"/>
    <dgm:cxn modelId="{D40D5B79-0E58-4089-BEAF-B42C23B4D1FF}" type="presOf" srcId="{7DC1A3BB-262A-4D88-9C32-E497E5701CF6}" destId="{10F42488-9CFB-4D3F-A9D2-56C51F32B2FF}" srcOrd="0" destOrd="0" presId="urn:microsoft.com/office/officeart/2005/8/layout/lProcess1"/>
    <dgm:cxn modelId="{BB169482-9884-48A0-B663-C4FDB3584A1B}" type="presOf" srcId="{696FCB82-9C30-4D92-8CC5-1C9E6937B926}" destId="{09EA26A2-648E-4B1C-BBD5-35EEF809527A}" srcOrd="0" destOrd="0" presId="urn:microsoft.com/office/officeart/2005/8/layout/lProcess1"/>
    <dgm:cxn modelId="{4A30B083-AEB3-48D7-8628-61C9E789A831}" srcId="{090B3A77-86C9-40E0-88C9-84CFF2B960B5}" destId="{4E750B45-2BDF-4B25-B7ED-F40ACA7A7D82}" srcOrd="0" destOrd="0" parTransId="{EC983722-1A7D-4E01-A9AF-57C43149AA7F}" sibTransId="{BB7C92CC-3AEB-4B4A-86D7-2CE152172115}"/>
    <dgm:cxn modelId="{0FAAC684-D219-4E27-8157-8887D9F94FCB}" srcId="{0DCBAB55-6515-4D2E-9ECD-1D7165A6CB2B}" destId="{C712DF73-7CCB-476E-A51D-AF5B3FABB927}" srcOrd="0" destOrd="0" parTransId="{91605BA3-7194-4591-85BA-CC802A6CE62B}" sibTransId="{4745B65C-5858-4267-901C-F159BE02FF42}"/>
    <dgm:cxn modelId="{AC183F8C-3D7D-4DB9-B59B-07213776C90F}" type="presOf" srcId="{09D0A1C9-F3B8-4EAD-AD5A-587E7153A24E}" destId="{6E55FEBE-1D8F-4D79-8CB8-58ACC7A4EA75}" srcOrd="0" destOrd="0" presId="urn:microsoft.com/office/officeart/2005/8/layout/lProcess1"/>
    <dgm:cxn modelId="{8FC8798C-7B5C-456F-AB93-16273D87A987}" type="presOf" srcId="{5E3D27EC-D28D-4634-93C8-590B3571C9B9}" destId="{FA7CE142-F326-4FD2-8716-95293FC40174}" srcOrd="0" destOrd="0" presId="urn:microsoft.com/office/officeart/2005/8/layout/lProcess1"/>
    <dgm:cxn modelId="{E6E21C8E-E21F-4153-AE45-C9720AE29A56}" srcId="{0DCBAB55-6515-4D2E-9ECD-1D7165A6CB2B}" destId="{BAC2B3A7-9A99-406D-846C-70BDAFFC53F0}" srcOrd="1" destOrd="0" parTransId="{EB431E1D-9040-4315-AEAA-7890C2D83878}" sibTransId="{26201A8E-2631-4AA8-9E23-A65D01089864}"/>
    <dgm:cxn modelId="{84713D93-ECD9-4B3C-8366-E1DAC776E73C}" type="presOf" srcId="{C712DF73-7CCB-476E-A51D-AF5B3FABB927}" destId="{AE2249C7-A280-44BC-ABF5-F6CD66581389}" srcOrd="0" destOrd="0" presId="urn:microsoft.com/office/officeart/2005/8/layout/lProcess1"/>
    <dgm:cxn modelId="{C4365297-F21C-4832-9A72-9E84E23419BC}" type="presOf" srcId="{95A5EC81-C6D7-43D3-8D4A-C6AF82143E45}" destId="{36AAC2B4-8EFD-4413-AC5D-81E063FBC2E1}" srcOrd="0" destOrd="0" presId="urn:microsoft.com/office/officeart/2005/8/layout/lProcess1"/>
    <dgm:cxn modelId="{74661C99-5066-4D69-86CA-108C4CE48FB1}" type="presOf" srcId="{F884B597-BBCD-418A-9DE1-2F2D9BF2E3DD}" destId="{C15632FD-B84D-4E1C-BBAD-24140E6CB7E4}" srcOrd="0" destOrd="0" presId="urn:microsoft.com/office/officeart/2005/8/layout/lProcess1"/>
    <dgm:cxn modelId="{E0C188A1-DF4F-42B0-B146-A3FBEB6CE5AF}" srcId="{090B3A77-86C9-40E0-88C9-84CFF2B960B5}" destId="{0D87CD76-4D76-4602-9260-75CDB77FE567}" srcOrd="2" destOrd="0" parTransId="{6671004D-9888-4E80-B83C-0558F4EB0C92}" sibTransId="{4463A267-0DC4-458F-9A37-9EEF9F7F20BE}"/>
    <dgm:cxn modelId="{E72C53B0-FC9B-49B5-90D8-93F5B6231DB0}" type="presOf" srcId="{747540C9-B20B-4492-B528-6B22E0C4CE5D}" destId="{C5316A0C-72EA-4C39-9AA7-D4534B5CEC81}" srcOrd="0" destOrd="0" presId="urn:microsoft.com/office/officeart/2005/8/layout/lProcess1"/>
    <dgm:cxn modelId="{11B7F4B5-F406-4DAB-9E30-6D44B4E57083}" srcId="{0D87CD76-4D76-4602-9260-75CDB77FE567}" destId="{09D0A1C9-F3B8-4EAD-AD5A-587E7153A24E}" srcOrd="0" destOrd="0" parTransId="{34141CBA-5C54-4B81-BF6A-55E0C6DF893E}" sibTransId="{3D287235-CF73-4B13-B3F6-9F8D26CDB35C}"/>
    <dgm:cxn modelId="{9D9705BC-F169-49DB-A9CD-CEF50EA4CFF3}" type="presOf" srcId="{3D287235-CF73-4B13-B3F6-9F8D26CDB35C}" destId="{9B2FBA10-8594-450B-B59B-531F4FFFAB2C}" srcOrd="0" destOrd="0" presId="urn:microsoft.com/office/officeart/2005/8/layout/lProcess1"/>
    <dgm:cxn modelId="{00ADD2C4-C6FE-4656-AE78-E38158BC8E9F}" type="presOf" srcId="{38EF5940-0CC6-4258-BDB7-816C1E4EEB77}" destId="{0CDC0DA9-6BDE-4F84-A916-119295BC2D85}" srcOrd="0" destOrd="0" presId="urn:microsoft.com/office/officeart/2005/8/layout/lProcess1"/>
    <dgm:cxn modelId="{597D62CB-BE04-44C6-ABE9-87C84820B4D1}" type="presOf" srcId="{13424D4B-B01C-4E87-8600-ACEAAA6799E8}" destId="{0532F0D5-47F5-4842-8644-DEDA60288F1E}" srcOrd="0" destOrd="0" presId="urn:microsoft.com/office/officeart/2005/8/layout/lProcess1"/>
    <dgm:cxn modelId="{F92305D3-9E64-45F2-8607-ED3E02D3AB07}" type="presOf" srcId="{4745B65C-5858-4267-901C-F159BE02FF42}" destId="{EDAF6FBB-EDAE-4656-9D10-B1660447F085}" srcOrd="0" destOrd="0" presId="urn:microsoft.com/office/officeart/2005/8/layout/lProcess1"/>
    <dgm:cxn modelId="{A8DBD4D3-C090-43C6-856B-ACFC8368E146}" srcId="{090B3A77-86C9-40E0-88C9-84CFF2B960B5}" destId="{F884B597-BBCD-418A-9DE1-2F2D9BF2E3DD}" srcOrd="1" destOrd="0" parTransId="{DB577388-CA90-414F-9A53-743E509EA6C9}" sibTransId="{26B7A443-EB26-44CA-B736-B8B41AC4C8DE}"/>
    <dgm:cxn modelId="{450CFAD9-C318-45EF-9257-F76B72E5F3E3}" srcId="{0DCBAB55-6515-4D2E-9ECD-1D7165A6CB2B}" destId="{98142DD6-928C-4961-A6BD-E3A9C99336C0}" srcOrd="3" destOrd="0" parTransId="{05BBDD30-73CB-4E43-88C8-0438314E9F9D}" sibTransId="{A10013BB-F51E-4490-AA3F-60C368F19C40}"/>
    <dgm:cxn modelId="{E9DE4EDB-8556-4502-8D89-82833245DF2F}" type="presOf" srcId="{E526407A-E3DB-450C-94C4-F178E446E173}" destId="{A20E2427-A19A-4136-904E-EB88120DF677}" srcOrd="0" destOrd="0" presId="urn:microsoft.com/office/officeart/2005/8/layout/lProcess1"/>
    <dgm:cxn modelId="{EEF4B5E2-8D3D-4F57-9A8C-C82219FA4235}" type="presOf" srcId="{4E750B45-2BDF-4B25-B7ED-F40ACA7A7D82}" destId="{533CB2D7-3B89-4FD4-8CF0-C9C7C59CDFA2}" srcOrd="0" destOrd="0" presId="urn:microsoft.com/office/officeart/2005/8/layout/lProcess1"/>
    <dgm:cxn modelId="{8582DBE2-5D8F-49A0-8AAD-E2409CFBD853}" type="presOf" srcId="{26201A8E-2631-4AA8-9E23-A65D01089864}" destId="{E84B581E-72E1-41A9-A323-834FB486F441}" srcOrd="0" destOrd="0" presId="urn:microsoft.com/office/officeart/2005/8/layout/lProcess1"/>
    <dgm:cxn modelId="{C28701EB-CF6F-4A58-89C9-B025AFA23F28}" type="presOf" srcId="{840A5E0F-3A48-4C47-8847-FBE8ADF7BAF7}" destId="{B38D293C-3792-40BA-AC78-787DD802BDC6}" srcOrd="0" destOrd="0" presId="urn:microsoft.com/office/officeart/2005/8/layout/lProcess1"/>
    <dgm:cxn modelId="{9D2330ED-ADDB-42DE-B688-A2697A401603}" type="presOf" srcId="{090B3A77-86C9-40E0-88C9-84CFF2B960B5}" destId="{F4C2F204-373D-4898-A16C-62F8F8F693D2}" srcOrd="0" destOrd="0" presId="urn:microsoft.com/office/officeart/2005/8/layout/lProcess1"/>
    <dgm:cxn modelId="{75AB1BEE-A411-4BD5-A92D-5D4BFDE62C4B}" srcId="{4E750B45-2BDF-4B25-B7ED-F40ACA7A7D82}" destId="{D028CC01-9837-4046-A79C-62A230210B33}" srcOrd="3" destOrd="0" parTransId="{A792107A-330A-4D9F-906A-B515CDB288D3}" sibTransId="{08A208EB-D630-4373-8534-EFE23278E9D7}"/>
    <dgm:cxn modelId="{3A2407F0-428B-4ED9-A198-4AE3A30E5B06}" srcId="{0DCBAB55-6515-4D2E-9ECD-1D7165A6CB2B}" destId="{F6F6EDB6-3457-492D-930E-82B60C3AD291}" srcOrd="2" destOrd="0" parTransId="{606AF618-ADCF-4EB1-9822-5E4455F7965E}" sibTransId="{747540C9-B20B-4492-B528-6B22E0C4CE5D}"/>
    <dgm:cxn modelId="{A65BCDF5-4D9F-47D7-8971-7B96B6CA8EF3}" type="presOf" srcId="{1479AB4D-B298-47FC-A70C-48F97DB74318}" destId="{D6DB19F8-CA18-479F-B3A6-0CC6F944AAF5}" srcOrd="0" destOrd="0" presId="urn:microsoft.com/office/officeart/2005/8/layout/lProcess1"/>
    <dgm:cxn modelId="{2B4D9FF9-D135-4522-A954-C60BA63971AD}" type="presOf" srcId="{C1D9233A-F6D1-4C34-8649-67E772CDE478}" destId="{AEFCCF79-289C-4505-8E64-5FF5D6CC2481}" srcOrd="0" destOrd="0" presId="urn:microsoft.com/office/officeart/2005/8/layout/lProcess1"/>
    <dgm:cxn modelId="{9A4BD3FB-A0B4-4C66-AF36-1DC402880977}" type="presOf" srcId="{34141CBA-5C54-4B81-BF6A-55E0C6DF893E}" destId="{37CF8027-733E-4EF4-AD35-F0DA8C2F591C}" srcOrd="0" destOrd="0" presId="urn:microsoft.com/office/officeart/2005/8/layout/lProcess1"/>
    <dgm:cxn modelId="{556B78FC-63D1-4AE2-ADC7-91E617C90001}" type="presOf" srcId="{91605BA3-7194-4591-85BA-CC802A6CE62B}" destId="{EDCD592A-89C5-4E0A-94A8-ED5D320D06DD}" srcOrd="0" destOrd="0" presId="urn:microsoft.com/office/officeart/2005/8/layout/lProcess1"/>
    <dgm:cxn modelId="{C1CFF171-6276-4F83-8471-89F095A4B611}" type="presParOf" srcId="{F4C2F204-373D-4898-A16C-62F8F8F693D2}" destId="{D2EC790D-3007-46DC-BE6F-5E348C627A19}" srcOrd="0" destOrd="0" presId="urn:microsoft.com/office/officeart/2005/8/layout/lProcess1"/>
    <dgm:cxn modelId="{D7CDB5E9-C3F5-4DF4-B658-ACE9B0FD952F}" type="presParOf" srcId="{D2EC790D-3007-46DC-BE6F-5E348C627A19}" destId="{533CB2D7-3B89-4FD4-8CF0-C9C7C59CDFA2}" srcOrd="0" destOrd="0" presId="urn:microsoft.com/office/officeart/2005/8/layout/lProcess1"/>
    <dgm:cxn modelId="{00A99ADA-D368-4DED-BA31-B67B9D5AFE98}" type="presParOf" srcId="{D2EC790D-3007-46DC-BE6F-5E348C627A19}" destId="{9C773B1D-F159-480F-B3C6-3BFC9C932A93}" srcOrd="1" destOrd="0" presId="urn:microsoft.com/office/officeart/2005/8/layout/lProcess1"/>
    <dgm:cxn modelId="{D7DFF48F-9BF7-4914-99A5-7A1F97F13F94}" type="presParOf" srcId="{D2EC790D-3007-46DC-BE6F-5E348C627A19}" destId="{FA7CE142-F326-4FD2-8716-95293FC40174}" srcOrd="2" destOrd="0" presId="urn:microsoft.com/office/officeart/2005/8/layout/lProcess1"/>
    <dgm:cxn modelId="{01E2C9CE-2738-44B3-A8DA-703B838283CF}" type="presParOf" srcId="{D2EC790D-3007-46DC-BE6F-5E348C627A19}" destId="{09EA26A2-648E-4B1C-BBD5-35EEF809527A}" srcOrd="3" destOrd="0" presId="urn:microsoft.com/office/officeart/2005/8/layout/lProcess1"/>
    <dgm:cxn modelId="{40A058CB-2709-46DC-BB75-D9D5A09BDABE}" type="presParOf" srcId="{D2EC790D-3007-46DC-BE6F-5E348C627A19}" destId="{0A12EB62-4161-436E-AF6B-7F214442F255}" srcOrd="4" destOrd="0" presId="urn:microsoft.com/office/officeart/2005/8/layout/lProcess1"/>
    <dgm:cxn modelId="{0BB21C9E-A9E8-4EC4-A014-A53427979C80}" type="presParOf" srcId="{D2EC790D-3007-46DC-BE6F-5E348C627A19}" destId="{AEFCCF79-289C-4505-8E64-5FF5D6CC2481}" srcOrd="5" destOrd="0" presId="urn:microsoft.com/office/officeart/2005/8/layout/lProcess1"/>
    <dgm:cxn modelId="{C44A602B-4E60-4363-BD2A-4D04E731C48B}" type="presParOf" srcId="{D2EC790D-3007-46DC-BE6F-5E348C627A19}" destId="{C0E6DC15-037D-488D-9E4E-338BB208129A}" srcOrd="6" destOrd="0" presId="urn:microsoft.com/office/officeart/2005/8/layout/lProcess1"/>
    <dgm:cxn modelId="{C316ABC6-6B76-4BE1-8150-143971B4F209}" type="presParOf" srcId="{D2EC790D-3007-46DC-BE6F-5E348C627A19}" destId="{4707EFB1-C616-4CE4-ABEA-EEBB791C5269}" srcOrd="7" destOrd="0" presId="urn:microsoft.com/office/officeart/2005/8/layout/lProcess1"/>
    <dgm:cxn modelId="{7BAAEC7F-6CA6-48A4-B123-4DBB7935AF97}" type="presParOf" srcId="{D2EC790D-3007-46DC-BE6F-5E348C627A19}" destId="{DC1C1846-AD5C-492D-B5EE-07672F5D2D3B}" srcOrd="8" destOrd="0" presId="urn:microsoft.com/office/officeart/2005/8/layout/lProcess1"/>
    <dgm:cxn modelId="{D1B13D90-4264-4073-B69A-D607229A64C0}" type="presParOf" srcId="{F4C2F204-373D-4898-A16C-62F8F8F693D2}" destId="{2E0296FE-4DEC-42AE-863D-D1B57E2517AC}" srcOrd="1" destOrd="0" presId="urn:microsoft.com/office/officeart/2005/8/layout/lProcess1"/>
    <dgm:cxn modelId="{A2735448-8AC4-44FD-A8AA-7529F763BDD2}" type="presParOf" srcId="{F4C2F204-373D-4898-A16C-62F8F8F693D2}" destId="{FEEDB5A0-EDE2-459E-9C55-4BE68B0DDCD4}" srcOrd="2" destOrd="0" presId="urn:microsoft.com/office/officeart/2005/8/layout/lProcess1"/>
    <dgm:cxn modelId="{3395EC23-F84E-43EC-AC01-1235075A1E13}" type="presParOf" srcId="{FEEDB5A0-EDE2-459E-9C55-4BE68B0DDCD4}" destId="{C15632FD-B84D-4E1C-BBAD-24140E6CB7E4}" srcOrd="0" destOrd="0" presId="urn:microsoft.com/office/officeart/2005/8/layout/lProcess1"/>
    <dgm:cxn modelId="{CCC38679-E1F2-4D43-8597-C6CEFC5CBC1F}" type="presParOf" srcId="{FEEDB5A0-EDE2-459E-9C55-4BE68B0DDCD4}" destId="{36AAC2B4-8EFD-4413-AC5D-81E063FBC2E1}" srcOrd="1" destOrd="0" presId="urn:microsoft.com/office/officeart/2005/8/layout/lProcess1"/>
    <dgm:cxn modelId="{9310A059-4371-4943-8F4E-519C686861A2}" type="presParOf" srcId="{FEEDB5A0-EDE2-459E-9C55-4BE68B0DDCD4}" destId="{0532F0D5-47F5-4842-8644-DEDA60288F1E}" srcOrd="2" destOrd="0" presId="urn:microsoft.com/office/officeart/2005/8/layout/lProcess1"/>
    <dgm:cxn modelId="{8F45338E-F3D8-4BEC-8F3F-9FCB70CE6431}" type="presParOf" srcId="{FEEDB5A0-EDE2-459E-9C55-4BE68B0DDCD4}" destId="{16A84AED-AEC3-4549-A607-AC58B20723D6}" srcOrd="3" destOrd="0" presId="urn:microsoft.com/office/officeart/2005/8/layout/lProcess1"/>
    <dgm:cxn modelId="{8DFAC881-A0DA-4A14-86E8-18B717AEB156}" type="presParOf" srcId="{FEEDB5A0-EDE2-459E-9C55-4BE68B0DDCD4}" destId="{D8054328-1082-40AC-A968-CF8485C77088}" srcOrd="4" destOrd="0" presId="urn:microsoft.com/office/officeart/2005/8/layout/lProcess1"/>
    <dgm:cxn modelId="{4779EA6B-7286-4783-B034-76C51498A325}" type="presParOf" srcId="{FEEDB5A0-EDE2-459E-9C55-4BE68B0DDCD4}" destId="{10F42488-9CFB-4D3F-A9D2-56C51F32B2FF}" srcOrd="5" destOrd="0" presId="urn:microsoft.com/office/officeart/2005/8/layout/lProcess1"/>
    <dgm:cxn modelId="{4D0DD579-C2DD-45C1-9694-A529BAFA412A}" type="presParOf" srcId="{FEEDB5A0-EDE2-459E-9C55-4BE68B0DDCD4}" destId="{D6DB19F8-CA18-479F-B3A6-0CC6F944AAF5}" srcOrd="6" destOrd="0" presId="urn:microsoft.com/office/officeart/2005/8/layout/lProcess1"/>
    <dgm:cxn modelId="{FF1B91BA-AC6F-4533-8BBB-1A206A758611}" type="presParOf" srcId="{F4C2F204-373D-4898-A16C-62F8F8F693D2}" destId="{C1E95AF7-744A-4C76-B80C-6E7F8223E501}" srcOrd="3" destOrd="0" presId="urn:microsoft.com/office/officeart/2005/8/layout/lProcess1"/>
    <dgm:cxn modelId="{CC42E9E9-F4D6-46D7-B3EF-168083267FF8}" type="presParOf" srcId="{F4C2F204-373D-4898-A16C-62F8F8F693D2}" destId="{A630005F-2DAD-4DA2-9074-C866FF2B4F85}" srcOrd="4" destOrd="0" presId="urn:microsoft.com/office/officeart/2005/8/layout/lProcess1"/>
    <dgm:cxn modelId="{4A8F748E-5CF1-418B-917D-81A21667DDF6}" type="presParOf" srcId="{A630005F-2DAD-4DA2-9074-C866FF2B4F85}" destId="{ACC4415D-294E-48B3-BD5A-E828551D2D5B}" srcOrd="0" destOrd="0" presId="urn:microsoft.com/office/officeart/2005/8/layout/lProcess1"/>
    <dgm:cxn modelId="{1559FB19-E2E4-49CE-A683-196BFF8ED96E}" type="presParOf" srcId="{A630005F-2DAD-4DA2-9074-C866FF2B4F85}" destId="{37CF8027-733E-4EF4-AD35-F0DA8C2F591C}" srcOrd="1" destOrd="0" presId="urn:microsoft.com/office/officeart/2005/8/layout/lProcess1"/>
    <dgm:cxn modelId="{2F1734B2-A175-4908-B431-91A016C3CCC4}" type="presParOf" srcId="{A630005F-2DAD-4DA2-9074-C866FF2B4F85}" destId="{6E55FEBE-1D8F-4D79-8CB8-58ACC7A4EA75}" srcOrd="2" destOrd="0" presId="urn:microsoft.com/office/officeart/2005/8/layout/lProcess1"/>
    <dgm:cxn modelId="{88F1FE06-D489-44E7-8EB9-6ADB31B1F32A}" type="presParOf" srcId="{A630005F-2DAD-4DA2-9074-C866FF2B4F85}" destId="{9B2FBA10-8594-450B-B59B-531F4FFFAB2C}" srcOrd="3" destOrd="0" presId="urn:microsoft.com/office/officeart/2005/8/layout/lProcess1"/>
    <dgm:cxn modelId="{B5E5007D-9F32-46B9-B6FF-E71CB7DB70A9}" type="presParOf" srcId="{A630005F-2DAD-4DA2-9074-C866FF2B4F85}" destId="{D2E56077-89CF-439A-BB05-139F30DA373D}" srcOrd="4" destOrd="0" presId="urn:microsoft.com/office/officeart/2005/8/layout/lProcess1"/>
    <dgm:cxn modelId="{4AE302F8-D802-4854-B83F-87B365EB7AED}" type="presParOf" srcId="{A630005F-2DAD-4DA2-9074-C866FF2B4F85}" destId="{B38D293C-3792-40BA-AC78-787DD802BDC6}" srcOrd="5" destOrd="0" presId="urn:microsoft.com/office/officeart/2005/8/layout/lProcess1"/>
    <dgm:cxn modelId="{DDDBF0AC-2F74-4AF9-9926-E7CA7CF67E97}" type="presParOf" srcId="{A630005F-2DAD-4DA2-9074-C866FF2B4F85}" destId="{0CDC0DA9-6BDE-4F84-A916-119295BC2D85}" srcOrd="6" destOrd="0" presId="urn:microsoft.com/office/officeart/2005/8/layout/lProcess1"/>
    <dgm:cxn modelId="{7E08D283-85C3-418D-AF1D-366D6AD5996C}" type="presParOf" srcId="{A630005F-2DAD-4DA2-9074-C866FF2B4F85}" destId="{A20E2427-A19A-4136-904E-EB88120DF677}" srcOrd="7" destOrd="0" presId="urn:microsoft.com/office/officeart/2005/8/layout/lProcess1"/>
    <dgm:cxn modelId="{FED83786-C617-4AE8-93C0-64B54AD0C06D}" type="presParOf" srcId="{A630005F-2DAD-4DA2-9074-C866FF2B4F85}" destId="{8CBC5EF1-998A-450F-873C-E61031624A91}" srcOrd="8" destOrd="0" presId="urn:microsoft.com/office/officeart/2005/8/layout/lProcess1"/>
    <dgm:cxn modelId="{38A31785-EC7C-4E53-98BF-188A8C7880FF}" type="presParOf" srcId="{F4C2F204-373D-4898-A16C-62F8F8F693D2}" destId="{91F6B664-046F-47F4-9F1F-4B56F963FA07}" srcOrd="5" destOrd="0" presId="urn:microsoft.com/office/officeart/2005/8/layout/lProcess1"/>
    <dgm:cxn modelId="{1EC483D6-FE03-4163-B507-DE08B5EFBEC1}" type="presParOf" srcId="{F4C2F204-373D-4898-A16C-62F8F8F693D2}" destId="{B896DDEF-6539-4FD6-B347-E51680A218E4}" srcOrd="6" destOrd="0" presId="urn:microsoft.com/office/officeart/2005/8/layout/lProcess1"/>
    <dgm:cxn modelId="{1AFE60E7-5CCD-47B8-A2C1-BBEDCF5869EC}" type="presParOf" srcId="{B896DDEF-6539-4FD6-B347-E51680A218E4}" destId="{388B5ED6-C064-4930-994B-2F8F483D83E9}" srcOrd="0" destOrd="0" presId="urn:microsoft.com/office/officeart/2005/8/layout/lProcess1"/>
    <dgm:cxn modelId="{3B6F35C9-7E25-4AFA-9C0A-C02CF872EBCE}" type="presParOf" srcId="{B896DDEF-6539-4FD6-B347-E51680A218E4}" destId="{EDCD592A-89C5-4E0A-94A8-ED5D320D06DD}" srcOrd="1" destOrd="0" presId="urn:microsoft.com/office/officeart/2005/8/layout/lProcess1"/>
    <dgm:cxn modelId="{B120EA57-7EBF-43D9-8DFF-421C10431964}" type="presParOf" srcId="{B896DDEF-6539-4FD6-B347-E51680A218E4}" destId="{AE2249C7-A280-44BC-ABF5-F6CD66581389}" srcOrd="2" destOrd="0" presId="urn:microsoft.com/office/officeart/2005/8/layout/lProcess1"/>
    <dgm:cxn modelId="{6263BB67-2910-4C5A-A59A-080E236E9FE9}" type="presParOf" srcId="{B896DDEF-6539-4FD6-B347-E51680A218E4}" destId="{EDAF6FBB-EDAE-4656-9D10-B1660447F085}" srcOrd="3" destOrd="0" presId="urn:microsoft.com/office/officeart/2005/8/layout/lProcess1"/>
    <dgm:cxn modelId="{3C045326-90B1-457E-BBA5-E249E1D28C56}" type="presParOf" srcId="{B896DDEF-6539-4FD6-B347-E51680A218E4}" destId="{DFB12992-B57D-4F7E-9EE9-EB251D8C8C43}" srcOrd="4" destOrd="0" presId="urn:microsoft.com/office/officeart/2005/8/layout/lProcess1"/>
    <dgm:cxn modelId="{B82CFC3C-322C-453D-B5EC-3A0634187FEA}" type="presParOf" srcId="{B896DDEF-6539-4FD6-B347-E51680A218E4}" destId="{E84B581E-72E1-41A9-A323-834FB486F441}" srcOrd="5" destOrd="0" presId="urn:microsoft.com/office/officeart/2005/8/layout/lProcess1"/>
    <dgm:cxn modelId="{1162C217-53FF-4FDA-9E26-E18ECF6A453A}" type="presParOf" srcId="{B896DDEF-6539-4FD6-B347-E51680A218E4}" destId="{699D622A-5071-4465-93D5-331C0858B9AF}" srcOrd="6" destOrd="0" presId="urn:microsoft.com/office/officeart/2005/8/layout/lProcess1"/>
    <dgm:cxn modelId="{DE2A2D17-F90F-40B6-9F0F-375205A7E710}" type="presParOf" srcId="{B896DDEF-6539-4FD6-B347-E51680A218E4}" destId="{C5316A0C-72EA-4C39-9AA7-D4534B5CEC81}" srcOrd="7" destOrd="0" presId="urn:microsoft.com/office/officeart/2005/8/layout/lProcess1"/>
    <dgm:cxn modelId="{AA6EF41E-82C7-4385-81D9-CF586CC4D6E9}" type="presParOf" srcId="{B896DDEF-6539-4FD6-B347-E51680A218E4}" destId="{33FD4796-B0BA-43A8-A8D5-34645F415695}" srcOrd="8"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524A4B-55D7-45BA-BD68-7E6E9F36EFC9}" type="doc">
      <dgm:prSet loTypeId="urn:microsoft.com/office/officeart/2005/8/layout/pyramid4" loCatId="relationship" qsTypeId="urn:microsoft.com/office/officeart/2005/8/quickstyle/simple1" qsCatId="simple" csTypeId="urn:microsoft.com/office/officeart/2005/8/colors/colorful1#1" csCatId="colorful" phldr="1"/>
      <dgm:spPr/>
      <dgm:t>
        <a:bodyPr/>
        <a:lstStyle/>
        <a:p>
          <a:endParaRPr lang="en-GB"/>
        </a:p>
      </dgm:t>
    </dgm:pt>
    <dgm:pt modelId="{0AB4F07A-CCC5-4972-B04C-88EA6E6DA390}">
      <dgm:prSet phldrT="[Text]" custT="1"/>
      <dgm:spPr/>
      <dgm:t>
        <a:bodyPr/>
        <a:lstStyle/>
        <a:p>
          <a:r>
            <a:rPr lang="en-GB" sz="1700" b="1" dirty="0"/>
            <a:t>Practices to implement as many as they wish</a:t>
          </a:r>
        </a:p>
      </dgm:t>
    </dgm:pt>
    <dgm:pt modelId="{281A143F-ACA9-46F0-82D4-D06414C14E74}" type="parTrans" cxnId="{B5F5D556-B988-44AF-8997-39A26337E8F4}">
      <dgm:prSet/>
      <dgm:spPr/>
      <dgm:t>
        <a:bodyPr/>
        <a:lstStyle/>
        <a:p>
          <a:endParaRPr lang="en-GB" sz="1700" b="1"/>
        </a:p>
      </dgm:t>
    </dgm:pt>
    <dgm:pt modelId="{50DED19B-A4D6-4759-9A7C-6074BA1F70BD}" type="sibTrans" cxnId="{B5F5D556-B988-44AF-8997-39A26337E8F4}">
      <dgm:prSet/>
      <dgm:spPr/>
      <dgm:t>
        <a:bodyPr/>
        <a:lstStyle/>
        <a:p>
          <a:endParaRPr lang="en-GB" sz="1700" b="1"/>
        </a:p>
      </dgm:t>
    </dgm:pt>
    <dgm:pt modelId="{651969A6-0E00-4309-90C8-30FDDFF7A148}">
      <dgm:prSet phldrT="[Text]" custT="1"/>
      <dgm:spPr/>
      <dgm:t>
        <a:bodyPr/>
        <a:lstStyle/>
        <a:p>
          <a:r>
            <a:rPr lang="en-GB" sz="1700" b="1" dirty="0"/>
            <a:t>BMA vote results are in</a:t>
          </a:r>
        </a:p>
      </dgm:t>
    </dgm:pt>
    <dgm:pt modelId="{9FAD5846-C25C-4BCA-9EE4-1BEC7F136139}" type="parTrans" cxnId="{09FE4089-97CC-4C01-9E44-29F6E9FCF6CC}">
      <dgm:prSet/>
      <dgm:spPr/>
      <dgm:t>
        <a:bodyPr/>
        <a:lstStyle/>
        <a:p>
          <a:endParaRPr lang="en-GB" sz="1700" b="1"/>
        </a:p>
      </dgm:t>
    </dgm:pt>
    <dgm:pt modelId="{8BA22B0C-C5AF-4353-A917-901ABCDC8DE8}" type="sibTrans" cxnId="{09FE4089-97CC-4C01-9E44-29F6E9FCF6CC}">
      <dgm:prSet/>
      <dgm:spPr/>
      <dgm:t>
        <a:bodyPr/>
        <a:lstStyle/>
        <a:p>
          <a:endParaRPr lang="en-GB" sz="1700" b="1"/>
        </a:p>
      </dgm:t>
    </dgm:pt>
    <dgm:pt modelId="{EE0D3802-88C6-4B41-9AD5-40A55D7C56B4}">
      <dgm:prSet phldrT="[Text]" custT="1"/>
      <dgm:spPr/>
      <dgm:t>
        <a:bodyPr/>
        <a:lstStyle/>
        <a:p>
          <a:r>
            <a:rPr lang="en-GB" sz="1700" b="1" dirty="0"/>
            <a:t>98.3% voted in favour</a:t>
          </a:r>
        </a:p>
      </dgm:t>
    </dgm:pt>
    <dgm:pt modelId="{F19BAC55-B816-4F4C-82DA-380FAC62BA38}" type="parTrans" cxnId="{3DBE40D1-439B-4947-A4BF-6F4762F74791}">
      <dgm:prSet/>
      <dgm:spPr/>
      <dgm:t>
        <a:bodyPr/>
        <a:lstStyle/>
        <a:p>
          <a:endParaRPr lang="en-GB" sz="1700" b="1"/>
        </a:p>
      </dgm:t>
    </dgm:pt>
    <dgm:pt modelId="{0A811182-5ED4-4A53-9C74-061B64C60F3B}" type="sibTrans" cxnId="{3DBE40D1-439B-4947-A4BF-6F4762F74791}">
      <dgm:prSet/>
      <dgm:spPr/>
      <dgm:t>
        <a:bodyPr/>
        <a:lstStyle/>
        <a:p>
          <a:endParaRPr lang="en-GB" sz="1700" b="1"/>
        </a:p>
      </dgm:t>
    </dgm:pt>
    <dgm:pt modelId="{33CA1EB6-AF99-4826-9271-FA7F542E8079}">
      <dgm:prSet phldrT="[Text]" custT="1"/>
      <dgm:spPr/>
      <dgm:t>
        <a:bodyPr/>
        <a:lstStyle/>
        <a:p>
          <a:r>
            <a:rPr lang="en-GB" sz="1700" b="1" dirty="0"/>
            <a:t>List of 10 actions to choose from</a:t>
          </a:r>
        </a:p>
      </dgm:t>
    </dgm:pt>
    <dgm:pt modelId="{D872558A-C280-4C2D-AFEC-03B63BA86E72}" type="parTrans" cxnId="{F3C7BD09-9FDC-40CC-BA32-113015029C07}">
      <dgm:prSet/>
      <dgm:spPr/>
      <dgm:t>
        <a:bodyPr/>
        <a:lstStyle/>
        <a:p>
          <a:endParaRPr lang="en-GB" sz="1700" b="1"/>
        </a:p>
      </dgm:t>
    </dgm:pt>
    <dgm:pt modelId="{07CA4315-1984-4386-894D-B4FC1C1FE7CC}" type="sibTrans" cxnId="{F3C7BD09-9FDC-40CC-BA32-113015029C07}">
      <dgm:prSet/>
      <dgm:spPr/>
      <dgm:t>
        <a:bodyPr/>
        <a:lstStyle/>
        <a:p>
          <a:endParaRPr lang="en-GB" sz="1700" b="1"/>
        </a:p>
      </dgm:t>
    </dgm:pt>
    <dgm:pt modelId="{0BCFD163-0933-465F-8342-BA14BF509DD3}" type="pres">
      <dgm:prSet presAssocID="{9C524A4B-55D7-45BA-BD68-7E6E9F36EFC9}" presName="compositeShape" presStyleCnt="0">
        <dgm:presLayoutVars>
          <dgm:chMax val="9"/>
          <dgm:dir/>
          <dgm:resizeHandles val="exact"/>
        </dgm:presLayoutVars>
      </dgm:prSet>
      <dgm:spPr/>
    </dgm:pt>
    <dgm:pt modelId="{2FB6AF44-7998-41A1-8DBE-4234BC90FD01}" type="pres">
      <dgm:prSet presAssocID="{9C524A4B-55D7-45BA-BD68-7E6E9F36EFC9}" presName="triangle1" presStyleLbl="node1" presStyleIdx="0" presStyleCnt="4">
        <dgm:presLayoutVars>
          <dgm:bulletEnabled val="1"/>
        </dgm:presLayoutVars>
      </dgm:prSet>
      <dgm:spPr/>
    </dgm:pt>
    <dgm:pt modelId="{D84E9536-698A-44B7-8CC1-61AD6137B914}" type="pres">
      <dgm:prSet presAssocID="{9C524A4B-55D7-45BA-BD68-7E6E9F36EFC9}" presName="triangle2" presStyleLbl="node1" presStyleIdx="1" presStyleCnt="4">
        <dgm:presLayoutVars>
          <dgm:bulletEnabled val="1"/>
        </dgm:presLayoutVars>
      </dgm:prSet>
      <dgm:spPr/>
    </dgm:pt>
    <dgm:pt modelId="{3D6B083E-79FD-4F24-9E7A-03A61352EC01}" type="pres">
      <dgm:prSet presAssocID="{9C524A4B-55D7-45BA-BD68-7E6E9F36EFC9}" presName="triangle3" presStyleLbl="node1" presStyleIdx="2" presStyleCnt="4">
        <dgm:presLayoutVars>
          <dgm:bulletEnabled val="1"/>
        </dgm:presLayoutVars>
      </dgm:prSet>
      <dgm:spPr/>
    </dgm:pt>
    <dgm:pt modelId="{F5E39FB6-8174-489F-8A06-E74706CF4A64}" type="pres">
      <dgm:prSet presAssocID="{9C524A4B-55D7-45BA-BD68-7E6E9F36EFC9}" presName="triangle4" presStyleLbl="node1" presStyleIdx="3" presStyleCnt="4">
        <dgm:presLayoutVars>
          <dgm:bulletEnabled val="1"/>
        </dgm:presLayoutVars>
      </dgm:prSet>
      <dgm:spPr/>
    </dgm:pt>
  </dgm:ptLst>
  <dgm:cxnLst>
    <dgm:cxn modelId="{F3C7BD09-9FDC-40CC-BA32-113015029C07}" srcId="{9C524A4B-55D7-45BA-BD68-7E6E9F36EFC9}" destId="{33CA1EB6-AF99-4826-9271-FA7F542E8079}" srcOrd="3" destOrd="0" parTransId="{D872558A-C280-4C2D-AFEC-03B63BA86E72}" sibTransId="{07CA4315-1984-4386-894D-B4FC1C1FE7CC}"/>
    <dgm:cxn modelId="{A327AD49-0E97-49B1-84C6-2499E9208FD7}" type="presOf" srcId="{33CA1EB6-AF99-4826-9271-FA7F542E8079}" destId="{F5E39FB6-8174-489F-8A06-E74706CF4A64}" srcOrd="0" destOrd="0" presId="urn:microsoft.com/office/officeart/2005/8/layout/pyramid4"/>
    <dgm:cxn modelId="{B5F5D556-B988-44AF-8997-39A26337E8F4}" srcId="{9C524A4B-55D7-45BA-BD68-7E6E9F36EFC9}" destId="{0AB4F07A-CCC5-4972-B04C-88EA6E6DA390}" srcOrd="2" destOrd="0" parTransId="{281A143F-ACA9-46F0-82D4-D06414C14E74}" sibTransId="{50DED19B-A4D6-4759-9A7C-6074BA1F70BD}"/>
    <dgm:cxn modelId="{9098AC82-16E7-4EAF-96BF-10D6B5D0696D}" type="presOf" srcId="{EE0D3802-88C6-4B41-9AD5-40A55D7C56B4}" destId="{D84E9536-698A-44B7-8CC1-61AD6137B914}" srcOrd="0" destOrd="0" presId="urn:microsoft.com/office/officeart/2005/8/layout/pyramid4"/>
    <dgm:cxn modelId="{09FE4089-97CC-4C01-9E44-29F6E9FCF6CC}" srcId="{9C524A4B-55D7-45BA-BD68-7E6E9F36EFC9}" destId="{651969A6-0E00-4309-90C8-30FDDFF7A148}" srcOrd="0" destOrd="0" parTransId="{9FAD5846-C25C-4BCA-9EE4-1BEC7F136139}" sibTransId="{8BA22B0C-C5AF-4353-A917-901ABCDC8DE8}"/>
    <dgm:cxn modelId="{A2AC52A9-CA24-48D3-A636-4089750E8E6F}" type="presOf" srcId="{651969A6-0E00-4309-90C8-30FDDFF7A148}" destId="{2FB6AF44-7998-41A1-8DBE-4234BC90FD01}" srcOrd="0" destOrd="0" presId="urn:microsoft.com/office/officeart/2005/8/layout/pyramid4"/>
    <dgm:cxn modelId="{3DBE40D1-439B-4947-A4BF-6F4762F74791}" srcId="{9C524A4B-55D7-45BA-BD68-7E6E9F36EFC9}" destId="{EE0D3802-88C6-4B41-9AD5-40A55D7C56B4}" srcOrd="1" destOrd="0" parTransId="{F19BAC55-B816-4F4C-82DA-380FAC62BA38}" sibTransId="{0A811182-5ED4-4A53-9C74-061B64C60F3B}"/>
    <dgm:cxn modelId="{2007D9D2-C6DC-49BE-963A-072C1EB6ABA1}" type="presOf" srcId="{9C524A4B-55D7-45BA-BD68-7E6E9F36EFC9}" destId="{0BCFD163-0933-465F-8342-BA14BF509DD3}" srcOrd="0" destOrd="0" presId="urn:microsoft.com/office/officeart/2005/8/layout/pyramid4"/>
    <dgm:cxn modelId="{891365D9-C551-43BA-9DC7-F05AC06D3012}" type="presOf" srcId="{0AB4F07A-CCC5-4972-B04C-88EA6E6DA390}" destId="{3D6B083E-79FD-4F24-9E7A-03A61352EC01}" srcOrd="0" destOrd="0" presId="urn:microsoft.com/office/officeart/2005/8/layout/pyramid4"/>
    <dgm:cxn modelId="{108BA0E9-8656-469D-83AF-FE653C5B44F3}" type="presParOf" srcId="{0BCFD163-0933-465F-8342-BA14BF509DD3}" destId="{2FB6AF44-7998-41A1-8DBE-4234BC90FD01}" srcOrd="0" destOrd="0" presId="urn:microsoft.com/office/officeart/2005/8/layout/pyramid4"/>
    <dgm:cxn modelId="{9C148B63-60B6-4381-A49D-63EA24C96C89}" type="presParOf" srcId="{0BCFD163-0933-465F-8342-BA14BF509DD3}" destId="{D84E9536-698A-44B7-8CC1-61AD6137B914}" srcOrd="1" destOrd="0" presId="urn:microsoft.com/office/officeart/2005/8/layout/pyramid4"/>
    <dgm:cxn modelId="{F14BCA2E-BA1C-4DC3-9B6B-DAE4A44BC746}" type="presParOf" srcId="{0BCFD163-0933-465F-8342-BA14BF509DD3}" destId="{3D6B083E-79FD-4F24-9E7A-03A61352EC01}" srcOrd="2" destOrd="0" presId="urn:microsoft.com/office/officeart/2005/8/layout/pyramid4"/>
    <dgm:cxn modelId="{ECC4C462-D7A7-4D2A-A0FA-8420DAA11151}" type="presParOf" srcId="{0BCFD163-0933-465F-8342-BA14BF509DD3}" destId="{F5E39FB6-8174-489F-8A06-E74706CF4A64}"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89A9E6-E735-4CF0-90A0-5C206F49CBA4}" type="doc">
      <dgm:prSet loTypeId="urn:microsoft.com/office/officeart/2005/8/layout/default#2" loCatId="list" qsTypeId="urn:microsoft.com/office/officeart/2005/8/quickstyle/simple1" qsCatId="simple" csTypeId="urn:microsoft.com/office/officeart/2005/8/colors/accent1_3" csCatId="accent1" phldr="1"/>
      <dgm:spPr/>
      <dgm:t>
        <a:bodyPr/>
        <a:lstStyle/>
        <a:p>
          <a:endParaRPr lang="en-GB"/>
        </a:p>
      </dgm:t>
    </dgm:pt>
    <dgm:pt modelId="{DE7A0654-C207-496E-8546-19D43EE63FCC}">
      <dgm:prSet phldrT="[Text]"/>
      <dgm:spPr/>
      <dgm:t>
        <a:bodyPr/>
        <a:lstStyle/>
        <a:p>
          <a:r>
            <a:rPr lang="en-GB" dirty="0"/>
            <a:t>Limit daily patient counts per clinician to the UEMO recommended safe level (25)</a:t>
          </a:r>
        </a:p>
      </dgm:t>
    </dgm:pt>
    <dgm:pt modelId="{69CE0E62-7BCF-415F-B8C6-2185F6D2D66B}" type="parTrans" cxnId="{B821063D-16BD-480D-86FB-9013551ECF23}">
      <dgm:prSet/>
      <dgm:spPr/>
      <dgm:t>
        <a:bodyPr/>
        <a:lstStyle/>
        <a:p>
          <a:endParaRPr lang="en-GB"/>
        </a:p>
      </dgm:t>
    </dgm:pt>
    <dgm:pt modelId="{02770BEA-E17E-425C-B218-490C2B56C209}" type="sibTrans" cxnId="{B821063D-16BD-480D-86FB-9013551ECF23}">
      <dgm:prSet/>
      <dgm:spPr/>
      <dgm:t>
        <a:bodyPr/>
        <a:lstStyle/>
        <a:p>
          <a:endParaRPr lang="en-GB"/>
        </a:p>
      </dgm:t>
    </dgm:pt>
    <dgm:pt modelId="{8EFA67B1-FC36-4B1E-B5F2-AA45B8891616}">
      <dgm:prSet phldrT="[Text]"/>
      <dgm:spPr/>
      <dgm:t>
        <a:bodyPr/>
        <a:lstStyle/>
        <a:p>
          <a:r>
            <a:rPr lang="en-GB" dirty="0"/>
            <a:t>Will we divert patients to urgent care once daily capacity has been reached</a:t>
          </a:r>
        </a:p>
      </dgm:t>
    </dgm:pt>
    <dgm:pt modelId="{16B393D3-7849-42EE-A0F9-71AA03E7FE2A}" type="parTrans" cxnId="{BCC70A19-EB5F-4056-B123-CDD833C7C1E8}">
      <dgm:prSet/>
      <dgm:spPr/>
      <dgm:t>
        <a:bodyPr/>
        <a:lstStyle/>
        <a:p>
          <a:endParaRPr lang="en-GB"/>
        </a:p>
      </dgm:t>
    </dgm:pt>
    <dgm:pt modelId="{68CE84AC-EF11-4D47-B0C9-EC345CBE4634}" type="sibTrans" cxnId="{BCC70A19-EB5F-4056-B123-CDD833C7C1E8}">
      <dgm:prSet/>
      <dgm:spPr/>
      <dgm:t>
        <a:bodyPr/>
        <a:lstStyle/>
        <a:p>
          <a:endParaRPr lang="en-GB"/>
        </a:p>
      </dgm:t>
    </dgm:pt>
    <dgm:pt modelId="{DB3A4A91-8C00-41DC-A087-F10B8207F87E}">
      <dgm:prSet phldrT="[Text]"/>
      <dgm:spPr/>
      <dgm:t>
        <a:bodyPr/>
        <a:lstStyle/>
        <a:p>
          <a:r>
            <a:rPr lang="en-GB" dirty="0"/>
            <a:t>Stop engaging with eRS A&amp;G pathways</a:t>
          </a:r>
        </a:p>
      </dgm:t>
    </dgm:pt>
    <dgm:pt modelId="{71427474-7336-424C-8F9A-7F75BB245D72}" type="parTrans" cxnId="{D36EB2F5-A1D9-4F45-9B78-FE99AF154CC1}">
      <dgm:prSet/>
      <dgm:spPr/>
      <dgm:t>
        <a:bodyPr/>
        <a:lstStyle/>
        <a:p>
          <a:endParaRPr lang="en-GB"/>
        </a:p>
      </dgm:t>
    </dgm:pt>
    <dgm:pt modelId="{998B73AF-C72A-45C2-AFE3-DBAB90B7AE4B}" type="sibTrans" cxnId="{D36EB2F5-A1D9-4F45-9B78-FE99AF154CC1}">
      <dgm:prSet/>
      <dgm:spPr/>
      <dgm:t>
        <a:bodyPr/>
        <a:lstStyle/>
        <a:p>
          <a:endParaRPr lang="en-GB"/>
        </a:p>
      </dgm:t>
    </dgm:pt>
    <dgm:pt modelId="{83FDB795-DCF3-4E83-BD3E-6044776D9C65}">
      <dgm:prSet phldrT="[Text]"/>
      <dgm:spPr/>
      <dgm:t>
        <a:bodyPr/>
        <a:lstStyle/>
        <a:p>
          <a:r>
            <a:rPr lang="en-GB" dirty="0"/>
            <a:t>Serve notice on any voluntary services that plug local commissioning gaps</a:t>
          </a:r>
        </a:p>
      </dgm:t>
    </dgm:pt>
    <dgm:pt modelId="{D8A1C348-C930-46F9-BB80-FE2422ED7439}" type="parTrans" cxnId="{62E1BE13-1D6E-4728-BFBC-9FE1CB6F543C}">
      <dgm:prSet/>
      <dgm:spPr/>
      <dgm:t>
        <a:bodyPr/>
        <a:lstStyle/>
        <a:p>
          <a:endParaRPr lang="en-GB"/>
        </a:p>
      </dgm:t>
    </dgm:pt>
    <dgm:pt modelId="{1589E641-220D-462F-BA64-49BEFC1E2C4F}" type="sibTrans" cxnId="{62E1BE13-1D6E-4728-BFBC-9FE1CB6F543C}">
      <dgm:prSet/>
      <dgm:spPr/>
      <dgm:t>
        <a:bodyPr/>
        <a:lstStyle/>
        <a:p>
          <a:endParaRPr lang="en-GB"/>
        </a:p>
      </dgm:t>
    </dgm:pt>
    <dgm:pt modelId="{809E2A60-BAAA-4E73-9C59-6E41B1473480}">
      <dgm:prSet phldrT="[Text]"/>
      <dgm:spPr/>
      <dgm:t>
        <a:bodyPr/>
        <a:lstStyle/>
        <a:p>
          <a:r>
            <a:rPr lang="en-GB" dirty="0"/>
            <a:t>Stop rationing referrals, investigations and admissions (refer etc when clinically appropriate, not use PRISM forms)</a:t>
          </a:r>
        </a:p>
      </dgm:t>
    </dgm:pt>
    <dgm:pt modelId="{A6B66B43-4727-4509-85DA-6766CEE1D6C4}" type="parTrans" cxnId="{D97C966C-DAF1-4071-B4C8-AE5BC1FB99D8}">
      <dgm:prSet/>
      <dgm:spPr/>
      <dgm:t>
        <a:bodyPr/>
        <a:lstStyle/>
        <a:p>
          <a:endParaRPr lang="en-GB"/>
        </a:p>
      </dgm:t>
    </dgm:pt>
    <dgm:pt modelId="{9BD64962-CDDC-4E17-8DA0-DC0E2B3F1E07}" type="sibTrans" cxnId="{D97C966C-DAF1-4071-B4C8-AE5BC1FB99D8}">
      <dgm:prSet/>
      <dgm:spPr/>
      <dgm:t>
        <a:bodyPr/>
        <a:lstStyle/>
        <a:p>
          <a:endParaRPr lang="en-GB"/>
        </a:p>
      </dgm:t>
    </dgm:pt>
    <dgm:pt modelId="{4125563C-A521-4B5C-A668-838D8BBFEF91}">
      <dgm:prSet/>
      <dgm:spPr/>
      <dgm:t>
        <a:bodyPr/>
        <a:lstStyle/>
        <a:p>
          <a:r>
            <a:rPr lang="en-GB" dirty="0"/>
            <a:t>Switch off GP Connect Update Record functionality that permits data entry by third party providers</a:t>
          </a:r>
        </a:p>
      </dgm:t>
    </dgm:pt>
    <dgm:pt modelId="{649403BF-F728-4F39-9B68-3D018A733224}" type="parTrans" cxnId="{D93DEBBD-23EA-4678-8A0B-9D9F159A7C77}">
      <dgm:prSet/>
      <dgm:spPr/>
      <dgm:t>
        <a:bodyPr/>
        <a:lstStyle/>
        <a:p>
          <a:endParaRPr lang="en-GB"/>
        </a:p>
      </dgm:t>
    </dgm:pt>
    <dgm:pt modelId="{88180EF4-5BBA-4AC3-BB4E-6B500AAAD5E7}" type="sibTrans" cxnId="{D93DEBBD-23EA-4678-8A0B-9D9F159A7C77}">
      <dgm:prSet/>
      <dgm:spPr/>
      <dgm:t>
        <a:bodyPr/>
        <a:lstStyle/>
        <a:p>
          <a:endParaRPr lang="en-GB"/>
        </a:p>
      </dgm:t>
    </dgm:pt>
    <dgm:pt modelId="{D9DCFCFD-AB29-4FDD-8734-9D644271E52F}">
      <dgm:prSet/>
      <dgm:spPr/>
      <dgm:t>
        <a:bodyPr/>
        <a:lstStyle/>
        <a:p>
          <a:r>
            <a:rPr lang="en-GB" dirty="0"/>
            <a:t>Withdraw permission for data sharing agreements that exclusively use data for secondary purposes (not direct care)</a:t>
          </a:r>
        </a:p>
      </dgm:t>
    </dgm:pt>
    <dgm:pt modelId="{9D40DFDB-3DE2-4D1F-A5B6-3F8BC958ED59}" type="parTrans" cxnId="{D3255E9F-442E-435B-A634-2E5C0AF3CAFD}">
      <dgm:prSet/>
      <dgm:spPr/>
      <dgm:t>
        <a:bodyPr/>
        <a:lstStyle/>
        <a:p>
          <a:endParaRPr lang="en-GB"/>
        </a:p>
      </dgm:t>
    </dgm:pt>
    <dgm:pt modelId="{DD0C7761-0D7B-4084-BA33-049671350E75}" type="sibTrans" cxnId="{D3255E9F-442E-435B-A634-2E5C0AF3CAFD}">
      <dgm:prSet/>
      <dgm:spPr/>
      <dgm:t>
        <a:bodyPr/>
        <a:lstStyle/>
        <a:p>
          <a:endParaRPr lang="en-GB"/>
        </a:p>
      </dgm:t>
    </dgm:pt>
    <dgm:pt modelId="{2AB55201-304D-4E68-B8AE-E92CA0E1A162}">
      <dgm:prSet/>
      <dgm:spPr/>
      <dgm:t>
        <a:bodyPr/>
        <a:lstStyle/>
        <a:p>
          <a:r>
            <a:rPr lang="en-GB" dirty="0"/>
            <a:t>Freeze sign up to any new data sharing agreements or local system data sharing platforms</a:t>
          </a:r>
        </a:p>
      </dgm:t>
    </dgm:pt>
    <dgm:pt modelId="{6F813829-2BA2-4D5C-A287-9441A5616689}" type="parTrans" cxnId="{FAD7831B-FDDE-4421-B1AA-845B8A6DA58E}">
      <dgm:prSet/>
      <dgm:spPr/>
      <dgm:t>
        <a:bodyPr/>
        <a:lstStyle/>
        <a:p>
          <a:endParaRPr lang="en-GB"/>
        </a:p>
      </dgm:t>
    </dgm:pt>
    <dgm:pt modelId="{A24EE371-BB46-4BAC-BA26-178E5ED85EEE}" type="sibTrans" cxnId="{FAD7831B-FDDE-4421-B1AA-845B8A6DA58E}">
      <dgm:prSet/>
      <dgm:spPr/>
      <dgm:t>
        <a:bodyPr/>
        <a:lstStyle/>
        <a:p>
          <a:endParaRPr lang="en-GB"/>
        </a:p>
      </dgm:t>
    </dgm:pt>
    <dgm:pt modelId="{8BE5D84A-8F78-47D8-938D-C78AEB2A16B4}">
      <dgm:prSet/>
      <dgm:spPr/>
      <dgm:t>
        <a:bodyPr/>
        <a:lstStyle/>
        <a:p>
          <a:r>
            <a:rPr lang="en-GB" dirty="0"/>
            <a:t>Switch off Meds </a:t>
          </a:r>
          <a:r>
            <a:rPr lang="en-GB" dirty="0" err="1"/>
            <a:t>Opt</a:t>
          </a:r>
          <a:r>
            <a:rPr lang="en-GB" dirty="0"/>
            <a:t> software embedded by the local ICB for financial savings</a:t>
          </a:r>
        </a:p>
      </dgm:t>
    </dgm:pt>
    <dgm:pt modelId="{8666660C-5933-4921-A62A-DAFEA45F6F12}" type="parTrans" cxnId="{FEE551CC-69ED-4E27-BE8E-BF607DF92118}">
      <dgm:prSet/>
      <dgm:spPr/>
      <dgm:t>
        <a:bodyPr/>
        <a:lstStyle/>
        <a:p>
          <a:endParaRPr lang="en-GB"/>
        </a:p>
      </dgm:t>
    </dgm:pt>
    <dgm:pt modelId="{9A4BA0A3-4419-492A-BC80-A7A33F9F8779}" type="sibTrans" cxnId="{FEE551CC-69ED-4E27-BE8E-BF607DF92118}">
      <dgm:prSet/>
      <dgm:spPr/>
      <dgm:t>
        <a:bodyPr/>
        <a:lstStyle/>
        <a:p>
          <a:endParaRPr lang="en-GB"/>
        </a:p>
      </dgm:t>
    </dgm:pt>
    <dgm:pt modelId="{84F948A5-D63A-48C8-A326-E4F537E37F23}">
      <dgm:prSet/>
      <dgm:spPr/>
      <dgm:t>
        <a:bodyPr/>
        <a:lstStyle/>
        <a:p>
          <a:r>
            <a:rPr lang="en-GB" dirty="0"/>
            <a:t>Defer signing declarations for completion for better digital telephony and simpler online requests (not share call volume data, online triage tools)</a:t>
          </a:r>
        </a:p>
      </dgm:t>
    </dgm:pt>
    <dgm:pt modelId="{C9BA115A-C99B-4AEA-8F5D-D4B2E484F26D}" type="parTrans" cxnId="{AFEACA2A-2844-4B40-968D-0C3443BACCED}">
      <dgm:prSet/>
      <dgm:spPr/>
      <dgm:t>
        <a:bodyPr/>
        <a:lstStyle/>
        <a:p>
          <a:endParaRPr lang="en-GB"/>
        </a:p>
      </dgm:t>
    </dgm:pt>
    <dgm:pt modelId="{74C6CBC3-088D-40EB-A8F8-C2C8FB5FB9EB}" type="sibTrans" cxnId="{AFEACA2A-2844-4B40-968D-0C3443BACCED}">
      <dgm:prSet/>
      <dgm:spPr/>
      <dgm:t>
        <a:bodyPr/>
        <a:lstStyle/>
        <a:p>
          <a:endParaRPr lang="en-GB"/>
        </a:p>
      </dgm:t>
    </dgm:pt>
    <dgm:pt modelId="{89DB44AF-983D-48D2-82B9-2531DA5FFE1A}">
      <dgm:prSet/>
      <dgm:spPr/>
      <dgm:t>
        <a:bodyPr/>
        <a:lstStyle/>
        <a:p>
          <a:r>
            <a:rPr lang="en-GB" dirty="0"/>
            <a:t>Defer making any decisions to support local or national NHSE pilot programmes</a:t>
          </a:r>
        </a:p>
      </dgm:t>
    </dgm:pt>
    <dgm:pt modelId="{0894A0D0-9735-4E7E-9A1C-278B2E22DB93}" type="parTrans" cxnId="{BC8713C9-6858-4276-B67A-5EACDA1F7545}">
      <dgm:prSet/>
      <dgm:spPr/>
      <dgm:t>
        <a:bodyPr/>
        <a:lstStyle/>
        <a:p>
          <a:endParaRPr lang="en-GB"/>
        </a:p>
      </dgm:t>
    </dgm:pt>
    <dgm:pt modelId="{98B55BAB-8109-4962-8B30-DDE1549A5F28}" type="sibTrans" cxnId="{BC8713C9-6858-4276-B67A-5EACDA1F7545}">
      <dgm:prSet/>
      <dgm:spPr/>
      <dgm:t>
        <a:bodyPr/>
        <a:lstStyle/>
        <a:p>
          <a:endParaRPr lang="en-GB"/>
        </a:p>
      </dgm:t>
    </dgm:pt>
    <dgm:pt modelId="{93183304-EF02-4DB0-958E-57B26314C4B7}" type="pres">
      <dgm:prSet presAssocID="{2389A9E6-E735-4CF0-90A0-5C206F49CBA4}" presName="diagram" presStyleCnt="0">
        <dgm:presLayoutVars>
          <dgm:dir/>
          <dgm:resizeHandles val="exact"/>
        </dgm:presLayoutVars>
      </dgm:prSet>
      <dgm:spPr/>
    </dgm:pt>
    <dgm:pt modelId="{B52DA2EC-89C7-4FF6-B9CB-083053E10DDF}" type="pres">
      <dgm:prSet presAssocID="{DE7A0654-C207-496E-8546-19D43EE63FCC}" presName="node" presStyleLbl="node1" presStyleIdx="0" presStyleCnt="11" custScaleY="124443" custLinFactNeighborX="1393" custLinFactNeighborY="1933">
        <dgm:presLayoutVars>
          <dgm:bulletEnabled val="1"/>
        </dgm:presLayoutVars>
      </dgm:prSet>
      <dgm:spPr/>
    </dgm:pt>
    <dgm:pt modelId="{3E334AD0-4BD4-4F6A-A255-EE4D4BCCC46F}" type="pres">
      <dgm:prSet presAssocID="{02770BEA-E17E-425C-B218-490C2B56C209}" presName="sibTrans" presStyleCnt="0"/>
      <dgm:spPr/>
    </dgm:pt>
    <dgm:pt modelId="{0B478C80-4386-4488-AF82-1DFD47D87D2A}" type="pres">
      <dgm:prSet presAssocID="{8EFA67B1-FC36-4B1E-B5F2-AA45B8891616}" presName="node" presStyleLbl="node1" presStyleIdx="1" presStyleCnt="11" custScaleY="124443" custLinFactNeighborX="1267">
        <dgm:presLayoutVars>
          <dgm:bulletEnabled val="1"/>
        </dgm:presLayoutVars>
      </dgm:prSet>
      <dgm:spPr/>
    </dgm:pt>
    <dgm:pt modelId="{CC299A16-2081-4EB2-8782-E1EA3F25D2F5}" type="pres">
      <dgm:prSet presAssocID="{68CE84AC-EF11-4D47-B0C9-EC345CBE4634}" presName="sibTrans" presStyleCnt="0"/>
      <dgm:spPr/>
    </dgm:pt>
    <dgm:pt modelId="{6FD7FF63-5B1E-44FD-A5F7-F45AA3E923B2}" type="pres">
      <dgm:prSet presAssocID="{DB3A4A91-8C00-41DC-A087-F10B8207F87E}" presName="node" presStyleLbl="node1" presStyleIdx="2" presStyleCnt="11" custScaleY="124443" custLinFactNeighborX="1267">
        <dgm:presLayoutVars>
          <dgm:bulletEnabled val="1"/>
        </dgm:presLayoutVars>
      </dgm:prSet>
      <dgm:spPr/>
    </dgm:pt>
    <dgm:pt modelId="{1FA3CEED-621D-4374-8B77-16AC5DE249AB}" type="pres">
      <dgm:prSet presAssocID="{998B73AF-C72A-45C2-AFE3-DBAB90B7AE4B}" presName="sibTrans" presStyleCnt="0"/>
      <dgm:spPr/>
    </dgm:pt>
    <dgm:pt modelId="{235BA5D7-B9D6-488B-99AC-351003DE9539}" type="pres">
      <dgm:prSet presAssocID="{83FDB795-DCF3-4E83-BD3E-6044776D9C65}" presName="node" presStyleLbl="node1" presStyleIdx="3" presStyleCnt="11" custScaleY="124443">
        <dgm:presLayoutVars>
          <dgm:bulletEnabled val="1"/>
        </dgm:presLayoutVars>
      </dgm:prSet>
      <dgm:spPr/>
    </dgm:pt>
    <dgm:pt modelId="{9A08D206-5EDA-407E-9F49-EB65BA8BD561}" type="pres">
      <dgm:prSet presAssocID="{1589E641-220D-462F-BA64-49BEFC1E2C4F}" presName="sibTrans" presStyleCnt="0"/>
      <dgm:spPr/>
    </dgm:pt>
    <dgm:pt modelId="{E9903DA1-C3A4-4F44-9FDA-6EBFB581C661}" type="pres">
      <dgm:prSet presAssocID="{809E2A60-BAAA-4E73-9C59-6E41B1473480}" presName="node" presStyleLbl="node1" presStyleIdx="4" presStyleCnt="11" custScaleY="124443" custLinFactNeighborX="1393" custLinFactNeighborY="1933">
        <dgm:presLayoutVars>
          <dgm:bulletEnabled val="1"/>
        </dgm:presLayoutVars>
      </dgm:prSet>
      <dgm:spPr/>
    </dgm:pt>
    <dgm:pt modelId="{1ACA16B8-7C6A-481D-9C15-DFFB5C5AA708}" type="pres">
      <dgm:prSet presAssocID="{9BD64962-CDDC-4E17-8DA0-DC0E2B3F1E07}" presName="sibTrans" presStyleCnt="0"/>
      <dgm:spPr/>
    </dgm:pt>
    <dgm:pt modelId="{C280EA1D-E06A-4CFC-8DE9-E723EB03DED2}" type="pres">
      <dgm:prSet presAssocID="{4125563C-A521-4B5C-A668-838D8BBFEF91}" presName="node" presStyleLbl="node1" presStyleIdx="5" presStyleCnt="11" custScaleY="124443" custLinFactNeighborX="1393" custLinFactNeighborY="1933">
        <dgm:presLayoutVars>
          <dgm:bulletEnabled val="1"/>
        </dgm:presLayoutVars>
      </dgm:prSet>
      <dgm:spPr/>
    </dgm:pt>
    <dgm:pt modelId="{76E0CC82-3CB0-4EB6-878E-EEEC6B20B589}" type="pres">
      <dgm:prSet presAssocID="{88180EF4-5BBA-4AC3-BB4E-6B500AAAD5E7}" presName="sibTrans" presStyleCnt="0"/>
      <dgm:spPr/>
    </dgm:pt>
    <dgm:pt modelId="{0B908D62-14E9-4868-B521-90FD26B25AFB}" type="pres">
      <dgm:prSet presAssocID="{D9DCFCFD-AB29-4FDD-8734-9D644271E52F}" presName="node" presStyleLbl="node1" presStyleIdx="6" presStyleCnt="11" custScaleY="124443" custLinFactNeighborX="1393" custLinFactNeighborY="1933">
        <dgm:presLayoutVars>
          <dgm:bulletEnabled val="1"/>
        </dgm:presLayoutVars>
      </dgm:prSet>
      <dgm:spPr/>
    </dgm:pt>
    <dgm:pt modelId="{0B90647F-5F84-41E2-BA8D-0609907F1D86}" type="pres">
      <dgm:prSet presAssocID="{DD0C7761-0D7B-4084-BA33-049671350E75}" presName="sibTrans" presStyleCnt="0"/>
      <dgm:spPr/>
    </dgm:pt>
    <dgm:pt modelId="{FF18C858-080A-41A9-B309-5862E85D232F}" type="pres">
      <dgm:prSet presAssocID="{2AB55201-304D-4E68-B8AE-E92CA0E1A162}" presName="node" presStyleLbl="node1" presStyleIdx="7" presStyleCnt="11" custScaleY="124443" custLinFactNeighborX="1393" custLinFactNeighborY="1933">
        <dgm:presLayoutVars>
          <dgm:bulletEnabled val="1"/>
        </dgm:presLayoutVars>
      </dgm:prSet>
      <dgm:spPr/>
    </dgm:pt>
    <dgm:pt modelId="{86EA5B7F-0812-48B3-9B5A-26BEB4F81086}" type="pres">
      <dgm:prSet presAssocID="{A24EE371-BB46-4BAC-BA26-178E5ED85EEE}" presName="sibTrans" presStyleCnt="0"/>
      <dgm:spPr/>
    </dgm:pt>
    <dgm:pt modelId="{D21A029E-7FE5-4742-B93D-7998D6174F4E}" type="pres">
      <dgm:prSet presAssocID="{8BE5D84A-8F78-47D8-938D-C78AEB2A16B4}" presName="node" presStyleLbl="node1" presStyleIdx="8" presStyleCnt="11" custScaleY="124443" custLinFactNeighborX="1393" custLinFactNeighborY="1933">
        <dgm:presLayoutVars>
          <dgm:bulletEnabled val="1"/>
        </dgm:presLayoutVars>
      </dgm:prSet>
      <dgm:spPr/>
    </dgm:pt>
    <dgm:pt modelId="{4A7E0420-EB23-4FBD-AF9B-D6B6988559F4}" type="pres">
      <dgm:prSet presAssocID="{9A4BA0A3-4419-492A-BC80-A7A33F9F8779}" presName="sibTrans" presStyleCnt="0"/>
      <dgm:spPr/>
    </dgm:pt>
    <dgm:pt modelId="{4BA7A448-1283-44F7-8135-9BDCBC715CFE}" type="pres">
      <dgm:prSet presAssocID="{84F948A5-D63A-48C8-A326-E4F537E37F23}" presName="node" presStyleLbl="node1" presStyleIdx="9" presStyleCnt="11" custScaleY="124443" custLinFactNeighborX="1393" custLinFactNeighborY="1933">
        <dgm:presLayoutVars>
          <dgm:bulletEnabled val="1"/>
        </dgm:presLayoutVars>
      </dgm:prSet>
      <dgm:spPr/>
    </dgm:pt>
    <dgm:pt modelId="{599AEDE4-789E-42F4-BEBE-693B3E1BD569}" type="pres">
      <dgm:prSet presAssocID="{74C6CBC3-088D-40EB-A8F8-C2C8FB5FB9EB}" presName="sibTrans" presStyleCnt="0"/>
      <dgm:spPr/>
    </dgm:pt>
    <dgm:pt modelId="{1BD2469C-3374-4265-87E0-AC86389E857E}" type="pres">
      <dgm:prSet presAssocID="{89DB44AF-983D-48D2-82B9-2531DA5FFE1A}" presName="node" presStyleLbl="node1" presStyleIdx="10" presStyleCnt="11" custScaleY="124443" custLinFactNeighborX="1393" custLinFactNeighborY="1933">
        <dgm:presLayoutVars>
          <dgm:bulletEnabled val="1"/>
        </dgm:presLayoutVars>
      </dgm:prSet>
      <dgm:spPr/>
    </dgm:pt>
  </dgm:ptLst>
  <dgm:cxnLst>
    <dgm:cxn modelId="{62E1BE13-1D6E-4728-BFBC-9FE1CB6F543C}" srcId="{2389A9E6-E735-4CF0-90A0-5C206F49CBA4}" destId="{83FDB795-DCF3-4E83-BD3E-6044776D9C65}" srcOrd="3" destOrd="0" parTransId="{D8A1C348-C930-46F9-BB80-FE2422ED7439}" sibTransId="{1589E641-220D-462F-BA64-49BEFC1E2C4F}"/>
    <dgm:cxn modelId="{D661DB15-7884-426B-98FB-B9980C1A5309}" type="presOf" srcId="{83FDB795-DCF3-4E83-BD3E-6044776D9C65}" destId="{235BA5D7-B9D6-488B-99AC-351003DE9539}" srcOrd="0" destOrd="0" presId="urn:microsoft.com/office/officeart/2005/8/layout/default#2"/>
    <dgm:cxn modelId="{BCC70A19-EB5F-4056-B123-CDD833C7C1E8}" srcId="{2389A9E6-E735-4CF0-90A0-5C206F49CBA4}" destId="{8EFA67B1-FC36-4B1E-B5F2-AA45B8891616}" srcOrd="1" destOrd="0" parTransId="{16B393D3-7849-42EE-A0F9-71AA03E7FE2A}" sibTransId="{68CE84AC-EF11-4D47-B0C9-EC345CBE4634}"/>
    <dgm:cxn modelId="{FAD7831B-FDDE-4421-B1AA-845B8A6DA58E}" srcId="{2389A9E6-E735-4CF0-90A0-5C206F49CBA4}" destId="{2AB55201-304D-4E68-B8AE-E92CA0E1A162}" srcOrd="7" destOrd="0" parTransId="{6F813829-2BA2-4D5C-A287-9441A5616689}" sibTransId="{A24EE371-BB46-4BAC-BA26-178E5ED85EEE}"/>
    <dgm:cxn modelId="{AFEACA2A-2844-4B40-968D-0C3443BACCED}" srcId="{2389A9E6-E735-4CF0-90A0-5C206F49CBA4}" destId="{84F948A5-D63A-48C8-A326-E4F537E37F23}" srcOrd="9" destOrd="0" parTransId="{C9BA115A-C99B-4AEA-8F5D-D4B2E484F26D}" sibTransId="{74C6CBC3-088D-40EB-A8F8-C2C8FB5FB9EB}"/>
    <dgm:cxn modelId="{B821063D-16BD-480D-86FB-9013551ECF23}" srcId="{2389A9E6-E735-4CF0-90A0-5C206F49CBA4}" destId="{DE7A0654-C207-496E-8546-19D43EE63FCC}" srcOrd="0" destOrd="0" parTransId="{69CE0E62-7BCF-415F-B8C6-2185F6D2D66B}" sibTransId="{02770BEA-E17E-425C-B218-490C2B56C209}"/>
    <dgm:cxn modelId="{051EAA5D-16DD-494D-84D6-0974F1DE5995}" type="presOf" srcId="{DB3A4A91-8C00-41DC-A087-F10B8207F87E}" destId="{6FD7FF63-5B1E-44FD-A5F7-F45AA3E923B2}" srcOrd="0" destOrd="0" presId="urn:microsoft.com/office/officeart/2005/8/layout/default#2"/>
    <dgm:cxn modelId="{89C92164-D713-4203-A21D-942D447ED458}" type="presOf" srcId="{4125563C-A521-4B5C-A668-838D8BBFEF91}" destId="{C280EA1D-E06A-4CFC-8DE9-E723EB03DED2}" srcOrd="0" destOrd="0" presId="urn:microsoft.com/office/officeart/2005/8/layout/default#2"/>
    <dgm:cxn modelId="{F4877D4C-F251-4030-A85E-4DA8E72D848D}" type="presOf" srcId="{DE7A0654-C207-496E-8546-19D43EE63FCC}" destId="{B52DA2EC-89C7-4FF6-B9CB-083053E10DDF}" srcOrd="0" destOrd="0" presId="urn:microsoft.com/office/officeart/2005/8/layout/default#2"/>
    <dgm:cxn modelId="{D97C966C-DAF1-4071-B4C8-AE5BC1FB99D8}" srcId="{2389A9E6-E735-4CF0-90A0-5C206F49CBA4}" destId="{809E2A60-BAAA-4E73-9C59-6E41B1473480}" srcOrd="4" destOrd="0" parTransId="{A6B66B43-4727-4509-85DA-6766CEE1D6C4}" sibTransId="{9BD64962-CDDC-4E17-8DA0-DC0E2B3F1E07}"/>
    <dgm:cxn modelId="{6654D087-DF57-49B0-BDAB-3A727583E895}" type="presOf" srcId="{2AB55201-304D-4E68-B8AE-E92CA0E1A162}" destId="{FF18C858-080A-41A9-B309-5862E85D232F}" srcOrd="0" destOrd="0" presId="urn:microsoft.com/office/officeart/2005/8/layout/default#2"/>
    <dgm:cxn modelId="{CEBD819A-B68E-43F3-9213-490DF11CEF3A}" type="presOf" srcId="{89DB44AF-983D-48D2-82B9-2531DA5FFE1A}" destId="{1BD2469C-3374-4265-87E0-AC86389E857E}" srcOrd="0" destOrd="0" presId="urn:microsoft.com/office/officeart/2005/8/layout/default#2"/>
    <dgm:cxn modelId="{D3255E9F-442E-435B-A634-2E5C0AF3CAFD}" srcId="{2389A9E6-E735-4CF0-90A0-5C206F49CBA4}" destId="{D9DCFCFD-AB29-4FDD-8734-9D644271E52F}" srcOrd="6" destOrd="0" parTransId="{9D40DFDB-3DE2-4D1F-A5B6-3F8BC958ED59}" sibTransId="{DD0C7761-0D7B-4084-BA33-049671350E75}"/>
    <dgm:cxn modelId="{654491A6-EB69-45C5-BAB0-E56A9B6D63BE}" type="presOf" srcId="{8EFA67B1-FC36-4B1E-B5F2-AA45B8891616}" destId="{0B478C80-4386-4488-AF82-1DFD47D87D2A}" srcOrd="0" destOrd="0" presId="urn:microsoft.com/office/officeart/2005/8/layout/default#2"/>
    <dgm:cxn modelId="{A54C13B1-6755-4B77-BEEE-470A658B5966}" type="presOf" srcId="{8BE5D84A-8F78-47D8-938D-C78AEB2A16B4}" destId="{D21A029E-7FE5-4742-B93D-7998D6174F4E}" srcOrd="0" destOrd="0" presId="urn:microsoft.com/office/officeart/2005/8/layout/default#2"/>
    <dgm:cxn modelId="{D93DEBBD-23EA-4678-8A0B-9D9F159A7C77}" srcId="{2389A9E6-E735-4CF0-90A0-5C206F49CBA4}" destId="{4125563C-A521-4B5C-A668-838D8BBFEF91}" srcOrd="5" destOrd="0" parTransId="{649403BF-F728-4F39-9B68-3D018A733224}" sibTransId="{88180EF4-5BBA-4AC3-BB4E-6B500AAAD5E7}"/>
    <dgm:cxn modelId="{EFEE2BC5-44F1-4A68-90F1-E20F26098051}" type="presOf" srcId="{84F948A5-D63A-48C8-A326-E4F537E37F23}" destId="{4BA7A448-1283-44F7-8135-9BDCBC715CFE}" srcOrd="0" destOrd="0" presId="urn:microsoft.com/office/officeart/2005/8/layout/default#2"/>
    <dgm:cxn modelId="{BC8713C9-6858-4276-B67A-5EACDA1F7545}" srcId="{2389A9E6-E735-4CF0-90A0-5C206F49CBA4}" destId="{89DB44AF-983D-48D2-82B9-2531DA5FFE1A}" srcOrd="10" destOrd="0" parTransId="{0894A0D0-9735-4E7E-9A1C-278B2E22DB93}" sibTransId="{98B55BAB-8109-4962-8B30-DDE1549A5F28}"/>
    <dgm:cxn modelId="{FEE551CC-69ED-4E27-BE8E-BF607DF92118}" srcId="{2389A9E6-E735-4CF0-90A0-5C206F49CBA4}" destId="{8BE5D84A-8F78-47D8-938D-C78AEB2A16B4}" srcOrd="8" destOrd="0" parTransId="{8666660C-5933-4921-A62A-DAFEA45F6F12}" sibTransId="{9A4BA0A3-4419-492A-BC80-A7A33F9F8779}"/>
    <dgm:cxn modelId="{3A6E09E2-C3AE-4CDC-991F-898BA8C9CB39}" type="presOf" srcId="{809E2A60-BAAA-4E73-9C59-6E41B1473480}" destId="{E9903DA1-C3A4-4F44-9FDA-6EBFB581C661}" srcOrd="0" destOrd="0" presId="urn:microsoft.com/office/officeart/2005/8/layout/default#2"/>
    <dgm:cxn modelId="{4A30A1EA-B87B-4FF4-90AB-9917FD3A50D6}" type="presOf" srcId="{D9DCFCFD-AB29-4FDD-8734-9D644271E52F}" destId="{0B908D62-14E9-4868-B521-90FD26B25AFB}" srcOrd="0" destOrd="0" presId="urn:microsoft.com/office/officeart/2005/8/layout/default#2"/>
    <dgm:cxn modelId="{8F073EF1-113A-45C9-ACE4-4B81FDFDB6A6}" type="presOf" srcId="{2389A9E6-E735-4CF0-90A0-5C206F49CBA4}" destId="{93183304-EF02-4DB0-958E-57B26314C4B7}" srcOrd="0" destOrd="0" presId="urn:microsoft.com/office/officeart/2005/8/layout/default#2"/>
    <dgm:cxn modelId="{D36EB2F5-A1D9-4F45-9B78-FE99AF154CC1}" srcId="{2389A9E6-E735-4CF0-90A0-5C206F49CBA4}" destId="{DB3A4A91-8C00-41DC-A087-F10B8207F87E}" srcOrd="2" destOrd="0" parTransId="{71427474-7336-424C-8F9A-7F75BB245D72}" sibTransId="{998B73AF-C72A-45C2-AFE3-DBAB90B7AE4B}"/>
    <dgm:cxn modelId="{6D407BC5-8838-426D-9C9D-869A67020255}" type="presParOf" srcId="{93183304-EF02-4DB0-958E-57B26314C4B7}" destId="{B52DA2EC-89C7-4FF6-B9CB-083053E10DDF}" srcOrd="0" destOrd="0" presId="urn:microsoft.com/office/officeart/2005/8/layout/default#2"/>
    <dgm:cxn modelId="{A5B7393C-E7A3-4CB2-BE7A-CEFF87356208}" type="presParOf" srcId="{93183304-EF02-4DB0-958E-57B26314C4B7}" destId="{3E334AD0-4BD4-4F6A-A255-EE4D4BCCC46F}" srcOrd="1" destOrd="0" presId="urn:microsoft.com/office/officeart/2005/8/layout/default#2"/>
    <dgm:cxn modelId="{4005938F-FBBD-4437-9BE1-1E30DCF3A82F}" type="presParOf" srcId="{93183304-EF02-4DB0-958E-57B26314C4B7}" destId="{0B478C80-4386-4488-AF82-1DFD47D87D2A}" srcOrd="2" destOrd="0" presId="urn:microsoft.com/office/officeart/2005/8/layout/default#2"/>
    <dgm:cxn modelId="{C8CAC422-74E0-4AC8-93A7-4E8CB28DD747}" type="presParOf" srcId="{93183304-EF02-4DB0-958E-57B26314C4B7}" destId="{CC299A16-2081-4EB2-8782-E1EA3F25D2F5}" srcOrd="3" destOrd="0" presId="urn:microsoft.com/office/officeart/2005/8/layout/default#2"/>
    <dgm:cxn modelId="{D43BD6CA-3D3F-4A4A-AFF8-45CFF1D9B1AB}" type="presParOf" srcId="{93183304-EF02-4DB0-958E-57B26314C4B7}" destId="{6FD7FF63-5B1E-44FD-A5F7-F45AA3E923B2}" srcOrd="4" destOrd="0" presId="urn:microsoft.com/office/officeart/2005/8/layout/default#2"/>
    <dgm:cxn modelId="{69221451-095B-4C6B-95D2-B6266C03BB03}" type="presParOf" srcId="{93183304-EF02-4DB0-958E-57B26314C4B7}" destId="{1FA3CEED-621D-4374-8B77-16AC5DE249AB}" srcOrd="5" destOrd="0" presId="urn:microsoft.com/office/officeart/2005/8/layout/default#2"/>
    <dgm:cxn modelId="{4C719C65-4A75-4954-AE1A-F4EBF14AEFB9}" type="presParOf" srcId="{93183304-EF02-4DB0-958E-57B26314C4B7}" destId="{235BA5D7-B9D6-488B-99AC-351003DE9539}" srcOrd="6" destOrd="0" presId="urn:microsoft.com/office/officeart/2005/8/layout/default#2"/>
    <dgm:cxn modelId="{DFF070FC-9E8C-490E-B2C8-1A80D0FFE36C}" type="presParOf" srcId="{93183304-EF02-4DB0-958E-57B26314C4B7}" destId="{9A08D206-5EDA-407E-9F49-EB65BA8BD561}" srcOrd="7" destOrd="0" presId="urn:microsoft.com/office/officeart/2005/8/layout/default#2"/>
    <dgm:cxn modelId="{27EC6611-4E14-41E9-B510-45C73074D331}" type="presParOf" srcId="{93183304-EF02-4DB0-958E-57B26314C4B7}" destId="{E9903DA1-C3A4-4F44-9FDA-6EBFB581C661}" srcOrd="8" destOrd="0" presId="urn:microsoft.com/office/officeart/2005/8/layout/default#2"/>
    <dgm:cxn modelId="{3E3A5BCB-0083-4331-A3A9-0ED422774AEB}" type="presParOf" srcId="{93183304-EF02-4DB0-958E-57B26314C4B7}" destId="{1ACA16B8-7C6A-481D-9C15-DFFB5C5AA708}" srcOrd="9" destOrd="0" presId="urn:microsoft.com/office/officeart/2005/8/layout/default#2"/>
    <dgm:cxn modelId="{34001010-E793-4559-A708-230D962676A7}" type="presParOf" srcId="{93183304-EF02-4DB0-958E-57B26314C4B7}" destId="{C280EA1D-E06A-4CFC-8DE9-E723EB03DED2}" srcOrd="10" destOrd="0" presId="urn:microsoft.com/office/officeart/2005/8/layout/default#2"/>
    <dgm:cxn modelId="{670B125E-BF0C-4146-8FED-AD365C53CD3F}" type="presParOf" srcId="{93183304-EF02-4DB0-958E-57B26314C4B7}" destId="{76E0CC82-3CB0-4EB6-878E-EEEC6B20B589}" srcOrd="11" destOrd="0" presId="urn:microsoft.com/office/officeart/2005/8/layout/default#2"/>
    <dgm:cxn modelId="{B6C17D80-D8EF-445A-9476-FEF4E1D110D9}" type="presParOf" srcId="{93183304-EF02-4DB0-958E-57B26314C4B7}" destId="{0B908D62-14E9-4868-B521-90FD26B25AFB}" srcOrd="12" destOrd="0" presId="urn:microsoft.com/office/officeart/2005/8/layout/default#2"/>
    <dgm:cxn modelId="{971C06AE-461E-410E-A08A-5A7D51263D7B}" type="presParOf" srcId="{93183304-EF02-4DB0-958E-57B26314C4B7}" destId="{0B90647F-5F84-41E2-BA8D-0609907F1D86}" srcOrd="13" destOrd="0" presId="urn:microsoft.com/office/officeart/2005/8/layout/default#2"/>
    <dgm:cxn modelId="{92EA1C1D-2D6F-4FF0-88D3-1FE6AD8C13BA}" type="presParOf" srcId="{93183304-EF02-4DB0-958E-57B26314C4B7}" destId="{FF18C858-080A-41A9-B309-5862E85D232F}" srcOrd="14" destOrd="0" presId="urn:microsoft.com/office/officeart/2005/8/layout/default#2"/>
    <dgm:cxn modelId="{C2ADAF9F-2145-4757-8675-2CDA181845A1}" type="presParOf" srcId="{93183304-EF02-4DB0-958E-57B26314C4B7}" destId="{86EA5B7F-0812-48B3-9B5A-26BEB4F81086}" srcOrd="15" destOrd="0" presId="urn:microsoft.com/office/officeart/2005/8/layout/default#2"/>
    <dgm:cxn modelId="{9DF58FB7-56C7-4CE8-8501-B3FC350AC733}" type="presParOf" srcId="{93183304-EF02-4DB0-958E-57B26314C4B7}" destId="{D21A029E-7FE5-4742-B93D-7998D6174F4E}" srcOrd="16" destOrd="0" presId="urn:microsoft.com/office/officeart/2005/8/layout/default#2"/>
    <dgm:cxn modelId="{D523A89B-FD18-409E-B140-249BFD908485}" type="presParOf" srcId="{93183304-EF02-4DB0-958E-57B26314C4B7}" destId="{4A7E0420-EB23-4FBD-AF9B-D6B6988559F4}" srcOrd="17" destOrd="0" presId="urn:microsoft.com/office/officeart/2005/8/layout/default#2"/>
    <dgm:cxn modelId="{18FCCF0C-B9EF-4AD1-8260-9EAF7FACC4E6}" type="presParOf" srcId="{93183304-EF02-4DB0-958E-57B26314C4B7}" destId="{4BA7A448-1283-44F7-8135-9BDCBC715CFE}" srcOrd="18" destOrd="0" presId="urn:microsoft.com/office/officeart/2005/8/layout/default#2"/>
    <dgm:cxn modelId="{D3353F4C-3623-4296-86F1-98364B878170}" type="presParOf" srcId="{93183304-EF02-4DB0-958E-57B26314C4B7}" destId="{599AEDE4-789E-42F4-BEBE-693B3E1BD569}" srcOrd="19" destOrd="0" presId="urn:microsoft.com/office/officeart/2005/8/layout/default#2"/>
    <dgm:cxn modelId="{1C90B99B-C04F-4C43-B4D9-AEDEF71787C2}" type="presParOf" srcId="{93183304-EF02-4DB0-958E-57B26314C4B7}" destId="{1BD2469C-3374-4265-87E0-AC86389E857E}" srcOrd="20"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E84594-1BE5-46A8-B23D-39B081FF117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GB"/>
        </a:p>
      </dgm:t>
    </dgm:pt>
    <dgm:pt modelId="{3319800A-0804-4CBD-B551-80E64DCCD9D5}">
      <dgm:prSet/>
      <dgm:spPr/>
      <dgm:t>
        <a:bodyPr/>
        <a:lstStyle/>
        <a:p>
          <a:r>
            <a:rPr lang="en-GB" b="1" dirty="0"/>
            <a:t>6% pay uplift for staff</a:t>
          </a:r>
        </a:p>
      </dgm:t>
    </dgm:pt>
    <dgm:pt modelId="{E5322309-596F-4B18-8822-14E65B1E12CA}" type="parTrans" cxnId="{E08F5D25-01DE-4821-A6C7-7A62826C441F}">
      <dgm:prSet/>
      <dgm:spPr/>
      <dgm:t>
        <a:bodyPr/>
        <a:lstStyle/>
        <a:p>
          <a:endParaRPr lang="en-GB"/>
        </a:p>
      </dgm:t>
    </dgm:pt>
    <dgm:pt modelId="{6462FE02-BC29-429B-9C86-3C5332B4802D}" type="sibTrans" cxnId="{E08F5D25-01DE-4821-A6C7-7A62826C441F}">
      <dgm:prSet/>
      <dgm:spPr/>
      <dgm:t>
        <a:bodyPr/>
        <a:lstStyle/>
        <a:p>
          <a:endParaRPr lang="en-GB"/>
        </a:p>
      </dgm:t>
    </dgm:pt>
    <dgm:pt modelId="{A0F48577-6E17-4FE4-8BED-F8B77F048977}">
      <dgm:prSet/>
      <dgm:spPr/>
      <dgm:t>
        <a:bodyPr/>
        <a:lstStyle/>
        <a:p>
          <a:r>
            <a:rPr lang="en-GB" b="1" dirty="0"/>
            <a:t>SFE being updated</a:t>
          </a:r>
        </a:p>
      </dgm:t>
    </dgm:pt>
    <dgm:pt modelId="{31AC61AB-8AD8-476F-8328-E8F8839CD2DC}" type="parTrans" cxnId="{21034FDB-DA7F-4048-8C12-16C82FDB4508}">
      <dgm:prSet/>
      <dgm:spPr/>
      <dgm:t>
        <a:bodyPr/>
        <a:lstStyle/>
        <a:p>
          <a:endParaRPr lang="en-GB"/>
        </a:p>
      </dgm:t>
    </dgm:pt>
    <dgm:pt modelId="{962CC26F-2156-4790-9889-8AB5C8E3EAC0}" type="sibTrans" cxnId="{21034FDB-DA7F-4048-8C12-16C82FDB4508}">
      <dgm:prSet/>
      <dgm:spPr/>
      <dgm:t>
        <a:bodyPr/>
        <a:lstStyle/>
        <a:p>
          <a:endParaRPr lang="en-GB"/>
        </a:p>
      </dgm:t>
    </dgm:pt>
    <dgm:pt modelId="{5F1DAEB0-8DC9-4773-8AC7-EA6927FAB595}">
      <dgm:prSet/>
      <dgm:spPr/>
      <dgm:t>
        <a:bodyPr/>
        <a:lstStyle/>
        <a:p>
          <a:r>
            <a:rPr lang="en-GB" b="1" dirty="0"/>
            <a:t>Newly qualified GPs added to ARRS</a:t>
          </a:r>
        </a:p>
      </dgm:t>
    </dgm:pt>
    <dgm:pt modelId="{4D133B14-124A-4803-A598-7BAE8051ED03}" type="parTrans" cxnId="{7C521343-A8B7-4EB0-9DCE-A095486A5CDA}">
      <dgm:prSet/>
      <dgm:spPr/>
      <dgm:t>
        <a:bodyPr/>
        <a:lstStyle/>
        <a:p>
          <a:endParaRPr lang="en-GB"/>
        </a:p>
      </dgm:t>
    </dgm:pt>
    <dgm:pt modelId="{FE6F4E2F-35B2-4CFE-B32B-DCE075CB7CC2}" type="sibTrans" cxnId="{7C521343-A8B7-4EB0-9DCE-A095486A5CDA}">
      <dgm:prSet/>
      <dgm:spPr/>
      <dgm:t>
        <a:bodyPr/>
        <a:lstStyle/>
        <a:p>
          <a:endParaRPr lang="en-GB"/>
        </a:p>
      </dgm:t>
    </dgm:pt>
    <dgm:pt modelId="{3ED6D48A-7B02-444A-B569-24A59B1442A2}">
      <dgm:prSet/>
      <dgm:spPr/>
      <dgm:t>
        <a:bodyPr/>
        <a:lstStyle/>
        <a:p>
          <a:r>
            <a:rPr lang="en-GB" b="1" dirty="0"/>
            <a:t>Money to be ringfenced</a:t>
          </a:r>
        </a:p>
      </dgm:t>
    </dgm:pt>
    <dgm:pt modelId="{5BCFEE02-6ECF-46C5-8F65-46997D87F1AD}" type="parTrans" cxnId="{AF4AAB5F-A965-48CD-86BA-908A1BB4E087}">
      <dgm:prSet/>
      <dgm:spPr/>
      <dgm:t>
        <a:bodyPr/>
        <a:lstStyle/>
        <a:p>
          <a:endParaRPr lang="en-GB"/>
        </a:p>
      </dgm:t>
    </dgm:pt>
    <dgm:pt modelId="{C70FCC42-5DBE-4D0C-BDA8-53ED1603065B}" type="sibTrans" cxnId="{AF4AAB5F-A965-48CD-86BA-908A1BB4E087}">
      <dgm:prSet/>
      <dgm:spPr/>
      <dgm:t>
        <a:bodyPr/>
        <a:lstStyle/>
        <a:p>
          <a:endParaRPr lang="en-GB"/>
        </a:p>
      </dgm:t>
    </dgm:pt>
    <dgm:pt modelId="{D34AE00D-BE9D-4DC3-BEB1-5D70330F6FF9}">
      <dgm:prSet/>
      <dgm:spPr/>
      <dgm:t>
        <a:bodyPr/>
        <a:lstStyle/>
        <a:p>
          <a:r>
            <a:rPr lang="en-GB" b="1" dirty="0"/>
            <a:t>Revised DES specification due out</a:t>
          </a:r>
        </a:p>
      </dgm:t>
    </dgm:pt>
    <dgm:pt modelId="{0500590D-8831-4543-B7A3-0099F11412A0}" type="parTrans" cxnId="{61C38533-B91C-43A5-8575-5FE3B84A6FB5}">
      <dgm:prSet/>
      <dgm:spPr/>
      <dgm:t>
        <a:bodyPr/>
        <a:lstStyle/>
        <a:p>
          <a:endParaRPr lang="en-GB"/>
        </a:p>
      </dgm:t>
    </dgm:pt>
    <dgm:pt modelId="{97648A29-DC67-4869-B555-E1E1528078F2}" type="sibTrans" cxnId="{61C38533-B91C-43A5-8575-5FE3B84A6FB5}">
      <dgm:prSet/>
      <dgm:spPr/>
      <dgm:t>
        <a:bodyPr/>
        <a:lstStyle/>
        <a:p>
          <a:endParaRPr lang="en-GB"/>
        </a:p>
      </dgm:t>
    </dgm:pt>
    <dgm:pt modelId="{5D1708E5-6138-423A-8A0F-DB8287EDE1A5}" type="pres">
      <dgm:prSet presAssocID="{81E84594-1BE5-46A8-B23D-39B081FF117E}" presName="outerComposite" presStyleCnt="0">
        <dgm:presLayoutVars>
          <dgm:chMax val="5"/>
          <dgm:dir/>
          <dgm:resizeHandles val="exact"/>
        </dgm:presLayoutVars>
      </dgm:prSet>
      <dgm:spPr/>
    </dgm:pt>
    <dgm:pt modelId="{6B753502-9110-48E7-B744-B2F08B1181E0}" type="pres">
      <dgm:prSet presAssocID="{81E84594-1BE5-46A8-B23D-39B081FF117E}" presName="dummyMaxCanvas" presStyleCnt="0">
        <dgm:presLayoutVars/>
      </dgm:prSet>
      <dgm:spPr/>
    </dgm:pt>
    <dgm:pt modelId="{4DB795A8-57F4-448A-AD38-623190F084BD}" type="pres">
      <dgm:prSet presAssocID="{81E84594-1BE5-46A8-B23D-39B081FF117E}" presName="FiveNodes_1" presStyleLbl="node1" presStyleIdx="0" presStyleCnt="5">
        <dgm:presLayoutVars>
          <dgm:bulletEnabled val="1"/>
        </dgm:presLayoutVars>
      </dgm:prSet>
      <dgm:spPr/>
    </dgm:pt>
    <dgm:pt modelId="{21999212-05F6-4485-A750-65CDE8A9DB98}" type="pres">
      <dgm:prSet presAssocID="{81E84594-1BE5-46A8-B23D-39B081FF117E}" presName="FiveNodes_2" presStyleLbl="node1" presStyleIdx="1" presStyleCnt="5">
        <dgm:presLayoutVars>
          <dgm:bulletEnabled val="1"/>
        </dgm:presLayoutVars>
      </dgm:prSet>
      <dgm:spPr/>
    </dgm:pt>
    <dgm:pt modelId="{179CBEA0-428A-484F-B77A-7C9F7AFD642D}" type="pres">
      <dgm:prSet presAssocID="{81E84594-1BE5-46A8-B23D-39B081FF117E}" presName="FiveNodes_3" presStyleLbl="node1" presStyleIdx="2" presStyleCnt="5">
        <dgm:presLayoutVars>
          <dgm:bulletEnabled val="1"/>
        </dgm:presLayoutVars>
      </dgm:prSet>
      <dgm:spPr/>
    </dgm:pt>
    <dgm:pt modelId="{6B5180C0-4542-4F59-9DE1-A30D1A0109AF}" type="pres">
      <dgm:prSet presAssocID="{81E84594-1BE5-46A8-B23D-39B081FF117E}" presName="FiveNodes_4" presStyleLbl="node1" presStyleIdx="3" presStyleCnt="5">
        <dgm:presLayoutVars>
          <dgm:bulletEnabled val="1"/>
        </dgm:presLayoutVars>
      </dgm:prSet>
      <dgm:spPr/>
    </dgm:pt>
    <dgm:pt modelId="{87B153D9-C97E-448B-89E2-65A5A10188C6}" type="pres">
      <dgm:prSet presAssocID="{81E84594-1BE5-46A8-B23D-39B081FF117E}" presName="FiveNodes_5" presStyleLbl="node1" presStyleIdx="4" presStyleCnt="5">
        <dgm:presLayoutVars>
          <dgm:bulletEnabled val="1"/>
        </dgm:presLayoutVars>
      </dgm:prSet>
      <dgm:spPr/>
    </dgm:pt>
    <dgm:pt modelId="{94627F60-F036-4269-8541-C1AF01234050}" type="pres">
      <dgm:prSet presAssocID="{81E84594-1BE5-46A8-B23D-39B081FF117E}" presName="FiveConn_1-2" presStyleLbl="fgAccFollowNode1" presStyleIdx="0" presStyleCnt="4">
        <dgm:presLayoutVars>
          <dgm:bulletEnabled val="1"/>
        </dgm:presLayoutVars>
      </dgm:prSet>
      <dgm:spPr/>
    </dgm:pt>
    <dgm:pt modelId="{90E5C2CD-EFE4-4BB2-96AF-2EBAB3624F14}" type="pres">
      <dgm:prSet presAssocID="{81E84594-1BE5-46A8-B23D-39B081FF117E}" presName="FiveConn_2-3" presStyleLbl="fgAccFollowNode1" presStyleIdx="1" presStyleCnt="4">
        <dgm:presLayoutVars>
          <dgm:bulletEnabled val="1"/>
        </dgm:presLayoutVars>
      </dgm:prSet>
      <dgm:spPr/>
    </dgm:pt>
    <dgm:pt modelId="{5944C246-CA14-40D6-AA03-5363E94EB8F1}" type="pres">
      <dgm:prSet presAssocID="{81E84594-1BE5-46A8-B23D-39B081FF117E}" presName="FiveConn_3-4" presStyleLbl="fgAccFollowNode1" presStyleIdx="2" presStyleCnt="4">
        <dgm:presLayoutVars>
          <dgm:bulletEnabled val="1"/>
        </dgm:presLayoutVars>
      </dgm:prSet>
      <dgm:spPr/>
    </dgm:pt>
    <dgm:pt modelId="{528C2BF1-3A8F-473B-BE02-C20F46B18CF6}" type="pres">
      <dgm:prSet presAssocID="{81E84594-1BE5-46A8-B23D-39B081FF117E}" presName="FiveConn_4-5" presStyleLbl="fgAccFollowNode1" presStyleIdx="3" presStyleCnt="4">
        <dgm:presLayoutVars>
          <dgm:bulletEnabled val="1"/>
        </dgm:presLayoutVars>
      </dgm:prSet>
      <dgm:spPr/>
    </dgm:pt>
    <dgm:pt modelId="{6CBD4CAC-18D8-408D-BDE3-91417A5D6048}" type="pres">
      <dgm:prSet presAssocID="{81E84594-1BE5-46A8-B23D-39B081FF117E}" presName="FiveNodes_1_text" presStyleLbl="node1" presStyleIdx="4" presStyleCnt="5">
        <dgm:presLayoutVars>
          <dgm:bulletEnabled val="1"/>
        </dgm:presLayoutVars>
      </dgm:prSet>
      <dgm:spPr/>
    </dgm:pt>
    <dgm:pt modelId="{4E952895-CADE-4BF7-AF9C-8B2F1BC3F306}" type="pres">
      <dgm:prSet presAssocID="{81E84594-1BE5-46A8-B23D-39B081FF117E}" presName="FiveNodes_2_text" presStyleLbl="node1" presStyleIdx="4" presStyleCnt="5">
        <dgm:presLayoutVars>
          <dgm:bulletEnabled val="1"/>
        </dgm:presLayoutVars>
      </dgm:prSet>
      <dgm:spPr/>
    </dgm:pt>
    <dgm:pt modelId="{1A62A2EF-6B6F-47A4-9118-4B8AB1EA8545}" type="pres">
      <dgm:prSet presAssocID="{81E84594-1BE5-46A8-B23D-39B081FF117E}" presName="FiveNodes_3_text" presStyleLbl="node1" presStyleIdx="4" presStyleCnt="5">
        <dgm:presLayoutVars>
          <dgm:bulletEnabled val="1"/>
        </dgm:presLayoutVars>
      </dgm:prSet>
      <dgm:spPr/>
    </dgm:pt>
    <dgm:pt modelId="{4F5506FF-5896-4E99-ADBB-81493C51FD48}" type="pres">
      <dgm:prSet presAssocID="{81E84594-1BE5-46A8-B23D-39B081FF117E}" presName="FiveNodes_4_text" presStyleLbl="node1" presStyleIdx="4" presStyleCnt="5">
        <dgm:presLayoutVars>
          <dgm:bulletEnabled val="1"/>
        </dgm:presLayoutVars>
      </dgm:prSet>
      <dgm:spPr/>
    </dgm:pt>
    <dgm:pt modelId="{EFA17773-D503-47D9-AE51-E62360F3EAE0}" type="pres">
      <dgm:prSet presAssocID="{81E84594-1BE5-46A8-B23D-39B081FF117E}" presName="FiveNodes_5_text" presStyleLbl="node1" presStyleIdx="4" presStyleCnt="5">
        <dgm:presLayoutVars>
          <dgm:bulletEnabled val="1"/>
        </dgm:presLayoutVars>
      </dgm:prSet>
      <dgm:spPr/>
    </dgm:pt>
  </dgm:ptLst>
  <dgm:cxnLst>
    <dgm:cxn modelId="{E08F5D25-01DE-4821-A6C7-7A62826C441F}" srcId="{81E84594-1BE5-46A8-B23D-39B081FF117E}" destId="{3319800A-0804-4CBD-B551-80E64DCCD9D5}" srcOrd="0" destOrd="0" parTransId="{E5322309-596F-4B18-8822-14E65B1E12CA}" sibTransId="{6462FE02-BC29-429B-9C86-3C5332B4802D}"/>
    <dgm:cxn modelId="{A2198026-0E50-4159-B2A0-2C6C5F85D320}" type="presOf" srcId="{D34AE00D-BE9D-4DC3-BEB1-5D70330F6FF9}" destId="{87B153D9-C97E-448B-89E2-65A5A10188C6}" srcOrd="0" destOrd="0" presId="urn:microsoft.com/office/officeart/2005/8/layout/vProcess5"/>
    <dgm:cxn modelId="{61C38533-B91C-43A5-8575-5FE3B84A6FB5}" srcId="{81E84594-1BE5-46A8-B23D-39B081FF117E}" destId="{D34AE00D-BE9D-4DC3-BEB1-5D70330F6FF9}" srcOrd="4" destOrd="0" parTransId="{0500590D-8831-4543-B7A3-0099F11412A0}" sibTransId="{97648A29-DC67-4869-B555-E1E1528078F2}"/>
    <dgm:cxn modelId="{BBFA9339-0232-4864-969F-BEEDA15BF584}" type="presOf" srcId="{3319800A-0804-4CBD-B551-80E64DCCD9D5}" destId="{6CBD4CAC-18D8-408D-BDE3-91417A5D6048}" srcOrd="1" destOrd="0" presId="urn:microsoft.com/office/officeart/2005/8/layout/vProcess5"/>
    <dgm:cxn modelId="{864AC53B-CA85-4083-BDBF-14FD7D8CDB0E}" type="presOf" srcId="{5F1DAEB0-8DC9-4773-8AC7-EA6927FAB595}" destId="{1A62A2EF-6B6F-47A4-9118-4B8AB1EA8545}" srcOrd="1" destOrd="0" presId="urn:microsoft.com/office/officeart/2005/8/layout/vProcess5"/>
    <dgm:cxn modelId="{B0CF595C-1235-4F03-9F52-E9F8EC3BD7C8}" type="presOf" srcId="{3ED6D48A-7B02-444A-B569-24A59B1442A2}" destId="{4F5506FF-5896-4E99-ADBB-81493C51FD48}" srcOrd="1" destOrd="0" presId="urn:microsoft.com/office/officeart/2005/8/layout/vProcess5"/>
    <dgm:cxn modelId="{AF4AAB5F-A965-48CD-86BA-908A1BB4E087}" srcId="{81E84594-1BE5-46A8-B23D-39B081FF117E}" destId="{3ED6D48A-7B02-444A-B569-24A59B1442A2}" srcOrd="3" destOrd="0" parTransId="{5BCFEE02-6ECF-46C5-8F65-46997D87F1AD}" sibTransId="{C70FCC42-5DBE-4D0C-BDA8-53ED1603065B}"/>
    <dgm:cxn modelId="{04504841-78BB-4943-AD19-0437C0198640}" type="presOf" srcId="{962CC26F-2156-4790-9889-8AB5C8E3EAC0}" destId="{90E5C2CD-EFE4-4BB2-96AF-2EBAB3624F14}" srcOrd="0" destOrd="0" presId="urn:microsoft.com/office/officeart/2005/8/layout/vProcess5"/>
    <dgm:cxn modelId="{7C521343-A8B7-4EB0-9DCE-A095486A5CDA}" srcId="{81E84594-1BE5-46A8-B23D-39B081FF117E}" destId="{5F1DAEB0-8DC9-4773-8AC7-EA6927FAB595}" srcOrd="2" destOrd="0" parTransId="{4D133B14-124A-4803-A598-7BAE8051ED03}" sibTransId="{FE6F4E2F-35B2-4CFE-B32B-DCE075CB7CC2}"/>
    <dgm:cxn modelId="{2B2B3046-73DC-43D1-9B4A-68D102D35DA3}" type="presOf" srcId="{FE6F4E2F-35B2-4CFE-B32B-DCE075CB7CC2}" destId="{5944C246-CA14-40D6-AA03-5363E94EB8F1}" srcOrd="0" destOrd="0" presId="urn:microsoft.com/office/officeart/2005/8/layout/vProcess5"/>
    <dgm:cxn modelId="{C3D1E884-6DAE-47C8-99B3-DE0C5E491D54}" type="presOf" srcId="{A0F48577-6E17-4FE4-8BED-F8B77F048977}" destId="{4E952895-CADE-4BF7-AF9C-8B2F1BC3F306}" srcOrd="1" destOrd="0" presId="urn:microsoft.com/office/officeart/2005/8/layout/vProcess5"/>
    <dgm:cxn modelId="{6C8BC095-1FCA-4AB7-BA37-736C191627D7}" type="presOf" srcId="{3319800A-0804-4CBD-B551-80E64DCCD9D5}" destId="{4DB795A8-57F4-448A-AD38-623190F084BD}" srcOrd="0" destOrd="0" presId="urn:microsoft.com/office/officeart/2005/8/layout/vProcess5"/>
    <dgm:cxn modelId="{5AA667A3-3659-42E2-BB24-55C91FCE600A}" type="presOf" srcId="{5F1DAEB0-8DC9-4773-8AC7-EA6927FAB595}" destId="{179CBEA0-428A-484F-B77A-7C9F7AFD642D}" srcOrd="0" destOrd="0" presId="urn:microsoft.com/office/officeart/2005/8/layout/vProcess5"/>
    <dgm:cxn modelId="{FE057CB0-D2FE-4E73-B381-7F0869FE3D87}" type="presOf" srcId="{81E84594-1BE5-46A8-B23D-39B081FF117E}" destId="{5D1708E5-6138-423A-8A0F-DB8287EDE1A5}" srcOrd="0" destOrd="0" presId="urn:microsoft.com/office/officeart/2005/8/layout/vProcess5"/>
    <dgm:cxn modelId="{5113D6C0-881C-4BC1-8287-E235898CD1D5}" type="presOf" srcId="{6462FE02-BC29-429B-9C86-3C5332B4802D}" destId="{94627F60-F036-4269-8541-C1AF01234050}" srcOrd="0" destOrd="0" presId="urn:microsoft.com/office/officeart/2005/8/layout/vProcess5"/>
    <dgm:cxn modelId="{DF99F5C1-8B12-4B25-A47E-8D91F27E9D96}" type="presOf" srcId="{3ED6D48A-7B02-444A-B569-24A59B1442A2}" destId="{6B5180C0-4542-4F59-9DE1-A30D1A0109AF}" srcOrd="0" destOrd="0" presId="urn:microsoft.com/office/officeart/2005/8/layout/vProcess5"/>
    <dgm:cxn modelId="{309F6DC5-E4B8-4940-9486-4DCAC03026E9}" type="presOf" srcId="{A0F48577-6E17-4FE4-8BED-F8B77F048977}" destId="{21999212-05F6-4485-A750-65CDE8A9DB98}" srcOrd="0" destOrd="0" presId="urn:microsoft.com/office/officeart/2005/8/layout/vProcess5"/>
    <dgm:cxn modelId="{21034FDB-DA7F-4048-8C12-16C82FDB4508}" srcId="{81E84594-1BE5-46A8-B23D-39B081FF117E}" destId="{A0F48577-6E17-4FE4-8BED-F8B77F048977}" srcOrd="1" destOrd="0" parTransId="{31AC61AB-8AD8-476F-8328-E8F8839CD2DC}" sibTransId="{962CC26F-2156-4790-9889-8AB5C8E3EAC0}"/>
    <dgm:cxn modelId="{A82703EB-B4E4-423C-BBCE-3ACEC4BE761C}" type="presOf" srcId="{C70FCC42-5DBE-4D0C-BDA8-53ED1603065B}" destId="{528C2BF1-3A8F-473B-BE02-C20F46B18CF6}" srcOrd="0" destOrd="0" presId="urn:microsoft.com/office/officeart/2005/8/layout/vProcess5"/>
    <dgm:cxn modelId="{D94E4CEF-0FA3-4D32-B9A8-2866CAA6761B}" type="presOf" srcId="{D34AE00D-BE9D-4DC3-BEB1-5D70330F6FF9}" destId="{EFA17773-D503-47D9-AE51-E62360F3EAE0}" srcOrd="1" destOrd="0" presId="urn:microsoft.com/office/officeart/2005/8/layout/vProcess5"/>
    <dgm:cxn modelId="{DD204F9A-41B7-46B5-BC4A-3B9F3B5AF949}" type="presParOf" srcId="{5D1708E5-6138-423A-8A0F-DB8287EDE1A5}" destId="{6B753502-9110-48E7-B744-B2F08B1181E0}" srcOrd="0" destOrd="0" presId="urn:microsoft.com/office/officeart/2005/8/layout/vProcess5"/>
    <dgm:cxn modelId="{2EFCFD06-23DF-4C1B-902A-E7FB22D60D0F}" type="presParOf" srcId="{5D1708E5-6138-423A-8A0F-DB8287EDE1A5}" destId="{4DB795A8-57F4-448A-AD38-623190F084BD}" srcOrd="1" destOrd="0" presId="urn:microsoft.com/office/officeart/2005/8/layout/vProcess5"/>
    <dgm:cxn modelId="{41A1D82C-32B4-41E9-A753-45669F4028C9}" type="presParOf" srcId="{5D1708E5-6138-423A-8A0F-DB8287EDE1A5}" destId="{21999212-05F6-4485-A750-65CDE8A9DB98}" srcOrd="2" destOrd="0" presId="urn:microsoft.com/office/officeart/2005/8/layout/vProcess5"/>
    <dgm:cxn modelId="{FC8CBD92-32CC-477A-93AA-51C91663077E}" type="presParOf" srcId="{5D1708E5-6138-423A-8A0F-DB8287EDE1A5}" destId="{179CBEA0-428A-484F-B77A-7C9F7AFD642D}" srcOrd="3" destOrd="0" presId="urn:microsoft.com/office/officeart/2005/8/layout/vProcess5"/>
    <dgm:cxn modelId="{249CCCC2-C54C-4C08-835C-F58D029F3542}" type="presParOf" srcId="{5D1708E5-6138-423A-8A0F-DB8287EDE1A5}" destId="{6B5180C0-4542-4F59-9DE1-A30D1A0109AF}" srcOrd="4" destOrd="0" presId="urn:microsoft.com/office/officeart/2005/8/layout/vProcess5"/>
    <dgm:cxn modelId="{F88260A1-7329-483F-875A-B6896E558C32}" type="presParOf" srcId="{5D1708E5-6138-423A-8A0F-DB8287EDE1A5}" destId="{87B153D9-C97E-448B-89E2-65A5A10188C6}" srcOrd="5" destOrd="0" presId="urn:microsoft.com/office/officeart/2005/8/layout/vProcess5"/>
    <dgm:cxn modelId="{B6BCD477-AE0E-472C-8FF1-E15B61222F31}" type="presParOf" srcId="{5D1708E5-6138-423A-8A0F-DB8287EDE1A5}" destId="{94627F60-F036-4269-8541-C1AF01234050}" srcOrd="6" destOrd="0" presId="urn:microsoft.com/office/officeart/2005/8/layout/vProcess5"/>
    <dgm:cxn modelId="{0F269C87-3F4F-40D9-AAC6-A82956EFCC27}" type="presParOf" srcId="{5D1708E5-6138-423A-8A0F-DB8287EDE1A5}" destId="{90E5C2CD-EFE4-4BB2-96AF-2EBAB3624F14}" srcOrd="7" destOrd="0" presId="urn:microsoft.com/office/officeart/2005/8/layout/vProcess5"/>
    <dgm:cxn modelId="{E2756DD6-EB86-4526-B290-68CF70C55403}" type="presParOf" srcId="{5D1708E5-6138-423A-8A0F-DB8287EDE1A5}" destId="{5944C246-CA14-40D6-AA03-5363E94EB8F1}" srcOrd="8" destOrd="0" presId="urn:microsoft.com/office/officeart/2005/8/layout/vProcess5"/>
    <dgm:cxn modelId="{13B055C1-A3A6-403F-B900-419CC536CE93}" type="presParOf" srcId="{5D1708E5-6138-423A-8A0F-DB8287EDE1A5}" destId="{528C2BF1-3A8F-473B-BE02-C20F46B18CF6}" srcOrd="9" destOrd="0" presId="urn:microsoft.com/office/officeart/2005/8/layout/vProcess5"/>
    <dgm:cxn modelId="{E323B2A7-F3DB-4C5C-AE76-2A8F2EBA9428}" type="presParOf" srcId="{5D1708E5-6138-423A-8A0F-DB8287EDE1A5}" destId="{6CBD4CAC-18D8-408D-BDE3-91417A5D6048}" srcOrd="10" destOrd="0" presId="urn:microsoft.com/office/officeart/2005/8/layout/vProcess5"/>
    <dgm:cxn modelId="{ADB434DF-C93A-476C-AF6A-A6659ADC4FB5}" type="presParOf" srcId="{5D1708E5-6138-423A-8A0F-DB8287EDE1A5}" destId="{4E952895-CADE-4BF7-AF9C-8B2F1BC3F306}" srcOrd="11" destOrd="0" presId="urn:microsoft.com/office/officeart/2005/8/layout/vProcess5"/>
    <dgm:cxn modelId="{FEC6525F-2CA3-43EC-AABA-ED291C25E43F}" type="presParOf" srcId="{5D1708E5-6138-423A-8A0F-DB8287EDE1A5}" destId="{1A62A2EF-6B6F-47A4-9118-4B8AB1EA8545}" srcOrd="12" destOrd="0" presId="urn:microsoft.com/office/officeart/2005/8/layout/vProcess5"/>
    <dgm:cxn modelId="{9E490B46-7972-407E-81EA-88471C8C7281}" type="presParOf" srcId="{5D1708E5-6138-423A-8A0F-DB8287EDE1A5}" destId="{4F5506FF-5896-4E99-ADBB-81493C51FD48}" srcOrd="13" destOrd="0" presId="urn:microsoft.com/office/officeart/2005/8/layout/vProcess5"/>
    <dgm:cxn modelId="{98D7D0DD-0BEF-4D6E-A737-4BE6279C2AE6}" type="presParOf" srcId="{5D1708E5-6138-423A-8A0F-DB8287EDE1A5}" destId="{EFA17773-D503-47D9-AE51-E62360F3EAE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A4E47-8735-4536-B903-131D2BEEBB92}">
      <dsp:nvSpPr>
        <dsp:cNvPr id="0" name=""/>
        <dsp:cNvSpPr/>
      </dsp:nvSpPr>
      <dsp:spPr>
        <a:xfrm>
          <a:off x="306205" y="425159"/>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32633-A4F3-4F4B-AD2D-97FB7B21572D}">
      <dsp:nvSpPr>
        <dsp:cNvPr id="0" name=""/>
        <dsp:cNvSpPr/>
      </dsp:nvSpPr>
      <dsp:spPr>
        <a:xfrm>
          <a:off x="509813" y="628767"/>
          <a:ext cx="548173" cy="548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65AB6-E72E-406D-BA8A-84234F16905E}">
      <dsp:nvSpPr>
        <dsp:cNvPr id="0" name=""/>
        <dsp:cNvSpPr/>
      </dsp:nvSpPr>
      <dsp:spPr>
        <a:xfrm>
          <a:off x="794" y="1678128"/>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solidFill>
                <a:schemeClr val="bg1"/>
              </a:solidFill>
            </a:rPr>
            <a:t>Dr Phillips back in Sept</a:t>
          </a:r>
        </a:p>
        <a:p>
          <a:pPr marL="0" lvl="0" indent="0" algn="ctr" defTabSz="622300">
            <a:lnSpc>
              <a:spcPct val="100000"/>
            </a:lnSpc>
            <a:spcBef>
              <a:spcPct val="0"/>
            </a:spcBef>
            <a:spcAft>
              <a:spcPct val="35000"/>
            </a:spcAft>
            <a:buNone/>
            <a:defRPr cap="all"/>
          </a:pPr>
          <a:r>
            <a:rPr lang="en-GB" sz="1400" kern="1200" cap="none" baseline="0" dirty="0">
              <a:solidFill>
                <a:schemeClr val="bg1"/>
              </a:solidFill>
            </a:rPr>
            <a:t>(salaried GP)</a:t>
          </a:r>
        </a:p>
      </dsp:txBody>
      <dsp:txXfrm>
        <a:off x="794" y="1678128"/>
        <a:ext cx="1566210" cy="626484"/>
      </dsp:txXfrm>
    </dsp:sp>
    <dsp:sp modelId="{21C3F34A-2608-4BC3-A9EA-66E39D6B85C5}">
      <dsp:nvSpPr>
        <dsp:cNvPr id="0" name=""/>
        <dsp:cNvSpPr/>
      </dsp:nvSpPr>
      <dsp:spPr>
        <a:xfrm>
          <a:off x="2146503" y="425159"/>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D6A3A-CCAA-425C-A164-D64BF3CAA48F}">
      <dsp:nvSpPr>
        <dsp:cNvPr id="0" name=""/>
        <dsp:cNvSpPr/>
      </dsp:nvSpPr>
      <dsp:spPr>
        <a:xfrm>
          <a:off x="2350111" y="628767"/>
          <a:ext cx="548173" cy="548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CC39E-65D9-4408-9BB6-BB8216C86C77}">
      <dsp:nvSpPr>
        <dsp:cNvPr id="0" name=""/>
        <dsp:cNvSpPr/>
      </dsp:nvSpPr>
      <dsp:spPr>
        <a:xfrm>
          <a:off x="1841092" y="1678128"/>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dirty="0">
              <a:solidFill>
                <a:schemeClr val="bg1"/>
              </a:solidFill>
            </a:rPr>
            <a:t>Helen joined</a:t>
          </a:r>
        </a:p>
        <a:p>
          <a:pPr marL="0" lvl="0" indent="0" algn="ctr" defTabSz="622300">
            <a:lnSpc>
              <a:spcPct val="100000"/>
            </a:lnSpc>
            <a:spcBef>
              <a:spcPct val="0"/>
            </a:spcBef>
            <a:spcAft>
              <a:spcPct val="35000"/>
            </a:spcAft>
            <a:buNone/>
            <a:defRPr cap="all"/>
          </a:pPr>
          <a:r>
            <a:rPr lang="en-US" sz="1400" kern="1200" cap="none" baseline="0" dirty="0">
              <a:solidFill>
                <a:schemeClr val="bg1"/>
              </a:solidFill>
            </a:rPr>
            <a:t>(PST)</a:t>
          </a:r>
          <a:endParaRPr lang="en-US" sz="1400" kern="1200" dirty="0">
            <a:solidFill>
              <a:schemeClr val="bg1"/>
            </a:solidFill>
          </a:endParaRPr>
        </a:p>
      </dsp:txBody>
      <dsp:txXfrm>
        <a:off x="1841092" y="1678128"/>
        <a:ext cx="1566210" cy="626484"/>
      </dsp:txXfrm>
    </dsp:sp>
    <dsp:sp modelId="{E949F50F-99C5-4B3E-8F68-A0B087255238}">
      <dsp:nvSpPr>
        <dsp:cNvPr id="0" name=""/>
        <dsp:cNvSpPr/>
      </dsp:nvSpPr>
      <dsp:spPr>
        <a:xfrm>
          <a:off x="3986801" y="425159"/>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E6659-4669-43D3-B474-540C025E0C56}">
      <dsp:nvSpPr>
        <dsp:cNvPr id="0" name=""/>
        <dsp:cNvSpPr/>
      </dsp:nvSpPr>
      <dsp:spPr>
        <a:xfrm>
          <a:off x="4190409" y="628767"/>
          <a:ext cx="548173" cy="54817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A540EB-4CE9-4988-8934-E4E2852C5A0B}">
      <dsp:nvSpPr>
        <dsp:cNvPr id="0" name=""/>
        <dsp:cNvSpPr/>
      </dsp:nvSpPr>
      <dsp:spPr>
        <a:xfrm>
          <a:off x="3681390" y="1678128"/>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dirty="0">
              <a:solidFill>
                <a:schemeClr val="bg1"/>
              </a:solidFill>
            </a:rPr>
            <a:t>Fiona joined</a:t>
          </a:r>
        </a:p>
        <a:p>
          <a:pPr marL="0" lvl="0" indent="0" algn="ctr" defTabSz="622300">
            <a:lnSpc>
              <a:spcPct val="100000"/>
            </a:lnSpc>
            <a:spcBef>
              <a:spcPct val="0"/>
            </a:spcBef>
            <a:spcAft>
              <a:spcPct val="35000"/>
            </a:spcAft>
            <a:buNone/>
            <a:defRPr cap="all"/>
          </a:pPr>
          <a:r>
            <a:rPr lang="en-GB" sz="1400" kern="1200" cap="none" dirty="0">
              <a:solidFill>
                <a:schemeClr val="bg1"/>
              </a:solidFill>
            </a:rPr>
            <a:t>(Management Team Admin)</a:t>
          </a:r>
        </a:p>
      </dsp:txBody>
      <dsp:txXfrm>
        <a:off x="3681390" y="1678128"/>
        <a:ext cx="1566210" cy="626484"/>
      </dsp:txXfrm>
    </dsp:sp>
    <dsp:sp modelId="{B6AD629D-DEAD-45D5-A6AE-1B00D266E0EA}">
      <dsp:nvSpPr>
        <dsp:cNvPr id="0" name=""/>
        <dsp:cNvSpPr/>
      </dsp:nvSpPr>
      <dsp:spPr>
        <a:xfrm>
          <a:off x="5827099" y="425159"/>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BD688-003B-445F-B323-CC48A96A775D}">
      <dsp:nvSpPr>
        <dsp:cNvPr id="0" name=""/>
        <dsp:cNvSpPr/>
      </dsp:nvSpPr>
      <dsp:spPr>
        <a:xfrm>
          <a:off x="6030706" y="628767"/>
          <a:ext cx="548173" cy="54817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081E4-B564-44EA-BDFA-CF34F5AB5381}">
      <dsp:nvSpPr>
        <dsp:cNvPr id="0" name=""/>
        <dsp:cNvSpPr/>
      </dsp:nvSpPr>
      <dsp:spPr>
        <a:xfrm>
          <a:off x="5521688" y="1678128"/>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solidFill>
                <a:schemeClr val="bg1"/>
              </a:solidFill>
            </a:rPr>
            <a:t>Dr Hana left</a:t>
          </a:r>
        </a:p>
        <a:p>
          <a:pPr marL="0" lvl="0" indent="0" algn="ctr" defTabSz="622300">
            <a:lnSpc>
              <a:spcPct val="100000"/>
            </a:lnSpc>
            <a:spcBef>
              <a:spcPct val="0"/>
            </a:spcBef>
            <a:spcAft>
              <a:spcPct val="35000"/>
            </a:spcAft>
            <a:buNone/>
            <a:defRPr cap="all"/>
          </a:pPr>
          <a:r>
            <a:rPr lang="en-GB" sz="1400" kern="1200" cap="none" baseline="0" dirty="0">
              <a:solidFill>
                <a:schemeClr val="bg1"/>
              </a:solidFill>
            </a:rPr>
            <a:t>(salaried GP)</a:t>
          </a:r>
          <a:endParaRPr lang="en-GB" sz="1400" kern="1200" dirty="0">
            <a:solidFill>
              <a:schemeClr val="bg1"/>
            </a:solidFill>
          </a:endParaRPr>
        </a:p>
      </dsp:txBody>
      <dsp:txXfrm>
        <a:off x="5521688" y="1678128"/>
        <a:ext cx="1566210" cy="626484"/>
      </dsp:txXfrm>
    </dsp:sp>
    <dsp:sp modelId="{E4D1FA89-E82A-4003-8F37-4F03D039A2C0}">
      <dsp:nvSpPr>
        <dsp:cNvPr id="0" name=""/>
        <dsp:cNvSpPr/>
      </dsp:nvSpPr>
      <dsp:spPr>
        <a:xfrm>
          <a:off x="7667397" y="425159"/>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B8FE0-8F3E-43C3-AF29-B8CB26FC99D5}">
      <dsp:nvSpPr>
        <dsp:cNvPr id="0" name=""/>
        <dsp:cNvSpPr/>
      </dsp:nvSpPr>
      <dsp:spPr>
        <a:xfrm>
          <a:off x="7871004" y="628767"/>
          <a:ext cx="548173" cy="5481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5E6B3-99DE-4986-A253-7D4D1EC1FCC0}">
      <dsp:nvSpPr>
        <dsp:cNvPr id="0" name=""/>
        <dsp:cNvSpPr/>
      </dsp:nvSpPr>
      <dsp:spPr>
        <a:xfrm>
          <a:off x="7361986" y="1678128"/>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dirty="0">
              <a:solidFill>
                <a:schemeClr val="bg1"/>
              </a:solidFill>
            </a:rPr>
            <a:t>Anne Marie left (paramedic)</a:t>
          </a:r>
          <a:endParaRPr lang="en-GB" sz="1400" kern="1200" dirty="0">
            <a:solidFill>
              <a:schemeClr val="bg1"/>
            </a:solidFill>
          </a:endParaRPr>
        </a:p>
      </dsp:txBody>
      <dsp:txXfrm>
        <a:off x="7361986" y="1678128"/>
        <a:ext cx="1566210" cy="626484"/>
      </dsp:txXfrm>
    </dsp:sp>
    <dsp:sp modelId="{D57F0037-7411-46C2-9983-859063BF7373}">
      <dsp:nvSpPr>
        <dsp:cNvPr id="0" name=""/>
        <dsp:cNvSpPr/>
      </dsp:nvSpPr>
      <dsp:spPr>
        <a:xfrm>
          <a:off x="1226354" y="2739219"/>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0CCEF-F7AC-4907-85ED-A4A55779AB5A}">
      <dsp:nvSpPr>
        <dsp:cNvPr id="0" name=""/>
        <dsp:cNvSpPr/>
      </dsp:nvSpPr>
      <dsp:spPr>
        <a:xfrm>
          <a:off x="1429962" y="2942826"/>
          <a:ext cx="548173" cy="54817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90165-87D4-45E8-B599-E7AD8BFDF9AB}">
      <dsp:nvSpPr>
        <dsp:cNvPr id="0" name=""/>
        <dsp:cNvSpPr/>
      </dsp:nvSpPr>
      <dsp:spPr>
        <a:xfrm>
          <a:off x="920943" y="3992188"/>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dirty="0">
              <a:solidFill>
                <a:schemeClr val="bg1"/>
              </a:solidFill>
            </a:rPr>
            <a:t>Alex left</a:t>
          </a:r>
        </a:p>
        <a:p>
          <a:pPr marL="0" lvl="0" indent="0" algn="ctr" defTabSz="622300">
            <a:lnSpc>
              <a:spcPct val="100000"/>
            </a:lnSpc>
            <a:spcBef>
              <a:spcPct val="0"/>
            </a:spcBef>
            <a:spcAft>
              <a:spcPct val="35000"/>
            </a:spcAft>
            <a:buNone/>
            <a:defRPr cap="all"/>
          </a:pPr>
          <a:r>
            <a:rPr lang="en-US" sz="1400" kern="1200" cap="none" baseline="0" dirty="0">
              <a:solidFill>
                <a:schemeClr val="bg1"/>
              </a:solidFill>
            </a:rPr>
            <a:t>(paramedic)</a:t>
          </a:r>
          <a:endParaRPr lang="en-US" sz="1400" kern="1200" dirty="0">
            <a:solidFill>
              <a:schemeClr val="bg1"/>
            </a:solidFill>
          </a:endParaRPr>
        </a:p>
      </dsp:txBody>
      <dsp:txXfrm>
        <a:off x="920943" y="3992188"/>
        <a:ext cx="1566210" cy="626484"/>
      </dsp:txXfrm>
    </dsp:sp>
    <dsp:sp modelId="{19F87579-313A-4063-B066-8702F52FDD91}">
      <dsp:nvSpPr>
        <dsp:cNvPr id="0" name=""/>
        <dsp:cNvSpPr/>
      </dsp:nvSpPr>
      <dsp:spPr>
        <a:xfrm>
          <a:off x="3066652" y="2739219"/>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BEBD9-D238-4CA9-B496-A125B3183771}">
      <dsp:nvSpPr>
        <dsp:cNvPr id="0" name=""/>
        <dsp:cNvSpPr/>
      </dsp:nvSpPr>
      <dsp:spPr>
        <a:xfrm>
          <a:off x="3270260" y="2942826"/>
          <a:ext cx="548173" cy="54817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C383A-9509-4E2F-860C-208AAC4D42B3}">
      <dsp:nvSpPr>
        <dsp:cNvPr id="0" name=""/>
        <dsp:cNvSpPr/>
      </dsp:nvSpPr>
      <dsp:spPr>
        <a:xfrm>
          <a:off x="2761241" y="3992188"/>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solidFill>
                <a:schemeClr val="bg1"/>
              </a:solidFill>
            </a:rPr>
            <a:t>Sara left</a:t>
          </a:r>
        </a:p>
        <a:p>
          <a:pPr marL="0" lvl="0" indent="0" algn="ctr" defTabSz="622300">
            <a:lnSpc>
              <a:spcPct val="100000"/>
            </a:lnSpc>
            <a:spcBef>
              <a:spcPct val="0"/>
            </a:spcBef>
            <a:spcAft>
              <a:spcPct val="35000"/>
            </a:spcAft>
            <a:buNone/>
            <a:defRPr cap="all"/>
          </a:pPr>
          <a:r>
            <a:rPr lang="en-GB" sz="1400" kern="1200" cap="none" baseline="0" dirty="0">
              <a:solidFill>
                <a:schemeClr val="bg1"/>
              </a:solidFill>
            </a:rPr>
            <a:t>(PST)</a:t>
          </a:r>
          <a:endParaRPr lang="en-GB" sz="1400" kern="1200" dirty="0">
            <a:solidFill>
              <a:schemeClr val="bg1"/>
            </a:solidFill>
          </a:endParaRPr>
        </a:p>
      </dsp:txBody>
      <dsp:txXfrm>
        <a:off x="2761241" y="3992188"/>
        <a:ext cx="1566210" cy="626484"/>
      </dsp:txXfrm>
    </dsp:sp>
    <dsp:sp modelId="{D8BE0E95-9923-4294-95B6-4D140203A0A8}">
      <dsp:nvSpPr>
        <dsp:cNvPr id="0" name=""/>
        <dsp:cNvSpPr/>
      </dsp:nvSpPr>
      <dsp:spPr>
        <a:xfrm>
          <a:off x="4906950" y="2750450"/>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BE4C9-4ED1-43EB-9A5A-B6EE85474D3A}">
      <dsp:nvSpPr>
        <dsp:cNvPr id="0" name=""/>
        <dsp:cNvSpPr/>
      </dsp:nvSpPr>
      <dsp:spPr>
        <a:xfrm>
          <a:off x="5110558" y="2920302"/>
          <a:ext cx="548173" cy="54817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329E9-0DC7-4EEC-84B1-4CDB9798D5C7}">
      <dsp:nvSpPr>
        <dsp:cNvPr id="0" name=""/>
        <dsp:cNvSpPr/>
      </dsp:nvSpPr>
      <dsp:spPr>
        <a:xfrm>
          <a:off x="4601539" y="3953084"/>
          <a:ext cx="1566210" cy="798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solidFill>
                <a:schemeClr val="bg1"/>
              </a:solidFill>
            </a:rPr>
            <a:t>Tracey left</a:t>
          </a:r>
        </a:p>
        <a:p>
          <a:pPr marL="0" lvl="0" indent="0" algn="ctr" defTabSz="622300">
            <a:lnSpc>
              <a:spcPct val="100000"/>
            </a:lnSpc>
            <a:spcBef>
              <a:spcPct val="0"/>
            </a:spcBef>
            <a:spcAft>
              <a:spcPct val="35000"/>
            </a:spcAft>
            <a:buNone/>
            <a:defRPr cap="all"/>
          </a:pPr>
          <a:r>
            <a:rPr lang="en-GB" sz="1400" kern="1200" cap="none" baseline="0" dirty="0">
              <a:solidFill>
                <a:schemeClr val="bg1"/>
              </a:solidFill>
            </a:rPr>
            <a:t>(PST)</a:t>
          </a:r>
        </a:p>
      </dsp:txBody>
      <dsp:txXfrm>
        <a:off x="4601539" y="3953084"/>
        <a:ext cx="1566210" cy="798698"/>
      </dsp:txXfrm>
    </dsp:sp>
    <dsp:sp modelId="{D20426BD-E5DA-4ED0-99E1-219A5887C684}">
      <dsp:nvSpPr>
        <dsp:cNvPr id="0" name=""/>
        <dsp:cNvSpPr/>
      </dsp:nvSpPr>
      <dsp:spPr>
        <a:xfrm>
          <a:off x="6747248" y="2739219"/>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4DE34-7C85-474E-BECB-BD2F418A4342}">
      <dsp:nvSpPr>
        <dsp:cNvPr id="0" name=""/>
        <dsp:cNvSpPr/>
      </dsp:nvSpPr>
      <dsp:spPr>
        <a:xfrm>
          <a:off x="6950855" y="2942826"/>
          <a:ext cx="548173" cy="548173"/>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BB583-8005-43D4-806E-41949934A34B}">
      <dsp:nvSpPr>
        <dsp:cNvPr id="0" name=""/>
        <dsp:cNvSpPr/>
      </dsp:nvSpPr>
      <dsp:spPr>
        <a:xfrm>
          <a:off x="6441837" y="3992188"/>
          <a:ext cx="1566210" cy="62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dirty="0">
              <a:solidFill>
                <a:schemeClr val="bg1"/>
              </a:solidFill>
            </a:rPr>
            <a:t>Change in Registrars</a:t>
          </a:r>
        </a:p>
      </dsp:txBody>
      <dsp:txXfrm>
        <a:off x="6441837" y="3992188"/>
        <a:ext cx="1566210" cy="6264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D82B-EDC7-44E1-9C79-916BD0F47DFF}">
      <dsp:nvSpPr>
        <dsp:cNvPr id="0" name=""/>
        <dsp:cNvSpPr/>
      </dsp:nvSpPr>
      <dsp:spPr>
        <a:xfrm>
          <a:off x="0" y="265194"/>
          <a:ext cx="3791733" cy="3791733"/>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47AB80-2857-4D08-91F8-FFBE48D0A73C}">
      <dsp:nvSpPr>
        <dsp:cNvPr id="0" name=""/>
        <dsp:cNvSpPr/>
      </dsp:nvSpPr>
      <dsp:spPr>
        <a:xfrm>
          <a:off x="360214" y="625409"/>
          <a:ext cx="1478775" cy="147877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Make some changes</a:t>
          </a:r>
        </a:p>
      </dsp:txBody>
      <dsp:txXfrm>
        <a:off x="360214" y="625409"/>
        <a:ext cx="1478775" cy="1478775"/>
      </dsp:txXfrm>
    </dsp:sp>
    <dsp:sp modelId="{97BDD783-37DE-4640-BDC1-491DDFFAF433}">
      <dsp:nvSpPr>
        <dsp:cNvPr id="0" name=""/>
        <dsp:cNvSpPr/>
      </dsp:nvSpPr>
      <dsp:spPr>
        <a:xfrm>
          <a:off x="1952742" y="625409"/>
          <a:ext cx="1478775" cy="1478775"/>
        </a:xfrm>
        <a:prstGeom prst="roundRect">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Contractual requirement</a:t>
          </a:r>
        </a:p>
      </dsp:txBody>
      <dsp:txXfrm>
        <a:off x="1952742" y="625409"/>
        <a:ext cx="1478775" cy="1478775"/>
      </dsp:txXfrm>
    </dsp:sp>
    <dsp:sp modelId="{7A7F4870-331D-459E-B679-7BDB7F8DF49A}">
      <dsp:nvSpPr>
        <dsp:cNvPr id="0" name=""/>
        <dsp:cNvSpPr/>
      </dsp:nvSpPr>
      <dsp:spPr>
        <a:xfrm>
          <a:off x="360214" y="2217937"/>
          <a:ext cx="1478775" cy="1478775"/>
        </a:xfrm>
        <a:prstGeom prst="roundRect">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Call Back Functionality added</a:t>
          </a:r>
        </a:p>
      </dsp:txBody>
      <dsp:txXfrm>
        <a:off x="360214" y="2217937"/>
        <a:ext cx="1478775" cy="1478775"/>
      </dsp:txXfrm>
    </dsp:sp>
    <dsp:sp modelId="{3D7EACF1-DDA3-4414-BE0F-2BCA6DD0F95C}">
      <dsp:nvSpPr>
        <dsp:cNvPr id="0" name=""/>
        <dsp:cNvSpPr/>
      </dsp:nvSpPr>
      <dsp:spPr>
        <a:xfrm>
          <a:off x="1952742" y="2217937"/>
          <a:ext cx="1478775" cy="1478775"/>
        </a:xfrm>
        <a:prstGeom prst="round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Options Menu</a:t>
          </a:r>
        </a:p>
      </dsp:txBody>
      <dsp:txXfrm>
        <a:off x="1952742" y="2217937"/>
        <a:ext cx="1478775" cy="14787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EDDA9-F45F-4BF5-92BB-D13E34723BA0}">
      <dsp:nvSpPr>
        <dsp:cNvPr id="0" name=""/>
        <dsp:cNvSpPr/>
      </dsp:nvSpPr>
      <dsp:spPr>
        <a:xfrm>
          <a:off x="2093" y="326487"/>
          <a:ext cx="2106924" cy="52673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Call Back</a:t>
          </a:r>
        </a:p>
      </dsp:txBody>
      <dsp:txXfrm>
        <a:off x="2093" y="326487"/>
        <a:ext cx="2106924" cy="526731"/>
      </dsp:txXfrm>
    </dsp:sp>
    <dsp:sp modelId="{87074DF8-E248-4D56-AC08-1E731DDB1BD1}">
      <dsp:nvSpPr>
        <dsp:cNvPr id="0" name=""/>
        <dsp:cNvSpPr/>
      </dsp:nvSpPr>
      <dsp:spPr>
        <a:xfrm rot="5400000">
          <a:off x="1009467" y="899307"/>
          <a:ext cx="92177" cy="9217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CB6C97-0C1D-4661-A547-C8F78BD58427}">
      <dsp:nvSpPr>
        <dsp:cNvPr id="0" name=""/>
        <dsp:cNvSpPr/>
      </dsp:nvSpPr>
      <dsp:spPr>
        <a:xfrm>
          <a:off x="2093" y="1037574"/>
          <a:ext cx="2106924" cy="982416"/>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After 1 minute reiterate position in the queue</a:t>
          </a:r>
        </a:p>
      </dsp:txBody>
      <dsp:txXfrm>
        <a:off x="2093" y="1037574"/>
        <a:ext cx="2106924" cy="982416"/>
      </dsp:txXfrm>
    </dsp:sp>
    <dsp:sp modelId="{F378A48B-C81D-4A46-AE1F-67FE22539079}">
      <dsp:nvSpPr>
        <dsp:cNvPr id="0" name=""/>
        <dsp:cNvSpPr/>
      </dsp:nvSpPr>
      <dsp:spPr>
        <a:xfrm rot="5400000">
          <a:off x="1009467" y="2066079"/>
          <a:ext cx="92177" cy="92177"/>
        </a:xfrm>
        <a:prstGeom prst="rightArrow">
          <a:avLst>
            <a:gd name="adj1" fmla="val 66700"/>
            <a:gd name="adj2" fmla="val 50000"/>
          </a:avLst>
        </a:prstGeom>
        <a:solidFill>
          <a:schemeClr val="accent3">
            <a:hueOff val="823433"/>
            <a:satOff val="4942"/>
            <a:lumOff val="3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685971-920C-4578-87EB-D6890496861A}">
      <dsp:nvSpPr>
        <dsp:cNvPr id="0" name=""/>
        <dsp:cNvSpPr/>
      </dsp:nvSpPr>
      <dsp:spPr>
        <a:xfrm>
          <a:off x="2093" y="2204346"/>
          <a:ext cx="2106924" cy="982416"/>
        </a:xfrm>
        <a:prstGeom prst="roundRect">
          <a:avLst>
            <a:gd name="adj" fmla="val 10000"/>
          </a:avLst>
        </a:prstGeom>
        <a:solidFill>
          <a:schemeClr val="accent3">
            <a:tint val="40000"/>
            <a:alpha val="90000"/>
            <a:hueOff val="1011031"/>
            <a:satOff val="8941"/>
            <a:lumOff val="1059"/>
            <a:alphaOff val="0"/>
          </a:schemeClr>
        </a:solidFill>
        <a:ln w="19050" cap="flat" cmpd="sng" algn="ctr">
          <a:solidFill>
            <a:schemeClr val="accent3">
              <a:tint val="40000"/>
              <a:alpha val="90000"/>
              <a:hueOff val="1011031"/>
              <a:satOff val="8941"/>
              <a:lumOff val="1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30 seconds later option to press 8 to hold place in queue (put phone down)</a:t>
          </a:r>
        </a:p>
      </dsp:txBody>
      <dsp:txXfrm>
        <a:off x="2093" y="2204346"/>
        <a:ext cx="2106924" cy="982416"/>
      </dsp:txXfrm>
    </dsp:sp>
    <dsp:sp modelId="{0473D6F5-7A20-4EBA-AB9B-2AE2C5C74527}">
      <dsp:nvSpPr>
        <dsp:cNvPr id="0" name=""/>
        <dsp:cNvSpPr/>
      </dsp:nvSpPr>
      <dsp:spPr>
        <a:xfrm rot="5400000">
          <a:off x="1027144" y="3215174"/>
          <a:ext cx="56822" cy="92177"/>
        </a:xfrm>
        <a:prstGeom prst="rightArrow">
          <a:avLst>
            <a:gd name="adj1" fmla="val 66700"/>
            <a:gd name="adj2" fmla="val 50000"/>
          </a:avLst>
        </a:prstGeom>
        <a:solidFill>
          <a:schemeClr val="accent3">
            <a:hueOff val="1646865"/>
            <a:satOff val="9885"/>
            <a:lumOff val="7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3616AD-1377-4B63-81E0-509065BA4C63}">
      <dsp:nvSpPr>
        <dsp:cNvPr id="0" name=""/>
        <dsp:cNvSpPr/>
      </dsp:nvSpPr>
      <dsp:spPr>
        <a:xfrm>
          <a:off x="2093" y="3335763"/>
          <a:ext cx="2106924" cy="982416"/>
        </a:xfrm>
        <a:prstGeom prst="roundRect">
          <a:avLst>
            <a:gd name="adj" fmla="val 10000"/>
          </a:avLst>
        </a:prstGeom>
        <a:solidFill>
          <a:schemeClr val="accent3">
            <a:tint val="40000"/>
            <a:alpha val="90000"/>
            <a:hueOff val="2022062"/>
            <a:satOff val="17882"/>
            <a:lumOff val="2118"/>
            <a:alphaOff val="0"/>
          </a:schemeClr>
        </a:solidFill>
        <a:ln w="19050" cap="flat" cmpd="sng" algn="ctr">
          <a:solidFill>
            <a:schemeClr val="accent3">
              <a:tint val="40000"/>
              <a:alpha val="90000"/>
              <a:hueOff val="2022062"/>
              <a:satOff val="17882"/>
              <a:lumOff val="21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When at position 1 you will be called back (we will hear it ringing out)</a:t>
          </a:r>
        </a:p>
      </dsp:txBody>
      <dsp:txXfrm>
        <a:off x="2093" y="3335763"/>
        <a:ext cx="2106924" cy="982416"/>
      </dsp:txXfrm>
    </dsp:sp>
    <dsp:sp modelId="{B6E4F26A-09A0-440F-8FBF-6B2A0C0CFB6E}">
      <dsp:nvSpPr>
        <dsp:cNvPr id="0" name=""/>
        <dsp:cNvSpPr/>
      </dsp:nvSpPr>
      <dsp:spPr>
        <a:xfrm>
          <a:off x="2403987" y="326487"/>
          <a:ext cx="2106924" cy="526731"/>
        </a:xfrm>
        <a:prstGeom prst="roundRect">
          <a:avLst>
            <a:gd name="adj" fmla="val 1000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t>Options Menu</a:t>
          </a:r>
        </a:p>
      </dsp:txBody>
      <dsp:txXfrm>
        <a:off x="2403987" y="326487"/>
        <a:ext cx="2106924" cy="526731"/>
      </dsp:txXfrm>
    </dsp:sp>
    <dsp:sp modelId="{764D893F-0C7E-4C27-964E-E06CCB65A03C}">
      <dsp:nvSpPr>
        <dsp:cNvPr id="0" name=""/>
        <dsp:cNvSpPr/>
      </dsp:nvSpPr>
      <dsp:spPr>
        <a:xfrm rot="5400000">
          <a:off x="3411360" y="899307"/>
          <a:ext cx="92177" cy="92177"/>
        </a:xfrm>
        <a:prstGeom prst="rightArrow">
          <a:avLst>
            <a:gd name="adj1" fmla="val 66700"/>
            <a:gd name="adj2" fmla="val 50000"/>
          </a:avLst>
        </a:prstGeom>
        <a:solidFill>
          <a:schemeClr val="accent3">
            <a:hueOff val="2470298"/>
            <a:satOff val="14827"/>
            <a:lumOff val="112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44F288-9E43-4BA8-BF06-B40B55B255F4}">
      <dsp:nvSpPr>
        <dsp:cNvPr id="0" name=""/>
        <dsp:cNvSpPr/>
      </dsp:nvSpPr>
      <dsp:spPr>
        <a:xfrm>
          <a:off x="2403987" y="1037574"/>
          <a:ext cx="2106924" cy="982416"/>
        </a:xfrm>
        <a:prstGeom prst="roundRect">
          <a:avLst>
            <a:gd name="adj" fmla="val 10000"/>
          </a:avLst>
        </a:prstGeom>
        <a:solidFill>
          <a:schemeClr val="accent3">
            <a:tint val="40000"/>
            <a:alpha val="90000"/>
            <a:hueOff val="3033093"/>
            <a:satOff val="26823"/>
            <a:lumOff val="3177"/>
            <a:alphaOff val="0"/>
          </a:schemeClr>
        </a:solidFill>
        <a:ln w="19050" cap="flat" cmpd="sng" algn="ctr">
          <a:solidFill>
            <a:schemeClr val="accent3">
              <a:tint val="40000"/>
              <a:alpha val="90000"/>
              <a:hueOff val="3033093"/>
              <a:satOff val="26823"/>
              <a:lumOff val="3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New phone message added</a:t>
          </a:r>
        </a:p>
      </dsp:txBody>
      <dsp:txXfrm>
        <a:off x="2403987" y="1037574"/>
        <a:ext cx="2106924" cy="982416"/>
      </dsp:txXfrm>
    </dsp:sp>
    <dsp:sp modelId="{B1621A80-187B-49A5-8FAC-7D2E561558BA}">
      <dsp:nvSpPr>
        <dsp:cNvPr id="0" name=""/>
        <dsp:cNvSpPr/>
      </dsp:nvSpPr>
      <dsp:spPr>
        <a:xfrm rot="5400000">
          <a:off x="3411360" y="2066079"/>
          <a:ext cx="92177" cy="92177"/>
        </a:xfrm>
        <a:prstGeom prst="rightArrow">
          <a:avLst>
            <a:gd name="adj1" fmla="val 66700"/>
            <a:gd name="adj2" fmla="val 50000"/>
          </a:avLst>
        </a:prstGeom>
        <a:solidFill>
          <a:schemeClr val="accent3">
            <a:hueOff val="3293730"/>
            <a:satOff val="19770"/>
            <a:lumOff val="150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29E92D-0BCD-4EEA-9E2D-77F153665FC5}">
      <dsp:nvSpPr>
        <dsp:cNvPr id="0" name=""/>
        <dsp:cNvSpPr/>
      </dsp:nvSpPr>
      <dsp:spPr>
        <a:xfrm>
          <a:off x="2403987" y="2204346"/>
          <a:ext cx="2106924" cy="982416"/>
        </a:xfrm>
        <a:prstGeom prst="roundRect">
          <a:avLst>
            <a:gd name="adj" fmla="val 10000"/>
          </a:avLst>
        </a:prstGeom>
        <a:solidFill>
          <a:schemeClr val="accent3">
            <a:tint val="40000"/>
            <a:alpha val="90000"/>
            <a:hueOff val="4044124"/>
            <a:satOff val="35764"/>
            <a:lumOff val="4236"/>
            <a:alphaOff val="0"/>
          </a:schemeClr>
        </a:solidFill>
        <a:ln w="19050" cap="flat" cmpd="sng" algn="ctr">
          <a:solidFill>
            <a:schemeClr val="accent3">
              <a:tint val="40000"/>
              <a:alpha val="90000"/>
              <a:hueOff val="4044124"/>
              <a:satOff val="35764"/>
              <a:lumOff val="42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Start small</a:t>
          </a:r>
        </a:p>
      </dsp:txBody>
      <dsp:txXfrm>
        <a:off x="2403987" y="2204346"/>
        <a:ext cx="2106924" cy="982416"/>
      </dsp:txXfrm>
    </dsp:sp>
    <dsp:sp modelId="{EA53586E-DE9C-4BDF-A88D-4199B9D58783}">
      <dsp:nvSpPr>
        <dsp:cNvPr id="0" name=""/>
        <dsp:cNvSpPr/>
      </dsp:nvSpPr>
      <dsp:spPr>
        <a:xfrm rot="5400000">
          <a:off x="3411360" y="3232852"/>
          <a:ext cx="92177" cy="92177"/>
        </a:xfrm>
        <a:prstGeom prst="rightArrow">
          <a:avLst>
            <a:gd name="adj1" fmla="val 66700"/>
            <a:gd name="adj2" fmla="val 50000"/>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233486-8FC1-4429-A5C6-AE3DF4FD2FB5}">
      <dsp:nvSpPr>
        <dsp:cNvPr id="0" name=""/>
        <dsp:cNvSpPr/>
      </dsp:nvSpPr>
      <dsp:spPr>
        <a:xfrm>
          <a:off x="2403987" y="3371119"/>
          <a:ext cx="2106924" cy="982416"/>
        </a:xfrm>
        <a:prstGeom prst="roundRect">
          <a:avLst>
            <a:gd name="adj" fmla="val 10000"/>
          </a:avLst>
        </a:prstGeom>
        <a:solidFill>
          <a:schemeClr val="accent3">
            <a:tint val="40000"/>
            <a:alpha val="90000"/>
            <a:hueOff val="5055155"/>
            <a:satOff val="44705"/>
            <a:lumOff val="5295"/>
            <a:alphaOff val="0"/>
          </a:schemeClr>
        </a:solidFill>
        <a:ln w="19050" cap="flat" cmpd="sng" algn="ctr">
          <a:solidFill>
            <a:schemeClr val="accent3">
              <a:tint val="40000"/>
              <a:alpha val="90000"/>
              <a:hueOff val="5055155"/>
              <a:satOff val="44705"/>
              <a:lumOff val="5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1 – Appt &amp; All Enquires</a:t>
          </a:r>
        </a:p>
        <a:p>
          <a:pPr marL="0" lvl="0" indent="0" algn="ctr" defTabSz="622300">
            <a:lnSpc>
              <a:spcPct val="90000"/>
            </a:lnSpc>
            <a:spcBef>
              <a:spcPct val="0"/>
            </a:spcBef>
            <a:spcAft>
              <a:spcPct val="35000"/>
            </a:spcAft>
            <a:buNone/>
          </a:pPr>
          <a:r>
            <a:rPr lang="en-GB" sz="1400" kern="1200" dirty="0"/>
            <a:t>2 – Prescription Queues (not to order)</a:t>
          </a:r>
        </a:p>
      </dsp:txBody>
      <dsp:txXfrm>
        <a:off x="2403987" y="3371119"/>
        <a:ext cx="2106924" cy="9824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975E6-D9E5-49CA-8F23-7EB29366B5A1}">
      <dsp:nvSpPr>
        <dsp:cNvPr id="0" name=""/>
        <dsp:cNvSpPr/>
      </dsp:nvSpPr>
      <dsp:spPr>
        <a:xfrm>
          <a:off x="296185" y="307"/>
          <a:ext cx="2073162" cy="829265"/>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Arial" panose="020B0604020202020204" pitchFamily="34" charset="0"/>
              <a:cs typeface="Arial" panose="020B0604020202020204" pitchFamily="34" charset="0"/>
            </a:rPr>
            <a:t>Dressing Classification</a:t>
          </a:r>
        </a:p>
      </dsp:txBody>
      <dsp:txXfrm>
        <a:off x="296185" y="307"/>
        <a:ext cx="2073162" cy="829265"/>
      </dsp:txXfrm>
    </dsp:sp>
    <dsp:sp modelId="{36253ABC-C033-48F8-8DC3-723AE038F8A4}">
      <dsp:nvSpPr>
        <dsp:cNvPr id="0" name=""/>
        <dsp:cNvSpPr/>
      </dsp:nvSpPr>
      <dsp:spPr>
        <a:xfrm>
          <a:off x="2099837" y="70795"/>
          <a:ext cx="1720724" cy="688289"/>
        </a:xfrm>
        <a:prstGeom prst="chevron">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Tier 1 (e.g. </a:t>
          </a:r>
          <a:r>
            <a:rPr lang="en-GB" sz="1100" kern="1200" dirty="0" err="1">
              <a:latin typeface="Arial" panose="020B0604020202020204" pitchFamily="34" charset="0"/>
              <a:cs typeface="Arial" panose="020B0604020202020204" pitchFamily="34" charset="0"/>
            </a:rPr>
            <a:t>allevyn</a:t>
          </a:r>
          <a:r>
            <a:rPr lang="en-GB" sz="1100" kern="1200" dirty="0">
              <a:latin typeface="Arial" panose="020B0604020202020204" pitchFamily="34" charset="0"/>
              <a:cs typeface="Arial" panose="020B0604020202020204" pitchFamily="34" charset="0"/>
            </a:rPr>
            <a:t> 7.5cm, k-band, </a:t>
          </a:r>
          <a:r>
            <a:rPr lang="en-GB" sz="1100" kern="1200" dirty="0" err="1">
              <a:latin typeface="Arial" panose="020B0604020202020204" pitchFamily="34" charset="0"/>
              <a:cs typeface="Arial" panose="020B0604020202020204" pitchFamily="34" charset="0"/>
            </a:rPr>
            <a:t>mepore</a:t>
          </a:r>
          <a:r>
            <a:rPr lang="en-GB" sz="1100" kern="1200" dirty="0">
              <a:latin typeface="Arial" panose="020B0604020202020204" pitchFamily="34" charset="0"/>
              <a:cs typeface="Arial" panose="020B0604020202020204" pitchFamily="34" charset="0"/>
            </a:rPr>
            <a:t>, </a:t>
          </a:r>
          <a:r>
            <a:rPr lang="en-GB" sz="1100" kern="1200" dirty="0" err="1">
              <a:latin typeface="Arial" panose="020B0604020202020204" pitchFamily="34" charset="0"/>
              <a:cs typeface="Arial" panose="020B0604020202020204" pitchFamily="34" charset="0"/>
            </a:rPr>
            <a:t>tielle</a:t>
          </a:r>
          <a:r>
            <a:rPr lang="en-GB" sz="1100" kern="1200" dirty="0">
              <a:latin typeface="Arial" panose="020B0604020202020204" pitchFamily="34" charset="0"/>
              <a:cs typeface="Arial" panose="020B0604020202020204" pitchFamily="34" charset="0"/>
            </a:rPr>
            <a:t>) </a:t>
          </a:r>
        </a:p>
      </dsp:txBody>
      <dsp:txXfrm>
        <a:off x="2099837" y="70795"/>
        <a:ext cx="1720724" cy="688289"/>
      </dsp:txXfrm>
    </dsp:sp>
    <dsp:sp modelId="{E317C87B-5E78-471C-B9BD-2846CFE04FA1}">
      <dsp:nvSpPr>
        <dsp:cNvPr id="0" name=""/>
        <dsp:cNvSpPr/>
      </dsp:nvSpPr>
      <dsp:spPr>
        <a:xfrm>
          <a:off x="3579660" y="70795"/>
          <a:ext cx="1720724" cy="688289"/>
        </a:xfrm>
        <a:prstGeom prst="chevron">
          <a:avLst/>
        </a:prstGeom>
        <a:solidFill>
          <a:schemeClr val="accent5">
            <a:tint val="40000"/>
            <a:alpha val="90000"/>
            <a:hueOff val="-1493083"/>
            <a:satOff val="333"/>
            <a:lumOff val="50"/>
            <a:alphaOff val="0"/>
          </a:schemeClr>
        </a:solidFill>
        <a:ln w="19050" cap="flat" cmpd="sng" algn="ctr">
          <a:solidFill>
            <a:schemeClr val="accent5">
              <a:tint val="40000"/>
              <a:alpha val="90000"/>
              <a:hueOff val="-1493083"/>
              <a:satOff val="333"/>
              <a:lumOff val="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Tier 2 (e.g. </a:t>
          </a:r>
          <a:r>
            <a:rPr lang="en-GB" sz="1100" kern="1200" dirty="0" err="1">
              <a:latin typeface="Arial" panose="020B0604020202020204" pitchFamily="34" charset="0"/>
              <a:cs typeface="Arial" panose="020B0604020202020204" pitchFamily="34" charset="0"/>
            </a:rPr>
            <a:t>allevyn</a:t>
          </a:r>
          <a:r>
            <a:rPr lang="en-GB" sz="1100" kern="1200" dirty="0">
              <a:latin typeface="Arial" panose="020B0604020202020204" pitchFamily="34" charset="0"/>
              <a:cs typeface="Arial" panose="020B0604020202020204" pitchFamily="34" charset="0"/>
            </a:rPr>
            <a:t> 15cm, </a:t>
          </a:r>
          <a:r>
            <a:rPr lang="en-GB" sz="1100" kern="1200" dirty="0" err="1">
              <a:latin typeface="Arial" panose="020B0604020202020204" pitchFamily="34" charset="0"/>
              <a:cs typeface="Arial" panose="020B0604020202020204" pitchFamily="34" charset="0"/>
            </a:rPr>
            <a:t>prontosan</a:t>
          </a:r>
          <a:r>
            <a:rPr lang="en-GB" sz="1100" kern="1200" dirty="0">
              <a:latin typeface="Arial" panose="020B0604020202020204" pitchFamily="34" charset="0"/>
              <a:cs typeface="Arial" panose="020B0604020202020204" pitchFamily="34" charset="0"/>
            </a:rPr>
            <a:t>, </a:t>
          </a:r>
          <a:r>
            <a:rPr lang="en-GB" sz="1100" kern="1200" dirty="0" err="1">
              <a:latin typeface="Arial" panose="020B0604020202020204" pitchFamily="34" charset="0"/>
              <a:cs typeface="Arial" panose="020B0604020202020204" pitchFamily="34" charset="0"/>
            </a:rPr>
            <a:t>silvercel</a:t>
          </a:r>
          <a:r>
            <a:rPr lang="en-GB" sz="1100" kern="1200" dirty="0">
              <a:latin typeface="Arial" panose="020B0604020202020204" pitchFamily="34" charset="0"/>
              <a:cs typeface="Arial" panose="020B0604020202020204" pitchFamily="34" charset="0"/>
            </a:rPr>
            <a:t>) </a:t>
          </a:r>
        </a:p>
      </dsp:txBody>
      <dsp:txXfrm>
        <a:off x="3579660" y="70795"/>
        <a:ext cx="1720724" cy="688289"/>
      </dsp:txXfrm>
    </dsp:sp>
    <dsp:sp modelId="{61509CCC-62A0-44B0-8BD1-2782AC1BB578}">
      <dsp:nvSpPr>
        <dsp:cNvPr id="0" name=""/>
        <dsp:cNvSpPr/>
      </dsp:nvSpPr>
      <dsp:spPr>
        <a:xfrm>
          <a:off x="5059484" y="70795"/>
          <a:ext cx="1720724" cy="688289"/>
        </a:xfrm>
        <a:prstGeom prst="chevron">
          <a:avLst/>
        </a:prstGeom>
        <a:solidFill>
          <a:schemeClr val="accent5">
            <a:tint val="40000"/>
            <a:alpha val="90000"/>
            <a:hueOff val="-2986166"/>
            <a:satOff val="667"/>
            <a:lumOff val="100"/>
            <a:alphaOff val="0"/>
          </a:schemeClr>
        </a:solidFill>
        <a:ln w="19050" cap="flat" cmpd="sng" algn="ctr">
          <a:solidFill>
            <a:schemeClr val="accent5">
              <a:tint val="40000"/>
              <a:alpha val="90000"/>
              <a:hueOff val="-2986166"/>
              <a:satOff val="667"/>
              <a:lumOff val="1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Tier 3 (e.g. </a:t>
          </a:r>
          <a:r>
            <a:rPr lang="en-GB" sz="1100" kern="1200" dirty="0" err="1">
              <a:latin typeface="Arial" panose="020B0604020202020204" pitchFamily="34" charset="0"/>
              <a:cs typeface="Arial" panose="020B0604020202020204" pitchFamily="34" charset="0"/>
            </a:rPr>
            <a:t>atrauman</a:t>
          </a:r>
          <a:r>
            <a:rPr lang="en-GB" sz="1100" kern="1200" dirty="0">
              <a:latin typeface="Arial" panose="020B0604020202020204" pitchFamily="34" charset="0"/>
              <a:cs typeface="Arial" panose="020B0604020202020204" pitchFamily="34" charset="0"/>
            </a:rPr>
            <a:t>, NA, </a:t>
          </a:r>
          <a:r>
            <a:rPr lang="en-GB" sz="1100" kern="1200" dirty="0" err="1">
              <a:latin typeface="Arial" panose="020B0604020202020204" pitchFamily="34" charset="0"/>
              <a:cs typeface="Arial" panose="020B0604020202020204" pitchFamily="34" charset="0"/>
            </a:rPr>
            <a:t>silfex</a:t>
          </a:r>
          <a:r>
            <a:rPr lang="en-GB" sz="1100" kern="1200" dirty="0">
              <a:latin typeface="Arial" panose="020B0604020202020204" pitchFamily="34" charset="0"/>
              <a:cs typeface="Arial" panose="020B0604020202020204" pitchFamily="34" charset="0"/>
            </a:rPr>
            <a:t>)</a:t>
          </a:r>
        </a:p>
      </dsp:txBody>
      <dsp:txXfrm>
        <a:off x="5059484" y="70795"/>
        <a:ext cx="1720724" cy="688289"/>
      </dsp:txXfrm>
    </dsp:sp>
    <dsp:sp modelId="{7B72EA46-0A1C-4275-9804-19E016AAC9BC}">
      <dsp:nvSpPr>
        <dsp:cNvPr id="0" name=""/>
        <dsp:cNvSpPr/>
      </dsp:nvSpPr>
      <dsp:spPr>
        <a:xfrm>
          <a:off x="296185" y="945669"/>
          <a:ext cx="2073162" cy="829265"/>
        </a:xfrm>
        <a:prstGeom prst="chevron">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kern="1200">
              <a:latin typeface="Arial" panose="020B0604020202020204" pitchFamily="34" charset="0"/>
              <a:cs typeface="Arial" panose="020B0604020202020204" pitchFamily="34" charset="0"/>
            </a:rPr>
            <a:t>Authorisation Required</a:t>
          </a:r>
        </a:p>
      </dsp:txBody>
      <dsp:txXfrm>
        <a:off x="296185" y="945669"/>
        <a:ext cx="2073162" cy="829265"/>
      </dsp:txXfrm>
    </dsp:sp>
    <dsp:sp modelId="{11FA46C2-FEBE-4DFF-898D-FE805799CB3A}">
      <dsp:nvSpPr>
        <dsp:cNvPr id="0" name=""/>
        <dsp:cNvSpPr/>
      </dsp:nvSpPr>
      <dsp:spPr>
        <a:xfrm>
          <a:off x="2099837" y="1016157"/>
          <a:ext cx="1720724" cy="688289"/>
        </a:xfrm>
        <a:prstGeom prst="chevron">
          <a:avLst/>
        </a:prstGeom>
        <a:solidFill>
          <a:schemeClr val="accent5">
            <a:tint val="40000"/>
            <a:alpha val="90000"/>
            <a:hueOff val="-4479250"/>
            <a:satOff val="1000"/>
            <a:lumOff val="150"/>
            <a:alphaOff val="0"/>
          </a:schemeClr>
        </a:solidFill>
        <a:ln w="19050" cap="flat" cmpd="sng" algn="ctr">
          <a:solidFill>
            <a:schemeClr val="accent5">
              <a:tint val="40000"/>
              <a:alpha val="90000"/>
              <a:hueOff val="-4479250"/>
              <a:satOff val="1000"/>
              <a:lumOff val="1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None Required</a:t>
          </a:r>
        </a:p>
      </dsp:txBody>
      <dsp:txXfrm>
        <a:off x="2099837" y="1016157"/>
        <a:ext cx="1720724" cy="688289"/>
      </dsp:txXfrm>
    </dsp:sp>
    <dsp:sp modelId="{5F6E7B70-F6CE-45B5-89A0-D0F9569200C2}">
      <dsp:nvSpPr>
        <dsp:cNvPr id="0" name=""/>
        <dsp:cNvSpPr/>
      </dsp:nvSpPr>
      <dsp:spPr>
        <a:xfrm>
          <a:off x="3579660" y="1016157"/>
          <a:ext cx="1720724" cy="688289"/>
        </a:xfrm>
        <a:prstGeom prst="chevron">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None Required</a:t>
          </a:r>
        </a:p>
      </dsp:txBody>
      <dsp:txXfrm>
        <a:off x="3579660" y="1016157"/>
        <a:ext cx="1720724" cy="688289"/>
      </dsp:txXfrm>
    </dsp:sp>
    <dsp:sp modelId="{CF34269E-8198-4FFD-B32C-0094C0A13D19}">
      <dsp:nvSpPr>
        <dsp:cNvPr id="0" name=""/>
        <dsp:cNvSpPr/>
      </dsp:nvSpPr>
      <dsp:spPr>
        <a:xfrm>
          <a:off x="5059484" y="1016157"/>
          <a:ext cx="1720724" cy="688289"/>
        </a:xfrm>
        <a:prstGeom prst="chevron">
          <a:avLst/>
        </a:prstGeom>
        <a:solidFill>
          <a:schemeClr val="accent5">
            <a:tint val="40000"/>
            <a:alpha val="90000"/>
            <a:hueOff val="-7465416"/>
            <a:satOff val="1667"/>
            <a:lumOff val="251"/>
            <a:alphaOff val="0"/>
          </a:schemeClr>
        </a:solidFill>
        <a:ln w="19050" cap="flat" cmpd="sng" algn="ctr">
          <a:solidFill>
            <a:schemeClr val="accent5">
              <a:tint val="40000"/>
              <a:alpha val="90000"/>
              <a:hueOff val="-7465416"/>
              <a:satOff val="1667"/>
              <a:lumOff val="2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TVN to Authorise</a:t>
          </a:r>
        </a:p>
      </dsp:txBody>
      <dsp:txXfrm>
        <a:off x="5059484" y="1016157"/>
        <a:ext cx="1720724" cy="688289"/>
      </dsp:txXfrm>
    </dsp:sp>
    <dsp:sp modelId="{4F499B36-B2BE-4B93-B075-55F64A8A5DAB}">
      <dsp:nvSpPr>
        <dsp:cNvPr id="0" name=""/>
        <dsp:cNvSpPr/>
      </dsp:nvSpPr>
      <dsp:spPr>
        <a:xfrm>
          <a:off x="296185" y="1891032"/>
          <a:ext cx="2073162" cy="829265"/>
        </a:xfrm>
        <a:prstGeom prst="chevron">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kern="1200">
              <a:latin typeface="Arial" panose="020B0604020202020204" pitchFamily="34" charset="0"/>
              <a:cs typeface="Arial" panose="020B0604020202020204" pitchFamily="34" charset="0"/>
            </a:rPr>
            <a:t>How to Access</a:t>
          </a:r>
        </a:p>
      </dsp:txBody>
      <dsp:txXfrm>
        <a:off x="296185" y="1891032"/>
        <a:ext cx="2073162" cy="829265"/>
      </dsp:txXfrm>
    </dsp:sp>
    <dsp:sp modelId="{9E2B1F59-C0F6-4BA0-B1EB-AF9846D2667D}">
      <dsp:nvSpPr>
        <dsp:cNvPr id="0" name=""/>
        <dsp:cNvSpPr/>
      </dsp:nvSpPr>
      <dsp:spPr>
        <a:xfrm>
          <a:off x="2099837" y="1961519"/>
          <a:ext cx="1720724" cy="688289"/>
        </a:xfrm>
        <a:prstGeom prst="chevron">
          <a:avLst/>
        </a:prstGeom>
        <a:solidFill>
          <a:schemeClr val="accent5">
            <a:tint val="40000"/>
            <a:alpha val="90000"/>
            <a:hueOff val="-8958499"/>
            <a:satOff val="2000"/>
            <a:lumOff val="301"/>
            <a:alphaOff val="0"/>
          </a:schemeClr>
        </a:solidFill>
        <a:ln w="19050" cap="flat" cmpd="sng" algn="ctr">
          <a:solidFill>
            <a:schemeClr val="accent5">
              <a:tint val="40000"/>
              <a:alpha val="90000"/>
              <a:hueOff val="-8958499"/>
              <a:satOff val="2000"/>
              <a:lumOff val="3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Stocked in practice (CU1)</a:t>
          </a:r>
        </a:p>
      </dsp:txBody>
      <dsp:txXfrm>
        <a:off x="2099837" y="1961519"/>
        <a:ext cx="1720724" cy="688289"/>
      </dsp:txXfrm>
    </dsp:sp>
    <dsp:sp modelId="{9EBFDEF2-6618-49D5-A41C-45548929049C}">
      <dsp:nvSpPr>
        <dsp:cNvPr id="0" name=""/>
        <dsp:cNvSpPr/>
      </dsp:nvSpPr>
      <dsp:spPr>
        <a:xfrm>
          <a:off x="3579660" y="1961519"/>
          <a:ext cx="1720724" cy="688289"/>
        </a:xfrm>
        <a:prstGeom prst="chevron">
          <a:avLst/>
        </a:prstGeom>
        <a:solidFill>
          <a:schemeClr val="accent5">
            <a:tint val="40000"/>
            <a:alpha val="90000"/>
            <a:hueOff val="-10451582"/>
            <a:satOff val="2334"/>
            <a:lumOff val="351"/>
            <a:alphaOff val="0"/>
          </a:schemeClr>
        </a:solidFill>
        <a:ln w="19050" cap="flat" cmpd="sng" algn="ctr">
          <a:solidFill>
            <a:schemeClr val="accent5">
              <a:tint val="40000"/>
              <a:alpha val="90000"/>
              <a:hueOff val="-10451582"/>
              <a:satOff val="2334"/>
              <a:lumOff val="3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Stocked in practice (CU1)</a:t>
          </a:r>
        </a:p>
      </dsp:txBody>
      <dsp:txXfrm>
        <a:off x="3579660" y="1961519"/>
        <a:ext cx="1720724" cy="688289"/>
      </dsp:txXfrm>
    </dsp:sp>
    <dsp:sp modelId="{F8E07CD8-156B-4DAC-B164-2FA11D51DCCD}">
      <dsp:nvSpPr>
        <dsp:cNvPr id="0" name=""/>
        <dsp:cNvSpPr/>
      </dsp:nvSpPr>
      <dsp:spPr>
        <a:xfrm>
          <a:off x="5059484" y="1961519"/>
          <a:ext cx="1720724" cy="688289"/>
        </a:xfrm>
        <a:prstGeom prst="chevron">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panose="020B0604020202020204" pitchFamily="34" charset="0"/>
              <a:cs typeface="Arial" panose="020B0604020202020204" pitchFamily="34" charset="0"/>
            </a:rPr>
            <a:t>Issue Acute Prescription</a:t>
          </a:r>
        </a:p>
      </dsp:txBody>
      <dsp:txXfrm>
        <a:off x="5059484" y="1961519"/>
        <a:ext cx="1720724" cy="6882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975E6-D9E5-49CA-8F23-7EB29366B5A1}">
      <dsp:nvSpPr>
        <dsp:cNvPr id="0" name=""/>
        <dsp:cNvSpPr/>
      </dsp:nvSpPr>
      <dsp:spPr>
        <a:xfrm>
          <a:off x="217278" y="1400"/>
          <a:ext cx="2036860" cy="814744"/>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kern="1200">
              <a:latin typeface="Arial" panose="020B0604020202020204" pitchFamily="34" charset="0"/>
              <a:ea typeface="+mn-ea"/>
              <a:cs typeface="Arial" panose="020B0604020202020204" pitchFamily="34" charset="0"/>
            </a:rPr>
            <a:t>District Nurse Requests a Prescription</a:t>
          </a:r>
        </a:p>
      </dsp:txBody>
      <dsp:txXfrm>
        <a:off x="217278" y="1400"/>
        <a:ext cx="2036860" cy="814744"/>
      </dsp:txXfrm>
    </dsp:sp>
    <dsp:sp modelId="{36253ABC-C033-48F8-8DC3-723AE038F8A4}">
      <dsp:nvSpPr>
        <dsp:cNvPr id="0" name=""/>
        <dsp:cNvSpPr/>
      </dsp:nvSpPr>
      <dsp:spPr>
        <a:xfrm>
          <a:off x="1989346" y="70653"/>
          <a:ext cx="1690594" cy="676237"/>
        </a:xfrm>
        <a:prstGeom prst="chevron">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ea typeface="+mn-ea"/>
              <a:cs typeface="Arial" panose="020B0604020202020204" pitchFamily="34" charset="0"/>
            </a:rPr>
            <a:t>They have their own stock</a:t>
          </a:r>
        </a:p>
      </dsp:txBody>
      <dsp:txXfrm>
        <a:off x="1989346" y="70653"/>
        <a:ext cx="1690594" cy="676237"/>
      </dsp:txXfrm>
    </dsp:sp>
    <dsp:sp modelId="{E317C87B-5E78-471C-B9BD-2846CFE04FA1}">
      <dsp:nvSpPr>
        <dsp:cNvPr id="0" name=""/>
        <dsp:cNvSpPr/>
      </dsp:nvSpPr>
      <dsp:spPr>
        <a:xfrm>
          <a:off x="3443257" y="70653"/>
          <a:ext cx="1690594" cy="676237"/>
        </a:xfrm>
        <a:prstGeom prst="chevron">
          <a:avLst/>
        </a:prstGeom>
        <a:solidFill>
          <a:schemeClr val="accent4">
            <a:tint val="40000"/>
            <a:alpha val="90000"/>
            <a:hueOff val="769942"/>
            <a:satOff val="-3834"/>
            <a:lumOff val="-364"/>
            <a:alphaOff val="0"/>
          </a:schemeClr>
        </a:solidFill>
        <a:ln w="19050" cap="flat" cmpd="sng" algn="ctr">
          <a:solidFill>
            <a:schemeClr val="accent4">
              <a:tint val="40000"/>
              <a:alpha val="90000"/>
              <a:hueOff val="769942"/>
              <a:satOff val="-3834"/>
              <a:lumOff val="-3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ea typeface="+mn-ea"/>
              <a:cs typeface="Arial" panose="020B0604020202020204" pitchFamily="34" charset="0"/>
            </a:rPr>
            <a:t>If out of stock they can have some from our supply</a:t>
          </a:r>
        </a:p>
      </dsp:txBody>
      <dsp:txXfrm>
        <a:off x="3443257" y="70653"/>
        <a:ext cx="1690594" cy="676237"/>
      </dsp:txXfrm>
    </dsp:sp>
    <dsp:sp modelId="{61509CCC-62A0-44B0-8BD1-2782AC1BB578}">
      <dsp:nvSpPr>
        <dsp:cNvPr id="0" name=""/>
        <dsp:cNvSpPr/>
      </dsp:nvSpPr>
      <dsp:spPr>
        <a:xfrm>
          <a:off x="4897168" y="70653"/>
          <a:ext cx="1690594" cy="676237"/>
        </a:xfrm>
        <a:prstGeom prst="chevron">
          <a:avLst/>
        </a:prstGeom>
        <a:solidFill>
          <a:schemeClr val="accent4">
            <a:tint val="40000"/>
            <a:alpha val="90000"/>
            <a:hueOff val="1539884"/>
            <a:satOff val="-7667"/>
            <a:lumOff val="-728"/>
            <a:alphaOff val="0"/>
          </a:schemeClr>
        </a:solidFill>
        <a:ln w="19050" cap="flat" cmpd="sng" algn="ctr">
          <a:solidFill>
            <a:schemeClr val="accent4">
              <a:tint val="40000"/>
              <a:alpha val="90000"/>
              <a:hueOff val="1539884"/>
              <a:satOff val="-7667"/>
              <a:lumOff val="-7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ea typeface="+mn-ea"/>
              <a:cs typeface="Arial" panose="020B0604020202020204" pitchFamily="34" charset="0"/>
            </a:rPr>
            <a:t>Only issue acute prescription for Tier 3 (see above)</a:t>
          </a:r>
        </a:p>
      </dsp:txBody>
      <dsp:txXfrm>
        <a:off x="4897168" y="70653"/>
        <a:ext cx="1690594" cy="676237"/>
      </dsp:txXfrm>
    </dsp:sp>
    <dsp:sp modelId="{7B72EA46-0A1C-4275-9804-19E016AAC9BC}">
      <dsp:nvSpPr>
        <dsp:cNvPr id="0" name=""/>
        <dsp:cNvSpPr/>
      </dsp:nvSpPr>
      <dsp:spPr>
        <a:xfrm>
          <a:off x="217278" y="930208"/>
          <a:ext cx="2036860" cy="814744"/>
        </a:xfrm>
        <a:prstGeom prst="chevron">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kern="1200">
              <a:latin typeface="Arial" panose="020B0604020202020204" pitchFamily="34" charset="0"/>
              <a:ea typeface="+mn-ea"/>
              <a:cs typeface="Arial" panose="020B0604020202020204" pitchFamily="34" charset="0"/>
            </a:rPr>
            <a:t>Other Services Ask us to Issue a Prescription</a:t>
          </a:r>
        </a:p>
      </dsp:txBody>
      <dsp:txXfrm>
        <a:off x="217278" y="930208"/>
        <a:ext cx="2036860" cy="814744"/>
      </dsp:txXfrm>
    </dsp:sp>
    <dsp:sp modelId="{11FA46C2-FEBE-4DFF-898D-FE805799CB3A}">
      <dsp:nvSpPr>
        <dsp:cNvPr id="0" name=""/>
        <dsp:cNvSpPr/>
      </dsp:nvSpPr>
      <dsp:spPr>
        <a:xfrm>
          <a:off x="1989346" y="999462"/>
          <a:ext cx="1690594" cy="676237"/>
        </a:xfrm>
        <a:prstGeom prst="chevron">
          <a:avLst/>
        </a:prstGeom>
        <a:solidFill>
          <a:schemeClr val="accent4">
            <a:tint val="40000"/>
            <a:alpha val="90000"/>
            <a:hueOff val="2309826"/>
            <a:satOff val="-11501"/>
            <a:lumOff val="-1091"/>
            <a:alphaOff val="0"/>
          </a:schemeClr>
        </a:solidFill>
        <a:ln w="19050" cap="flat" cmpd="sng" algn="ctr">
          <a:solidFill>
            <a:schemeClr val="accent4">
              <a:tint val="40000"/>
              <a:alpha val="90000"/>
              <a:hueOff val="2309826"/>
              <a:satOff val="-11501"/>
              <a:lumOff val="-10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ea typeface="+mn-ea"/>
              <a:cs typeface="Arial" panose="020B0604020202020204" pitchFamily="34" charset="0"/>
            </a:rPr>
            <a:t>Check which Tier the items falls into</a:t>
          </a:r>
          <a:endParaRPr lang="en-GB" sz="1000" kern="1200" dirty="0">
            <a:latin typeface="Arial" panose="020B0604020202020204" pitchFamily="34" charset="0"/>
            <a:ea typeface="+mn-ea"/>
            <a:cs typeface="Arial" panose="020B0604020202020204" pitchFamily="34" charset="0"/>
          </a:endParaRPr>
        </a:p>
      </dsp:txBody>
      <dsp:txXfrm>
        <a:off x="1989346" y="999462"/>
        <a:ext cx="1690594" cy="676237"/>
      </dsp:txXfrm>
    </dsp:sp>
    <dsp:sp modelId="{5F6E7B70-F6CE-45B5-89A0-D0F9569200C2}">
      <dsp:nvSpPr>
        <dsp:cNvPr id="0" name=""/>
        <dsp:cNvSpPr/>
      </dsp:nvSpPr>
      <dsp:spPr>
        <a:xfrm>
          <a:off x="3443257" y="999462"/>
          <a:ext cx="1690594" cy="676237"/>
        </a:xfrm>
        <a:prstGeom prst="chevron">
          <a:avLst/>
        </a:prstGeom>
        <a:solidFill>
          <a:schemeClr val="accent4">
            <a:tint val="40000"/>
            <a:alpha val="90000"/>
            <a:hueOff val="3079768"/>
            <a:satOff val="-15334"/>
            <a:lumOff val="-1455"/>
            <a:alphaOff val="0"/>
          </a:schemeClr>
        </a:solidFill>
        <a:ln w="19050" cap="flat" cmpd="sng" algn="ctr">
          <a:solidFill>
            <a:schemeClr val="accent4">
              <a:tint val="40000"/>
              <a:alpha val="90000"/>
              <a:hueOff val="3079768"/>
              <a:satOff val="-15334"/>
              <a:lumOff val="-14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ea typeface="+mn-ea"/>
              <a:cs typeface="Arial" panose="020B0604020202020204" pitchFamily="34" charset="0"/>
            </a:rPr>
            <a:t>If Tier 1 / 2 patient to collect a supply from practice</a:t>
          </a:r>
        </a:p>
      </dsp:txBody>
      <dsp:txXfrm>
        <a:off x="3443257" y="999462"/>
        <a:ext cx="1690594" cy="676237"/>
      </dsp:txXfrm>
    </dsp:sp>
    <dsp:sp modelId="{CF34269E-8198-4FFD-B32C-0094C0A13D19}">
      <dsp:nvSpPr>
        <dsp:cNvPr id="0" name=""/>
        <dsp:cNvSpPr/>
      </dsp:nvSpPr>
      <dsp:spPr>
        <a:xfrm>
          <a:off x="4897168" y="999462"/>
          <a:ext cx="1690594" cy="676237"/>
        </a:xfrm>
        <a:prstGeom prst="chevron">
          <a:avLst/>
        </a:prstGeom>
        <a:solidFill>
          <a:schemeClr val="accent4">
            <a:tint val="40000"/>
            <a:alpha val="90000"/>
            <a:hueOff val="3849710"/>
            <a:satOff val="-19168"/>
            <a:lumOff val="-1819"/>
            <a:alphaOff val="0"/>
          </a:schemeClr>
        </a:solidFill>
        <a:ln w="19050" cap="flat" cmpd="sng" algn="ctr">
          <a:solidFill>
            <a:schemeClr val="accent4">
              <a:tint val="40000"/>
              <a:alpha val="90000"/>
              <a:hueOff val="3849710"/>
              <a:satOff val="-19168"/>
              <a:lumOff val="-18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ea typeface="+mn-ea"/>
              <a:cs typeface="Arial" panose="020B0604020202020204" pitchFamily="34" charset="0"/>
            </a:rPr>
            <a:t>If Tier 3 issue acute prescription (see above)</a:t>
          </a:r>
        </a:p>
      </dsp:txBody>
      <dsp:txXfrm>
        <a:off x="4897168" y="999462"/>
        <a:ext cx="1690594" cy="676237"/>
      </dsp:txXfrm>
    </dsp:sp>
    <dsp:sp modelId="{4F499B36-B2BE-4B93-B075-55F64A8A5DAB}">
      <dsp:nvSpPr>
        <dsp:cNvPr id="0" name=""/>
        <dsp:cNvSpPr/>
      </dsp:nvSpPr>
      <dsp:spPr>
        <a:xfrm>
          <a:off x="217278" y="1859017"/>
          <a:ext cx="2036860" cy="814744"/>
        </a:xfrm>
        <a:prstGeom prst="chevron">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Arial" panose="020B0604020202020204" pitchFamily="34" charset="0"/>
              <a:ea typeface="+mn-ea"/>
              <a:cs typeface="Arial" panose="020B0604020202020204" pitchFamily="34" charset="0"/>
            </a:rPr>
            <a:t>Patient asks for a Prescription</a:t>
          </a:r>
        </a:p>
      </dsp:txBody>
      <dsp:txXfrm>
        <a:off x="217278" y="1859017"/>
        <a:ext cx="2036860" cy="814744"/>
      </dsp:txXfrm>
    </dsp:sp>
    <dsp:sp modelId="{9E2B1F59-C0F6-4BA0-B1EB-AF9846D2667D}">
      <dsp:nvSpPr>
        <dsp:cNvPr id="0" name=""/>
        <dsp:cNvSpPr/>
      </dsp:nvSpPr>
      <dsp:spPr>
        <a:xfrm>
          <a:off x="1989346" y="1928270"/>
          <a:ext cx="1690594" cy="676237"/>
        </a:xfrm>
        <a:prstGeom prst="chevron">
          <a:avLst/>
        </a:prstGeom>
        <a:solidFill>
          <a:schemeClr val="accent4">
            <a:tint val="40000"/>
            <a:alpha val="90000"/>
            <a:hueOff val="4619651"/>
            <a:satOff val="-23002"/>
            <a:lumOff val="-2183"/>
            <a:alphaOff val="0"/>
          </a:schemeClr>
        </a:solidFill>
        <a:ln w="19050" cap="flat" cmpd="sng" algn="ctr">
          <a:solidFill>
            <a:schemeClr val="accent4">
              <a:tint val="40000"/>
              <a:alpha val="90000"/>
              <a:hueOff val="4619651"/>
              <a:satOff val="-23002"/>
              <a:lumOff val="-21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ea typeface="+mn-ea"/>
              <a:cs typeface="Arial" panose="020B0604020202020204" pitchFamily="34" charset="0"/>
            </a:rPr>
            <a:t>Check which Tier the item falls into</a:t>
          </a:r>
        </a:p>
      </dsp:txBody>
      <dsp:txXfrm>
        <a:off x="1989346" y="1928270"/>
        <a:ext cx="1690594" cy="676237"/>
      </dsp:txXfrm>
    </dsp:sp>
    <dsp:sp modelId="{BA562CE4-12B9-46E5-AC5D-67B1C513C98E}">
      <dsp:nvSpPr>
        <dsp:cNvPr id="0" name=""/>
        <dsp:cNvSpPr/>
      </dsp:nvSpPr>
      <dsp:spPr>
        <a:xfrm>
          <a:off x="3443257" y="1928270"/>
          <a:ext cx="1690594" cy="676237"/>
        </a:xfrm>
        <a:prstGeom prst="chevron">
          <a:avLst/>
        </a:prstGeom>
        <a:solidFill>
          <a:schemeClr val="accent4">
            <a:tint val="40000"/>
            <a:alpha val="90000"/>
            <a:hueOff val="5389593"/>
            <a:satOff val="-26835"/>
            <a:lumOff val="-2546"/>
            <a:alphaOff val="0"/>
          </a:schemeClr>
        </a:solidFill>
        <a:ln w="19050" cap="flat" cmpd="sng" algn="ctr">
          <a:solidFill>
            <a:schemeClr val="accent4">
              <a:tint val="40000"/>
              <a:alpha val="90000"/>
              <a:hueOff val="5389593"/>
              <a:satOff val="-26835"/>
              <a:lumOff val="-25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ea typeface="+mn-ea"/>
              <a:cs typeface="Arial" panose="020B0604020202020204" pitchFamily="34" charset="0"/>
            </a:rPr>
            <a:t>If Tier 1 / 2 patient to collect a supply from practice</a:t>
          </a:r>
        </a:p>
      </dsp:txBody>
      <dsp:txXfrm>
        <a:off x="3443257" y="1928270"/>
        <a:ext cx="1690594" cy="676237"/>
      </dsp:txXfrm>
    </dsp:sp>
    <dsp:sp modelId="{EB56FD63-3C15-4BBF-A5FF-F8F40BBC6481}">
      <dsp:nvSpPr>
        <dsp:cNvPr id="0" name=""/>
        <dsp:cNvSpPr/>
      </dsp:nvSpPr>
      <dsp:spPr>
        <a:xfrm>
          <a:off x="4897168" y="1928270"/>
          <a:ext cx="1690594" cy="676237"/>
        </a:xfrm>
        <a:prstGeom prst="chevron">
          <a:avLst/>
        </a:prstGeom>
        <a:solidFill>
          <a:schemeClr val="accent4">
            <a:tint val="40000"/>
            <a:alpha val="90000"/>
            <a:hueOff val="6159535"/>
            <a:satOff val="-30669"/>
            <a:lumOff val="-2910"/>
            <a:alphaOff val="0"/>
          </a:schemeClr>
        </a:solidFill>
        <a:ln w="1905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a:latin typeface="Arial" panose="020B0604020202020204" pitchFamily="34" charset="0"/>
              <a:ea typeface="+mn-ea"/>
              <a:cs typeface="Arial" panose="020B0604020202020204" pitchFamily="34" charset="0"/>
            </a:rPr>
            <a:t>If Tier 3 issue acute prescription (see above)</a:t>
          </a:r>
        </a:p>
      </dsp:txBody>
      <dsp:txXfrm>
        <a:off x="4897168" y="1928270"/>
        <a:ext cx="1690594" cy="6762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79632-5BBB-4975-9B4B-EE6089D3DCD4}">
      <dsp:nvSpPr>
        <dsp:cNvPr id="0" name=""/>
        <dsp:cNvSpPr/>
      </dsp:nvSpPr>
      <dsp:spPr>
        <a:xfrm>
          <a:off x="0" y="0"/>
          <a:ext cx="2104104" cy="12624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Types of Dressing</a:t>
          </a:r>
        </a:p>
      </dsp:txBody>
      <dsp:txXfrm>
        <a:off x="0" y="0"/>
        <a:ext cx="2104104" cy="1262462"/>
      </dsp:txXfrm>
    </dsp:sp>
    <dsp:sp modelId="{0B7C82F1-29C5-44AD-93EF-12078818ABE6}">
      <dsp:nvSpPr>
        <dsp:cNvPr id="0" name=""/>
        <dsp:cNvSpPr/>
      </dsp:nvSpPr>
      <dsp:spPr>
        <a:xfrm>
          <a:off x="0" y="2623581"/>
          <a:ext cx="2104104" cy="12624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Things to Consider</a:t>
          </a:r>
        </a:p>
      </dsp:txBody>
      <dsp:txXfrm>
        <a:off x="0" y="2623581"/>
        <a:ext cx="2104104" cy="12624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6C73E-5F11-4ED5-8033-5BE675B4B2A6}">
      <dsp:nvSpPr>
        <dsp:cNvPr id="0" name=""/>
        <dsp:cNvSpPr/>
      </dsp:nvSpPr>
      <dsp:spPr>
        <a:xfrm>
          <a:off x="2539" y="209087"/>
          <a:ext cx="2531792" cy="63294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t>Flu</a:t>
          </a:r>
        </a:p>
      </dsp:txBody>
      <dsp:txXfrm>
        <a:off x="2539" y="209087"/>
        <a:ext cx="2531792" cy="632948"/>
      </dsp:txXfrm>
    </dsp:sp>
    <dsp:sp modelId="{8CFFD95F-3D9D-4DB2-AD23-294596B5D30F}">
      <dsp:nvSpPr>
        <dsp:cNvPr id="0" name=""/>
        <dsp:cNvSpPr/>
      </dsp:nvSpPr>
      <dsp:spPr>
        <a:xfrm rot="5400000">
          <a:off x="1213052" y="897418"/>
          <a:ext cx="110765" cy="11076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D70AD3-7C78-4DA3-8826-40727D59BEAD}">
      <dsp:nvSpPr>
        <dsp:cNvPr id="0" name=""/>
        <dsp:cNvSpPr/>
      </dsp:nvSpPr>
      <dsp:spPr>
        <a:xfrm>
          <a:off x="2539" y="1063567"/>
          <a:ext cx="2531792" cy="632948"/>
        </a:xfrm>
        <a:prstGeom prst="roundRect">
          <a:avLst>
            <a:gd name="adj" fmla="val 1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From 1</a:t>
          </a:r>
          <a:r>
            <a:rPr lang="en-GB" sz="1400" b="0" kern="1200" baseline="30000" dirty="0"/>
            <a:t>st</a:t>
          </a:r>
          <a:r>
            <a:rPr lang="en-GB" sz="1400" b="0" kern="1200" dirty="0"/>
            <a:t> Sept </a:t>
          </a:r>
          <a:r>
            <a:rPr lang="en-GB" sz="1000" b="0" kern="1200" dirty="0"/>
            <a:t>(pregnant ladies, children aged 2-3 </a:t>
          </a:r>
          <a:r>
            <a:rPr lang="en-GB" sz="1000" b="0" kern="1200" dirty="0" err="1"/>
            <a:t>yrs</a:t>
          </a:r>
          <a:r>
            <a:rPr lang="en-GB" sz="1000" b="0" kern="1200" dirty="0"/>
            <a:t>, all children in clinical risk group)</a:t>
          </a:r>
        </a:p>
      </dsp:txBody>
      <dsp:txXfrm>
        <a:off x="2539" y="1063567"/>
        <a:ext cx="2531792" cy="632948"/>
      </dsp:txXfrm>
    </dsp:sp>
    <dsp:sp modelId="{BA04725C-20DF-4F8A-A853-0A9B3A907C96}">
      <dsp:nvSpPr>
        <dsp:cNvPr id="0" name=""/>
        <dsp:cNvSpPr/>
      </dsp:nvSpPr>
      <dsp:spPr>
        <a:xfrm rot="5400000">
          <a:off x="1213052" y="1751898"/>
          <a:ext cx="110765" cy="11076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51E019-F099-4C3A-8E31-533AD2EF679A}">
      <dsp:nvSpPr>
        <dsp:cNvPr id="0" name=""/>
        <dsp:cNvSpPr/>
      </dsp:nvSpPr>
      <dsp:spPr>
        <a:xfrm>
          <a:off x="2539" y="1918047"/>
          <a:ext cx="2531792" cy="632948"/>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From 1</a:t>
          </a:r>
          <a:r>
            <a:rPr lang="en-GB" sz="1400" b="0" kern="1200" baseline="30000" dirty="0"/>
            <a:t>st</a:t>
          </a:r>
          <a:r>
            <a:rPr lang="en-GB" sz="1400" b="0" kern="1200" dirty="0"/>
            <a:t> Oct </a:t>
          </a:r>
          <a:r>
            <a:rPr lang="en-GB" sz="1000" b="0" kern="1200" dirty="0"/>
            <a:t>(over 65 </a:t>
          </a:r>
          <a:r>
            <a:rPr lang="en-GB" sz="1000" b="0" kern="1200" dirty="0" err="1"/>
            <a:t>yrs</a:t>
          </a:r>
          <a:r>
            <a:rPr lang="en-GB" sz="1000" b="0" kern="1200" dirty="0"/>
            <a:t>, over 18yrs in clinical risk group, care homes, carers, close contact of immunocompromised patients, frontline workers)</a:t>
          </a:r>
        </a:p>
      </dsp:txBody>
      <dsp:txXfrm>
        <a:off x="2539" y="1918047"/>
        <a:ext cx="2531792" cy="632948"/>
      </dsp:txXfrm>
    </dsp:sp>
    <dsp:sp modelId="{CB99C804-5880-49AF-A505-C7E77D3CFFEB}">
      <dsp:nvSpPr>
        <dsp:cNvPr id="0" name=""/>
        <dsp:cNvSpPr/>
      </dsp:nvSpPr>
      <dsp:spPr>
        <a:xfrm rot="5400000">
          <a:off x="1213052" y="2606378"/>
          <a:ext cx="110765" cy="11076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1F6022-E869-4421-8698-E4899CBD58C1}">
      <dsp:nvSpPr>
        <dsp:cNvPr id="0" name=""/>
        <dsp:cNvSpPr/>
      </dsp:nvSpPr>
      <dsp:spPr>
        <a:xfrm>
          <a:off x="2539" y="2772526"/>
          <a:ext cx="2531792" cy="632948"/>
        </a:xfrm>
        <a:prstGeom prst="roundRect">
          <a:avLst>
            <a:gd name="adj" fmla="val 1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We will be holding Sat Clinics (using one way system)</a:t>
          </a:r>
        </a:p>
      </dsp:txBody>
      <dsp:txXfrm>
        <a:off x="2539" y="2772526"/>
        <a:ext cx="2531792" cy="632948"/>
      </dsp:txXfrm>
    </dsp:sp>
    <dsp:sp modelId="{796CB5F5-7E75-4DBA-9695-8F1CBDC62731}">
      <dsp:nvSpPr>
        <dsp:cNvPr id="0" name=""/>
        <dsp:cNvSpPr/>
      </dsp:nvSpPr>
      <dsp:spPr>
        <a:xfrm rot="5400000">
          <a:off x="1213052" y="3460857"/>
          <a:ext cx="110765" cy="11076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A7F055-0AF0-4272-9582-384C834148CF}">
      <dsp:nvSpPr>
        <dsp:cNvPr id="0" name=""/>
        <dsp:cNvSpPr/>
      </dsp:nvSpPr>
      <dsp:spPr>
        <a:xfrm>
          <a:off x="2539" y="3627006"/>
          <a:ext cx="2531792" cy="632948"/>
        </a:xfrm>
        <a:prstGeom prst="roundRect">
          <a:avLst>
            <a:gd name="adj" fmla="val 1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Similar plan to last year</a:t>
          </a:r>
        </a:p>
      </dsp:txBody>
      <dsp:txXfrm>
        <a:off x="2539" y="3627006"/>
        <a:ext cx="2531792" cy="632948"/>
      </dsp:txXfrm>
    </dsp:sp>
    <dsp:sp modelId="{0CA3C085-26FB-431D-9C72-15864E5A2D03}">
      <dsp:nvSpPr>
        <dsp:cNvPr id="0" name=""/>
        <dsp:cNvSpPr/>
      </dsp:nvSpPr>
      <dsp:spPr>
        <a:xfrm rot="5400000">
          <a:off x="1213052" y="4315337"/>
          <a:ext cx="110765" cy="110765"/>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020142-27F4-45FB-B90C-949A9C2CE7B3}">
      <dsp:nvSpPr>
        <dsp:cNvPr id="0" name=""/>
        <dsp:cNvSpPr/>
      </dsp:nvSpPr>
      <dsp:spPr>
        <a:xfrm>
          <a:off x="2539" y="4481486"/>
          <a:ext cx="2531792" cy="632948"/>
        </a:xfrm>
        <a:prstGeom prst="roundRect">
          <a:avLst>
            <a:gd name="adj" fmla="val 10000"/>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Support from the PPG would be appreciated</a:t>
          </a:r>
        </a:p>
      </dsp:txBody>
      <dsp:txXfrm>
        <a:off x="2539" y="4481486"/>
        <a:ext cx="2531792" cy="632948"/>
      </dsp:txXfrm>
    </dsp:sp>
    <dsp:sp modelId="{ABB0D659-1A8D-4E57-BFEC-8486469445F3}">
      <dsp:nvSpPr>
        <dsp:cNvPr id="0" name=""/>
        <dsp:cNvSpPr/>
      </dsp:nvSpPr>
      <dsp:spPr>
        <a:xfrm>
          <a:off x="2888782" y="209087"/>
          <a:ext cx="2531792" cy="63294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t>Covid</a:t>
          </a:r>
        </a:p>
      </dsp:txBody>
      <dsp:txXfrm>
        <a:off x="2888782" y="209087"/>
        <a:ext cx="2531792" cy="632948"/>
      </dsp:txXfrm>
    </dsp:sp>
    <dsp:sp modelId="{B4E0741B-7470-421A-8959-0C73C014479A}">
      <dsp:nvSpPr>
        <dsp:cNvPr id="0" name=""/>
        <dsp:cNvSpPr/>
      </dsp:nvSpPr>
      <dsp:spPr>
        <a:xfrm rot="5400000">
          <a:off x="4099296" y="897418"/>
          <a:ext cx="110765" cy="11076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F592A6-E042-4110-B8DE-4A3EF60C8C43}">
      <dsp:nvSpPr>
        <dsp:cNvPr id="0" name=""/>
        <dsp:cNvSpPr/>
      </dsp:nvSpPr>
      <dsp:spPr>
        <a:xfrm>
          <a:off x="2888782" y="1063567"/>
          <a:ext cx="2531792" cy="632948"/>
        </a:xfrm>
        <a:prstGeom prst="roundRect">
          <a:avLst>
            <a:gd name="adj" fmla="val 1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Over 65yrs, care homes, over 6 months in clinical risk group, frontline workers</a:t>
          </a:r>
        </a:p>
      </dsp:txBody>
      <dsp:txXfrm>
        <a:off x="2888782" y="1063567"/>
        <a:ext cx="2531792" cy="632948"/>
      </dsp:txXfrm>
    </dsp:sp>
    <dsp:sp modelId="{F043C84B-92C9-4ECD-972A-38C72AD1B648}">
      <dsp:nvSpPr>
        <dsp:cNvPr id="0" name=""/>
        <dsp:cNvSpPr/>
      </dsp:nvSpPr>
      <dsp:spPr>
        <a:xfrm rot="5400000">
          <a:off x="4099296" y="1751898"/>
          <a:ext cx="110765" cy="11076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923D38-EE0E-4A65-AB3D-FC9DD9D81B1C}">
      <dsp:nvSpPr>
        <dsp:cNvPr id="0" name=""/>
        <dsp:cNvSpPr/>
      </dsp:nvSpPr>
      <dsp:spPr>
        <a:xfrm>
          <a:off x="2888782" y="1918047"/>
          <a:ext cx="2531792" cy="632948"/>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Care homes to be completed 1</a:t>
          </a:r>
          <a:r>
            <a:rPr lang="en-GB" sz="1400" b="0" kern="1200" baseline="30000" dirty="0"/>
            <a:t>st</a:t>
          </a:r>
          <a:r>
            <a:rPr lang="en-GB" sz="1400" b="0" kern="1200" dirty="0"/>
            <a:t> week October</a:t>
          </a:r>
        </a:p>
      </dsp:txBody>
      <dsp:txXfrm>
        <a:off x="2888782" y="1918047"/>
        <a:ext cx="2531792" cy="632948"/>
      </dsp:txXfrm>
    </dsp:sp>
    <dsp:sp modelId="{A0904E5A-BE13-453F-B7F9-C8E3E05C96CA}">
      <dsp:nvSpPr>
        <dsp:cNvPr id="0" name=""/>
        <dsp:cNvSpPr/>
      </dsp:nvSpPr>
      <dsp:spPr>
        <a:xfrm rot="5400000">
          <a:off x="4099296" y="2606378"/>
          <a:ext cx="110765" cy="11076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4AE521-3C49-49DE-88C7-7BABC3707452}">
      <dsp:nvSpPr>
        <dsp:cNvPr id="0" name=""/>
        <dsp:cNvSpPr/>
      </dsp:nvSpPr>
      <dsp:spPr>
        <a:xfrm>
          <a:off x="2888782" y="2772526"/>
          <a:ext cx="2531792" cy="632948"/>
        </a:xfrm>
        <a:prstGeom prst="roundRect">
          <a:avLst>
            <a:gd name="adj" fmla="val 1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Can co-administer with Flu</a:t>
          </a:r>
        </a:p>
      </dsp:txBody>
      <dsp:txXfrm>
        <a:off x="2888782" y="2772526"/>
        <a:ext cx="2531792" cy="632948"/>
      </dsp:txXfrm>
    </dsp:sp>
    <dsp:sp modelId="{0512E668-F8BD-4725-97D5-43B5AAC582A1}">
      <dsp:nvSpPr>
        <dsp:cNvPr id="0" name=""/>
        <dsp:cNvSpPr/>
      </dsp:nvSpPr>
      <dsp:spPr>
        <a:xfrm rot="5400000">
          <a:off x="4099296" y="3460857"/>
          <a:ext cx="110765" cy="11076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1016BA-3991-4A3A-A883-9F83AA22FE4C}">
      <dsp:nvSpPr>
        <dsp:cNvPr id="0" name=""/>
        <dsp:cNvSpPr/>
      </dsp:nvSpPr>
      <dsp:spPr>
        <a:xfrm>
          <a:off x="2888782" y="3627006"/>
          <a:ext cx="2531792" cy="632948"/>
        </a:xfrm>
        <a:prstGeom prst="roundRect">
          <a:avLst>
            <a:gd name="adj" fmla="val 1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Plan to deliver alongside flu (where we can)</a:t>
          </a:r>
        </a:p>
      </dsp:txBody>
      <dsp:txXfrm>
        <a:off x="2888782" y="3627006"/>
        <a:ext cx="2531792" cy="632948"/>
      </dsp:txXfrm>
    </dsp:sp>
    <dsp:sp modelId="{B445700E-455B-45C3-8C5D-B903A97179A5}">
      <dsp:nvSpPr>
        <dsp:cNvPr id="0" name=""/>
        <dsp:cNvSpPr/>
      </dsp:nvSpPr>
      <dsp:spPr>
        <a:xfrm rot="5400000">
          <a:off x="4099296" y="4315337"/>
          <a:ext cx="110765" cy="110765"/>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2171-8C11-4B17-8DE1-79D0A614510A}">
      <dsp:nvSpPr>
        <dsp:cNvPr id="0" name=""/>
        <dsp:cNvSpPr/>
      </dsp:nvSpPr>
      <dsp:spPr>
        <a:xfrm>
          <a:off x="2888782" y="4481486"/>
          <a:ext cx="2531792" cy="632948"/>
        </a:xfrm>
        <a:prstGeom prst="roundRect">
          <a:avLst>
            <a:gd name="adj" fmla="val 10000"/>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Stock dependant programme (supply not as consistent as Flu)</a:t>
          </a:r>
        </a:p>
      </dsp:txBody>
      <dsp:txXfrm>
        <a:off x="2888782" y="4481486"/>
        <a:ext cx="2531792" cy="632948"/>
      </dsp:txXfrm>
    </dsp:sp>
    <dsp:sp modelId="{6CEBCA01-FAFB-4AA3-BFD6-CCB00F6B1F63}">
      <dsp:nvSpPr>
        <dsp:cNvPr id="0" name=""/>
        <dsp:cNvSpPr/>
      </dsp:nvSpPr>
      <dsp:spPr>
        <a:xfrm>
          <a:off x="5775026" y="209087"/>
          <a:ext cx="2531792" cy="63294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t>RSV</a:t>
          </a:r>
        </a:p>
      </dsp:txBody>
      <dsp:txXfrm>
        <a:off x="5775026" y="209087"/>
        <a:ext cx="2531792" cy="632948"/>
      </dsp:txXfrm>
    </dsp:sp>
    <dsp:sp modelId="{049DD872-4652-4D12-A0B7-70F876399731}">
      <dsp:nvSpPr>
        <dsp:cNvPr id="0" name=""/>
        <dsp:cNvSpPr/>
      </dsp:nvSpPr>
      <dsp:spPr>
        <a:xfrm rot="5400000">
          <a:off x="6985539" y="897418"/>
          <a:ext cx="110765" cy="11076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73C417-6362-43B4-A85C-567438094C63}">
      <dsp:nvSpPr>
        <dsp:cNvPr id="0" name=""/>
        <dsp:cNvSpPr/>
      </dsp:nvSpPr>
      <dsp:spPr>
        <a:xfrm>
          <a:off x="5775026" y="1063567"/>
          <a:ext cx="2531792" cy="632948"/>
        </a:xfrm>
        <a:prstGeom prst="roundRect">
          <a:avLst>
            <a:gd name="adj" fmla="val 1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New Programme Respiratory Syncytial Virus</a:t>
          </a:r>
        </a:p>
      </dsp:txBody>
      <dsp:txXfrm>
        <a:off x="5775026" y="1063567"/>
        <a:ext cx="2531792" cy="632948"/>
      </dsp:txXfrm>
    </dsp:sp>
    <dsp:sp modelId="{D107C465-815B-4550-8443-EA0A82997817}">
      <dsp:nvSpPr>
        <dsp:cNvPr id="0" name=""/>
        <dsp:cNvSpPr/>
      </dsp:nvSpPr>
      <dsp:spPr>
        <a:xfrm rot="5400000">
          <a:off x="6985539" y="1751898"/>
          <a:ext cx="110765" cy="11076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5EFCFB-6948-4FD0-AED0-ACD308F47D08}">
      <dsp:nvSpPr>
        <dsp:cNvPr id="0" name=""/>
        <dsp:cNvSpPr/>
      </dsp:nvSpPr>
      <dsp:spPr>
        <a:xfrm>
          <a:off x="5775026" y="1918047"/>
          <a:ext cx="2531792" cy="632948"/>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Aged 75 – 79 </a:t>
          </a:r>
          <a:r>
            <a:rPr lang="en-GB" sz="1400" b="0" kern="1200" dirty="0" err="1"/>
            <a:t>yrs</a:t>
          </a:r>
          <a:r>
            <a:rPr lang="en-GB" sz="1400" b="0" kern="1200" dirty="0"/>
            <a:t> as of 31</a:t>
          </a:r>
          <a:r>
            <a:rPr lang="en-GB" sz="1400" b="0" kern="1200" baseline="30000" dirty="0"/>
            <a:t>st</a:t>
          </a:r>
          <a:r>
            <a:rPr lang="en-GB" sz="1400" b="0" kern="1200" dirty="0"/>
            <a:t> Aug 2024</a:t>
          </a:r>
        </a:p>
      </dsp:txBody>
      <dsp:txXfrm>
        <a:off x="5775026" y="1918047"/>
        <a:ext cx="2531792" cy="632948"/>
      </dsp:txXfrm>
    </dsp:sp>
    <dsp:sp modelId="{798EA768-7763-485A-98BC-A9C672CC7AA9}">
      <dsp:nvSpPr>
        <dsp:cNvPr id="0" name=""/>
        <dsp:cNvSpPr/>
      </dsp:nvSpPr>
      <dsp:spPr>
        <a:xfrm rot="5400000">
          <a:off x="6985539" y="2606378"/>
          <a:ext cx="110765" cy="11076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18D6B6-5543-47C0-B7D0-CFEC3CC8D549}">
      <dsp:nvSpPr>
        <dsp:cNvPr id="0" name=""/>
        <dsp:cNvSpPr/>
      </dsp:nvSpPr>
      <dsp:spPr>
        <a:xfrm>
          <a:off x="5775026" y="2772526"/>
          <a:ext cx="2531792" cy="632948"/>
        </a:xfrm>
        <a:prstGeom prst="roundRect">
          <a:avLst>
            <a:gd name="adj" fmla="val 1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Turn 75 </a:t>
          </a:r>
          <a:r>
            <a:rPr lang="en-GB" sz="1400" b="0" kern="1200" dirty="0" err="1"/>
            <a:t>yrs</a:t>
          </a:r>
          <a:r>
            <a:rPr lang="en-GB" sz="1400" b="0" kern="1200" dirty="0"/>
            <a:t> on or after 1</a:t>
          </a:r>
          <a:r>
            <a:rPr lang="en-GB" sz="1400" b="0" kern="1200" baseline="30000" dirty="0"/>
            <a:t>st</a:t>
          </a:r>
          <a:r>
            <a:rPr lang="en-GB" sz="1400" b="0" kern="1200" dirty="0"/>
            <a:t> Sept 2024</a:t>
          </a:r>
        </a:p>
      </dsp:txBody>
      <dsp:txXfrm>
        <a:off x="5775026" y="2772526"/>
        <a:ext cx="2531792" cy="632948"/>
      </dsp:txXfrm>
    </dsp:sp>
    <dsp:sp modelId="{83EDE98C-922F-46D4-AF2A-3841B96B2A42}">
      <dsp:nvSpPr>
        <dsp:cNvPr id="0" name=""/>
        <dsp:cNvSpPr/>
      </dsp:nvSpPr>
      <dsp:spPr>
        <a:xfrm rot="5400000">
          <a:off x="6985539" y="3460857"/>
          <a:ext cx="110765" cy="11076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34E836-C637-48F4-B25C-9E8D5F4E423E}">
      <dsp:nvSpPr>
        <dsp:cNvPr id="0" name=""/>
        <dsp:cNvSpPr/>
      </dsp:nvSpPr>
      <dsp:spPr>
        <a:xfrm>
          <a:off x="5775026" y="3627006"/>
          <a:ext cx="2531792" cy="632948"/>
        </a:xfrm>
        <a:prstGeom prst="roundRect">
          <a:avLst>
            <a:gd name="adj" fmla="val 1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Remain eligible until 80</a:t>
          </a:r>
          <a:r>
            <a:rPr lang="en-GB" sz="1400" b="0" kern="1200" baseline="30000" dirty="0"/>
            <a:t>th</a:t>
          </a:r>
          <a:r>
            <a:rPr lang="en-GB" sz="1400" b="0" kern="1200" dirty="0"/>
            <a:t> birthday</a:t>
          </a:r>
        </a:p>
      </dsp:txBody>
      <dsp:txXfrm>
        <a:off x="5775026" y="3627006"/>
        <a:ext cx="2531792" cy="632948"/>
      </dsp:txXfrm>
    </dsp:sp>
    <dsp:sp modelId="{EA3685C3-3375-48A0-A97E-284B0E92E05D}">
      <dsp:nvSpPr>
        <dsp:cNvPr id="0" name=""/>
        <dsp:cNvSpPr/>
      </dsp:nvSpPr>
      <dsp:spPr>
        <a:xfrm rot="5400000">
          <a:off x="6985539" y="4315337"/>
          <a:ext cx="110765" cy="110765"/>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BB799C-34DE-4AE8-A35A-6CCDA510A6EE}">
      <dsp:nvSpPr>
        <dsp:cNvPr id="0" name=""/>
        <dsp:cNvSpPr/>
      </dsp:nvSpPr>
      <dsp:spPr>
        <a:xfrm>
          <a:off x="5775026" y="4481486"/>
          <a:ext cx="2531792" cy="632948"/>
        </a:xfrm>
        <a:prstGeom prst="roundRect">
          <a:avLst>
            <a:gd name="adj" fmla="val 10000"/>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Pregnant ladies (at least 28 week)</a:t>
          </a:r>
        </a:p>
      </dsp:txBody>
      <dsp:txXfrm>
        <a:off x="5775026" y="4481486"/>
        <a:ext cx="2531792" cy="6329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CAA32-A838-4F74-A96D-05A31213847F}">
      <dsp:nvSpPr>
        <dsp:cNvPr id="0" name=""/>
        <dsp:cNvSpPr/>
      </dsp:nvSpPr>
      <dsp:spPr>
        <a:xfrm>
          <a:off x="4159" y="0"/>
          <a:ext cx="1289513" cy="646331"/>
        </a:xfrm>
        <a:prstGeom prst="roundRect">
          <a:avLst>
            <a:gd name="adj" fmla="val 10000"/>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Above national average</a:t>
          </a:r>
        </a:p>
      </dsp:txBody>
      <dsp:txXfrm>
        <a:off x="23089" y="18930"/>
        <a:ext cx="1251653" cy="608471"/>
      </dsp:txXfrm>
    </dsp:sp>
    <dsp:sp modelId="{D0CA762D-72F1-4613-AB11-D090BDCF1642}">
      <dsp:nvSpPr>
        <dsp:cNvPr id="0" name=""/>
        <dsp:cNvSpPr/>
      </dsp:nvSpPr>
      <dsp:spPr>
        <a:xfrm>
          <a:off x="1422624" y="163265"/>
          <a:ext cx="273376" cy="319799"/>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422624" y="227225"/>
        <a:ext cx="191363" cy="191879"/>
      </dsp:txXfrm>
    </dsp:sp>
    <dsp:sp modelId="{EA0667E8-4184-4A28-946A-986902A2660B}">
      <dsp:nvSpPr>
        <dsp:cNvPr id="0" name=""/>
        <dsp:cNvSpPr/>
      </dsp:nvSpPr>
      <dsp:spPr>
        <a:xfrm>
          <a:off x="1809478" y="0"/>
          <a:ext cx="1289513" cy="646331"/>
        </a:xfrm>
        <a:prstGeom prst="roundRect">
          <a:avLst>
            <a:gd name="adj" fmla="val 10000"/>
          </a:avLst>
        </a:prstGeom>
        <a:solidFill>
          <a:schemeClr val="accent4">
            <a:shade val="80000"/>
            <a:hueOff val="132061"/>
            <a:satOff val="-7564"/>
            <a:lumOff val="838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Above ICS average</a:t>
          </a:r>
        </a:p>
      </dsp:txBody>
      <dsp:txXfrm>
        <a:off x="1828408" y="18930"/>
        <a:ext cx="1251653" cy="608471"/>
      </dsp:txXfrm>
    </dsp:sp>
    <dsp:sp modelId="{90F5E834-E0E0-4181-AD7D-2857D1C5A7EB}">
      <dsp:nvSpPr>
        <dsp:cNvPr id="0" name=""/>
        <dsp:cNvSpPr/>
      </dsp:nvSpPr>
      <dsp:spPr>
        <a:xfrm>
          <a:off x="3227942" y="163265"/>
          <a:ext cx="273376" cy="319799"/>
        </a:xfrm>
        <a:prstGeom prst="rightArrow">
          <a:avLst>
            <a:gd name="adj1" fmla="val 60000"/>
            <a:gd name="adj2" fmla="val 50000"/>
          </a:avLst>
        </a:prstGeom>
        <a:solidFill>
          <a:schemeClr val="accent4">
            <a:shade val="90000"/>
            <a:hueOff val="176068"/>
            <a:satOff val="-9894"/>
            <a:lumOff val="104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227942" y="227225"/>
        <a:ext cx="191363" cy="191879"/>
      </dsp:txXfrm>
    </dsp:sp>
    <dsp:sp modelId="{87B09C7F-4F1C-458E-90D8-A0842CFE73D5}">
      <dsp:nvSpPr>
        <dsp:cNvPr id="0" name=""/>
        <dsp:cNvSpPr/>
      </dsp:nvSpPr>
      <dsp:spPr>
        <a:xfrm>
          <a:off x="3614796" y="0"/>
          <a:ext cx="1289513" cy="646331"/>
        </a:xfrm>
        <a:prstGeom prst="roundRect">
          <a:avLst>
            <a:gd name="adj" fmla="val 10000"/>
          </a:avLst>
        </a:prstGeom>
        <a:solidFill>
          <a:schemeClr val="accent4">
            <a:shade val="80000"/>
            <a:hueOff val="264123"/>
            <a:satOff val="-15129"/>
            <a:lumOff val="167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Can’t compare as questions changed</a:t>
          </a:r>
        </a:p>
      </dsp:txBody>
      <dsp:txXfrm>
        <a:off x="3633726" y="18930"/>
        <a:ext cx="1251653" cy="608471"/>
      </dsp:txXfrm>
    </dsp:sp>
    <dsp:sp modelId="{29129397-1C0E-4310-8D48-3F99CAB8DB23}">
      <dsp:nvSpPr>
        <dsp:cNvPr id="0" name=""/>
        <dsp:cNvSpPr/>
      </dsp:nvSpPr>
      <dsp:spPr>
        <a:xfrm>
          <a:off x="5033261" y="163265"/>
          <a:ext cx="273376" cy="319799"/>
        </a:xfrm>
        <a:prstGeom prst="rightArrow">
          <a:avLst>
            <a:gd name="adj1" fmla="val 60000"/>
            <a:gd name="adj2" fmla="val 50000"/>
          </a:avLst>
        </a:prstGeom>
        <a:solidFill>
          <a:schemeClr val="accent4">
            <a:shade val="90000"/>
            <a:hueOff val="352135"/>
            <a:satOff val="-19787"/>
            <a:lumOff val="20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033261" y="227225"/>
        <a:ext cx="191363" cy="191879"/>
      </dsp:txXfrm>
    </dsp:sp>
    <dsp:sp modelId="{9A9D1A91-87AA-4981-AD85-A08BBA5C9DD5}">
      <dsp:nvSpPr>
        <dsp:cNvPr id="0" name=""/>
        <dsp:cNvSpPr/>
      </dsp:nvSpPr>
      <dsp:spPr>
        <a:xfrm>
          <a:off x="5420115" y="0"/>
          <a:ext cx="1289513" cy="646331"/>
        </a:xfrm>
        <a:prstGeom prst="roundRect">
          <a:avLst>
            <a:gd name="adj" fmla="val 10000"/>
          </a:avLst>
        </a:prstGeom>
        <a:solidFill>
          <a:schemeClr val="accent4">
            <a:shade val="80000"/>
            <a:hueOff val="396184"/>
            <a:satOff val="-22693"/>
            <a:lumOff val="2515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7 questions did improve</a:t>
          </a:r>
        </a:p>
      </dsp:txBody>
      <dsp:txXfrm>
        <a:off x="5439045" y="18930"/>
        <a:ext cx="1251653" cy="608471"/>
      </dsp:txXfrm>
    </dsp:sp>
    <dsp:sp modelId="{DA99EF04-471F-4F00-B175-9895FB39D2E7}">
      <dsp:nvSpPr>
        <dsp:cNvPr id="0" name=""/>
        <dsp:cNvSpPr/>
      </dsp:nvSpPr>
      <dsp:spPr>
        <a:xfrm>
          <a:off x="6838580" y="163265"/>
          <a:ext cx="273376" cy="319799"/>
        </a:xfrm>
        <a:prstGeom prst="rightArrow">
          <a:avLst>
            <a:gd name="adj1" fmla="val 60000"/>
            <a:gd name="adj2" fmla="val 50000"/>
          </a:avLst>
        </a:prstGeom>
        <a:solidFill>
          <a:schemeClr val="accent4">
            <a:shade val="90000"/>
            <a:hueOff val="528203"/>
            <a:satOff val="-29681"/>
            <a:lumOff val="312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838580" y="227225"/>
        <a:ext cx="191363" cy="191879"/>
      </dsp:txXfrm>
    </dsp:sp>
    <dsp:sp modelId="{83F36B78-8D7D-40AF-80A9-624A116F56CE}">
      <dsp:nvSpPr>
        <dsp:cNvPr id="0" name=""/>
        <dsp:cNvSpPr/>
      </dsp:nvSpPr>
      <dsp:spPr>
        <a:xfrm>
          <a:off x="7225434" y="0"/>
          <a:ext cx="1289513" cy="646331"/>
        </a:xfrm>
        <a:prstGeom prst="roundRect">
          <a:avLst>
            <a:gd name="adj" fmla="val 10000"/>
          </a:avLst>
        </a:prstGeom>
        <a:solidFill>
          <a:schemeClr val="accent4">
            <a:shade val="80000"/>
            <a:hueOff val="528246"/>
            <a:satOff val="-30258"/>
            <a:lumOff val="335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4 questions dropped</a:t>
          </a:r>
        </a:p>
      </dsp:txBody>
      <dsp:txXfrm>
        <a:off x="7244364" y="18930"/>
        <a:ext cx="1251653" cy="6084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74907-D206-40BE-9C09-C5D31B762F8B}">
      <dsp:nvSpPr>
        <dsp:cNvPr id="0" name=""/>
        <dsp:cNvSpPr/>
      </dsp:nvSpPr>
      <dsp:spPr>
        <a:xfrm>
          <a:off x="2298947" y="418974"/>
          <a:ext cx="4413357" cy="4414593"/>
        </a:xfrm>
        <a:prstGeom prst="pie">
          <a:avLst>
            <a:gd name="adj1" fmla="val 16200000"/>
            <a:gd name="adj2" fmla="val 0"/>
          </a:avLst>
        </a:prstGeom>
        <a:solidFill>
          <a:srgbClr val="DA1F28">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0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Lucida Sans Unicode"/>
              <a:ea typeface="+mn-ea"/>
              <a:cs typeface="+mn-cs"/>
            </a:rPr>
            <a:t>5 key questions</a:t>
          </a:r>
        </a:p>
      </dsp:txBody>
      <dsp:txXfrm>
        <a:off x="4794587" y="1428085"/>
        <a:ext cx="1151692" cy="929045"/>
      </dsp:txXfrm>
    </dsp:sp>
    <dsp:sp modelId="{ED5A5C7D-966D-45CF-B0C6-B5CB7DBEA73E}">
      <dsp:nvSpPr>
        <dsp:cNvPr id="0" name=""/>
        <dsp:cNvSpPr/>
      </dsp:nvSpPr>
      <dsp:spPr>
        <a:xfrm>
          <a:off x="2298979" y="605194"/>
          <a:ext cx="4414593" cy="4414593"/>
        </a:xfrm>
        <a:prstGeom prst="pie">
          <a:avLst>
            <a:gd name="adj1" fmla="val 0"/>
            <a:gd name="adj2" fmla="val 5400000"/>
          </a:avLst>
        </a:prstGeom>
        <a:solidFill>
          <a:srgbClr val="EB641B">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Lucida Sans Unicode"/>
              <a:ea typeface="+mn-ea"/>
              <a:cs typeface="+mn-cs"/>
            </a:rPr>
            <a:t>34 Quality Statements</a:t>
          </a:r>
        </a:p>
      </dsp:txBody>
      <dsp:txXfrm>
        <a:off x="4823697" y="3083734"/>
        <a:ext cx="1152015" cy="929045"/>
      </dsp:txXfrm>
    </dsp:sp>
    <dsp:sp modelId="{2E8B53FC-2F3C-4534-81EF-A2B0F7099617}">
      <dsp:nvSpPr>
        <dsp:cNvPr id="0" name=""/>
        <dsp:cNvSpPr/>
      </dsp:nvSpPr>
      <dsp:spPr>
        <a:xfrm>
          <a:off x="2112727" y="605194"/>
          <a:ext cx="4414593" cy="4414593"/>
        </a:xfrm>
        <a:prstGeom prst="pie">
          <a:avLst>
            <a:gd name="adj1" fmla="val 5400000"/>
            <a:gd name="adj2" fmla="val 10800000"/>
          </a:avLst>
        </a:prstGeom>
        <a:solidFill>
          <a:srgbClr val="39639D">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Lucida Sans Unicode"/>
              <a:ea typeface="+mn-ea"/>
              <a:cs typeface="+mn-cs"/>
            </a:rPr>
            <a:t>6 evidence categories</a:t>
          </a:r>
        </a:p>
      </dsp:txBody>
      <dsp:txXfrm>
        <a:off x="2850586" y="3083734"/>
        <a:ext cx="1152015" cy="929045"/>
      </dsp:txXfrm>
    </dsp:sp>
    <dsp:sp modelId="{179F24D2-0127-4E6A-B8AA-AD8AAA0E16ED}">
      <dsp:nvSpPr>
        <dsp:cNvPr id="0" name=""/>
        <dsp:cNvSpPr/>
      </dsp:nvSpPr>
      <dsp:spPr>
        <a:xfrm>
          <a:off x="2112727" y="418986"/>
          <a:ext cx="4414593" cy="4414593"/>
        </a:xfrm>
        <a:prstGeom prst="pie">
          <a:avLst>
            <a:gd name="adj1" fmla="val 10800000"/>
            <a:gd name="adj2" fmla="val 16200000"/>
          </a:avLst>
        </a:prstGeom>
        <a:solidFill>
          <a:srgbClr val="474B78">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Lucida Sans Unicode"/>
              <a:ea typeface="+mn-ea"/>
              <a:cs typeface="+mn-cs"/>
            </a:rPr>
            <a:t>Specific evidence &amp; quality indicators</a:t>
          </a:r>
        </a:p>
      </dsp:txBody>
      <dsp:txXfrm>
        <a:off x="2850586" y="1425995"/>
        <a:ext cx="1152015" cy="92904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66591-0325-4041-8DA5-CAF03CCC98B6}">
      <dsp:nvSpPr>
        <dsp:cNvPr id="0" name=""/>
        <dsp:cNvSpPr/>
      </dsp:nvSpPr>
      <dsp:spPr>
        <a:xfrm>
          <a:off x="0" y="325437"/>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ysClr val="window" lastClr="FFFFFF"/>
              </a:solidFill>
              <a:latin typeface="Lucida Sans Unicode"/>
              <a:ea typeface="+mn-ea"/>
              <a:cs typeface="+mn-cs"/>
            </a:rPr>
            <a:t>Could be more frequent as part of an “ongoing assessment”</a:t>
          </a:r>
        </a:p>
      </dsp:txBody>
      <dsp:txXfrm>
        <a:off x="0" y="325437"/>
        <a:ext cx="2571749" cy="1543050"/>
      </dsp:txXfrm>
    </dsp:sp>
    <dsp:sp modelId="{CB7620C4-D687-4B60-90D3-39BEEEAA5FF3}">
      <dsp:nvSpPr>
        <dsp:cNvPr id="0" name=""/>
        <dsp:cNvSpPr/>
      </dsp:nvSpPr>
      <dsp:spPr>
        <a:xfrm>
          <a:off x="2828925" y="325437"/>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ysClr val="window" lastClr="FFFFFF"/>
              </a:solidFill>
              <a:latin typeface="Lucida Sans Unicode"/>
              <a:ea typeface="+mn-ea"/>
              <a:cs typeface="+mn-cs"/>
            </a:rPr>
            <a:t>Could even be inspected again 6 months later</a:t>
          </a:r>
        </a:p>
      </dsp:txBody>
      <dsp:txXfrm>
        <a:off x="2828925" y="325437"/>
        <a:ext cx="2571749" cy="1543050"/>
      </dsp:txXfrm>
    </dsp:sp>
    <dsp:sp modelId="{FC0E0A54-F509-4D2F-8DE9-8DC1DA5DDDB1}">
      <dsp:nvSpPr>
        <dsp:cNvPr id="0" name=""/>
        <dsp:cNvSpPr/>
      </dsp:nvSpPr>
      <dsp:spPr>
        <a:xfrm>
          <a:off x="5657849" y="325437"/>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ysClr val="window" lastClr="FFFFFF"/>
              </a:solidFill>
              <a:latin typeface="Lucida Sans Unicode"/>
              <a:ea typeface="+mn-ea"/>
              <a:cs typeface="+mn-cs"/>
            </a:rPr>
            <a:t>Practice will be notified of inspection with 2 weeks’ notice</a:t>
          </a:r>
        </a:p>
      </dsp:txBody>
      <dsp:txXfrm>
        <a:off x="5657849" y="325437"/>
        <a:ext cx="2571749" cy="1543050"/>
      </dsp:txXfrm>
    </dsp:sp>
    <dsp:sp modelId="{E36E1F26-E224-42BA-BE84-069DF1A5898A}">
      <dsp:nvSpPr>
        <dsp:cNvPr id="0" name=""/>
        <dsp:cNvSpPr/>
      </dsp:nvSpPr>
      <dsp:spPr>
        <a:xfrm>
          <a:off x="0" y="2125662"/>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ysClr val="window" lastClr="FFFFFF"/>
              </a:solidFill>
              <a:latin typeface="Lucida Sans Unicode"/>
              <a:ea typeface="+mn-ea"/>
              <a:cs typeface="+mn-cs"/>
            </a:rPr>
            <a:t>Will have 8 days to provide evidence to CQC relating to the Quality Statements</a:t>
          </a:r>
        </a:p>
      </dsp:txBody>
      <dsp:txXfrm>
        <a:off x="0" y="2125662"/>
        <a:ext cx="2571749" cy="1543050"/>
      </dsp:txXfrm>
    </dsp:sp>
    <dsp:sp modelId="{D49461D7-D599-4E06-97C4-478884C3CCC7}">
      <dsp:nvSpPr>
        <dsp:cNvPr id="0" name=""/>
        <dsp:cNvSpPr/>
      </dsp:nvSpPr>
      <dsp:spPr>
        <a:xfrm>
          <a:off x="2828925" y="2125662"/>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ysClr val="window" lastClr="FFFFFF"/>
              </a:solidFill>
              <a:latin typeface="Lucida Sans Unicode"/>
              <a:ea typeface="+mn-ea"/>
              <a:cs typeface="+mn-cs"/>
            </a:rPr>
            <a:t>Inspection could consist of a telephone call and in-house inspection</a:t>
          </a:r>
        </a:p>
      </dsp:txBody>
      <dsp:txXfrm>
        <a:off x="2828925" y="2125662"/>
        <a:ext cx="2571749" cy="1543050"/>
      </dsp:txXfrm>
    </dsp:sp>
    <dsp:sp modelId="{0D630C41-9AF8-4C63-B509-77A7668C8C38}">
      <dsp:nvSpPr>
        <dsp:cNvPr id="0" name=""/>
        <dsp:cNvSpPr/>
      </dsp:nvSpPr>
      <dsp:spPr>
        <a:xfrm>
          <a:off x="5657849" y="2125662"/>
          <a:ext cx="2571749" cy="1543050"/>
        </a:xfrm>
        <a:prstGeom prst="rect">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ysClr val="window" lastClr="FFFFFF"/>
              </a:solidFill>
              <a:latin typeface="Lucida Sans Unicode"/>
              <a:ea typeface="+mn-ea"/>
              <a:cs typeface="+mn-cs"/>
            </a:rPr>
            <a:t>Prior to the inspection, a GP will remotely access the system to run searches for data</a:t>
          </a:r>
        </a:p>
      </dsp:txBody>
      <dsp:txXfrm>
        <a:off x="5657849" y="2125662"/>
        <a:ext cx="2571749" cy="1543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E24BB-784D-4C4D-AA2F-197AE0F2EFF2}">
      <dsp:nvSpPr>
        <dsp:cNvPr id="0" name=""/>
        <dsp:cNvSpPr/>
      </dsp:nvSpPr>
      <dsp:spPr>
        <a:xfrm>
          <a:off x="1297383" y="908"/>
          <a:ext cx="1801841" cy="450460"/>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 lastClr="FFFFFF"/>
              </a:solidFill>
              <a:latin typeface="Lucida Sans Unicode"/>
              <a:ea typeface="+mn-ea"/>
              <a:cs typeface="+mn-cs"/>
            </a:rPr>
            <a:t>Safe</a:t>
          </a:r>
        </a:p>
      </dsp:txBody>
      <dsp:txXfrm>
        <a:off x="1310577" y="14102"/>
        <a:ext cx="1775453" cy="424072"/>
      </dsp:txXfrm>
    </dsp:sp>
    <dsp:sp modelId="{65F9C4E5-21EB-42EA-8168-D5BE8255D87F}">
      <dsp:nvSpPr>
        <dsp:cNvPr id="0" name=""/>
        <dsp:cNvSpPr/>
      </dsp:nvSpPr>
      <dsp:spPr>
        <a:xfrm rot="5400000">
          <a:off x="2158889" y="490784"/>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302D966-C7ED-4ABD-A418-21676CC2F906}">
      <dsp:nvSpPr>
        <dsp:cNvPr id="0" name=""/>
        <dsp:cNvSpPr/>
      </dsp:nvSpPr>
      <dsp:spPr>
        <a:xfrm>
          <a:off x="1297383" y="609030"/>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Learning Culture</a:t>
          </a:r>
        </a:p>
      </dsp:txBody>
      <dsp:txXfrm>
        <a:off x="1310577" y="622224"/>
        <a:ext cx="1775453" cy="424072"/>
      </dsp:txXfrm>
    </dsp:sp>
    <dsp:sp modelId="{78D8E1CA-A033-4D90-B28D-6700C41847D5}">
      <dsp:nvSpPr>
        <dsp:cNvPr id="0" name=""/>
        <dsp:cNvSpPr/>
      </dsp:nvSpPr>
      <dsp:spPr>
        <a:xfrm rot="5400000">
          <a:off x="2158889" y="1098905"/>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8F1491A-ABD4-4EF7-A0FE-7125736D2CD8}">
      <dsp:nvSpPr>
        <dsp:cNvPr id="0" name=""/>
        <dsp:cNvSpPr/>
      </dsp:nvSpPr>
      <dsp:spPr>
        <a:xfrm>
          <a:off x="1297383" y="1217151"/>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Safe systems, pathways and transitions</a:t>
          </a:r>
        </a:p>
      </dsp:txBody>
      <dsp:txXfrm>
        <a:off x="1310577" y="1230345"/>
        <a:ext cx="1775453" cy="424072"/>
      </dsp:txXfrm>
    </dsp:sp>
    <dsp:sp modelId="{82861731-7658-40D0-92FC-23377898831B}">
      <dsp:nvSpPr>
        <dsp:cNvPr id="0" name=""/>
        <dsp:cNvSpPr/>
      </dsp:nvSpPr>
      <dsp:spPr>
        <a:xfrm rot="5400000">
          <a:off x="2158889" y="1707027"/>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3071C48-2717-4DAC-B56F-80E87A4E9C9E}">
      <dsp:nvSpPr>
        <dsp:cNvPr id="0" name=""/>
        <dsp:cNvSpPr/>
      </dsp:nvSpPr>
      <dsp:spPr>
        <a:xfrm>
          <a:off x="1297383" y="1825273"/>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Safeguarding</a:t>
          </a:r>
        </a:p>
      </dsp:txBody>
      <dsp:txXfrm>
        <a:off x="1310577" y="1838467"/>
        <a:ext cx="1775453" cy="424072"/>
      </dsp:txXfrm>
    </dsp:sp>
    <dsp:sp modelId="{2225F90E-525B-41AC-9E8E-B48102A145A2}">
      <dsp:nvSpPr>
        <dsp:cNvPr id="0" name=""/>
        <dsp:cNvSpPr/>
      </dsp:nvSpPr>
      <dsp:spPr>
        <a:xfrm rot="5400000">
          <a:off x="2158889" y="2315148"/>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0A38E95-9945-4F5D-9A50-6E086F2FBD05}">
      <dsp:nvSpPr>
        <dsp:cNvPr id="0" name=""/>
        <dsp:cNvSpPr/>
      </dsp:nvSpPr>
      <dsp:spPr>
        <a:xfrm>
          <a:off x="1297383" y="2433394"/>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Involving people to manage risks</a:t>
          </a:r>
        </a:p>
      </dsp:txBody>
      <dsp:txXfrm>
        <a:off x="1310577" y="2446588"/>
        <a:ext cx="1775453" cy="424072"/>
      </dsp:txXfrm>
    </dsp:sp>
    <dsp:sp modelId="{C3DFA2F7-0BF7-4E60-A699-16A50A40288B}">
      <dsp:nvSpPr>
        <dsp:cNvPr id="0" name=""/>
        <dsp:cNvSpPr/>
      </dsp:nvSpPr>
      <dsp:spPr>
        <a:xfrm rot="5400000">
          <a:off x="2158889" y="2923270"/>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948081E-D022-4C1E-9E89-F2A0A9DAE883}">
      <dsp:nvSpPr>
        <dsp:cNvPr id="0" name=""/>
        <dsp:cNvSpPr/>
      </dsp:nvSpPr>
      <dsp:spPr>
        <a:xfrm>
          <a:off x="1297383" y="3041516"/>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Safe environments</a:t>
          </a:r>
        </a:p>
      </dsp:txBody>
      <dsp:txXfrm>
        <a:off x="1310577" y="3054710"/>
        <a:ext cx="1775453" cy="424072"/>
      </dsp:txXfrm>
    </dsp:sp>
    <dsp:sp modelId="{749352AA-7C4A-415A-A66F-04F0BCF4DC0F}">
      <dsp:nvSpPr>
        <dsp:cNvPr id="0" name=""/>
        <dsp:cNvSpPr/>
      </dsp:nvSpPr>
      <dsp:spPr>
        <a:xfrm rot="5400000">
          <a:off x="2158889" y="3531392"/>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EAAADD0-6A78-4087-86B4-DC25A10D81B0}">
      <dsp:nvSpPr>
        <dsp:cNvPr id="0" name=""/>
        <dsp:cNvSpPr/>
      </dsp:nvSpPr>
      <dsp:spPr>
        <a:xfrm>
          <a:off x="1297383" y="3649637"/>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Safe and effective staffing</a:t>
          </a:r>
        </a:p>
      </dsp:txBody>
      <dsp:txXfrm>
        <a:off x="1310577" y="3662831"/>
        <a:ext cx="1775453" cy="424072"/>
      </dsp:txXfrm>
    </dsp:sp>
    <dsp:sp modelId="{4D7377A3-60BC-4A92-9B13-73A70EAD092F}">
      <dsp:nvSpPr>
        <dsp:cNvPr id="0" name=""/>
        <dsp:cNvSpPr/>
      </dsp:nvSpPr>
      <dsp:spPr>
        <a:xfrm rot="5400000">
          <a:off x="2158889" y="4139513"/>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C50B16-CE94-4CB6-9998-73C58DC251FC}">
      <dsp:nvSpPr>
        <dsp:cNvPr id="0" name=""/>
        <dsp:cNvSpPr/>
      </dsp:nvSpPr>
      <dsp:spPr>
        <a:xfrm>
          <a:off x="1297383" y="4257759"/>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Infection prevention and control</a:t>
          </a:r>
        </a:p>
      </dsp:txBody>
      <dsp:txXfrm>
        <a:off x="1310577" y="4270953"/>
        <a:ext cx="1775453" cy="424072"/>
      </dsp:txXfrm>
    </dsp:sp>
    <dsp:sp modelId="{5FE343E9-E020-45CB-843E-5127E85AE3F7}">
      <dsp:nvSpPr>
        <dsp:cNvPr id="0" name=""/>
        <dsp:cNvSpPr/>
      </dsp:nvSpPr>
      <dsp:spPr>
        <a:xfrm rot="5400000">
          <a:off x="2158889" y="4747635"/>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71C748D-DA30-47A7-A6EF-735B82A9209B}">
      <dsp:nvSpPr>
        <dsp:cNvPr id="0" name=""/>
        <dsp:cNvSpPr/>
      </dsp:nvSpPr>
      <dsp:spPr>
        <a:xfrm>
          <a:off x="1297383" y="4865880"/>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Medicines optimisation</a:t>
          </a:r>
        </a:p>
      </dsp:txBody>
      <dsp:txXfrm>
        <a:off x="1310577" y="4879074"/>
        <a:ext cx="1775453" cy="424072"/>
      </dsp:txXfrm>
    </dsp:sp>
    <dsp:sp modelId="{6D6FE4DA-E8BA-430F-B114-D02EDABB017E}">
      <dsp:nvSpPr>
        <dsp:cNvPr id="0" name=""/>
        <dsp:cNvSpPr/>
      </dsp:nvSpPr>
      <dsp:spPr>
        <a:xfrm>
          <a:off x="3351483" y="908"/>
          <a:ext cx="1801841" cy="450460"/>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 lastClr="FFFFFF"/>
              </a:solidFill>
              <a:latin typeface="Lucida Sans Unicode"/>
              <a:ea typeface="+mn-ea"/>
              <a:cs typeface="+mn-cs"/>
            </a:rPr>
            <a:t>Effective</a:t>
          </a:r>
        </a:p>
      </dsp:txBody>
      <dsp:txXfrm>
        <a:off x="3364677" y="14102"/>
        <a:ext cx="1775453" cy="424072"/>
      </dsp:txXfrm>
    </dsp:sp>
    <dsp:sp modelId="{0CCDA197-0241-455A-A1B6-EBE67D7D4A67}">
      <dsp:nvSpPr>
        <dsp:cNvPr id="0" name=""/>
        <dsp:cNvSpPr/>
      </dsp:nvSpPr>
      <dsp:spPr>
        <a:xfrm rot="5400000">
          <a:off x="4212988" y="490784"/>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777A2BD-2794-4AF3-8579-50F3D4E05181}">
      <dsp:nvSpPr>
        <dsp:cNvPr id="0" name=""/>
        <dsp:cNvSpPr/>
      </dsp:nvSpPr>
      <dsp:spPr>
        <a:xfrm>
          <a:off x="3351483" y="609030"/>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Assessing needs</a:t>
          </a:r>
        </a:p>
      </dsp:txBody>
      <dsp:txXfrm>
        <a:off x="3364677" y="622224"/>
        <a:ext cx="1775453" cy="424072"/>
      </dsp:txXfrm>
    </dsp:sp>
    <dsp:sp modelId="{1526F97C-8BA4-4B82-9192-89574433D9B9}">
      <dsp:nvSpPr>
        <dsp:cNvPr id="0" name=""/>
        <dsp:cNvSpPr/>
      </dsp:nvSpPr>
      <dsp:spPr>
        <a:xfrm rot="5400000">
          <a:off x="4212988" y="1098905"/>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AECA5DE-7398-4F43-89A0-513B8CCE0F6E}">
      <dsp:nvSpPr>
        <dsp:cNvPr id="0" name=""/>
        <dsp:cNvSpPr/>
      </dsp:nvSpPr>
      <dsp:spPr>
        <a:xfrm>
          <a:off x="3351483" y="1217151"/>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Delivering evidence-based care and treatment</a:t>
          </a:r>
        </a:p>
      </dsp:txBody>
      <dsp:txXfrm>
        <a:off x="3364677" y="1230345"/>
        <a:ext cx="1775453" cy="424072"/>
      </dsp:txXfrm>
    </dsp:sp>
    <dsp:sp modelId="{B3420166-8E32-420E-B5A3-4088233FCF2C}">
      <dsp:nvSpPr>
        <dsp:cNvPr id="0" name=""/>
        <dsp:cNvSpPr/>
      </dsp:nvSpPr>
      <dsp:spPr>
        <a:xfrm rot="5400000">
          <a:off x="4212988" y="1707027"/>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39063CB-1E3F-4121-B6E7-C41552772B07}">
      <dsp:nvSpPr>
        <dsp:cNvPr id="0" name=""/>
        <dsp:cNvSpPr/>
      </dsp:nvSpPr>
      <dsp:spPr>
        <a:xfrm>
          <a:off x="3351483" y="1825273"/>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How staff, teams and services work together</a:t>
          </a:r>
        </a:p>
      </dsp:txBody>
      <dsp:txXfrm>
        <a:off x="3364677" y="1838467"/>
        <a:ext cx="1775453" cy="424072"/>
      </dsp:txXfrm>
    </dsp:sp>
    <dsp:sp modelId="{0DA2BE32-739F-42B2-825B-92AF98C58C2F}">
      <dsp:nvSpPr>
        <dsp:cNvPr id="0" name=""/>
        <dsp:cNvSpPr/>
      </dsp:nvSpPr>
      <dsp:spPr>
        <a:xfrm rot="5400000">
          <a:off x="4212988" y="2315148"/>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DA8656C-DF83-46DC-BA79-E507306939F2}">
      <dsp:nvSpPr>
        <dsp:cNvPr id="0" name=""/>
        <dsp:cNvSpPr/>
      </dsp:nvSpPr>
      <dsp:spPr>
        <a:xfrm>
          <a:off x="3351483" y="2433394"/>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Supporting people to live healthier lives</a:t>
          </a:r>
        </a:p>
      </dsp:txBody>
      <dsp:txXfrm>
        <a:off x="3364677" y="2446588"/>
        <a:ext cx="1775453" cy="424072"/>
      </dsp:txXfrm>
    </dsp:sp>
    <dsp:sp modelId="{A70F5561-DED8-4910-AD85-940C3C8F9941}">
      <dsp:nvSpPr>
        <dsp:cNvPr id="0" name=""/>
        <dsp:cNvSpPr/>
      </dsp:nvSpPr>
      <dsp:spPr>
        <a:xfrm rot="5400000">
          <a:off x="4212988" y="2923270"/>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CC558F9-D2BC-4273-8DCE-C2547F4966B4}">
      <dsp:nvSpPr>
        <dsp:cNvPr id="0" name=""/>
        <dsp:cNvSpPr/>
      </dsp:nvSpPr>
      <dsp:spPr>
        <a:xfrm>
          <a:off x="3351483" y="3041516"/>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Monitoring and improving outcomes</a:t>
          </a:r>
        </a:p>
      </dsp:txBody>
      <dsp:txXfrm>
        <a:off x="3364677" y="3054710"/>
        <a:ext cx="1775453" cy="424072"/>
      </dsp:txXfrm>
    </dsp:sp>
    <dsp:sp modelId="{CFACB6BC-9BB2-462E-8183-6803C86F54A3}">
      <dsp:nvSpPr>
        <dsp:cNvPr id="0" name=""/>
        <dsp:cNvSpPr/>
      </dsp:nvSpPr>
      <dsp:spPr>
        <a:xfrm rot="5400000">
          <a:off x="4212988" y="3531392"/>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2F7221-1840-4DD6-8683-79D074010BAB}">
      <dsp:nvSpPr>
        <dsp:cNvPr id="0" name=""/>
        <dsp:cNvSpPr/>
      </dsp:nvSpPr>
      <dsp:spPr>
        <a:xfrm>
          <a:off x="3351483" y="3649637"/>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Consent to care and treatment</a:t>
          </a:r>
        </a:p>
      </dsp:txBody>
      <dsp:txXfrm>
        <a:off x="3364677" y="3662831"/>
        <a:ext cx="1775453" cy="424072"/>
      </dsp:txXfrm>
    </dsp:sp>
    <dsp:sp modelId="{6EC29588-1516-4D0A-A404-6B167CBA199A}">
      <dsp:nvSpPr>
        <dsp:cNvPr id="0" name=""/>
        <dsp:cNvSpPr/>
      </dsp:nvSpPr>
      <dsp:spPr>
        <a:xfrm>
          <a:off x="5405582" y="908"/>
          <a:ext cx="1801841" cy="450460"/>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 lastClr="FFFFFF"/>
              </a:solidFill>
              <a:latin typeface="Lucida Sans Unicode"/>
              <a:ea typeface="+mn-ea"/>
              <a:cs typeface="+mn-cs"/>
            </a:rPr>
            <a:t>Caring</a:t>
          </a:r>
        </a:p>
      </dsp:txBody>
      <dsp:txXfrm>
        <a:off x="5418776" y="14102"/>
        <a:ext cx="1775453" cy="424072"/>
      </dsp:txXfrm>
    </dsp:sp>
    <dsp:sp modelId="{AA45DF68-72E0-4905-81ED-11307119BC48}">
      <dsp:nvSpPr>
        <dsp:cNvPr id="0" name=""/>
        <dsp:cNvSpPr/>
      </dsp:nvSpPr>
      <dsp:spPr>
        <a:xfrm rot="5400000">
          <a:off x="6267088" y="490784"/>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08E216-BC0D-40F3-A896-0DCF30EEC836}">
      <dsp:nvSpPr>
        <dsp:cNvPr id="0" name=""/>
        <dsp:cNvSpPr/>
      </dsp:nvSpPr>
      <dsp:spPr>
        <a:xfrm>
          <a:off x="5405582" y="609030"/>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Kindness, compassion and dignity</a:t>
          </a:r>
        </a:p>
      </dsp:txBody>
      <dsp:txXfrm>
        <a:off x="5418776" y="622224"/>
        <a:ext cx="1775453" cy="424072"/>
      </dsp:txXfrm>
    </dsp:sp>
    <dsp:sp modelId="{9A1DC10A-D10A-4A7B-B2B3-D64CDE16315C}">
      <dsp:nvSpPr>
        <dsp:cNvPr id="0" name=""/>
        <dsp:cNvSpPr/>
      </dsp:nvSpPr>
      <dsp:spPr>
        <a:xfrm rot="5400000">
          <a:off x="6267088" y="1098905"/>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AA345EB-E591-4EBC-A108-ADAF5C3B6238}">
      <dsp:nvSpPr>
        <dsp:cNvPr id="0" name=""/>
        <dsp:cNvSpPr/>
      </dsp:nvSpPr>
      <dsp:spPr>
        <a:xfrm>
          <a:off x="5405582" y="1217151"/>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Treating people as individuals</a:t>
          </a:r>
        </a:p>
      </dsp:txBody>
      <dsp:txXfrm>
        <a:off x="5418776" y="1230345"/>
        <a:ext cx="1775453" cy="424072"/>
      </dsp:txXfrm>
    </dsp:sp>
    <dsp:sp modelId="{22BEA46A-AD87-4912-90D6-0C69939731A6}">
      <dsp:nvSpPr>
        <dsp:cNvPr id="0" name=""/>
        <dsp:cNvSpPr/>
      </dsp:nvSpPr>
      <dsp:spPr>
        <a:xfrm rot="5400000">
          <a:off x="6267088" y="1707027"/>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36142FD-DAE9-4171-BE3D-7A271CA2443C}">
      <dsp:nvSpPr>
        <dsp:cNvPr id="0" name=""/>
        <dsp:cNvSpPr/>
      </dsp:nvSpPr>
      <dsp:spPr>
        <a:xfrm>
          <a:off x="5405582" y="1825273"/>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Independence, choice and control</a:t>
          </a:r>
        </a:p>
      </dsp:txBody>
      <dsp:txXfrm>
        <a:off x="5418776" y="1838467"/>
        <a:ext cx="1775453" cy="424072"/>
      </dsp:txXfrm>
    </dsp:sp>
    <dsp:sp modelId="{C078796D-6B2D-41B1-8AE2-51B9B391984E}">
      <dsp:nvSpPr>
        <dsp:cNvPr id="0" name=""/>
        <dsp:cNvSpPr/>
      </dsp:nvSpPr>
      <dsp:spPr>
        <a:xfrm rot="5400000">
          <a:off x="6267088" y="2315148"/>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6AFAEAC-01AD-49FE-B4C4-D80E137B1C8F}">
      <dsp:nvSpPr>
        <dsp:cNvPr id="0" name=""/>
        <dsp:cNvSpPr/>
      </dsp:nvSpPr>
      <dsp:spPr>
        <a:xfrm>
          <a:off x="5405582" y="2433394"/>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Responding to people’s immediate needs</a:t>
          </a:r>
        </a:p>
      </dsp:txBody>
      <dsp:txXfrm>
        <a:off x="5418776" y="2446588"/>
        <a:ext cx="1775453" cy="424072"/>
      </dsp:txXfrm>
    </dsp:sp>
    <dsp:sp modelId="{4D986B66-FA0B-46A8-B918-107FEC91E9ED}">
      <dsp:nvSpPr>
        <dsp:cNvPr id="0" name=""/>
        <dsp:cNvSpPr/>
      </dsp:nvSpPr>
      <dsp:spPr>
        <a:xfrm rot="5400000">
          <a:off x="6267088" y="2923270"/>
          <a:ext cx="78830" cy="78830"/>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8E01708-1611-4503-8BE7-AD2D68925A9B}">
      <dsp:nvSpPr>
        <dsp:cNvPr id="0" name=""/>
        <dsp:cNvSpPr/>
      </dsp:nvSpPr>
      <dsp:spPr>
        <a:xfrm>
          <a:off x="5405582" y="3041516"/>
          <a:ext cx="1801841" cy="4504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Workforce wellbeing and enablement</a:t>
          </a:r>
        </a:p>
      </dsp:txBody>
      <dsp:txXfrm>
        <a:off x="5418776" y="3054710"/>
        <a:ext cx="1775453" cy="424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4A889-0D90-4C80-894A-1B9C73858D55}">
      <dsp:nvSpPr>
        <dsp:cNvPr id="0" name=""/>
        <dsp:cNvSpPr/>
      </dsp:nvSpPr>
      <dsp:spPr>
        <a:xfrm>
          <a:off x="623201" y="0"/>
          <a:ext cx="7062954" cy="269588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6358D-F66F-410E-BAE2-9895FDA6710C}">
      <dsp:nvSpPr>
        <dsp:cNvPr id="0" name=""/>
        <dsp:cNvSpPr/>
      </dsp:nvSpPr>
      <dsp:spPr>
        <a:xfrm>
          <a:off x="281576" y="808765"/>
          <a:ext cx="2492807" cy="107835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One route in referral pathway for patients</a:t>
          </a:r>
        </a:p>
      </dsp:txBody>
      <dsp:txXfrm>
        <a:off x="281576" y="808765"/>
        <a:ext cx="2492807" cy="1078354"/>
      </dsp:txXfrm>
    </dsp:sp>
    <dsp:sp modelId="{BCF677A3-18E8-48EF-BDF5-10F332737972}">
      <dsp:nvSpPr>
        <dsp:cNvPr id="0" name=""/>
        <dsp:cNvSpPr/>
      </dsp:nvSpPr>
      <dsp:spPr>
        <a:xfrm>
          <a:off x="2908275" y="808765"/>
          <a:ext cx="2492807" cy="1078354"/>
        </a:xfrm>
        <a:prstGeom prst="roundRect">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When contacting the practice, the team will ask a series of questions</a:t>
          </a:r>
        </a:p>
      </dsp:txBody>
      <dsp:txXfrm>
        <a:off x="2908275" y="808765"/>
        <a:ext cx="2492807" cy="1078354"/>
      </dsp:txXfrm>
    </dsp:sp>
    <dsp:sp modelId="{CF5492C9-383C-45B3-A596-7D3CFD17B123}">
      <dsp:nvSpPr>
        <dsp:cNvPr id="0" name=""/>
        <dsp:cNvSpPr/>
      </dsp:nvSpPr>
      <dsp:spPr>
        <a:xfrm>
          <a:off x="5534973" y="808765"/>
          <a:ext cx="2492807" cy="1078354"/>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t>From this they will navigate you to the correct service or clinician</a:t>
          </a:r>
        </a:p>
      </dsp:txBody>
      <dsp:txXfrm>
        <a:off x="5534973" y="808765"/>
        <a:ext cx="2492807" cy="10783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E24BB-784D-4C4D-AA2F-197AE0F2EFF2}">
      <dsp:nvSpPr>
        <dsp:cNvPr id="0" name=""/>
        <dsp:cNvSpPr/>
      </dsp:nvSpPr>
      <dsp:spPr>
        <a:xfrm>
          <a:off x="2340268" y="901"/>
          <a:ext cx="1787042" cy="446760"/>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 lastClr="FFFFFF"/>
              </a:solidFill>
              <a:latin typeface="Lucida Sans Unicode"/>
              <a:ea typeface="+mn-ea"/>
              <a:cs typeface="+mn-cs"/>
            </a:rPr>
            <a:t>Responsive</a:t>
          </a:r>
        </a:p>
      </dsp:txBody>
      <dsp:txXfrm>
        <a:off x="2353353" y="13986"/>
        <a:ext cx="1760872" cy="420590"/>
      </dsp:txXfrm>
    </dsp:sp>
    <dsp:sp modelId="{65F9C4E5-21EB-42EA-8168-D5BE8255D87F}">
      <dsp:nvSpPr>
        <dsp:cNvPr id="0" name=""/>
        <dsp:cNvSpPr/>
      </dsp:nvSpPr>
      <dsp:spPr>
        <a:xfrm rot="5400000">
          <a:off x="3194697" y="486753"/>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302D966-C7ED-4ABD-A418-21676CC2F906}">
      <dsp:nvSpPr>
        <dsp:cNvPr id="0" name=""/>
        <dsp:cNvSpPr/>
      </dsp:nvSpPr>
      <dsp:spPr>
        <a:xfrm>
          <a:off x="2340268" y="604028"/>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Person-centred care</a:t>
          </a:r>
        </a:p>
      </dsp:txBody>
      <dsp:txXfrm>
        <a:off x="2353353" y="617113"/>
        <a:ext cx="1760872" cy="420590"/>
      </dsp:txXfrm>
    </dsp:sp>
    <dsp:sp modelId="{78D8E1CA-A033-4D90-B28D-6700C41847D5}">
      <dsp:nvSpPr>
        <dsp:cNvPr id="0" name=""/>
        <dsp:cNvSpPr/>
      </dsp:nvSpPr>
      <dsp:spPr>
        <a:xfrm rot="5400000">
          <a:off x="3194697" y="1089880"/>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8F1491A-ABD4-4EF7-A0FE-7125736D2CD8}">
      <dsp:nvSpPr>
        <dsp:cNvPr id="0" name=""/>
        <dsp:cNvSpPr/>
      </dsp:nvSpPr>
      <dsp:spPr>
        <a:xfrm>
          <a:off x="2340268" y="1207155"/>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Care provision, integration, and continuity</a:t>
          </a:r>
        </a:p>
      </dsp:txBody>
      <dsp:txXfrm>
        <a:off x="2353353" y="1220240"/>
        <a:ext cx="1760872" cy="420590"/>
      </dsp:txXfrm>
    </dsp:sp>
    <dsp:sp modelId="{82861731-7658-40D0-92FC-23377898831B}">
      <dsp:nvSpPr>
        <dsp:cNvPr id="0" name=""/>
        <dsp:cNvSpPr/>
      </dsp:nvSpPr>
      <dsp:spPr>
        <a:xfrm rot="5400000">
          <a:off x="3194697" y="1693007"/>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3071C48-2717-4DAC-B56F-80E87A4E9C9E}">
      <dsp:nvSpPr>
        <dsp:cNvPr id="0" name=""/>
        <dsp:cNvSpPr/>
      </dsp:nvSpPr>
      <dsp:spPr>
        <a:xfrm>
          <a:off x="2340268" y="1810282"/>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Providing information</a:t>
          </a:r>
        </a:p>
      </dsp:txBody>
      <dsp:txXfrm>
        <a:off x="2353353" y="1823367"/>
        <a:ext cx="1760872" cy="420590"/>
      </dsp:txXfrm>
    </dsp:sp>
    <dsp:sp modelId="{2225F90E-525B-41AC-9E8E-B48102A145A2}">
      <dsp:nvSpPr>
        <dsp:cNvPr id="0" name=""/>
        <dsp:cNvSpPr/>
      </dsp:nvSpPr>
      <dsp:spPr>
        <a:xfrm rot="5400000">
          <a:off x="3194697" y="2296134"/>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0A38E95-9945-4F5D-9A50-6E086F2FBD05}">
      <dsp:nvSpPr>
        <dsp:cNvPr id="0" name=""/>
        <dsp:cNvSpPr/>
      </dsp:nvSpPr>
      <dsp:spPr>
        <a:xfrm>
          <a:off x="2340268" y="2413409"/>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Listening to and involving people</a:t>
          </a:r>
        </a:p>
      </dsp:txBody>
      <dsp:txXfrm>
        <a:off x="2353353" y="2426494"/>
        <a:ext cx="1760872" cy="420590"/>
      </dsp:txXfrm>
    </dsp:sp>
    <dsp:sp modelId="{C3DFA2F7-0BF7-4E60-A699-16A50A40288B}">
      <dsp:nvSpPr>
        <dsp:cNvPr id="0" name=""/>
        <dsp:cNvSpPr/>
      </dsp:nvSpPr>
      <dsp:spPr>
        <a:xfrm rot="5400000">
          <a:off x="3194697" y="2899261"/>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948081E-D022-4C1E-9E89-F2A0A9DAE883}">
      <dsp:nvSpPr>
        <dsp:cNvPr id="0" name=""/>
        <dsp:cNvSpPr/>
      </dsp:nvSpPr>
      <dsp:spPr>
        <a:xfrm>
          <a:off x="2340268" y="3016536"/>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Equity in access</a:t>
          </a:r>
        </a:p>
      </dsp:txBody>
      <dsp:txXfrm>
        <a:off x="2353353" y="3029621"/>
        <a:ext cx="1760872" cy="420590"/>
      </dsp:txXfrm>
    </dsp:sp>
    <dsp:sp modelId="{749352AA-7C4A-415A-A66F-04F0BCF4DC0F}">
      <dsp:nvSpPr>
        <dsp:cNvPr id="0" name=""/>
        <dsp:cNvSpPr/>
      </dsp:nvSpPr>
      <dsp:spPr>
        <a:xfrm rot="5400000">
          <a:off x="3194697" y="3502388"/>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EAAADD0-6A78-4087-86B4-DC25A10D81B0}">
      <dsp:nvSpPr>
        <dsp:cNvPr id="0" name=""/>
        <dsp:cNvSpPr/>
      </dsp:nvSpPr>
      <dsp:spPr>
        <a:xfrm>
          <a:off x="2340268" y="3619663"/>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Equity in experiences and outcomes</a:t>
          </a:r>
        </a:p>
      </dsp:txBody>
      <dsp:txXfrm>
        <a:off x="2353353" y="3632748"/>
        <a:ext cx="1760872" cy="420590"/>
      </dsp:txXfrm>
    </dsp:sp>
    <dsp:sp modelId="{4D7377A3-60BC-4A92-9B13-73A70EAD092F}">
      <dsp:nvSpPr>
        <dsp:cNvPr id="0" name=""/>
        <dsp:cNvSpPr/>
      </dsp:nvSpPr>
      <dsp:spPr>
        <a:xfrm rot="5400000">
          <a:off x="3194697" y="4105515"/>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C50B16-CE94-4CB6-9998-73C58DC251FC}">
      <dsp:nvSpPr>
        <dsp:cNvPr id="0" name=""/>
        <dsp:cNvSpPr/>
      </dsp:nvSpPr>
      <dsp:spPr>
        <a:xfrm>
          <a:off x="2340268" y="4222790"/>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Planning for the future</a:t>
          </a:r>
        </a:p>
      </dsp:txBody>
      <dsp:txXfrm>
        <a:off x="2353353" y="4235875"/>
        <a:ext cx="1760872" cy="420590"/>
      </dsp:txXfrm>
    </dsp:sp>
    <dsp:sp modelId="{6D6FE4DA-E8BA-430F-B114-D02EDABB017E}">
      <dsp:nvSpPr>
        <dsp:cNvPr id="0" name=""/>
        <dsp:cNvSpPr/>
      </dsp:nvSpPr>
      <dsp:spPr>
        <a:xfrm>
          <a:off x="4377497" y="901"/>
          <a:ext cx="1787042" cy="446760"/>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 lastClr="FFFFFF"/>
              </a:solidFill>
              <a:latin typeface="Lucida Sans Unicode"/>
              <a:ea typeface="+mn-ea"/>
              <a:cs typeface="+mn-cs"/>
            </a:rPr>
            <a:t>Well-led</a:t>
          </a:r>
        </a:p>
      </dsp:txBody>
      <dsp:txXfrm>
        <a:off x="4390582" y="13986"/>
        <a:ext cx="1760872" cy="420590"/>
      </dsp:txXfrm>
    </dsp:sp>
    <dsp:sp modelId="{0CCDA197-0241-455A-A1B6-EBE67D7D4A67}">
      <dsp:nvSpPr>
        <dsp:cNvPr id="0" name=""/>
        <dsp:cNvSpPr/>
      </dsp:nvSpPr>
      <dsp:spPr>
        <a:xfrm rot="5400000">
          <a:off x="5231926" y="486753"/>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777A2BD-2794-4AF3-8579-50F3D4E05181}">
      <dsp:nvSpPr>
        <dsp:cNvPr id="0" name=""/>
        <dsp:cNvSpPr/>
      </dsp:nvSpPr>
      <dsp:spPr>
        <a:xfrm>
          <a:off x="4377497" y="604028"/>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Shared direction and culture</a:t>
          </a:r>
        </a:p>
      </dsp:txBody>
      <dsp:txXfrm>
        <a:off x="4390582" y="617113"/>
        <a:ext cx="1760872" cy="420590"/>
      </dsp:txXfrm>
    </dsp:sp>
    <dsp:sp modelId="{1526F97C-8BA4-4B82-9192-89574433D9B9}">
      <dsp:nvSpPr>
        <dsp:cNvPr id="0" name=""/>
        <dsp:cNvSpPr/>
      </dsp:nvSpPr>
      <dsp:spPr>
        <a:xfrm rot="5400000">
          <a:off x="5231926" y="1089880"/>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AECA5DE-7398-4F43-89A0-513B8CCE0F6E}">
      <dsp:nvSpPr>
        <dsp:cNvPr id="0" name=""/>
        <dsp:cNvSpPr/>
      </dsp:nvSpPr>
      <dsp:spPr>
        <a:xfrm>
          <a:off x="4377497" y="1207155"/>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Capable, compassionate and inclusive leaders</a:t>
          </a:r>
        </a:p>
      </dsp:txBody>
      <dsp:txXfrm>
        <a:off x="4390582" y="1220240"/>
        <a:ext cx="1760872" cy="420590"/>
      </dsp:txXfrm>
    </dsp:sp>
    <dsp:sp modelId="{B3420166-8E32-420E-B5A3-4088233FCF2C}">
      <dsp:nvSpPr>
        <dsp:cNvPr id="0" name=""/>
        <dsp:cNvSpPr/>
      </dsp:nvSpPr>
      <dsp:spPr>
        <a:xfrm rot="5278634">
          <a:off x="5242528" y="1693007"/>
          <a:ext cx="78280"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39063CB-1E3F-4121-B6E7-C41552772B07}">
      <dsp:nvSpPr>
        <dsp:cNvPr id="0" name=""/>
        <dsp:cNvSpPr/>
      </dsp:nvSpPr>
      <dsp:spPr>
        <a:xfrm>
          <a:off x="4398798" y="1810282"/>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Freedom to speak up</a:t>
          </a:r>
        </a:p>
      </dsp:txBody>
      <dsp:txXfrm>
        <a:off x="4411883" y="1823367"/>
        <a:ext cx="1760872" cy="420590"/>
      </dsp:txXfrm>
    </dsp:sp>
    <dsp:sp modelId="{0DA2BE32-739F-42B2-825B-92AF98C58C2F}">
      <dsp:nvSpPr>
        <dsp:cNvPr id="0" name=""/>
        <dsp:cNvSpPr/>
      </dsp:nvSpPr>
      <dsp:spPr>
        <a:xfrm rot="5521366">
          <a:off x="5242528" y="2296134"/>
          <a:ext cx="78280"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DA8656C-DF83-46DC-BA79-E507306939F2}">
      <dsp:nvSpPr>
        <dsp:cNvPr id="0" name=""/>
        <dsp:cNvSpPr/>
      </dsp:nvSpPr>
      <dsp:spPr>
        <a:xfrm>
          <a:off x="4377497" y="2413409"/>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Workforce equality, diversity and inclusion</a:t>
          </a:r>
        </a:p>
      </dsp:txBody>
      <dsp:txXfrm>
        <a:off x="4390582" y="2426494"/>
        <a:ext cx="1760872" cy="420590"/>
      </dsp:txXfrm>
    </dsp:sp>
    <dsp:sp modelId="{A70F5561-DED8-4910-AD85-940C3C8F9941}">
      <dsp:nvSpPr>
        <dsp:cNvPr id="0" name=""/>
        <dsp:cNvSpPr/>
      </dsp:nvSpPr>
      <dsp:spPr>
        <a:xfrm rot="5400000">
          <a:off x="5231926" y="2899261"/>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CC558F9-D2BC-4273-8DCE-C2547F4966B4}">
      <dsp:nvSpPr>
        <dsp:cNvPr id="0" name=""/>
        <dsp:cNvSpPr/>
      </dsp:nvSpPr>
      <dsp:spPr>
        <a:xfrm>
          <a:off x="4377497" y="3016536"/>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Governance, management and sustainability</a:t>
          </a:r>
        </a:p>
      </dsp:txBody>
      <dsp:txXfrm>
        <a:off x="4390582" y="3029621"/>
        <a:ext cx="1760872" cy="420590"/>
      </dsp:txXfrm>
    </dsp:sp>
    <dsp:sp modelId="{CFACB6BC-9BB2-462E-8183-6803C86F54A3}">
      <dsp:nvSpPr>
        <dsp:cNvPr id="0" name=""/>
        <dsp:cNvSpPr/>
      </dsp:nvSpPr>
      <dsp:spPr>
        <a:xfrm rot="5400000">
          <a:off x="5231926" y="3502388"/>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2F7221-1840-4DD6-8683-79D074010BAB}">
      <dsp:nvSpPr>
        <dsp:cNvPr id="0" name=""/>
        <dsp:cNvSpPr/>
      </dsp:nvSpPr>
      <dsp:spPr>
        <a:xfrm>
          <a:off x="4377497" y="3619663"/>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Partnerships and communities</a:t>
          </a:r>
        </a:p>
      </dsp:txBody>
      <dsp:txXfrm>
        <a:off x="4390582" y="3632748"/>
        <a:ext cx="1760872" cy="420590"/>
      </dsp:txXfrm>
    </dsp:sp>
    <dsp:sp modelId="{1190763D-79B0-4568-A8B4-A225B336CCE2}">
      <dsp:nvSpPr>
        <dsp:cNvPr id="0" name=""/>
        <dsp:cNvSpPr/>
      </dsp:nvSpPr>
      <dsp:spPr>
        <a:xfrm rot="5400000">
          <a:off x="5231926" y="4105515"/>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FD6B895-B71B-40D3-897A-B07390193B14}">
      <dsp:nvSpPr>
        <dsp:cNvPr id="0" name=""/>
        <dsp:cNvSpPr/>
      </dsp:nvSpPr>
      <dsp:spPr>
        <a:xfrm>
          <a:off x="4377497" y="4222790"/>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Learning, improvement and innovation</a:t>
          </a:r>
        </a:p>
      </dsp:txBody>
      <dsp:txXfrm>
        <a:off x="4390582" y="4235875"/>
        <a:ext cx="1760872" cy="420590"/>
      </dsp:txXfrm>
    </dsp:sp>
    <dsp:sp modelId="{510AB800-FF3B-4CF3-83CD-471FBF2B957F}">
      <dsp:nvSpPr>
        <dsp:cNvPr id="0" name=""/>
        <dsp:cNvSpPr/>
      </dsp:nvSpPr>
      <dsp:spPr>
        <a:xfrm rot="5400000">
          <a:off x="5231926" y="4708642"/>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480EADB-7086-484E-BA98-77666D9DAB79}">
      <dsp:nvSpPr>
        <dsp:cNvPr id="0" name=""/>
        <dsp:cNvSpPr/>
      </dsp:nvSpPr>
      <dsp:spPr>
        <a:xfrm>
          <a:off x="4377497" y="4825917"/>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Lucida Sans Unicode"/>
              <a:ea typeface="+mn-ea"/>
              <a:cs typeface="+mn-cs"/>
            </a:rPr>
            <a:t>Environmental sustainability – sustainable development</a:t>
          </a:r>
        </a:p>
      </dsp:txBody>
      <dsp:txXfrm>
        <a:off x="4390582" y="4839002"/>
        <a:ext cx="1760872" cy="4205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E24BB-784D-4C4D-AA2F-197AE0F2EFF2}">
      <dsp:nvSpPr>
        <dsp:cNvPr id="0" name=""/>
        <dsp:cNvSpPr/>
      </dsp:nvSpPr>
      <dsp:spPr>
        <a:xfrm>
          <a:off x="556405" y="901"/>
          <a:ext cx="1787042" cy="446760"/>
        </a:xfrm>
        <a:prstGeom prst="roundRect">
          <a:avLst>
            <a:gd name="adj" fmla="val 10000"/>
          </a:avLst>
        </a:prstGeom>
        <a:solidFill>
          <a:srgbClr val="2DA2BF">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 lastClr="FFFFFF"/>
              </a:solidFill>
              <a:latin typeface="Lucida Sans Unicode"/>
              <a:ea typeface="+mn-ea"/>
              <a:cs typeface="+mn-cs"/>
            </a:rPr>
            <a:t>Safe</a:t>
          </a:r>
        </a:p>
      </dsp:txBody>
      <dsp:txXfrm>
        <a:off x="569490" y="13986"/>
        <a:ext cx="1760872" cy="420590"/>
      </dsp:txXfrm>
    </dsp:sp>
    <dsp:sp modelId="{65F9C4E5-21EB-42EA-8168-D5BE8255D87F}">
      <dsp:nvSpPr>
        <dsp:cNvPr id="0" name=""/>
        <dsp:cNvSpPr/>
      </dsp:nvSpPr>
      <dsp:spPr>
        <a:xfrm rot="5400000">
          <a:off x="1410835" y="486753"/>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302D966-C7ED-4ABD-A418-21676CC2F906}">
      <dsp:nvSpPr>
        <dsp:cNvPr id="0" name=""/>
        <dsp:cNvSpPr/>
      </dsp:nvSpPr>
      <dsp:spPr>
        <a:xfrm>
          <a:off x="556405" y="604028"/>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Learning Culture</a:t>
          </a:r>
        </a:p>
      </dsp:txBody>
      <dsp:txXfrm>
        <a:off x="569490" y="617113"/>
        <a:ext cx="1760872" cy="420590"/>
      </dsp:txXfrm>
    </dsp:sp>
    <dsp:sp modelId="{78D8E1CA-A033-4D90-B28D-6700C41847D5}">
      <dsp:nvSpPr>
        <dsp:cNvPr id="0" name=""/>
        <dsp:cNvSpPr/>
      </dsp:nvSpPr>
      <dsp:spPr>
        <a:xfrm rot="5400000">
          <a:off x="1410835" y="1089880"/>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8F1491A-ABD4-4EF7-A0FE-7125736D2CD8}">
      <dsp:nvSpPr>
        <dsp:cNvPr id="0" name=""/>
        <dsp:cNvSpPr/>
      </dsp:nvSpPr>
      <dsp:spPr>
        <a:xfrm>
          <a:off x="556405" y="1207155"/>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Safe systems, pathways and transitions</a:t>
          </a:r>
        </a:p>
      </dsp:txBody>
      <dsp:txXfrm>
        <a:off x="569490" y="1220240"/>
        <a:ext cx="1760872" cy="420590"/>
      </dsp:txXfrm>
    </dsp:sp>
    <dsp:sp modelId="{82861731-7658-40D0-92FC-23377898831B}">
      <dsp:nvSpPr>
        <dsp:cNvPr id="0" name=""/>
        <dsp:cNvSpPr/>
      </dsp:nvSpPr>
      <dsp:spPr>
        <a:xfrm rot="5400000">
          <a:off x="1410835" y="1693007"/>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3071C48-2717-4DAC-B56F-80E87A4E9C9E}">
      <dsp:nvSpPr>
        <dsp:cNvPr id="0" name=""/>
        <dsp:cNvSpPr/>
      </dsp:nvSpPr>
      <dsp:spPr>
        <a:xfrm>
          <a:off x="556405" y="1810282"/>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Safeguarding</a:t>
          </a:r>
        </a:p>
      </dsp:txBody>
      <dsp:txXfrm>
        <a:off x="569490" y="1823367"/>
        <a:ext cx="1760872" cy="420590"/>
      </dsp:txXfrm>
    </dsp:sp>
    <dsp:sp modelId="{2225F90E-525B-41AC-9E8E-B48102A145A2}">
      <dsp:nvSpPr>
        <dsp:cNvPr id="0" name=""/>
        <dsp:cNvSpPr/>
      </dsp:nvSpPr>
      <dsp:spPr>
        <a:xfrm rot="5400000">
          <a:off x="1410835" y="2296134"/>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0A38E95-9945-4F5D-9A50-6E086F2FBD05}">
      <dsp:nvSpPr>
        <dsp:cNvPr id="0" name=""/>
        <dsp:cNvSpPr/>
      </dsp:nvSpPr>
      <dsp:spPr>
        <a:xfrm>
          <a:off x="556405" y="2413409"/>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Involving people to manage risks</a:t>
          </a:r>
        </a:p>
      </dsp:txBody>
      <dsp:txXfrm>
        <a:off x="569490" y="2426494"/>
        <a:ext cx="1760872" cy="420590"/>
      </dsp:txXfrm>
    </dsp:sp>
    <dsp:sp modelId="{C3DFA2F7-0BF7-4E60-A699-16A50A40288B}">
      <dsp:nvSpPr>
        <dsp:cNvPr id="0" name=""/>
        <dsp:cNvSpPr/>
      </dsp:nvSpPr>
      <dsp:spPr>
        <a:xfrm rot="5400000">
          <a:off x="1410835" y="2899261"/>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948081E-D022-4C1E-9E89-F2A0A9DAE883}">
      <dsp:nvSpPr>
        <dsp:cNvPr id="0" name=""/>
        <dsp:cNvSpPr/>
      </dsp:nvSpPr>
      <dsp:spPr>
        <a:xfrm>
          <a:off x="556405" y="3016536"/>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Safe environments</a:t>
          </a:r>
        </a:p>
      </dsp:txBody>
      <dsp:txXfrm>
        <a:off x="569490" y="3029621"/>
        <a:ext cx="1760872" cy="420590"/>
      </dsp:txXfrm>
    </dsp:sp>
    <dsp:sp modelId="{749352AA-7C4A-415A-A66F-04F0BCF4DC0F}">
      <dsp:nvSpPr>
        <dsp:cNvPr id="0" name=""/>
        <dsp:cNvSpPr/>
      </dsp:nvSpPr>
      <dsp:spPr>
        <a:xfrm rot="5400000">
          <a:off x="1410835" y="3502388"/>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EAAADD0-6A78-4087-86B4-DC25A10D81B0}">
      <dsp:nvSpPr>
        <dsp:cNvPr id="0" name=""/>
        <dsp:cNvSpPr/>
      </dsp:nvSpPr>
      <dsp:spPr>
        <a:xfrm>
          <a:off x="556405" y="3619663"/>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Safe and effective staffing</a:t>
          </a:r>
        </a:p>
      </dsp:txBody>
      <dsp:txXfrm>
        <a:off x="569490" y="3632748"/>
        <a:ext cx="1760872" cy="420590"/>
      </dsp:txXfrm>
    </dsp:sp>
    <dsp:sp modelId="{4D7377A3-60BC-4A92-9B13-73A70EAD092F}">
      <dsp:nvSpPr>
        <dsp:cNvPr id="0" name=""/>
        <dsp:cNvSpPr/>
      </dsp:nvSpPr>
      <dsp:spPr>
        <a:xfrm rot="5400000">
          <a:off x="1410835" y="4105515"/>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C50B16-CE94-4CB6-9998-73C58DC251FC}">
      <dsp:nvSpPr>
        <dsp:cNvPr id="0" name=""/>
        <dsp:cNvSpPr/>
      </dsp:nvSpPr>
      <dsp:spPr>
        <a:xfrm>
          <a:off x="556405" y="4222790"/>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Infection prevention and control</a:t>
          </a:r>
        </a:p>
      </dsp:txBody>
      <dsp:txXfrm>
        <a:off x="569490" y="4235875"/>
        <a:ext cx="1760872" cy="420590"/>
      </dsp:txXfrm>
    </dsp:sp>
    <dsp:sp modelId="{5FE343E9-E020-45CB-843E-5127E85AE3F7}">
      <dsp:nvSpPr>
        <dsp:cNvPr id="0" name=""/>
        <dsp:cNvSpPr/>
      </dsp:nvSpPr>
      <dsp:spPr>
        <a:xfrm rot="5400000">
          <a:off x="1410835" y="4708642"/>
          <a:ext cx="78183" cy="78183"/>
        </a:xfrm>
        <a:prstGeom prst="rightArrow">
          <a:avLst>
            <a:gd name="adj1" fmla="val 66700"/>
            <a:gd name="adj2" fmla="val 50000"/>
          </a:avLst>
        </a:prstGeom>
        <a:solidFill>
          <a:srgbClr val="2DA2BF">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71C748D-DA30-47A7-A6EF-735B82A9209B}">
      <dsp:nvSpPr>
        <dsp:cNvPr id="0" name=""/>
        <dsp:cNvSpPr/>
      </dsp:nvSpPr>
      <dsp:spPr>
        <a:xfrm>
          <a:off x="556405" y="4825917"/>
          <a:ext cx="1787042" cy="446760"/>
        </a:xfrm>
        <a:prstGeom prst="roundRect">
          <a:avLst>
            <a:gd name="adj" fmla="val 10000"/>
          </a:avLst>
        </a:prstGeom>
        <a:solidFill>
          <a:srgbClr val="2DA2BF">
            <a:alpha val="90000"/>
            <a:tint val="40000"/>
            <a:hueOff val="0"/>
            <a:satOff val="0"/>
            <a:lumOff val="0"/>
            <a:alphaOff val="0"/>
          </a:srgbClr>
        </a:solidFill>
        <a:ln w="55000" cap="flat" cmpd="thickThin" algn="ctr">
          <a:solidFill>
            <a:srgbClr val="2DA2BF">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Text" lastClr="000000">
                  <a:hueOff val="0"/>
                  <a:satOff val="0"/>
                  <a:lumOff val="0"/>
                  <a:alphaOff val="0"/>
                </a:sysClr>
              </a:solidFill>
              <a:latin typeface="Lucida Sans Unicode"/>
              <a:ea typeface="+mn-ea"/>
              <a:cs typeface="+mn-cs"/>
            </a:rPr>
            <a:t>Medicines optimisation</a:t>
          </a:r>
        </a:p>
      </dsp:txBody>
      <dsp:txXfrm>
        <a:off x="569490" y="4839002"/>
        <a:ext cx="1760872" cy="4205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CA9AD-21A4-40D1-A82E-F61284384CCC}">
      <dsp:nvSpPr>
        <dsp:cNvPr id="0" name=""/>
        <dsp:cNvSpPr/>
      </dsp:nvSpPr>
      <dsp:spPr>
        <a:xfrm>
          <a:off x="2905131" y="0"/>
          <a:ext cx="4937760" cy="1428749"/>
        </a:xfrm>
        <a:prstGeom prst="rightArrow">
          <a:avLst>
            <a:gd name="adj1" fmla="val 75000"/>
            <a:gd name="adj2" fmla="val 50000"/>
          </a:avLst>
        </a:prstGeom>
        <a:solidFill>
          <a:srgbClr val="DA1F28">
            <a:tint val="40000"/>
            <a:alpha val="90000"/>
            <a:hueOff val="0"/>
            <a:satOff val="0"/>
            <a:lumOff val="0"/>
            <a:alphaOff val="0"/>
          </a:srgbClr>
        </a:solidFill>
        <a:ln w="55000" cap="flat" cmpd="thickThin" algn="ctr">
          <a:solidFill>
            <a:srgbClr val="DA1F28">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a:solidFill>
                <a:sysClr val="windowText" lastClr="000000">
                  <a:hueOff val="0"/>
                  <a:satOff val="0"/>
                  <a:lumOff val="0"/>
                  <a:alphaOff val="0"/>
                </a:sysClr>
              </a:solidFill>
              <a:latin typeface="Lucida Sans Unicode"/>
              <a:ea typeface="+mn-ea"/>
              <a:cs typeface="+mn-cs"/>
            </a:rPr>
            <a:t>e.g., “We assess and manage the risk of infection. We detect and control the risk of it spreading and share any concerns with appropriate agencies promptly”</a:t>
          </a:r>
        </a:p>
      </dsp:txBody>
      <dsp:txXfrm>
        <a:off x="2905131" y="178594"/>
        <a:ext cx="4401979" cy="1071561"/>
      </dsp:txXfrm>
    </dsp:sp>
    <dsp:sp modelId="{C6678B43-6BB0-4B88-9BC4-3F5CE7AC337B}">
      <dsp:nvSpPr>
        <dsp:cNvPr id="0" name=""/>
        <dsp:cNvSpPr/>
      </dsp:nvSpPr>
      <dsp:spPr>
        <a:xfrm>
          <a:off x="386708" y="0"/>
          <a:ext cx="2518422" cy="1428749"/>
        </a:xfrm>
        <a:prstGeom prst="roundRect">
          <a:avLst/>
        </a:prstGeom>
        <a:solidFill>
          <a:srgbClr val="DA1F28">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 lastClr="FFFFFF"/>
              </a:solidFill>
              <a:latin typeface="Lucida Sans Unicode"/>
              <a:ea typeface="+mn-ea"/>
              <a:cs typeface="+mn-cs"/>
            </a:rPr>
            <a:t>Quality Statement</a:t>
          </a:r>
        </a:p>
      </dsp:txBody>
      <dsp:txXfrm>
        <a:off x="456454" y="69746"/>
        <a:ext cx="2378930" cy="1289257"/>
      </dsp:txXfrm>
    </dsp:sp>
    <dsp:sp modelId="{AB7C3FF6-9FCE-43B3-832B-8157D95E3482}">
      <dsp:nvSpPr>
        <dsp:cNvPr id="0" name=""/>
        <dsp:cNvSpPr/>
      </dsp:nvSpPr>
      <dsp:spPr>
        <a:xfrm>
          <a:off x="2905131" y="1571625"/>
          <a:ext cx="4937760" cy="1428749"/>
        </a:xfrm>
        <a:prstGeom prst="rightArrow">
          <a:avLst>
            <a:gd name="adj1" fmla="val 75000"/>
            <a:gd name="adj2" fmla="val 50000"/>
          </a:avLst>
        </a:prstGeom>
        <a:solidFill>
          <a:srgbClr val="EB641B">
            <a:tint val="40000"/>
            <a:alpha val="90000"/>
            <a:hueOff val="0"/>
            <a:satOff val="0"/>
            <a:lumOff val="0"/>
            <a:alphaOff val="0"/>
          </a:srgbClr>
        </a:solidFill>
        <a:ln w="55000" cap="flat" cmpd="thickThin" algn="ctr">
          <a:solidFill>
            <a:srgbClr val="EB641B">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a:solidFill>
                <a:sysClr val="windowText" lastClr="000000">
                  <a:hueOff val="0"/>
                  <a:satOff val="0"/>
                  <a:lumOff val="0"/>
                  <a:alphaOff val="0"/>
                </a:sysClr>
              </a:solidFill>
              <a:latin typeface="Lucida Sans Unicode"/>
              <a:ea typeface="+mn-ea"/>
              <a:cs typeface="+mn-cs"/>
            </a:rPr>
            <a:t>People’s experiences; Feedback from staff and leaders; Observations; Processes</a:t>
          </a:r>
        </a:p>
      </dsp:txBody>
      <dsp:txXfrm>
        <a:off x="2905131" y="1750219"/>
        <a:ext cx="4401979" cy="1071561"/>
      </dsp:txXfrm>
    </dsp:sp>
    <dsp:sp modelId="{2A1B06F0-49F7-4051-BD9D-9D4C80752243}">
      <dsp:nvSpPr>
        <dsp:cNvPr id="0" name=""/>
        <dsp:cNvSpPr/>
      </dsp:nvSpPr>
      <dsp:spPr>
        <a:xfrm>
          <a:off x="386708" y="1571625"/>
          <a:ext cx="2518422" cy="1428749"/>
        </a:xfrm>
        <a:prstGeom prst="roundRect">
          <a:avLst/>
        </a:prstGeom>
        <a:solidFill>
          <a:srgbClr val="EB641B">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 lastClr="FFFFFF"/>
              </a:solidFill>
              <a:latin typeface="Lucida Sans Unicode"/>
              <a:ea typeface="+mn-ea"/>
              <a:cs typeface="+mn-cs"/>
            </a:rPr>
            <a:t>Evidence categories</a:t>
          </a:r>
        </a:p>
      </dsp:txBody>
      <dsp:txXfrm>
        <a:off x="456454" y="1641371"/>
        <a:ext cx="2378930" cy="1289257"/>
      </dsp:txXfrm>
    </dsp:sp>
    <dsp:sp modelId="{C40CAA72-D60A-40E3-B262-5E9A4FE174F1}">
      <dsp:nvSpPr>
        <dsp:cNvPr id="0" name=""/>
        <dsp:cNvSpPr/>
      </dsp:nvSpPr>
      <dsp:spPr>
        <a:xfrm>
          <a:off x="2905131" y="3143250"/>
          <a:ext cx="4937760" cy="1428749"/>
        </a:xfrm>
        <a:prstGeom prst="rightArrow">
          <a:avLst>
            <a:gd name="adj1" fmla="val 75000"/>
            <a:gd name="adj2" fmla="val 50000"/>
          </a:avLst>
        </a:prstGeom>
        <a:solidFill>
          <a:srgbClr val="39639D">
            <a:tint val="40000"/>
            <a:alpha val="90000"/>
            <a:hueOff val="0"/>
            <a:satOff val="0"/>
            <a:lumOff val="0"/>
            <a:alphaOff val="0"/>
          </a:srgbClr>
        </a:solidFill>
        <a:ln w="55000" cap="flat" cmpd="thickThin" algn="ctr">
          <a:solidFill>
            <a:srgbClr val="39639D">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a:solidFill>
                <a:sysClr val="windowText" lastClr="000000">
                  <a:hueOff val="0"/>
                  <a:satOff val="0"/>
                  <a:lumOff val="0"/>
                  <a:alphaOff val="0"/>
                </a:sysClr>
              </a:solidFill>
              <a:latin typeface="Lucida Sans Unicode"/>
              <a:ea typeface="+mn-ea"/>
              <a:cs typeface="+mn-cs"/>
            </a:rPr>
            <a:t>People’s experience – GP patient survey, compliments and complaints, friends and family responses</a:t>
          </a:r>
        </a:p>
        <a:p>
          <a:pPr marL="57150" lvl="1" indent="-57150" algn="l" defTabSz="488950">
            <a:lnSpc>
              <a:spcPct val="90000"/>
            </a:lnSpc>
            <a:spcBef>
              <a:spcPct val="0"/>
            </a:spcBef>
            <a:spcAft>
              <a:spcPct val="15000"/>
            </a:spcAft>
            <a:buChar char="•"/>
          </a:pPr>
          <a:r>
            <a:rPr lang="en-GB" sz="1100" kern="1200">
              <a:solidFill>
                <a:sysClr val="windowText" lastClr="000000">
                  <a:hueOff val="0"/>
                  <a:satOff val="0"/>
                  <a:lumOff val="0"/>
                  <a:alphaOff val="0"/>
                </a:sysClr>
              </a:solidFill>
              <a:latin typeface="Lucida Sans Unicode"/>
              <a:ea typeface="+mn-ea"/>
              <a:cs typeface="+mn-cs"/>
            </a:rPr>
            <a:t>Feedback from staff and leaders – a call to speak with staff at the GP practice, an inspection to look at the care environment</a:t>
          </a:r>
        </a:p>
      </dsp:txBody>
      <dsp:txXfrm>
        <a:off x="2905131" y="3321844"/>
        <a:ext cx="4401979" cy="1071561"/>
      </dsp:txXfrm>
    </dsp:sp>
    <dsp:sp modelId="{1203437B-AA11-4525-A159-0EE1230A6C5F}">
      <dsp:nvSpPr>
        <dsp:cNvPr id="0" name=""/>
        <dsp:cNvSpPr/>
      </dsp:nvSpPr>
      <dsp:spPr>
        <a:xfrm>
          <a:off x="386708" y="3143250"/>
          <a:ext cx="2518422" cy="1428749"/>
        </a:xfrm>
        <a:prstGeom prst="roundRect">
          <a:avLst/>
        </a:prstGeom>
        <a:solidFill>
          <a:srgbClr val="39639D">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a:solidFill>
                <a:sysClr val="window" lastClr="FFFFFF"/>
              </a:solidFill>
              <a:latin typeface="Lucida Sans Unicode"/>
              <a:ea typeface="+mn-ea"/>
              <a:cs typeface="+mn-cs"/>
            </a:rPr>
            <a:t>Individual pieces of evidence</a:t>
          </a:r>
        </a:p>
      </dsp:txBody>
      <dsp:txXfrm>
        <a:off x="456454" y="3212996"/>
        <a:ext cx="2378930" cy="128925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74907-D206-40BE-9C09-C5D31B762F8B}">
      <dsp:nvSpPr>
        <dsp:cNvPr id="0" name=""/>
        <dsp:cNvSpPr/>
      </dsp:nvSpPr>
      <dsp:spPr>
        <a:xfrm>
          <a:off x="529925" y="418974"/>
          <a:ext cx="4413357" cy="4414593"/>
        </a:xfrm>
        <a:prstGeom prst="pie">
          <a:avLst>
            <a:gd name="adj1" fmla="val 16200000"/>
            <a:gd name="adj2" fmla="val 0"/>
          </a:avLst>
        </a:prstGeom>
        <a:noFill/>
        <a:ln w="55000" cap="flat" cmpd="thickThin"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00" tIns="21590" rIns="21590" bIns="21590" numCol="1" spcCol="1270" anchor="ctr" anchorCtr="0">
          <a:noAutofit/>
        </a:bodyPr>
        <a:lstStyle/>
        <a:p>
          <a:pPr marL="0" lvl="0" indent="0" algn="ctr" defTabSz="755650">
            <a:lnSpc>
              <a:spcPct val="90000"/>
            </a:lnSpc>
            <a:spcBef>
              <a:spcPct val="0"/>
            </a:spcBef>
            <a:spcAft>
              <a:spcPct val="35000"/>
            </a:spcAft>
            <a:buNone/>
          </a:pPr>
          <a:endParaRPr lang="en-GB" sz="1700" kern="1200">
            <a:solidFill>
              <a:sysClr val="window" lastClr="FFFFFF"/>
            </a:solidFill>
            <a:latin typeface="Lucida Sans Unicode"/>
            <a:ea typeface="+mn-ea"/>
            <a:cs typeface="+mn-cs"/>
          </a:endParaRPr>
        </a:p>
      </dsp:txBody>
      <dsp:txXfrm>
        <a:off x="3025564" y="1428085"/>
        <a:ext cx="1151692" cy="929045"/>
      </dsp:txXfrm>
    </dsp:sp>
    <dsp:sp modelId="{ED5A5C7D-966D-45CF-B0C6-B5CB7DBEA73E}">
      <dsp:nvSpPr>
        <dsp:cNvPr id="0" name=""/>
        <dsp:cNvSpPr/>
      </dsp:nvSpPr>
      <dsp:spPr>
        <a:xfrm>
          <a:off x="529956" y="605194"/>
          <a:ext cx="4414593" cy="4414593"/>
        </a:xfrm>
        <a:prstGeom prst="pie">
          <a:avLst>
            <a:gd name="adj1" fmla="val 0"/>
            <a:gd name="adj2" fmla="val 5400000"/>
          </a:avLst>
        </a:prstGeom>
        <a:noFill/>
        <a:ln w="55000" cap="flat" cmpd="thickThin"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GB" sz="1700" kern="1200">
            <a:solidFill>
              <a:sysClr val="window" lastClr="FFFFFF"/>
            </a:solidFill>
            <a:latin typeface="Lucida Sans Unicode"/>
            <a:ea typeface="+mn-ea"/>
            <a:cs typeface="+mn-cs"/>
          </a:endParaRPr>
        </a:p>
      </dsp:txBody>
      <dsp:txXfrm>
        <a:off x="3054675" y="3083734"/>
        <a:ext cx="1152015" cy="929045"/>
      </dsp:txXfrm>
    </dsp:sp>
    <dsp:sp modelId="{2E8B53FC-2F3C-4534-81EF-A2B0F7099617}">
      <dsp:nvSpPr>
        <dsp:cNvPr id="0" name=""/>
        <dsp:cNvSpPr/>
      </dsp:nvSpPr>
      <dsp:spPr>
        <a:xfrm>
          <a:off x="343704" y="605194"/>
          <a:ext cx="4414593" cy="4414593"/>
        </a:xfrm>
        <a:prstGeom prst="pie">
          <a:avLst>
            <a:gd name="adj1" fmla="val 5400000"/>
            <a:gd name="adj2" fmla="val 10800000"/>
          </a:avLst>
        </a:prstGeom>
        <a:solidFill>
          <a:srgbClr val="39639D">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solidFill>
                <a:sysClr val="window" lastClr="FFFFFF"/>
              </a:solidFill>
              <a:latin typeface="Lucida Sans Unicode"/>
              <a:ea typeface="+mn-ea"/>
              <a:cs typeface="+mn-cs"/>
            </a:rPr>
            <a:t>6 evidence categories</a:t>
          </a:r>
        </a:p>
      </dsp:txBody>
      <dsp:txXfrm>
        <a:off x="1081564" y="3083734"/>
        <a:ext cx="1152015" cy="929045"/>
      </dsp:txXfrm>
    </dsp:sp>
    <dsp:sp modelId="{179F24D2-0127-4E6A-B8AA-AD8AAA0E16ED}">
      <dsp:nvSpPr>
        <dsp:cNvPr id="0" name=""/>
        <dsp:cNvSpPr/>
      </dsp:nvSpPr>
      <dsp:spPr>
        <a:xfrm>
          <a:off x="343704" y="418986"/>
          <a:ext cx="4414593" cy="4414593"/>
        </a:xfrm>
        <a:prstGeom prst="pie">
          <a:avLst>
            <a:gd name="adj1" fmla="val 10800000"/>
            <a:gd name="adj2" fmla="val 16200000"/>
          </a:avLst>
        </a:prstGeom>
        <a:noFill/>
        <a:ln w="55000" cap="flat" cmpd="thickThin"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GB" sz="1700" kern="1200">
            <a:solidFill>
              <a:sysClr val="window" lastClr="FFFFFF"/>
            </a:solidFill>
            <a:latin typeface="Lucida Sans Unicode"/>
            <a:ea typeface="+mn-ea"/>
            <a:cs typeface="+mn-cs"/>
          </a:endParaRPr>
        </a:p>
      </dsp:txBody>
      <dsp:txXfrm>
        <a:off x="1081564" y="1425995"/>
        <a:ext cx="1152015" cy="9290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74907-D206-40BE-9C09-C5D31B762F8B}">
      <dsp:nvSpPr>
        <dsp:cNvPr id="0" name=""/>
        <dsp:cNvSpPr/>
      </dsp:nvSpPr>
      <dsp:spPr>
        <a:xfrm>
          <a:off x="550684" y="446302"/>
          <a:ext cx="4413357" cy="4414593"/>
        </a:xfrm>
        <a:prstGeom prst="pie">
          <a:avLst>
            <a:gd name="adj1" fmla="val 16200000"/>
            <a:gd name="adj2" fmla="val 0"/>
          </a:avLst>
        </a:prstGeom>
        <a:noFill/>
        <a:ln w="55000" cap="flat" cmpd="thickThin"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00" tIns="21590" rIns="21590" bIns="21590" numCol="1" spcCol="1270" anchor="ctr" anchorCtr="0">
          <a:noAutofit/>
        </a:bodyPr>
        <a:lstStyle/>
        <a:p>
          <a:pPr marL="0" lvl="0" indent="0" algn="ctr" defTabSz="755650">
            <a:lnSpc>
              <a:spcPct val="90000"/>
            </a:lnSpc>
            <a:spcBef>
              <a:spcPct val="0"/>
            </a:spcBef>
            <a:spcAft>
              <a:spcPct val="35000"/>
            </a:spcAft>
            <a:buNone/>
          </a:pPr>
          <a:endParaRPr lang="en-GB" sz="1700" kern="1200">
            <a:solidFill>
              <a:sysClr val="window" lastClr="FFFFFF"/>
            </a:solidFill>
            <a:latin typeface="Lucida Sans Unicode"/>
            <a:ea typeface="+mn-ea"/>
            <a:cs typeface="+mn-cs"/>
          </a:endParaRPr>
        </a:p>
      </dsp:txBody>
      <dsp:txXfrm>
        <a:off x="3169471" y="1476401"/>
        <a:ext cx="1058814" cy="1040529"/>
      </dsp:txXfrm>
    </dsp:sp>
    <dsp:sp modelId="{ED5A5C7D-966D-45CF-B0C6-B5CB7DBEA73E}">
      <dsp:nvSpPr>
        <dsp:cNvPr id="0" name=""/>
        <dsp:cNvSpPr/>
      </dsp:nvSpPr>
      <dsp:spPr>
        <a:xfrm>
          <a:off x="509197" y="577866"/>
          <a:ext cx="4414593" cy="4414593"/>
        </a:xfrm>
        <a:prstGeom prst="pie">
          <a:avLst>
            <a:gd name="adj1" fmla="val 0"/>
            <a:gd name="adj2" fmla="val 5400000"/>
          </a:avLst>
        </a:prstGeom>
        <a:noFill/>
        <a:ln w="55000" cap="flat" cmpd="thickThin"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GB" sz="1700" kern="1200">
            <a:solidFill>
              <a:sysClr val="window" lastClr="FFFFFF"/>
            </a:solidFill>
            <a:latin typeface="Lucida Sans Unicode"/>
            <a:ea typeface="+mn-ea"/>
            <a:cs typeface="+mn-cs"/>
          </a:endParaRPr>
        </a:p>
      </dsp:txBody>
      <dsp:txXfrm>
        <a:off x="2010420" y="3563372"/>
        <a:ext cx="1412147" cy="966205"/>
      </dsp:txXfrm>
    </dsp:sp>
    <dsp:sp modelId="{2E8B53FC-2F3C-4534-81EF-A2B0F7099617}">
      <dsp:nvSpPr>
        <dsp:cNvPr id="0" name=""/>
        <dsp:cNvSpPr/>
      </dsp:nvSpPr>
      <dsp:spPr>
        <a:xfrm>
          <a:off x="322945" y="577866"/>
          <a:ext cx="4414593" cy="4414593"/>
        </a:xfrm>
        <a:prstGeom prst="pie">
          <a:avLst>
            <a:gd name="adj1" fmla="val 10800000"/>
            <a:gd name="adj2" fmla="val 16200000"/>
          </a:avLst>
        </a:prstGeom>
        <a:noFill/>
        <a:ln w="55000" cap="flat" cmpd="thickThin"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GB" sz="1700" kern="1200">
            <a:solidFill>
              <a:sysClr val="window" lastClr="FFFFFF"/>
            </a:solidFill>
            <a:latin typeface="Lucida Sans Unicode"/>
            <a:ea typeface="+mn-ea"/>
            <a:cs typeface="+mn-cs"/>
          </a:endParaRPr>
        </a:p>
      </dsp:txBody>
      <dsp:txXfrm>
        <a:off x="795937" y="1445018"/>
        <a:ext cx="1497808" cy="14715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FA36F-725E-422C-9FA3-908A51A10B0C}">
      <dsp:nvSpPr>
        <dsp:cNvPr id="0" name=""/>
        <dsp:cNvSpPr/>
      </dsp:nvSpPr>
      <dsp:spPr>
        <a:xfrm>
          <a:off x="495865" y="89"/>
          <a:ext cx="1904702" cy="1142821"/>
        </a:xfrm>
        <a:prstGeom prst="roundRect">
          <a:avLst>
            <a:gd name="adj" fmla="val 10000"/>
          </a:avLst>
        </a:prstGeom>
        <a:solidFill>
          <a:srgbClr val="DA1F28">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Lucida Sans Unicode"/>
              <a:ea typeface="+mn-ea"/>
              <a:cs typeface="+mn-cs"/>
            </a:rPr>
            <a:t>Rating for each key question</a:t>
          </a:r>
        </a:p>
      </dsp:txBody>
      <dsp:txXfrm>
        <a:off x="529337" y="33561"/>
        <a:ext cx="1837758" cy="1075877"/>
      </dsp:txXfrm>
    </dsp:sp>
    <dsp:sp modelId="{F06609B6-0751-4835-932C-3E8630DF29D4}">
      <dsp:nvSpPr>
        <dsp:cNvPr id="0" name=""/>
        <dsp:cNvSpPr/>
      </dsp:nvSpPr>
      <dsp:spPr>
        <a:xfrm rot="21599885">
          <a:off x="2568181" y="335272"/>
          <a:ext cx="403796" cy="472366"/>
        </a:xfrm>
        <a:prstGeom prst="rightArrow">
          <a:avLst>
            <a:gd name="adj1" fmla="val 60000"/>
            <a:gd name="adj2" fmla="val 50000"/>
          </a:avLst>
        </a:prstGeom>
        <a:solidFill>
          <a:srgbClr val="DA1F28">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 lastClr="FFFFFF"/>
            </a:solidFill>
            <a:latin typeface="Lucida Sans Unicode"/>
            <a:ea typeface="+mn-ea"/>
            <a:cs typeface="+mn-cs"/>
          </a:endParaRPr>
        </a:p>
      </dsp:txBody>
      <dsp:txXfrm>
        <a:off x="2568181" y="429747"/>
        <a:ext cx="282657" cy="283420"/>
      </dsp:txXfrm>
    </dsp:sp>
    <dsp:sp modelId="{4F1C2479-CCEF-461C-8D77-777B5DF16530}">
      <dsp:nvSpPr>
        <dsp:cNvPr id="0" name=""/>
        <dsp:cNvSpPr/>
      </dsp:nvSpPr>
      <dsp:spPr>
        <a:xfrm>
          <a:off x="3162448" y="0"/>
          <a:ext cx="1904702" cy="1142821"/>
        </a:xfrm>
        <a:prstGeom prst="roundRect">
          <a:avLst>
            <a:gd name="adj" fmla="val 10000"/>
          </a:avLst>
        </a:prstGeom>
        <a:solidFill>
          <a:srgbClr val="EB641B">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Lucida Sans Unicode"/>
              <a:ea typeface="+mn-ea"/>
              <a:cs typeface="+mn-cs"/>
            </a:rPr>
            <a:t>Aggregate scores for key questions</a:t>
          </a:r>
        </a:p>
      </dsp:txBody>
      <dsp:txXfrm>
        <a:off x="3195920" y="33472"/>
        <a:ext cx="1837758" cy="1075877"/>
      </dsp:txXfrm>
    </dsp:sp>
    <dsp:sp modelId="{59505CC3-8D89-485B-B6BB-740D3535A42E}">
      <dsp:nvSpPr>
        <dsp:cNvPr id="0" name=""/>
        <dsp:cNvSpPr/>
      </dsp:nvSpPr>
      <dsp:spPr>
        <a:xfrm rot="115">
          <a:off x="5234764" y="335271"/>
          <a:ext cx="403796" cy="472366"/>
        </a:xfrm>
        <a:prstGeom prst="rightArrow">
          <a:avLst>
            <a:gd name="adj1" fmla="val 60000"/>
            <a:gd name="adj2" fmla="val 50000"/>
          </a:avLst>
        </a:prstGeom>
        <a:solidFill>
          <a:srgbClr val="EB641B">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ysClr val="window" lastClr="FFFFFF"/>
            </a:solidFill>
            <a:latin typeface="Lucida Sans Unicode"/>
            <a:ea typeface="+mn-ea"/>
            <a:cs typeface="+mn-cs"/>
          </a:endParaRPr>
        </a:p>
      </dsp:txBody>
      <dsp:txXfrm>
        <a:off x="5234764" y="429742"/>
        <a:ext cx="282657" cy="283420"/>
      </dsp:txXfrm>
    </dsp:sp>
    <dsp:sp modelId="{0D4A7094-8C4D-44DC-A097-09317991FF89}">
      <dsp:nvSpPr>
        <dsp:cNvPr id="0" name=""/>
        <dsp:cNvSpPr/>
      </dsp:nvSpPr>
      <dsp:spPr>
        <a:xfrm>
          <a:off x="5829032" y="89"/>
          <a:ext cx="1904702" cy="1142821"/>
        </a:xfrm>
        <a:prstGeom prst="roundRect">
          <a:avLst>
            <a:gd name="adj" fmla="val 10000"/>
          </a:avLst>
        </a:prstGeom>
        <a:solidFill>
          <a:srgbClr val="39639D">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Lucida Sans Unicode"/>
              <a:ea typeface="+mn-ea"/>
              <a:cs typeface="+mn-cs"/>
            </a:rPr>
            <a:t>Overall rating</a:t>
          </a:r>
        </a:p>
      </dsp:txBody>
      <dsp:txXfrm>
        <a:off x="5862504" y="33561"/>
        <a:ext cx="1837758" cy="107587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AB744-F3EA-485E-BE44-63EF7015A0BF}">
      <dsp:nvSpPr>
        <dsp:cNvPr id="0" name=""/>
        <dsp:cNvSpPr/>
      </dsp:nvSpPr>
      <dsp:spPr>
        <a:xfrm>
          <a:off x="2898" y="463431"/>
          <a:ext cx="1569223" cy="94153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A&amp;G</a:t>
          </a:r>
        </a:p>
        <a:p>
          <a:pPr marL="0" lvl="0" indent="0" algn="ctr" defTabSz="577850">
            <a:lnSpc>
              <a:spcPct val="90000"/>
            </a:lnSpc>
            <a:spcBef>
              <a:spcPct val="0"/>
            </a:spcBef>
            <a:spcAft>
              <a:spcPct val="35000"/>
            </a:spcAft>
            <a:buNone/>
          </a:pPr>
          <a:r>
            <a:rPr lang="en-GB" sz="1300" kern="1200" dirty="0"/>
            <a:t>Advice and Guidance</a:t>
          </a:r>
        </a:p>
      </dsp:txBody>
      <dsp:txXfrm>
        <a:off x="2898" y="463431"/>
        <a:ext cx="1569223" cy="941534"/>
      </dsp:txXfrm>
    </dsp:sp>
    <dsp:sp modelId="{BF7A7316-03C8-4139-8211-CE262EE79A76}">
      <dsp:nvSpPr>
        <dsp:cNvPr id="0" name=""/>
        <dsp:cNvSpPr/>
      </dsp:nvSpPr>
      <dsp:spPr>
        <a:xfrm>
          <a:off x="1729044" y="463431"/>
          <a:ext cx="1569223" cy="941534"/>
        </a:xfrm>
        <a:prstGeom prst="rect">
          <a:avLst/>
        </a:prstGeom>
        <a:solidFill>
          <a:schemeClr val="accent3">
            <a:hueOff val="228731"/>
            <a:satOff val="1373"/>
            <a:lumOff val="104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ptos Display" panose="02110004020202020204"/>
            </a:rPr>
            <a:t>ARRS</a:t>
          </a:r>
        </a:p>
        <a:p>
          <a:pPr marL="0" lvl="0" indent="0" algn="ctr" defTabSz="577850">
            <a:lnSpc>
              <a:spcPct val="90000"/>
            </a:lnSpc>
            <a:spcBef>
              <a:spcPct val="0"/>
            </a:spcBef>
            <a:spcAft>
              <a:spcPct val="35000"/>
            </a:spcAft>
            <a:buNone/>
          </a:pPr>
          <a:r>
            <a:rPr lang="en-GB" sz="1300" kern="1200" dirty="0">
              <a:latin typeface="Aptos Display" panose="02110004020202020204"/>
            </a:rPr>
            <a:t>Additional Roles Reimbursement Scheme</a:t>
          </a:r>
          <a:endParaRPr lang="en-GB" sz="1300" kern="1200" dirty="0"/>
        </a:p>
      </dsp:txBody>
      <dsp:txXfrm>
        <a:off x="1729044" y="463431"/>
        <a:ext cx="1569223" cy="941534"/>
      </dsp:txXfrm>
    </dsp:sp>
    <dsp:sp modelId="{9B2BF109-B50C-4FB6-9E6B-422B688F9AAC}">
      <dsp:nvSpPr>
        <dsp:cNvPr id="0" name=""/>
        <dsp:cNvSpPr/>
      </dsp:nvSpPr>
      <dsp:spPr>
        <a:xfrm>
          <a:off x="3455190" y="463431"/>
          <a:ext cx="1569223" cy="941534"/>
        </a:xfrm>
        <a:prstGeom prst="rect">
          <a:avLst/>
        </a:prstGeom>
        <a:solidFill>
          <a:schemeClr val="accent3">
            <a:hueOff val="457463"/>
            <a:satOff val="2746"/>
            <a:lumOff val="20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BP</a:t>
          </a:r>
        </a:p>
        <a:p>
          <a:pPr marL="0" lvl="0" indent="0" algn="ctr" defTabSz="577850">
            <a:lnSpc>
              <a:spcPct val="90000"/>
            </a:lnSpc>
            <a:spcBef>
              <a:spcPct val="0"/>
            </a:spcBef>
            <a:spcAft>
              <a:spcPct val="35000"/>
            </a:spcAft>
            <a:buNone/>
          </a:pPr>
          <a:r>
            <a:rPr lang="en-GB" sz="1300" kern="1200" dirty="0"/>
            <a:t>Blood Pressure</a:t>
          </a:r>
        </a:p>
      </dsp:txBody>
      <dsp:txXfrm>
        <a:off x="3455190" y="463431"/>
        <a:ext cx="1569223" cy="941534"/>
      </dsp:txXfrm>
    </dsp:sp>
    <dsp:sp modelId="{3A9A2E4B-7904-4CDD-B3F8-8A217E7C4938}">
      <dsp:nvSpPr>
        <dsp:cNvPr id="0" name=""/>
        <dsp:cNvSpPr/>
      </dsp:nvSpPr>
      <dsp:spPr>
        <a:xfrm>
          <a:off x="5181336" y="463431"/>
          <a:ext cx="1569223" cy="941534"/>
        </a:xfrm>
        <a:prstGeom prst="rect">
          <a:avLst/>
        </a:prstGeom>
        <a:solidFill>
          <a:schemeClr val="accent3">
            <a:hueOff val="686194"/>
            <a:satOff val="4119"/>
            <a:lumOff val="313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BMA</a:t>
          </a:r>
        </a:p>
        <a:p>
          <a:pPr marL="0" lvl="0" indent="0" algn="ctr" defTabSz="577850">
            <a:lnSpc>
              <a:spcPct val="90000"/>
            </a:lnSpc>
            <a:spcBef>
              <a:spcPct val="0"/>
            </a:spcBef>
            <a:spcAft>
              <a:spcPct val="35000"/>
            </a:spcAft>
            <a:buNone/>
          </a:pPr>
          <a:r>
            <a:rPr lang="en-GB" sz="1300" kern="1200" dirty="0"/>
            <a:t>British Medical Association</a:t>
          </a:r>
        </a:p>
      </dsp:txBody>
      <dsp:txXfrm>
        <a:off x="5181336" y="463431"/>
        <a:ext cx="1569223" cy="941534"/>
      </dsp:txXfrm>
    </dsp:sp>
    <dsp:sp modelId="{BF3C8375-6A12-4855-8AC8-F600F85E607A}">
      <dsp:nvSpPr>
        <dsp:cNvPr id="0" name=""/>
        <dsp:cNvSpPr/>
      </dsp:nvSpPr>
      <dsp:spPr>
        <a:xfrm>
          <a:off x="6907482" y="463431"/>
          <a:ext cx="1569223" cy="941534"/>
        </a:xfrm>
        <a:prstGeom prst="rect">
          <a:avLst/>
        </a:prstGeom>
        <a:solidFill>
          <a:schemeClr val="accent3">
            <a:hueOff val="914925"/>
            <a:satOff val="5492"/>
            <a:lumOff val="418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CMHT</a:t>
          </a:r>
        </a:p>
        <a:p>
          <a:pPr marL="0" lvl="0" indent="0" algn="ctr" defTabSz="577850">
            <a:lnSpc>
              <a:spcPct val="90000"/>
            </a:lnSpc>
            <a:spcBef>
              <a:spcPct val="0"/>
            </a:spcBef>
            <a:spcAft>
              <a:spcPct val="35000"/>
            </a:spcAft>
            <a:buNone/>
          </a:pPr>
          <a:r>
            <a:rPr lang="en-GB" sz="1300" kern="1200" dirty="0"/>
            <a:t>Community Mental Health Team</a:t>
          </a:r>
        </a:p>
      </dsp:txBody>
      <dsp:txXfrm>
        <a:off x="6907482" y="463431"/>
        <a:ext cx="1569223" cy="941534"/>
      </dsp:txXfrm>
    </dsp:sp>
    <dsp:sp modelId="{DCBCFE7A-41AF-47C2-909D-107125D01E59}">
      <dsp:nvSpPr>
        <dsp:cNvPr id="0" name=""/>
        <dsp:cNvSpPr/>
      </dsp:nvSpPr>
      <dsp:spPr>
        <a:xfrm>
          <a:off x="2898" y="1561887"/>
          <a:ext cx="1569223" cy="941534"/>
        </a:xfrm>
        <a:prstGeom prst="rect">
          <a:avLst/>
        </a:prstGeom>
        <a:solidFill>
          <a:schemeClr val="accent3">
            <a:hueOff val="1143657"/>
            <a:satOff val="6864"/>
            <a:lumOff val="522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CU</a:t>
          </a:r>
        </a:p>
        <a:p>
          <a:pPr marL="0" lvl="0" indent="0" algn="ctr" defTabSz="577850">
            <a:lnSpc>
              <a:spcPct val="90000"/>
            </a:lnSpc>
            <a:spcBef>
              <a:spcPct val="0"/>
            </a:spcBef>
            <a:spcAft>
              <a:spcPct val="35000"/>
            </a:spcAft>
            <a:buNone/>
          </a:pPr>
          <a:r>
            <a:rPr lang="en-GB" sz="1300" kern="1200" dirty="0"/>
            <a:t>Clean Utility</a:t>
          </a:r>
        </a:p>
      </dsp:txBody>
      <dsp:txXfrm>
        <a:off x="2898" y="1561887"/>
        <a:ext cx="1569223" cy="941534"/>
      </dsp:txXfrm>
    </dsp:sp>
    <dsp:sp modelId="{2633F0FA-A3FD-44D4-A1A9-13BEB72C4D6A}">
      <dsp:nvSpPr>
        <dsp:cNvPr id="0" name=""/>
        <dsp:cNvSpPr/>
      </dsp:nvSpPr>
      <dsp:spPr>
        <a:xfrm>
          <a:off x="1729044" y="1561887"/>
          <a:ext cx="1569223" cy="941534"/>
        </a:xfrm>
        <a:prstGeom prst="rect">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ptos Display" panose="02110004020202020204"/>
            </a:rPr>
            <a:t>DES</a:t>
          </a:r>
        </a:p>
        <a:p>
          <a:pPr marL="0" lvl="0" indent="0" algn="ctr" defTabSz="577850">
            <a:lnSpc>
              <a:spcPct val="90000"/>
            </a:lnSpc>
            <a:spcBef>
              <a:spcPct val="0"/>
            </a:spcBef>
            <a:spcAft>
              <a:spcPct val="35000"/>
            </a:spcAft>
            <a:buNone/>
          </a:pPr>
          <a:r>
            <a:rPr lang="en-GB" sz="1300" kern="1200" dirty="0"/>
            <a:t>Direct Enhanced Services</a:t>
          </a:r>
        </a:p>
      </dsp:txBody>
      <dsp:txXfrm>
        <a:off x="1729044" y="1561887"/>
        <a:ext cx="1569223" cy="941534"/>
      </dsp:txXfrm>
    </dsp:sp>
    <dsp:sp modelId="{E251D3A1-F783-40B6-85F0-4A069B2FBA93}">
      <dsp:nvSpPr>
        <dsp:cNvPr id="0" name=""/>
        <dsp:cNvSpPr/>
      </dsp:nvSpPr>
      <dsp:spPr>
        <a:xfrm>
          <a:off x="3455190" y="1561887"/>
          <a:ext cx="1569223" cy="941534"/>
        </a:xfrm>
        <a:prstGeom prst="rect">
          <a:avLst/>
        </a:prstGeom>
        <a:solidFill>
          <a:schemeClr val="accent3">
            <a:hueOff val="1601119"/>
            <a:satOff val="9610"/>
            <a:lumOff val="73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EA</a:t>
          </a:r>
        </a:p>
        <a:p>
          <a:pPr marL="0" lvl="0" indent="0" algn="ctr" defTabSz="577850">
            <a:lnSpc>
              <a:spcPct val="90000"/>
            </a:lnSpc>
            <a:spcBef>
              <a:spcPct val="0"/>
            </a:spcBef>
            <a:spcAft>
              <a:spcPct val="35000"/>
            </a:spcAft>
            <a:buNone/>
          </a:pPr>
          <a:r>
            <a:rPr lang="en-GB" sz="1300" kern="1200" dirty="0"/>
            <a:t>Enhanced Access</a:t>
          </a:r>
        </a:p>
      </dsp:txBody>
      <dsp:txXfrm>
        <a:off x="3455190" y="1561887"/>
        <a:ext cx="1569223" cy="941534"/>
      </dsp:txXfrm>
    </dsp:sp>
    <dsp:sp modelId="{14CFF0FA-8047-49A7-85A9-788B9305FCE6}">
      <dsp:nvSpPr>
        <dsp:cNvPr id="0" name=""/>
        <dsp:cNvSpPr/>
      </dsp:nvSpPr>
      <dsp:spPr>
        <a:xfrm>
          <a:off x="5181336" y="1561887"/>
          <a:ext cx="1569223" cy="941534"/>
        </a:xfrm>
        <a:prstGeom prst="rect">
          <a:avLst/>
        </a:prstGeom>
        <a:solidFill>
          <a:schemeClr val="accent3">
            <a:hueOff val="1829850"/>
            <a:satOff val="10983"/>
            <a:lumOff val="836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eRS</a:t>
          </a:r>
        </a:p>
        <a:p>
          <a:pPr marL="0" lvl="0" indent="0" algn="ctr" defTabSz="577850">
            <a:lnSpc>
              <a:spcPct val="90000"/>
            </a:lnSpc>
            <a:spcBef>
              <a:spcPct val="0"/>
            </a:spcBef>
            <a:spcAft>
              <a:spcPct val="35000"/>
            </a:spcAft>
            <a:buNone/>
          </a:pPr>
          <a:r>
            <a:rPr lang="en-GB" sz="1300" kern="1200" dirty="0"/>
            <a:t>Electronic Referrals</a:t>
          </a:r>
        </a:p>
      </dsp:txBody>
      <dsp:txXfrm>
        <a:off x="5181336" y="1561887"/>
        <a:ext cx="1569223" cy="941534"/>
      </dsp:txXfrm>
    </dsp:sp>
    <dsp:sp modelId="{24886DDA-4387-452F-92D9-B9840632D451}">
      <dsp:nvSpPr>
        <dsp:cNvPr id="0" name=""/>
        <dsp:cNvSpPr/>
      </dsp:nvSpPr>
      <dsp:spPr>
        <a:xfrm>
          <a:off x="6907482" y="1561887"/>
          <a:ext cx="1569223" cy="941534"/>
        </a:xfrm>
        <a:prstGeom prst="rect">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ptos Display" panose="02110004020202020204"/>
            </a:rPr>
            <a:t>ICB</a:t>
          </a:r>
        </a:p>
        <a:p>
          <a:pPr marL="0" lvl="0" indent="0" algn="ctr" defTabSz="577850">
            <a:lnSpc>
              <a:spcPct val="90000"/>
            </a:lnSpc>
            <a:spcBef>
              <a:spcPct val="0"/>
            </a:spcBef>
            <a:spcAft>
              <a:spcPct val="35000"/>
            </a:spcAft>
            <a:buNone/>
          </a:pPr>
          <a:r>
            <a:rPr lang="en-GB" sz="1300" kern="1200" dirty="0">
              <a:latin typeface="Aptos Display" panose="02110004020202020204"/>
            </a:rPr>
            <a:t>Integrated Care Board</a:t>
          </a:r>
        </a:p>
      </dsp:txBody>
      <dsp:txXfrm>
        <a:off x="6907482" y="1561887"/>
        <a:ext cx="1569223" cy="941534"/>
      </dsp:txXfrm>
    </dsp:sp>
    <dsp:sp modelId="{D6209BC6-8E85-4EFA-BEC6-F2C50B98A07C}">
      <dsp:nvSpPr>
        <dsp:cNvPr id="0" name=""/>
        <dsp:cNvSpPr/>
      </dsp:nvSpPr>
      <dsp:spPr>
        <a:xfrm>
          <a:off x="2898" y="2660344"/>
          <a:ext cx="1569223" cy="941534"/>
        </a:xfrm>
        <a:prstGeom prst="rect">
          <a:avLst/>
        </a:prstGeom>
        <a:solidFill>
          <a:schemeClr val="accent3">
            <a:hueOff val="2287313"/>
            <a:satOff val="13729"/>
            <a:lumOff val="1045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MDT</a:t>
          </a:r>
        </a:p>
        <a:p>
          <a:pPr marL="0" lvl="0" indent="0" algn="ctr" defTabSz="577850">
            <a:lnSpc>
              <a:spcPct val="90000"/>
            </a:lnSpc>
            <a:spcBef>
              <a:spcPct val="0"/>
            </a:spcBef>
            <a:spcAft>
              <a:spcPct val="35000"/>
            </a:spcAft>
            <a:buNone/>
          </a:pPr>
          <a:r>
            <a:rPr lang="en-GB" sz="1300" kern="1200" dirty="0"/>
            <a:t>Multi-Disciplinary Team</a:t>
          </a:r>
        </a:p>
      </dsp:txBody>
      <dsp:txXfrm>
        <a:off x="2898" y="2660344"/>
        <a:ext cx="1569223" cy="941534"/>
      </dsp:txXfrm>
    </dsp:sp>
    <dsp:sp modelId="{5CDDBF36-E57E-44C3-9A23-D140FD466D2C}">
      <dsp:nvSpPr>
        <dsp:cNvPr id="0" name=""/>
        <dsp:cNvSpPr/>
      </dsp:nvSpPr>
      <dsp:spPr>
        <a:xfrm>
          <a:off x="1729044" y="2660344"/>
          <a:ext cx="1569223" cy="941534"/>
        </a:xfrm>
        <a:prstGeom prst="rect">
          <a:avLst/>
        </a:prstGeom>
        <a:solidFill>
          <a:schemeClr val="accent3">
            <a:hueOff val="2516044"/>
            <a:satOff val="15102"/>
            <a:lumOff val="1150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MHP</a:t>
          </a:r>
        </a:p>
        <a:p>
          <a:pPr marL="0" lvl="0" indent="0" algn="ctr" defTabSz="577850">
            <a:lnSpc>
              <a:spcPct val="90000"/>
            </a:lnSpc>
            <a:spcBef>
              <a:spcPct val="0"/>
            </a:spcBef>
            <a:spcAft>
              <a:spcPct val="35000"/>
            </a:spcAft>
            <a:buNone/>
          </a:pPr>
          <a:r>
            <a:rPr lang="en-GB" sz="1300" kern="1200" dirty="0"/>
            <a:t>Mental Health Practitioner</a:t>
          </a:r>
        </a:p>
      </dsp:txBody>
      <dsp:txXfrm>
        <a:off x="1729044" y="2660344"/>
        <a:ext cx="1569223" cy="941534"/>
      </dsp:txXfrm>
    </dsp:sp>
    <dsp:sp modelId="{87173544-3DED-4DA0-AC00-01BAE0611F75}">
      <dsp:nvSpPr>
        <dsp:cNvPr id="0" name=""/>
        <dsp:cNvSpPr/>
      </dsp:nvSpPr>
      <dsp:spPr>
        <a:xfrm>
          <a:off x="3455190" y="2660344"/>
          <a:ext cx="1569223" cy="941534"/>
        </a:xfrm>
        <a:prstGeom prst="rect">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ptos Display" panose="02110004020202020204"/>
            </a:rPr>
            <a:t>MMR</a:t>
          </a:r>
        </a:p>
        <a:p>
          <a:pPr marL="0" lvl="0" indent="0" algn="ctr" defTabSz="577850">
            <a:lnSpc>
              <a:spcPct val="90000"/>
            </a:lnSpc>
            <a:spcBef>
              <a:spcPct val="0"/>
            </a:spcBef>
            <a:spcAft>
              <a:spcPct val="35000"/>
            </a:spcAft>
            <a:buNone/>
          </a:pPr>
          <a:r>
            <a:rPr lang="en-GB" sz="1300" kern="1200" dirty="0">
              <a:latin typeface="Aptos Display" panose="02110004020202020204"/>
            </a:rPr>
            <a:t>Measles, Mumps, Rubella</a:t>
          </a:r>
        </a:p>
      </dsp:txBody>
      <dsp:txXfrm>
        <a:off x="3455190" y="2660344"/>
        <a:ext cx="1569223" cy="941534"/>
      </dsp:txXfrm>
    </dsp:sp>
    <dsp:sp modelId="{FDCE5C96-CCCE-4BE1-AEED-DF43BF481163}">
      <dsp:nvSpPr>
        <dsp:cNvPr id="0" name=""/>
        <dsp:cNvSpPr/>
      </dsp:nvSpPr>
      <dsp:spPr>
        <a:xfrm>
          <a:off x="5181336" y="2660344"/>
          <a:ext cx="1569223" cy="941534"/>
        </a:xfrm>
        <a:prstGeom prst="rect">
          <a:avLst/>
        </a:prstGeom>
        <a:solidFill>
          <a:schemeClr val="accent3">
            <a:hueOff val="2973507"/>
            <a:satOff val="17848"/>
            <a:lumOff val="1359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NHSE</a:t>
          </a:r>
        </a:p>
        <a:p>
          <a:pPr marL="0" lvl="0" indent="0" algn="ctr" defTabSz="577850">
            <a:lnSpc>
              <a:spcPct val="90000"/>
            </a:lnSpc>
            <a:spcBef>
              <a:spcPct val="0"/>
            </a:spcBef>
            <a:spcAft>
              <a:spcPct val="35000"/>
            </a:spcAft>
            <a:buNone/>
          </a:pPr>
          <a:r>
            <a:rPr lang="en-GB" sz="1300" kern="1200" dirty="0"/>
            <a:t>NHS England</a:t>
          </a:r>
        </a:p>
      </dsp:txBody>
      <dsp:txXfrm>
        <a:off x="5181336" y="2660344"/>
        <a:ext cx="1569223" cy="941534"/>
      </dsp:txXfrm>
    </dsp:sp>
    <dsp:sp modelId="{C3493A28-1917-4B01-8E51-EB9B13FD7AD8}">
      <dsp:nvSpPr>
        <dsp:cNvPr id="0" name=""/>
        <dsp:cNvSpPr/>
      </dsp:nvSpPr>
      <dsp:spPr>
        <a:xfrm>
          <a:off x="6907482" y="2660344"/>
          <a:ext cx="1569223" cy="941534"/>
        </a:xfrm>
        <a:prstGeom prst="rect">
          <a:avLst/>
        </a:prstGeom>
        <a:solidFill>
          <a:schemeClr val="accent3">
            <a:hueOff val="3202238"/>
            <a:satOff val="19220"/>
            <a:lumOff val="1464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PST</a:t>
          </a:r>
        </a:p>
        <a:p>
          <a:pPr marL="0" lvl="0" indent="0" algn="ctr" defTabSz="577850">
            <a:lnSpc>
              <a:spcPct val="90000"/>
            </a:lnSpc>
            <a:spcBef>
              <a:spcPct val="0"/>
            </a:spcBef>
            <a:spcAft>
              <a:spcPct val="35000"/>
            </a:spcAft>
            <a:buNone/>
          </a:pPr>
          <a:r>
            <a:rPr lang="en-GB" sz="1300" kern="1200" dirty="0"/>
            <a:t>Patient Services Team</a:t>
          </a:r>
        </a:p>
      </dsp:txBody>
      <dsp:txXfrm>
        <a:off x="6907482" y="2660344"/>
        <a:ext cx="1569223" cy="941534"/>
      </dsp:txXfrm>
    </dsp:sp>
    <dsp:sp modelId="{78A61133-D5AA-47D7-A968-9CEA312B230A}">
      <dsp:nvSpPr>
        <dsp:cNvPr id="0" name=""/>
        <dsp:cNvSpPr/>
      </dsp:nvSpPr>
      <dsp:spPr>
        <a:xfrm>
          <a:off x="865971" y="3758800"/>
          <a:ext cx="1569223" cy="941534"/>
        </a:xfrm>
        <a:prstGeom prst="rect">
          <a:avLst/>
        </a:prstGeom>
        <a:solidFill>
          <a:schemeClr val="accent3">
            <a:hueOff val="3430969"/>
            <a:satOff val="20593"/>
            <a:lumOff val="15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SFE</a:t>
          </a:r>
        </a:p>
        <a:p>
          <a:pPr marL="0" lvl="0" indent="0" algn="ctr" defTabSz="577850">
            <a:lnSpc>
              <a:spcPct val="90000"/>
            </a:lnSpc>
            <a:spcBef>
              <a:spcPct val="0"/>
            </a:spcBef>
            <a:spcAft>
              <a:spcPct val="35000"/>
            </a:spcAft>
            <a:buNone/>
          </a:pPr>
          <a:r>
            <a:rPr lang="en-GB" sz="1300" kern="1200" dirty="0"/>
            <a:t>Statement of Financial Entitlements</a:t>
          </a:r>
        </a:p>
      </dsp:txBody>
      <dsp:txXfrm>
        <a:off x="865971" y="3758800"/>
        <a:ext cx="1569223" cy="941534"/>
      </dsp:txXfrm>
    </dsp:sp>
    <dsp:sp modelId="{25665F3C-7D57-46C2-B451-5815F7A301B4}">
      <dsp:nvSpPr>
        <dsp:cNvPr id="0" name=""/>
        <dsp:cNvSpPr/>
      </dsp:nvSpPr>
      <dsp:spPr>
        <a:xfrm>
          <a:off x="2592117" y="3758800"/>
          <a:ext cx="1569223" cy="941534"/>
        </a:xfrm>
        <a:prstGeom prst="rect">
          <a:avLst/>
        </a:prstGeom>
        <a:solidFill>
          <a:schemeClr val="accent3">
            <a:hueOff val="3659701"/>
            <a:satOff val="21966"/>
            <a:lumOff val="167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SMS</a:t>
          </a:r>
        </a:p>
        <a:p>
          <a:pPr marL="0" lvl="0" indent="0" algn="ctr" defTabSz="577850">
            <a:lnSpc>
              <a:spcPct val="90000"/>
            </a:lnSpc>
            <a:spcBef>
              <a:spcPct val="0"/>
            </a:spcBef>
            <a:spcAft>
              <a:spcPct val="35000"/>
            </a:spcAft>
            <a:buNone/>
          </a:pPr>
          <a:r>
            <a:rPr lang="en-GB" sz="1300" kern="1200" dirty="0"/>
            <a:t>Short Message Service</a:t>
          </a:r>
        </a:p>
      </dsp:txBody>
      <dsp:txXfrm>
        <a:off x="2592117" y="3758800"/>
        <a:ext cx="1569223" cy="941534"/>
      </dsp:txXfrm>
    </dsp:sp>
    <dsp:sp modelId="{8412E19E-53E4-4117-9F61-F593A6DB7FFF}">
      <dsp:nvSpPr>
        <dsp:cNvPr id="0" name=""/>
        <dsp:cNvSpPr/>
      </dsp:nvSpPr>
      <dsp:spPr>
        <a:xfrm>
          <a:off x="4318263" y="3758800"/>
          <a:ext cx="1569223" cy="941534"/>
        </a:xfrm>
        <a:prstGeom prst="rect">
          <a:avLst/>
        </a:prstGeom>
        <a:solidFill>
          <a:schemeClr val="accent3">
            <a:hueOff val="3888432"/>
            <a:satOff val="23339"/>
            <a:lumOff val="177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SPLW</a:t>
          </a:r>
        </a:p>
        <a:p>
          <a:pPr marL="0" lvl="0" indent="0" algn="ctr" defTabSz="577850">
            <a:lnSpc>
              <a:spcPct val="90000"/>
            </a:lnSpc>
            <a:spcBef>
              <a:spcPct val="0"/>
            </a:spcBef>
            <a:spcAft>
              <a:spcPct val="35000"/>
            </a:spcAft>
            <a:buNone/>
          </a:pPr>
          <a:r>
            <a:rPr lang="en-GB" sz="1300" kern="1200" dirty="0"/>
            <a:t>Social Prescriber Link Worker</a:t>
          </a:r>
        </a:p>
      </dsp:txBody>
      <dsp:txXfrm>
        <a:off x="4318263" y="3758800"/>
        <a:ext cx="1569223" cy="941534"/>
      </dsp:txXfrm>
    </dsp:sp>
    <dsp:sp modelId="{854726AD-D5FE-4698-A81E-EAAD6D6972BF}">
      <dsp:nvSpPr>
        <dsp:cNvPr id="0" name=""/>
        <dsp:cNvSpPr/>
      </dsp:nvSpPr>
      <dsp:spPr>
        <a:xfrm>
          <a:off x="6044409" y="3758800"/>
          <a:ext cx="1569223" cy="941534"/>
        </a:xfrm>
        <a:prstGeom prst="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TVN</a:t>
          </a:r>
        </a:p>
        <a:p>
          <a:pPr marL="0" lvl="0" indent="0" algn="ctr" defTabSz="577850">
            <a:lnSpc>
              <a:spcPct val="90000"/>
            </a:lnSpc>
            <a:spcBef>
              <a:spcPct val="0"/>
            </a:spcBef>
            <a:spcAft>
              <a:spcPct val="35000"/>
            </a:spcAft>
            <a:buNone/>
          </a:pPr>
          <a:r>
            <a:rPr lang="en-GB" sz="1300" kern="1200" dirty="0"/>
            <a:t>Tissue Viability Nurse</a:t>
          </a:r>
        </a:p>
      </dsp:txBody>
      <dsp:txXfrm>
        <a:off x="6044409" y="3758800"/>
        <a:ext cx="1569223" cy="941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C573F-A44E-4B3E-BB0A-8CD22EEB1291}">
      <dsp:nvSpPr>
        <dsp:cNvPr id="0" name=""/>
        <dsp:cNvSpPr/>
      </dsp:nvSpPr>
      <dsp:spPr>
        <a:xfrm>
          <a:off x="605523" y="242823"/>
          <a:ext cx="3413760" cy="3413760"/>
        </a:xfrm>
        <a:prstGeom prst="pie">
          <a:avLst>
            <a:gd name="adj1" fmla="val 16200000"/>
            <a:gd name="adj2" fmla="val 2052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Life changes signpost to JOY or SPLW</a:t>
          </a:r>
        </a:p>
      </dsp:txBody>
      <dsp:txXfrm>
        <a:off x="2355481" y="752856"/>
        <a:ext cx="1158240" cy="792480"/>
      </dsp:txXfrm>
    </dsp:sp>
    <dsp:sp modelId="{B7E3C85B-6783-4544-A8E7-0E1A33D36318}">
      <dsp:nvSpPr>
        <dsp:cNvPr id="0" name=""/>
        <dsp:cNvSpPr/>
      </dsp:nvSpPr>
      <dsp:spPr>
        <a:xfrm>
          <a:off x="486041" y="407415"/>
          <a:ext cx="3413760" cy="3413760"/>
        </a:xfrm>
        <a:prstGeom prst="pie">
          <a:avLst>
            <a:gd name="adj1" fmla="val 20520000"/>
            <a:gd name="adj2" fmla="val 3240000"/>
          </a:avLst>
        </a:prstGeom>
        <a:solidFill>
          <a:schemeClr val="accent4">
            <a:hueOff val="1649984"/>
            <a:satOff val="-7300"/>
            <a:lumOff val="-12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Under secondary care contact your MH clinician</a:t>
          </a:r>
        </a:p>
      </dsp:txBody>
      <dsp:txXfrm>
        <a:off x="2717177" y="1951736"/>
        <a:ext cx="1016000" cy="857504"/>
      </dsp:txXfrm>
    </dsp:sp>
    <dsp:sp modelId="{BB46841C-71E3-4536-A552-A621B8D06AF7}">
      <dsp:nvSpPr>
        <dsp:cNvPr id="0" name=""/>
        <dsp:cNvSpPr/>
      </dsp:nvSpPr>
      <dsp:spPr>
        <a:xfrm>
          <a:off x="486041" y="407415"/>
          <a:ext cx="3413760" cy="3413760"/>
        </a:xfrm>
        <a:prstGeom prst="pie">
          <a:avLst>
            <a:gd name="adj1" fmla="val 3240000"/>
            <a:gd name="adj2" fmla="val 7560000"/>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Under CMHT contact them</a:t>
          </a:r>
        </a:p>
      </dsp:txBody>
      <dsp:txXfrm>
        <a:off x="1583321" y="2967736"/>
        <a:ext cx="1219200" cy="731520"/>
      </dsp:txXfrm>
    </dsp:sp>
    <dsp:sp modelId="{876A91BC-620D-42CF-9883-6361427AEC06}">
      <dsp:nvSpPr>
        <dsp:cNvPr id="0" name=""/>
        <dsp:cNvSpPr/>
      </dsp:nvSpPr>
      <dsp:spPr>
        <a:xfrm>
          <a:off x="486041" y="407415"/>
          <a:ext cx="3413760" cy="3413760"/>
        </a:xfrm>
        <a:prstGeom prst="pie">
          <a:avLst>
            <a:gd name="adj1" fmla="val 7560000"/>
            <a:gd name="adj2" fmla="val 11880000"/>
          </a:avLst>
        </a:prstGeom>
        <a:solidFill>
          <a:schemeClr val="accent4">
            <a:hueOff val="4949952"/>
            <a:satOff val="-21901"/>
            <a:lumOff val="-36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Immediate risk 999, A&amp;E, Duty Dr</a:t>
          </a:r>
        </a:p>
      </dsp:txBody>
      <dsp:txXfrm>
        <a:off x="648601" y="1951736"/>
        <a:ext cx="1016000" cy="857504"/>
      </dsp:txXfrm>
    </dsp:sp>
    <dsp:sp modelId="{3295F1A9-1584-4AC6-BFA2-B9E7D9FC228A}">
      <dsp:nvSpPr>
        <dsp:cNvPr id="0" name=""/>
        <dsp:cNvSpPr/>
      </dsp:nvSpPr>
      <dsp:spPr>
        <a:xfrm>
          <a:off x="486041" y="407415"/>
          <a:ext cx="3413760" cy="3413760"/>
        </a:xfrm>
        <a:prstGeom prst="pie">
          <a:avLst>
            <a:gd name="adj1" fmla="val 11880000"/>
            <a:gd name="adj2" fmla="val 1620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Refer into the MHP</a:t>
          </a:r>
        </a:p>
      </dsp:txBody>
      <dsp:txXfrm>
        <a:off x="983881" y="927607"/>
        <a:ext cx="1158240" cy="792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7F09E-AFBC-4988-8300-6BEDCE907A6E}">
      <dsp:nvSpPr>
        <dsp:cNvPr id="0" name=""/>
        <dsp:cNvSpPr/>
      </dsp:nvSpPr>
      <dsp:spPr>
        <a:xfrm>
          <a:off x="1197349" y="7866"/>
          <a:ext cx="1448830" cy="72441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MHP will ring patient to triage them (48 urgent, 7-day routine)</a:t>
          </a:r>
        </a:p>
      </dsp:txBody>
      <dsp:txXfrm>
        <a:off x="1218566" y="29083"/>
        <a:ext cx="1406396" cy="681981"/>
      </dsp:txXfrm>
    </dsp:sp>
    <dsp:sp modelId="{B25BD2AE-2607-48CA-8782-4D68F985917A}">
      <dsp:nvSpPr>
        <dsp:cNvPr id="0" name=""/>
        <dsp:cNvSpPr/>
      </dsp:nvSpPr>
      <dsp:spPr>
        <a:xfrm rot="3600000">
          <a:off x="2142314" y="1279596"/>
          <a:ext cx="755512" cy="253545"/>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218378" y="1330305"/>
        <a:ext cx="603385" cy="152127"/>
      </dsp:txXfrm>
    </dsp:sp>
    <dsp:sp modelId="{B703E588-E069-4A76-B12F-E517A495C797}">
      <dsp:nvSpPr>
        <dsp:cNvPr id="0" name=""/>
        <dsp:cNvSpPr/>
      </dsp:nvSpPr>
      <dsp:spPr>
        <a:xfrm>
          <a:off x="2393960" y="2080456"/>
          <a:ext cx="1448830" cy="724415"/>
        </a:xfrm>
        <a:prstGeom prst="roundRect">
          <a:avLst>
            <a:gd name="adj" fmla="val 10000"/>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They will signpost if appropriate</a:t>
          </a:r>
        </a:p>
      </dsp:txBody>
      <dsp:txXfrm>
        <a:off x="2415177" y="2101673"/>
        <a:ext cx="1406396" cy="681981"/>
      </dsp:txXfrm>
    </dsp:sp>
    <dsp:sp modelId="{7B3B1279-0EB8-47B8-B70B-0FD7EFBFE230}">
      <dsp:nvSpPr>
        <dsp:cNvPr id="0" name=""/>
        <dsp:cNvSpPr/>
      </dsp:nvSpPr>
      <dsp:spPr>
        <a:xfrm rot="10800000">
          <a:off x="1544008" y="2315891"/>
          <a:ext cx="755512" cy="253545"/>
        </a:xfrm>
        <a:prstGeom prst="leftRightArrow">
          <a:avLst>
            <a:gd name="adj1" fmla="val 60000"/>
            <a:gd name="adj2" fmla="val 50000"/>
          </a:avLst>
        </a:prstGeom>
        <a:solidFill>
          <a:schemeClr val="accent4">
            <a:hueOff val="3299968"/>
            <a:satOff val="-14601"/>
            <a:lumOff val="-24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1620071" y="2366600"/>
        <a:ext cx="603385" cy="152127"/>
      </dsp:txXfrm>
    </dsp:sp>
    <dsp:sp modelId="{1EA8B46C-F451-4EF0-9A43-4BB9DBCF205A}">
      <dsp:nvSpPr>
        <dsp:cNvPr id="0" name=""/>
        <dsp:cNvSpPr/>
      </dsp:nvSpPr>
      <dsp:spPr>
        <a:xfrm>
          <a:off x="739" y="2080456"/>
          <a:ext cx="1448830" cy="724415"/>
        </a:xfrm>
        <a:prstGeom prst="roundRect">
          <a:avLst>
            <a:gd name="adj" fmla="val 1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Book appt to see patient</a:t>
          </a:r>
        </a:p>
      </dsp:txBody>
      <dsp:txXfrm>
        <a:off x="21956" y="2101673"/>
        <a:ext cx="1406396" cy="681981"/>
      </dsp:txXfrm>
    </dsp:sp>
    <dsp:sp modelId="{435753A5-FCC2-4FD7-9355-431D00FDEEF1}">
      <dsp:nvSpPr>
        <dsp:cNvPr id="0" name=""/>
        <dsp:cNvSpPr/>
      </dsp:nvSpPr>
      <dsp:spPr>
        <a:xfrm rot="18000000">
          <a:off x="945703" y="1279596"/>
          <a:ext cx="755512" cy="253545"/>
        </a:xfrm>
        <a:prstGeom prst="leftRightArrow">
          <a:avLst>
            <a:gd name="adj1" fmla="val 60000"/>
            <a:gd name="adj2" fmla="val 50000"/>
          </a:avLst>
        </a:prstGeom>
        <a:solidFill>
          <a:schemeClr val="accent4">
            <a:hueOff val="6599937"/>
            <a:satOff val="-29202"/>
            <a:lumOff val="-49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021767" y="1330305"/>
        <a:ext cx="603385" cy="152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69966-DD35-4BB0-8FFA-A3968CA8B3BC}">
      <dsp:nvSpPr>
        <dsp:cNvPr id="0" name=""/>
        <dsp:cNvSpPr/>
      </dsp:nvSpPr>
      <dsp:spPr>
        <a:xfrm>
          <a:off x="2262187" y="793"/>
          <a:ext cx="1571624" cy="9429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Slight pause due to staff sickness</a:t>
          </a:r>
        </a:p>
      </dsp:txBody>
      <dsp:txXfrm>
        <a:off x="2262187" y="793"/>
        <a:ext cx="1571624" cy="942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CB2D7-3B89-4FD4-8CF0-C9C7C59CDFA2}">
      <dsp:nvSpPr>
        <dsp:cNvPr id="0" name=""/>
        <dsp:cNvSpPr/>
      </dsp:nvSpPr>
      <dsp:spPr>
        <a:xfrm>
          <a:off x="1013" y="266554"/>
          <a:ext cx="1964521" cy="7263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Overdue Smears</a:t>
          </a:r>
        </a:p>
      </dsp:txBody>
      <dsp:txXfrm>
        <a:off x="1013" y="266554"/>
        <a:ext cx="1964521" cy="726337"/>
      </dsp:txXfrm>
    </dsp:sp>
    <dsp:sp modelId="{9C773B1D-F159-480F-B3C6-3BFC9C932A93}">
      <dsp:nvSpPr>
        <dsp:cNvPr id="0" name=""/>
        <dsp:cNvSpPr/>
      </dsp:nvSpPr>
      <dsp:spPr>
        <a:xfrm rot="5400000">
          <a:off x="940300" y="1035866"/>
          <a:ext cx="85947" cy="8594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7CE142-F326-4FD2-8716-95293FC40174}">
      <dsp:nvSpPr>
        <dsp:cNvPr id="0" name=""/>
        <dsp:cNvSpPr/>
      </dsp:nvSpPr>
      <dsp:spPr>
        <a:xfrm>
          <a:off x="1013" y="1164788"/>
          <a:ext cx="1964521" cy="726337"/>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SMS sent to patients overdue</a:t>
          </a:r>
        </a:p>
      </dsp:txBody>
      <dsp:txXfrm>
        <a:off x="1013" y="1164788"/>
        <a:ext cx="1964521" cy="726337"/>
      </dsp:txXfrm>
    </dsp:sp>
    <dsp:sp modelId="{09EA26A2-648E-4B1C-BBD5-35EEF809527A}">
      <dsp:nvSpPr>
        <dsp:cNvPr id="0" name=""/>
        <dsp:cNvSpPr/>
      </dsp:nvSpPr>
      <dsp:spPr>
        <a:xfrm rot="5400000">
          <a:off x="940300" y="1934099"/>
          <a:ext cx="85947" cy="85947"/>
        </a:xfrm>
        <a:prstGeom prst="rightArrow">
          <a:avLst>
            <a:gd name="adj1" fmla="val 66700"/>
            <a:gd name="adj2" fmla="val 50000"/>
          </a:avLst>
        </a:prstGeom>
        <a:solidFill>
          <a:schemeClr val="accent3">
            <a:hueOff val="294083"/>
            <a:satOff val="1765"/>
            <a:lumOff val="13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12EB62-4161-436E-AF6B-7F214442F255}">
      <dsp:nvSpPr>
        <dsp:cNvPr id="0" name=""/>
        <dsp:cNvSpPr/>
      </dsp:nvSpPr>
      <dsp:spPr>
        <a:xfrm>
          <a:off x="1013" y="2063021"/>
          <a:ext cx="1964521" cy="726337"/>
        </a:xfrm>
        <a:prstGeom prst="roundRect">
          <a:avLst>
            <a:gd name="adj" fmla="val 10000"/>
          </a:avLst>
        </a:prstGeom>
        <a:solidFill>
          <a:schemeClr val="accent3">
            <a:tint val="40000"/>
            <a:alpha val="90000"/>
            <a:hueOff val="361083"/>
            <a:satOff val="3193"/>
            <a:lumOff val="378"/>
            <a:alphaOff val="0"/>
          </a:schemeClr>
        </a:solidFill>
        <a:ln w="19050" cap="flat" cmpd="sng" algn="ctr">
          <a:solidFill>
            <a:schemeClr val="accent3">
              <a:tint val="40000"/>
              <a:alpha val="90000"/>
              <a:hueOff val="361083"/>
              <a:satOff val="3193"/>
              <a:lumOff val="3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Offering an appointment in EA with a nurse</a:t>
          </a:r>
        </a:p>
      </dsp:txBody>
      <dsp:txXfrm>
        <a:off x="1013" y="2063021"/>
        <a:ext cx="1964521" cy="726337"/>
      </dsp:txXfrm>
    </dsp:sp>
    <dsp:sp modelId="{AEFCCF79-289C-4505-8E64-5FF5D6CC2481}">
      <dsp:nvSpPr>
        <dsp:cNvPr id="0" name=""/>
        <dsp:cNvSpPr/>
      </dsp:nvSpPr>
      <dsp:spPr>
        <a:xfrm rot="5400000">
          <a:off x="940300" y="2832333"/>
          <a:ext cx="85947" cy="85947"/>
        </a:xfrm>
        <a:prstGeom prst="rightArrow">
          <a:avLst>
            <a:gd name="adj1" fmla="val 66700"/>
            <a:gd name="adj2" fmla="val 50000"/>
          </a:avLst>
        </a:prstGeom>
        <a:solidFill>
          <a:schemeClr val="accent3">
            <a:hueOff val="588166"/>
            <a:satOff val="3530"/>
            <a:lumOff val="26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E6DC15-037D-488D-9E4E-338BB208129A}">
      <dsp:nvSpPr>
        <dsp:cNvPr id="0" name=""/>
        <dsp:cNvSpPr/>
      </dsp:nvSpPr>
      <dsp:spPr>
        <a:xfrm>
          <a:off x="1013" y="2961254"/>
          <a:ext cx="1964521" cy="726337"/>
        </a:xfrm>
        <a:prstGeom prst="roundRect">
          <a:avLst>
            <a:gd name="adj" fmla="val 10000"/>
          </a:avLst>
        </a:prstGeom>
        <a:solidFill>
          <a:schemeClr val="accent3">
            <a:tint val="40000"/>
            <a:alpha val="90000"/>
            <a:hueOff val="722165"/>
            <a:satOff val="6386"/>
            <a:lumOff val="756"/>
            <a:alphaOff val="0"/>
          </a:schemeClr>
        </a:solidFill>
        <a:ln w="19050" cap="flat" cmpd="sng" algn="ctr">
          <a:solidFill>
            <a:schemeClr val="accent3">
              <a:tint val="40000"/>
              <a:alpha val="90000"/>
              <a:hueOff val="722165"/>
              <a:satOff val="6386"/>
              <a:lumOff val="7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Team will follow up with patient if no booking made</a:t>
          </a:r>
        </a:p>
      </dsp:txBody>
      <dsp:txXfrm>
        <a:off x="1013" y="2961254"/>
        <a:ext cx="1964521" cy="726337"/>
      </dsp:txXfrm>
    </dsp:sp>
    <dsp:sp modelId="{4707EFB1-C616-4CE4-ABEA-EEBB791C5269}">
      <dsp:nvSpPr>
        <dsp:cNvPr id="0" name=""/>
        <dsp:cNvSpPr/>
      </dsp:nvSpPr>
      <dsp:spPr>
        <a:xfrm rot="5400000">
          <a:off x="940300" y="3730566"/>
          <a:ext cx="85947" cy="85947"/>
        </a:xfrm>
        <a:prstGeom prst="rightArrow">
          <a:avLst>
            <a:gd name="adj1" fmla="val 66700"/>
            <a:gd name="adj2" fmla="val 50000"/>
          </a:avLst>
        </a:prstGeom>
        <a:solidFill>
          <a:schemeClr val="accent3">
            <a:hueOff val="882249"/>
            <a:satOff val="5295"/>
            <a:lumOff val="40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1C1846-AD5C-492D-B5EE-07672F5D2D3B}">
      <dsp:nvSpPr>
        <dsp:cNvPr id="0" name=""/>
        <dsp:cNvSpPr/>
      </dsp:nvSpPr>
      <dsp:spPr>
        <a:xfrm>
          <a:off x="1013" y="3859488"/>
          <a:ext cx="1964521" cy="727202"/>
        </a:xfrm>
        <a:prstGeom prst="roundRect">
          <a:avLst>
            <a:gd name="adj" fmla="val 10000"/>
          </a:avLst>
        </a:prstGeom>
        <a:solidFill>
          <a:schemeClr val="accent3">
            <a:tint val="40000"/>
            <a:alpha val="90000"/>
            <a:hueOff val="1083248"/>
            <a:satOff val="9580"/>
            <a:lumOff val="1135"/>
            <a:alphaOff val="0"/>
          </a:schemeClr>
        </a:solidFill>
        <a:ln w="19050" cap="flat" cmpd="sng" algn="ctr">
          <a:solidFill>
            <a:schemeClr val="accent3">
              <a:tint val="40000"/>
              <a:alpha val="90000"/>
              <a:hueOff val="1083248"/>
              <a:satOff val="9580"/>
              <a:lumOff val="11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Team will offer support and advice (as required)</a:t>
          </a:r>
        </a:p>
      </dsp:txBody>
      <dsp:txXfrm>
        <a:off x="1013" y="3859488"/>
        <a:ext cx="1964521" cy="727202"/>
      </dsp:txXfrm>
    </dsp:sp>
    <dsp:sp modelId="{C15632FD-B84D-4E1C-BBAD-24140E6CB7E4}">
      <dsp:nvSpPr>
        <dsp:cNvPr id="0" name=""/>
        <dsp:cNvSpPr/>
      </dsp:nvSpPr>
      <dsp:spPr>
        <a:xfrm>
          <a:off x="2240567" y="266554"/>
          <a:ext cx="1964521" cy="726337"/>
        </a:xfrm>
        <a:prstGeom prst="roundRect">
          <a:avLst>
            <a:gd name="adj" fmla="val 10000"/>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 Women’s Health</a:t>
          </a:r>
        </a:p>
      </dsp:txBody>
      <dsp:txXfrm>
        <a:off x="2240567" y="266554"/>
        <a:ext cx="1964521" cy="726337"/>
      </dsp:txXfrm>
    </dsp:sp>
    <dsp:sp modelId="{36AAC2B4-8EFD-4413-AC5D-81E063FBC2E1}">
      <dsp:nvSpPr>
        <dsp:cNvPr id="0" name=""/>
        <dsp:cNvSpPr/>
      </dsp:nvSpPr>
      <dsp:spPr>
        <a:xfrm rot="5400000">
          <a:off x="3179854" y="1035866"/>
          <a:ext cx="85947" cy="85947"/>
        </a:xfrm>
        <a:prstGeom prst="rightArrow">
          <a:avLst>
            <a:gd name="adj1" fmla="val 66700"/>
            <a:gd name="adj2" fmla="val 50000"/>
          </a:avLst>
        </a:prstGeom>
        <a:solidFill>
          <a:schemeClr val="accent3">
            <a:hueOff val="1176332"/>
            <a:satOff val="7061"/>
            <a:lumOff val="53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32F0D5-47F5-4842-8644-DEDA60288F1E}">
      <dsp:nvSpPr>
        <dsp:cNvPr id="0" name=""/>
        <dsp:cNvSpPr/>
      </dsp:nvSpPr>
      <dsp:spPr>
        <a:xfrm>
          <a:off x="2240567" y="1164788"/>
          <a:ext cx="1964521" cy="726337"/>
        </a:xfrm>
        <a:prstGeom prst="roundRect">
          <a:avLst>
            <a:gd name="adj" fmla="val 10000"/>
          </a:avLst>
        </a:prstGeom>
        <a:solidFill>
          <a:schemeClr val="accent3">
            <a:tint val="40000"/>
            <a:alpha val="90000"/>
            <a:hueOff val="1444330"/>
            <a:satOff val="12773"/>
            <a:lumOff val="1513"/>
            <a:alphaOff val="0"/>
          </a:schemeClr>
        </a:solidFill>
        <a:ln w="19050" cap="flat" cmpd="sng" algn="ctr">
          <a:solidFill>
            <a:schemeClr val="accent3">
              <a:tint val="40000"/>
              <a:alpha val="90000"/>
              <a:hueOff val="1444330"/>
              <a:satOff val="12773"/>
              <a:lumOff val="1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In addition to practice offer</a:t>
          </a:r>
        </a:p>
      </dsp:txBody>
      <dsp:txXfrm>
        <a:off x="2240567" y="1164788"/>
        <a:ext cx="1964521" cy="726337"/>
      </dsp:txXfrm>
    </dsp:sp>
    <dsp:sp modelId="{16A84AED-AEC3-4549-A607-AC58B20723D6}">
      <dsp:nvSpPr>
        <dsp:cNvPr id="0" name=""/>
        <dsp:cNvSpPr/>
      </dsp:nvSpPr>
      <dsp:spPr>
        <a:xfrm rot="5400000">
          <a:off x="3179854" y="1934099"/>
          <a:ext cx="85947" cy="85947"/>
        </a:xfrm>
        <a:prstGeom prst="rightArrow">
          <a:avLst>
            <a:gd name="adj1" fmla="val 66700"/>
            <a:gd name="adj2" fmla="val 50000"/>
          </a:avLst>
        </a:prstGeom>
        <a:solidFill>
          <a:schemeClr val="accent3">
            <a:hueOff val="1470415"/>
            <a:satOff val="8826"/>
            <a:lumOff val="67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054328-1082-40AC-A968-CF8485C77088}">
      <dsp:nvSpPr>
        <dsp:cNvPr id="0" name=""/>
        <dsp:cNvSpPr/>
      </dsp:nvSpPr>
      <dsp:spPr>
        <a:xfrm>
          <a:off x="2240567" y="2063021"/>
          <a:ext cx="1964521" cy="726337"/>
        </a:xfrm>
        <a:prstGeom prst="roundRect">
          <a:avLst>
            <a:gd name="adj" fmla="val 10000"/>
          </a:avLst>
        </a:prstGeom>
        <a:solidFill>
          <a:schemeClr val="accent3">
            <a:tint val="40000"/>
            <a:alpha val="90000"/>
            <a:hueOff val="1805413"/>
            <a:satOff val="15966"/>
            <a:lumOff val="1891"/>
            <a:alphaOff val="0"/>
          </a:schemeClr>
        </a:solidFill>
        <a:ln w="19050" cap="flat" cmpd="sng" algn="ctr">
          <a:solidFill>
            <a:schemeClr val="accent3">
              <a:tint val="40000"/>
              <a:alpha val="90000"/>
              <a:hueOff val="1805413"/>
              <a:satOff val="15966"/>
              <a:lumOff val="18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Extra access for patients needing a coil or implant</a:t>
          </a:r>
        </a:p>
      </dsp:txBody>
      <dsp:txXfrm>
        <a:off x="2240567" y="2063021"/>
        <a:ext cx="1964521" cy="726337"/>
      </dsp:txXfrm>
    </dsp:sp>
    <dsp:sp modelId="{10F42488-9CFB-4D3F-A9D2-56C51F32B2FF}">
      <dsp:nvSpPr>
        <dsp:cNvPr id="0" name=""/>
        <dsp:cNvSpPr/>
      </dsp:nvSpPr>
      <dsp:spPr>
        <a:xfrm rot="5400000">
          <a:off x="3179854" y="2832333"/>
          <a:ext cx="85947" cy="85947"/>
        </a:xfrm>
        <a:prstGeom prst="rightArrow">
          <a:avLst>
            <a:gd name="adj1" fmla="val 66700"/>
            <a:gd name="adj2" fmla="val 50000"/>
          </a:avLst>
        </a:prstGeom>
        <a:solidFill>
          <a:schemeClr val="accent3">
            <a:hueOff val="1764498"/>
            <a:satOff val="10591"/>
            <a:lumOff val="80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DB19F8-CA18-479F-B3A6-0CC6F944AAF5}">
      <dsp:nvSpPr>
        <dsp:cNvPr id="0" name=""/>
        <dsp:cNvSpPr/>
      </dsp:nvSpPr>
      <dsp:spPr>
        <a:xfrm>
          <a:off x="2240567" y="2961254"/>
          <a:ext cx="1964521" cy="727202"/>
        </a:xfrm>
        <a:prstGeom prst="roundRect">
          <a:avLst>
            <a:gd name="adj" fmla="val 10000"/>
          </a:avLst>
        </a:prstGeom>
        <a:solidFill>
          <a:schemeClr val="accent3">
            <a:tint val="40000"/>
            <a:alpha val="90000"/>
            <a:hueOff val="2166495"/>
            <a:satOff val="19159"/>
            <a:lumOff val="2269"/>
            <a:alphaOff val="0"/>
          </a:schemeClr>
        </a:solidFill>
        <a:ln w="19050" cap="flat" cmpd="sng" algn="ctr">
          <a:solidFill>
            <a:schemeClr val="accent3">
              <a:tint val="40000"/>
              <a:alpha val="90000"/>
              <a:hueOff val="2166495"/>
              <a:satOff val="19159"/>
              <a:lumOff val="22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Offered an appointment in EA with a pharmacist</a:t>
          </a:r>
        </a:p>
      </dsp:txBody>
      <dsp:txXfrm>
        <a:off x="2240567" y="2961254"/>
        <a:ext cx="1964521" cy="727202"/>
      </dsp:txXfrm>
    </dsp:sp>
    <dsp:sp modelId="{ACC4415D-294E-48B3-BD5A-E828551D2D5B}">
      <dsp:nvSpPr>
        <dsp:cNvPr id="0" name=""/>
        <dsp:cNvSpPr/>
      </dsp:nvSpPr>
      <dsp:spPr>
        <a:xfrm>
          <a:off x="4480122" y="266554"/>
          <a:ext cx="1964521" cy="726337"/>
        </a:xfrm>
        <a:prstGeom prst="roundRect">
          <a:avLst>
            <a:gd name="adj" fmla="val 10000"/>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BP Monitoring</a:t>
          </a:r>
        </a:p>
      </dsp:txBody>
      <dsp:txXfrm>
        <a:off x="4480122" y="266554"/>
        <a:ext cx="1964521" cy="726337"/>
      </dsp:txXfrm>
    </dsp:sp>
    <dsp:sp modelId="{37CF8027-733E-4EF4-AD35-F0DA8C2F591C}">
      <dsp:nvSpPr>
        <dsp:cNvPr id="0" name=""/>
        <dsp:cNvSpPr/>
      </dsp:nvSpPr>
      <dsp:spPr>
        <a:xfrm rot="5400000">
          <a:off x="5419409" y="1035866"/>
          <a:ext cx="85947" cy="85947"/>
        </a:xfrm>
        <a:prstGeom prst="rightArrow">
          <a:avLst>
            <a:gd name="adj1" fmla="val 66700"/>
            <a:gd name="adj2" fmla="val 50000"/>
          </a:avLst>
        </a:prstGeom>
        <a:solidFill>
          <a:schemeClr val="accent3">
            <a:hueOff val="2058582"/>
            <a:satOff val="12356"/>
            <a:lumOff val="94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55FEBE-1D8F-4D79-8CB8-58ACC7A4EA75}">
      <dsp:nvSpPr>
        <dsp:cNvPr id="0" name=""/>
        <dsp:cNvSpPr/>
      </dsp:nvSpPr>
      <dsp:spPr>
        <a:xfrm>
          <a:off x="4480122" y="1164788"/>
          <a:ext cx="1964521" cy="726337"/>
        </a:xfrm>
        <a:prstGeom prst="roundRect">
          <a:avLst>
            <a:gd name="adj" fmla="val 10000"/>
          </a:avLst>
        </a:prstGeom>
        <a:solidFill>
          <a:schemeClr val="accent3">
            <a:tint val="40000"/>
            <a:alpha val="90000"/>
            <a:hueOff val="2527578"/>
            <a:satOff val="22352"/>
            <a:lumOff val="2648"/>
            <a:alphaOff val="0"/>
          </a:schemeClr>
        </a:solidFill>
        <a:ln w="19050" cap="flat" cmpd="sng" algn="ctr">
          <a:solidFill>
            <a:schemeClr val="accent3">
              <a:tint val="40000"/>
              <a:alpha val="90000"/>
              <a:hueOff val="2527578"/>
              <a:satOff val="22352"/>
              <a:lumOff val="26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Optimising BP control (in addition to practice offer)</a:t>
          </a:r>
        </a:p>
      </dsp:txBody>
      <dsp:txXfrm>
        <a:off x="4480122" y="1164788"/>
        <a:ext cx="1964521" cy="726337"/>
      </dsp:txXfrm>
    </dsp:sp>
    <dsp:sp modelId="{9B2FBA10-8594-450B-B59B-531F4FFFAB2C}">
      <dsp:nvSpPr>
        <dsp:cNvPr id="0" name=""/>
        <dsp:cNvSpPr/>
      </dsp:nvSpPr>
      <dsp:spPr>
        <a:xfrm rot="5400000">
          <a:off x="5419409" y="1934099"/>
          <a:ext cx="85947" cy="85947"/>
        </a:xfrm>
        <a:prstGeom prst="rightArrow">
          <a:avLst>
            <a:gd name="adj1" fmla="val 66700"/>
            <a:gd name="adj2" fmla="val 50000"/>
          </a:avLst>
        </a:prstGeom>
        <a:solidFill>
          <a:schemeClr val="accent3">
            <a:hueOff val="2352665"/>
            <a:satOff val="14121"/>
            <a:lumOff val="107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E56077-89CF-439A-BB05-139F30DA373D}">
      <dsp:nvSpPr>
        <dsp:cNvPr id="0" name=""/>
        <dsp:cNvSpPr/>
      </dsp:nvSpPr>
      <dsp:spPr>
        <a:xfrm>
          <a:off x="4480122" y="2063021"/>
          <a:ext cx="1964521" cy="726337"/>
        </a:xfrm>
        <a:prstGeom prst="roundRect">
          <a:avLst>
            <a:gd name="adj" fmla="val 10000"/>
          </a:avLst>
        </a:prstGeom>
        <a:solidFill>
          <a:schemeClr val="accent3">
            <a:tint val="40000"/>
            <a:alpha val="90000"/>
            <a:hueOff val="2888660"/>
            <a:satOff val="25546"/>
            <a:lumOff val="3026"/>
            <a:alphaOff val="0"/>
          </a:schemeClr>
        </a:solidFill>
        <a:ln w="19050" cap="flat" cmpd="sng" algn="ctr">
          <a:solidFill>
            <a:schemeClr val="accent3">
              <a:tint val="40000"/>
              <a:alpha val="90000"/>
              <a:hueOff val="2888660"/>
              <a:satOff val="25546"/>
              <a:lumOff val="30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Target patients had a MI or Stroke who still have a raised BP</a:t>
          </a:r>
        </a:p>
      </dsp:txBody>
      <dsp:txXfrm>
        <a:off x="4480122" y="2063021"/>
        <a:ext cx="1964521" cy="726337"/>
      </dsp:txXfrm>
    </dsp:sp>
    <dsp:sp modelId="{B38D293C-3792-40BA-AC78-787DD802BDC6}">
      <dsp:nvSpPr>
        <dsp:cNvPr id="0" name=""/>
        <dsp:cNvSpPr/>
      </dsp:nvSpPr>
      <dsp:spPr>
        <a:xfrm rot="5400000">
          <a:off x="5419409" y="2832333"/>
          <a:ext cx="85947" cy="85947"/>
        </a:xfrm>
        <a:prstGeom prst="rightArrow">
          <a:avLst>
            <a:gd name="adj1" fmla="val 66700"/>
            <a:gd name="adj2" fmla="val 50000"/>
          </a:avLst>
        </a:prstGeom>
        <a:solidFill>
          <a:schemeClr val="accent3">
            <a:hueOff val="2646748"/>
            <a:satOff val="15886"/>
            <a:lumOff val="121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DC0DA9-6BDE-4F84-A916-119295BC2D85}">
      <dsp:nvSpPr>
        <dsp:cNvPr id="0" name=""/>
        <dsp:cNvSpPr/>
      </dsp:nvSpPr>
      <dsp:spPr>
        <a:xfrm>
          <a:off x="4480122" y="2961254"/>
          <a:ext cx="1964521" cy="726337"/>
        </a:xfrm>
        <a:prstGeom prst="roundRect">
          <a:avLst>
            <a:gd name="adj" fmla="val 10000"/>
          </a:avLst>
        </a:prstGeom>
        <a:solidFill>
          <a:schemeClr val="accent3">
            <a:tint val="40000"/>
            <a:alpha val="90000"/>
            <a:hueOff val="3249743"/>
            <a:satOff val="28739"/>
            <a:lumOff val="3404"/>
            <a:alphaOff val="0"/>
          </a:schemeClr>
        </a:solidFill>
        <a:ln w="19050" cap="flat" cmpd="sng" algn="ctr">
          <a:solidFill>
            <a:schemeClr val="accent3">
              <a:tint val="40000"/>
              <a:alpha val="90000"/>
              <a:hueOff val="3249743"/>
              <a:satOff val="28739"/>
              <a:lumOff val="34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Sent an educational SMS and asked to complete 7-day BP</a:t>
          </a:r>
        </a:p>
      </dsp:txBody>
      <dsp:txXfrm>
        <a:off x="4480122" y="2961254"/>
        <a:ext cx="1964521" cy="726337"/>
      </dsp:txXfrm>
    </dsp:sp>
    <dsp:sp modelId="{A20E2427-A19A-4136-904E-EB88120DF677}">
      <dsp:nvSpPr>
        <dsp:cNvPr id="0" name=""/>
        <dsp:cNvSpPr/>
      </dsp:nvSpPr>
      <dsp:spPr>
        <a:xfrm rot="5400000">
          <a:off x="5419409" y="3730566"/>
          <a:ext cx="85947" cy="85947"/>
        </a:xfrm>
        <a:prstGeom prst="rightArrow">
          <a:avLst>
            <a:gd name="adj1" fmla="val 66700"/>
            <a:gd name="adj2" fmla="val 50000"/>
          </a:avLst>
        </a:prstGeom>
        <a:solidFill>
          <a:schemeClr val="accent3">
            <a:hueOff val="2940831"/>
            <a:satOff val="17651"/>
            <a:lumOff val="134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BC5EF1-998A-450F-873C-E61031624A91}">
      <dsp:nvSpPr>
        <dsp:cNvPr id="0" name=""/>
        <dsp:cNvSpPr/>
      </dsp:nvSpPr>
      <dsp:spPr>
        <a:xfrm>
          <a:off x="4480122" y="3859488"/>
          <a:ext cx="1964521" cy="726337"/>
        </a:xfrm>
        <a:prstGeom prst="roundRect">
          <a:avLst>
            <a:gd name="adj" fmla="val 10000"/>
          </a:avLst>
        </a:prstGeom>
        <a:solidFill>
          <a:schemeClr val="accent3">
            <a:tint val="40000"/>
            <a:alpha val="90000"/>
            <a:hueOff val="3610825"/>
            <a:satOff val="31932"/>
            <a:lumOff val="3782"/>
            <a:alphaOff val="0"/>
          </a:schemeClr>
        </a:solidFill>
        <a:ln w="19050" cap="flat" cmpd="sng" algn="ctr">
          <a:solidFill>
            <a:schemeClr val="accent3">
              <a:tint val="40000"/>
              <a:alpha val="90000"/>
              <a:hueOff val="3610825"/>
              <a:satOff val="31932"/>
              <a:lumOff val="37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Those that complete 7-day BP offered an appointment in EA with a pharmacist</a:t>
          </a:r>
        </a:p>
      </dsp:txBody>
      <dsp:txXfrm>
        <a:off x="4480122" y="3859488"/>
        <a:ext cx="1964521" cy="726337"/>
      </dsp:txXfrm>
    </dsp:sp>
    <dsp:sp modelId="{388B5ED6-C064-4930-994B-2F8F483D83E9}">
      <dsp:nvSpPr>
        <dsp:cNvPr id="0" name=""/>
        <dsp:cNvSpPr/>
      </dsp:nvSpPr>
      <dsp:spPr>
        <a:xfrm>
          <a:off x="6719677" y="266554"/>
          <a:ext cx="1964521" cy="726337"/>
        </a:xfrm>
        <a:prstGeom prst="roundRect">
          <a:avLst>
            <a:gd name="adj" fmla="val 1000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Travel Vaccinations</a:t>
          </a:r>
        </a:p>
      </dsp:txBody>
      <dsp:txXfrm>
        <a:off x="6719677" y="266554"/>
        <a:ext cx="1964521" cy="726337"/>
      </dsp:txXfrm>
    </dsp:sp>
    <dsp:sp modelId="{EDCD592A-89C5-4E0A-94A8-ED5D320D06DD}">
      <dsp:nvSpPr>
        <dsp:cNvPr id="0" name=""/>
        <dsp:cNvSpPr/>
      </dsp:nvSpPr>
      <dsp:spPr>
        <a:xfrm rot="5400000">
          <a:off x="7658963" y="1035866"/>
          <a:ext cx="85947" cy="85947"/>
        </a:xfrm>
        <a:prstGeom prst="rightArrow">
          <a:avLst>
            <a:gd name="adj1" fmla="val 66700"/>
            <a:gd name="adj2" fmla="val 50000"/>
          </a:avLst>
        </a:prstGeom>
        <a:solidFill>
          <a:schemeClr val="accent3">
            <a:hueOff val="3234914"/>
            <a:satOff val="19417"/>
            <a:lumOff val="147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2249C7-A280-44BC-ABF5-F6CD66581389}">
      <dsp:nvSpPr>
        <dsp:cNvPr id="0" name=""/>
        <dsp:cNvSpPr/>
      </dsp:nvSpPr>
      <dsp:spPr>
        <a:xfrm>
          <a:off x="6719677" y="1164788"/>
          <a:ext cx="1964521" cy="726337"/>
        </a:xfrm>
        <a:prstGeom prst="roundRect">
          <a:avLst>
            <a:gd name="adj" fmla="val 10000"/>
          </a:avLst>
        </a:prstGeom>
        <a:solidFill>
          <a:schemeClr val="accent3">
            <a:tint val="40000"/>
            <a:alpha val="90000"/>
            <a:hueOff val="3971907"/>
            <a:satOff val="35125"/>
            <a:lumOff val="4160"/>
            <a:alphaOff val="0"/>
          </a:schemeClr>
        </a:solidFill>
        <a:ln w="19050" cap="flat" cmpd="sng" algn="ctr">
          <a:solidFill>
            <a:schemeClr val="accent3">
              <a:tint val="40000"/>
              <a:alpha val="90000"/>
              <a:hueOff val="3971907"/>
              <a:satOff val="35125"/>
              <a:lumOff val="41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In addition to practice offer</a:t>
          </a:r>
        </a:p>
      </dsp:txBody>
      <dsp:txXfrm>
        <a:off x="6719677" y="1164788"/>
        <a:ext cx="1964521" cy="726337"/>
      </dsp:txXfrm>
    </dsp:sp>
    <dsp:sp modelId="{EDAF6FBB-EDAE-4656-9D10-B1660447F085}">
      <dsp:nvSpPr>
        <dsp:cNvPr id="0" name=""/>
        <dsp:cNvSpPr/>
      </dsp:nvSpPr>
      <dsp:spPr>
        <a:xfrm rot="5400000">
          <a:off x="7658963" y="1934099"/>
          <a:ext cx="85947" cy="85947"/>
        </a:xfrm>
        <a:prstGeom prst="rightArrow">
          <a:avLst>
            <a:gd name="adj1" fmla="val 66700"/>
            <a:gd name="adj2" fmla="val 50000"/>
          </a:avLst>
        </a:prstGeom>
        <a:solidFill>
          <a:schemeClr val="accent3">
            <a:hueOff val="3528997"/>
            <a:satOff val="21182"/>
            <a:lumOff val="161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B12992-B57D-4F7E-9EE9-EB251D8C8C43}">
      <dsp:nvSpPr>
        <dsp:cNvPr id="0" name=""/>
        <dsp:cNvSpPr/>
      </dsp:nvSpPr>
      <dsp:spPr>
        <a:xfrm>
          <a:off x="6719677" y="2063021"/>
          <a:ext cx="1964521" cy="726337"/>
        </a:xfrm>
        <a:prstGeom prst="roundRect">
          <a:avLst>
            <a:gd name="adj" fmla="val 10000"/>
          </a:avLst>
        </a:prstGeom>
        <a:solidFill>
          <a:schemeClr val="accent3">
            <a:tint val="40000"/>
            <a:alpha val="90000"/>
            <a:hueOff val="4332990"/>
            <a:satOff val="38319"/>
            <a:lumOff val="4539"/>
            <a:alphaOff val="0"/>
          </a:schemeClr>
        </a:solidFill>
        <a:ln w="19050" cap="flat" cmpd="sng" algn="ctr">
          <a:solidFill>
            <a:schemeClr val="accent3">
              <a:tint val="40000"/>
              <a:alpha val="90000"/>
              <a:hueOff val="4332990"/>
              <a:satOff val="38319"/>
              <a:lumOff val="45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Provide travel advice</a:t>
          </a:r>
        </a:p>
      </dsp:txBody>
      <dsp:txXfrm>
        <a:off x="6719677" y="2063021"/>
        <a:ext cx="1964521" cy="726337"/>
      </dsp:txXfrm>
    </dsp:sp>
    <dsp:sp modelId="{E84B581E-72E1-41A9-A323-834FB486F441}">
      <dsp:nvSpPr>
        <dsp:cNvPr id="0" name=""/>
        <dsp:cNvSpPr/>
      </dsp:nvSpPr>
      <dsp:spPr>
        <a:xfrm rot="5400000">
          <a:off x="7658963" y="2832333"/>
          <a:ext cx="85947" cy="85947"/>
        </a:xfrm>
        <a:prstGeom prst="rightArrow">
          <a:avLst>
            <a:gd name="adj1" fmla="val 66700"/>
            <a:gd name="adj2" fmla="val 50000"/>
          </a:avLst>
        </a:prstGeom>
        <a:solidFill>
          <a:schemeClr val="accent3">
            <a:hueOff val="3823080"/>
            <a:satOff val="22947"/>
            <a:lumOff val="174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D622A-5071-4465-93D5-331C0858B9AF}">
      <dsp:nvSpPr>
        <dsp:cNvPr id="0" name=""/>
        <dsp:cNvSpPr/>
      </dsp:nvSpPr>
      <dsp:spPr>
        <a:xfrm>
          <a:off x="6719677" y="2961254"/>
          <a:ext cx="1964521" cy="726337"/>
        </a:xfrm>
        <a:prstGeom prst="roundRect">
          <a:avLst>
            <a:gd name="adj" fmla="val 10000"/>
          </a:avLst>
        </a:prstGeom>
        <a:solidFill>
          <a:schemeClr val="accent3">
            <a:tint val="40000"/>
            <a:alpha val="90000"/>
            <a:hueOff val="4694073"/>
            <a:satOff val="41512"/>
            <a:lumOff val="4917"/>
            <a:alphaOff val="0"/>
          </a:schemeClr>
        </a:solidFill>
        <a:ln w="19050" cap="flat" cmpd="sng" algn="ctr">
          <a:solidFill>
            <a:schemeClr val="accent3">
              <a:tint val="40000"/>
              <a:alpha val="90000"/>
              <a:hueOff val="4694073"/>
              <a:satOff val="41512"/>
              <a:lumOff val="49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Administer NHS travel vaccinations (if required)</a:t>
          </a:r>
        </a:p>
      </dsp:txBody>
      <dsp:txXfrm>
        <a:off x="6719677" y="2961254"/>
        <a:ext cx="1964521" cy="726337"/>
      </dsp:txXfrm>
    </dsp:sp>
    <dsp:sp modelId="{C5316A0C-72EA-4C39-9AA7-D4534B5CEC81}">
      <dsp:nvSpPr>
        <dsp:cNvPr id="0" name=""/>
        <dsp:cNvSpPr/>
      </dsp:nvSpPr>
      <dsp:spPr>
        <a:xfrm rot="5400000">
          <a:off x="7658963" y="3730566"/>
          <a:ext cx="85947" cy="85947"/>
        </a:xfrm>
        <a:prstGeom prst="rightArrow">
          <a:avLst>
            <a:gd name="adj1" fmla="val 66700"/>
            <a:gd name="adj2" fmla="val 50000"/>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FD4796-B0BA-43A8-A8D5-34645F415695}">
      <dsp:nvSpPr>
        <dsp:cNvPr id="0" name=""/>
        <dsp:cNvSpPr/>
      </dsp:nvSpPr>
      <dsp:spPr>
        <a:xfrm>
          <a:off x="6719677" y="3859488"/>
          <a:ext cx="1964521" cy="726337"/>
        </a:xfrm>
        <a:prstGeom prst="roundRect">
          <a:avLst>
            <a:gd name="adj" fmla="val 10000"/>
          </a:avLst>
        </a:prstGeom>
        <a:solidFill>
          <a:schemeClr val="accent3">
            <a:tint val="40000"/>
            <a:alpha val="90000"/>
            <a:hueOff val="5055155"/>
            <a:satOff val="44705"/>
            <a:lumOff val="5295"/>
            <a:alphaOff val="0"/>
          </a:schemeClr>
        </a:solidFill>
        <a:ln w="19050" cap="flat" cmpd="sng" algn="ctr">
          <a:solidFill>
            <a:schemeClr val="accent3">
              <a:tint val="40000"/>
              <a:alpha val="90000"/>
              <a:hueOff val="5055155"/>
              <a:satOff val="44705"/>
              <a:lumOff val="5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If successful will look to expand to private travel vaccinations</a:t>
          </a:r>
        </a:p>
      </dsp:txBody>
      <dsp:txXfrm>
        <a:off x="6719677" y="3859488"/>
        <a:ext cx="1964521" cy="7263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6AF44-7998-41A1-8DBE-4234BC90FD01}">
      <dsp:nvSpPr>
        <dsp:cNvPr id="0" name=""/>
        <dsp:cNvSpPr/>
      </dsp:nvSpPr>
      <dsp:spPr>
        <a:xfrm>
          <a:off x="2524977" y="0"/>
          <a:ext cx="2684130" cy="2684130"/>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BMA vote results are in</a:t>
          </a:r>
        </a:p>
      </dsp:txBody>
      <dsp:txXfrm>
        <a:off x="3196010" y="1342065"/>
        <a:ext cx="1342065" cy="1342065"/>
      </dsp:txXfrm>
    </dsp:sp>
    <dsp:sp modelId="{D84E9536-698A-44B7-8CC1-61AD6137B914}">
      <dsp:nvSpPr>
        <dsp:cNvPr id="0" name=""/>
        <dsp:cNvSpPr/>
      </dsp:nvSpPr>
      <dsp:spPr>
        <a:xfrm>
          <a:off x="1182912" y="2684130"/>
          <a:ext cx="2684130" cy="2684130"/>
        </a:xfrm>
        <a:prstGeom prst="triangl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98.3% voted in favour</a:t>
          </a:r>
        </a:p>
      </dsp:txBody>
      <dsp:txXfrm>
        <a:off x="1853945" y="4026195"/>
        <a:ext cx="1342065" cy="1342065"/>
      </dsp:txXfrm>
    </dsp:sp>
    <dsp:sp modelId="{3D6B083E-79FD-4F24-9E7A-03A61352EC01}">
      <dsp:nvSpPr>
        <dsp:cNvPr id="0" name=""/>
        <dsp:cNvSpPr/>
      </dsp:nvSpPr>
      <dsp:spPr>
        <a:xfrm rot="10800000">
          <a:off x="2524977" y="2684130"/>
          <a:ext cx="2684130" cy="2684130"/>
        </a:xfrm>
        <a:prstGeom prst="triangl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Practices to implement as many as they wish</a:t>
          </a:r>
        </a:p>
      </dsp:txBody>
      <dsp:txXfrm rot="10800000">
        <a:off x="3196009" y="2684130"/>
        <a:ext cx="1342065" cy="1342065"/>
      </dsp:txXfrm>
    </dsp:sp>
    <dsp:sp modelId="{F5E39FB6-8174-489F-8A06-E74706CF4A64}">
      <dsp:nvSpPr>
        <dsp:cNvPr id="0" name=""/>
        <dsp:cNvSpPr/>
      </dsp:nvSpPr>
      <dsp:spPr>
        <a:xfrm>
          <a:off x="3867043" y="2684130"/>
          <a:ext cx="2684130" cy="2684130"/>
        </a:xfrm>
        <a:prstGeom prst="triangl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dirty="0"/>
            <a:t>List of 10 actions to choose from</a:t>
          </a:r>
        </a:p>
      </dsp:txBody>
      <dsp:txXfrm>
        <a:off x="4538076" y="4026195"/>
        <a:ext cx="1342065" cy="13420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A2EC-89C7-4FF6-B9CB-083053E10DDF}">
      <dsp:nvSpPr>
        <dsp:cNvPr id="0" name=""/>
        <dsp:cNvSpPr/>
      </dsp:nvSpPr>
      <dsp:spPr>
        <a:xfrm>
          <a:off x="30319" y="53619"/>
          <a:ext cx="1995957" cy="1490297"/>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Limit daily patient counts per clinician to the UEMO recommended safe level (25)</a:t>
          </a:r>
        </a:p>
      </dsp:txBody>
      <dsp:txXfrm>
        <a:off x="30319" y="53619"/>
        <a:ext cx="1995957" cy="1490297"/>
      </dsp:txXfrm>
    </dsp:sp>
    <dsp:sp modelId="{0B478C80-4386-4488-AF82-1DFD47D87D2A}">
      <dsp:nvSpPr>
        <dsp:cNvPr id="0" name=""/>
        <dsp:cNvSpPr/>
      </dsp:nvSpPr>
      <dsp:spPr>
        <a:xfrm>
          <a:off x="2223357" y="30470"/>
          <a:ext cx="1995957" cy="1490297"/>
        </a:xfrm>
        <a:prstGeom prst="rect">
          <a:avLst/>
        </a:prstGeom>
        <a:solidFill>
          <a:schemeClr val="accent1">
            <a:shade val="80000"/>
            <a:hueOff val="54560"/>
            <a:satOff val="-5689"/>
            <a:lumOff val="38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Will we divert patients to urgent care once daily capacity has been reached</a:t>
          </a:r>
        </a:p>
      </dsp:txBody>
      <dsp:txXfrm>
        <a:off x="2223357" y="30470"/>
        <a:ext cx="1995957" cy="1490297"/>
      </dsp:txXfrm>
    </dsp:sp>
    <dsp:sp modelId="{6FD7FF63-5B1E-44FD-A5F7-F45AA3E923B2}">
      <dsp:nvSpPr>
        <dsp:cNvPr id="0" name=""/>
        <dsp:cNvSpPr/>
      </dsp:nvSpPr>
      <dsp:spPr>
        <a:xfrm>
          <a:off x="4418910" y="30470"/>
          <a:ext cx="1995957" cy="1490297"/>
        </a:xfrm>
        <a:prstGeom prst="rect">
          <a:avLst/>
        </a:prstGeom>
        <a:solidFill>
          <a:schemeClr val="accent1">
            <a:shade val="80000"/>
            <a:hueOff val="109120"/>
            <a:satOff val="-11378"/>
            <a:lumOff val="76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Stop engaging with eRS A&amp;G pathways</a:t>
          </a:r>
        </a:p>
      </dsp:txBody>
      <dsp:txXfrm>
        <a:off x="4418910" y="30470"/>
        <a:ext cx="1995957" cy="1490297"/>
      </dsp:txXfrm>
    </dsp:sp>
    <dsp:sp modelId="{235BA5D7-B9D6-488B-99AC-351003DE9539}">
      <dsp:nvSpPr>
        <dsp:cNvPr id="0" name=""/>
        <dsp:cNvSpPr/>
      </dsp:nvSpPr>
      <dsp:spPr>
        <a:xfrm>
          <a:off x="6589174" y="30470"/>
          <a:ext cx="1995957" cy="1490297"/>
        </a:xfrm>
        <a:prstGeom prst="rect">
          <a:avLst/>
        </a:prstGeom>
        <a:solidFill>
          <a:schemeClr val="accent1">
            <a:shade val="80000"/>
            <a:hueOff val="163680"/>
            <a:satOff val="-17068"/>
            <a:lumOff val="114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Serve notice on any voluntary services that plug local commissioning gaps</a:t>
          </a:r>
        </a:p>
      </dsp:txBody>
      <dsp:txXfrm>
        <a:off x="6589174" y="30470"/>
        <a:ext cx="1995957" cy="1490297"/>
      </dsp:txXfrm>
    </dsp:sp>
    <dsp:sp modelId="{E9903DA1-C3A4-4F44-9FDA-6EBFB581C661}">
      <dsp:nvSpPr>
        <dsp:cNvPr id="0" name=""/>
        <dsp:cNvSpPr/>
      </dsp:nvSpPr>
      <dsp:spPr>
        <a:xfrm>
          <a:off x="30319" y="1743512"/>
          <a:ext cx="1995957" cy="1490297"/>
        </a:xfrm>
        <a:prstGeom prst="rect">
          <a:avLst/>
        </a:prstGeom>
        <a:solidFill>
          <a:schemeClr val="accent1">
            <a:shade val="80000"/>
            <a:hueOff val="218239"/>
            <a:satOff val="-22757"/>
            <a:lumOff val="152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Stop rationing referrals, investigations and admissions (refer etc when clinically appropriate, not use PRISM forms)</a:t>
          </a:r>
        </a:p>
      </dsp:txBody>
      <dsp:txXfrm>
        <a:off x="30319" y="1743512"/>
        <a:ext cx="1995957" cy="1490297"/>
      </dsp:txXfrm>
    </dsp:sp>
    <dsp:sp modelId="{C280EA1D-E06A-4CFC-8DE9-E723EB03DED2}">
      <dsp:nvSpPr>
        <dsp:cNvPr id="0" name=""/>
        <dsp:cNvSpPr/>
      </dsp:nvSpPr>
      <dsp:spPr>
        <a:xfrm>
          <a:off x="2225872" y="1743512"/>
          <a:ext cx="1995957" cy="1490297"/>
        </a:xfrm>
        <a:prstGeom prst="rect">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Switch off GP Connect Update Record functionality that permits data entry by third party providers</a:t>
          </a:r>
        </a:p>
      </dsp:txBody>
      <dsp:txXfrm>
        <a:off x="2225872" y="1743512"/>
        <a:ext cx="1995957" cy="1490297"/>
      </dsp:txXfrm>
    </dsp:sp>
    <dsp:sp modelId="{0B908D62-14E9-4868-B521-90FD26B25AFB}">
      <dsp:nvSpPr>
        <dsp:cNvPr id="0" name=""/>
        <dsp:cNvSpPr/>
      </dsp:nvSpPr>
      <dsp:spPr>
        <a:xfrm>
          <a:off x="4421425" y="1743512"/>
          <a:ext cx="1995957" cy="1490297"/>
        </a:xfrm>
        <a:prstGeom prst="rect">
          <a:avLst/>
        </a:prstGeom>
        <a:solidFill>
          <a:schemeClr val="accent1">
            <a:shade val="80000"/>
            <a:hueOff val="327359"/>
            <a:satOff val="-34135"/>
            <a:lumOff val="229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Withdraw permission for data sharing agreements that exclusively use data for secondary purposes (not direct care)</a:t>
          </a:r>
        </a:p>
      </dsp:txBody>
      <dsp:txXfrm>
        <a:off x="4421425" y="1743512"/>
        <a:ext cx="1995957" cy="1490297"/>
      </dsp:txXfrm>
    </dsp:sp>
    <dsp:sp modelId="{FF18C858-080A-41A9-B309-5862E85D232F}">
      <dsp:nvSpPr>
        <dsp:cNvPr id="0" name=""/>
        <dsp:cNvSpPr/>
      </dsp:nvSpPr>
      <dsp:spPr>
        <a:xfrm>
          <a:off x="6591689" y="1743512"/>
          <a:ext cx="1995957" cy="1490297"/>
        </a:xfrm>
        <a:prstGeom prst="rect">
          <a:avLst/>
        </a:prstGeom>
        <a:solidFill>
          <a:schemeClr val="accent1">
            <a:shade val="80000"/>
            <a:hueOff val="381919"/>
            <a:satOff val="-39824"/>
            <a:lumOff val="267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Freeze sign up to any new data sharing agreements or local system data sharing platforms</a:t>
          </a:r>
        </a:p>
      </dsp:txBody>
      <dsp:txXfrm>
        <a:off x="6591689" y="1743512"/>
        <a:ext cx="1995957" cy="1490297"/>
      </dsp:txXfrm>
    </dsp:sp>
    <dsp:sp modelId="{D21A029E-7FE5-4742-B93D-7998D6174F4E}">
      <dsp:nvSpPr>
        <dsp:cNvPr id="0" name=""/>
        <dsp:cNvSpPr/>
      </dsp:nvSpPr>
      <dsp:spPr>
        <a:xfrm>
          <a:off x="1128095" y="3433405"/>
          <a:ext cx="1995957" cy="1490297"/>
        </a:xfrm>
        <a:prstGeom prst="rect">
          <a:avLst/>
        </a:prstGeom>
        <a:solidFill>
          <a:schemeClr val="accent1">
            <a:shade val="80000"/>
            <a:hueOff val="436479"/>
            <a:satOff val="-45514"/>
            <a:lumOff val="305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Switch off Meds </a:t>
          </a:r>
          <a:r>
            <a:rPr lang="en-GB" sz="1300" kern="1200" dirty="0" err="1"/>
            <a:t>Opt</a:t>
          </a:r>
          <a:r>
            <a:rPr lang="en-GB" sz="1300" kern="1200" dirty="0"/>
            <a:t> software embedded by the local ICB for financial savings</a:t>
          </a:r>
        </a:p>
      </dsp:txBody>
      <dsp:txXfrm>
        <a:off x="1128095" y="3433405"/>
        <a:ext cx="1995957" cy="1490297"/>
      </dsp:txXfrm>
    </dsp:sp>
    <dsp:sp modelId="{4BA7A448-1283-44F7-8135-9BDCBC715CFE}">
      <dsp:nvSpPr>
        <dsp:cNvPr id="0" name=""/>
        <dsp:cNvSpPr/>
      </dsp:nvSpPr>
      <dsp:spPr>
        <a:xfrm>
          <a:off x="3323648" y="3433405"/>
          <a:ext cx="1995957" cy="1490297"/>
        </a:xfrm>
        <a:prstGeom prst="rect">
          <a:avLst/>
        </a:prstGeom>
        <a:solidFill>
          <a:schemeClr val="accent1">
            <a:shade val="80000"/>
            <a:hueOff val="491039"/>
            <a:satOff val="-51203"/>
            <a:lumOff val="3439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Defer signing declarations for completion for better digital telephony and simpler online requests (not share call volume data, online triage tools)</a:t>
          </a:r>
        </a:p>
      </dsp:txBody>
      <dsp:txXfrm>
        <a:off x="3323648" y="3433405"/>
        <a:ext cx="1995957" cy="1490297"/>
      </dsp:txXfrm>
    </dsp:sp>
    <dsp:sp modelId="{1BD2469C-3374-4265-87E0-AC86389E857E}">
      <dsp:nvSpPr>
        <dsp:cNvPr id="0" name=""/>
        <dsp:cNvSpPr/>
      </dsp:nvSpPr>
      <dsp:spPr>
        <a:xfrm>
          <a:off x="5519201" y="3433405"/>
          <a:ext cx="1995957" cy="1490297"/>
        </a:xfrm>
        <a:prstGeom prst="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Defer making any decisions to support local or national NHSE pilot programmes</a:t>
          </a:r>
        </a:p>
      </dsp:txBody>
      <dsp:txXfrm>
        <a:off x="5519201" y="3433405"/>
        <a:ext cx="1995957" cy="14902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795A8-57F4-448A-AD38-623190F084BD}">
      <dsp:nvSpPr>
        <dsp:cNvPr id="0" name=""/>
        <dsp:cNvSpPr/>
      </dsp:nvSpPr>
      <dsp:spPr>
        <a:xfrm>
          <a:off x="0" y="0"/>
          <a:ext cx="6398205" cy="90969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6% pay uplift for staff</a:t>
          </a:r>
        </a:p>
      </dsp:txBody>
      <dsp:txXfrm>
        <a:off x="0" y="0"/>
        <a:ext cx="5363426" cy="909695"/>
      </dsp:txXfrm>
    </dsp:sp>
    <dsp:sp modelId="{21999212-05F6-4485-A750-65CDE8A9DB98}">
      <dsp:nvSpPr>
        <dsp:cNvPr id="0" name=""/>
        <dsp:cNvSpPr/>
      </dsp:nvSpPr>
      <dsp:spPr>
        <a:xfrm>
          <a:off x="477788" y="1036042"/>
          <a:ext cx="6398205" cy="909695"/>
        </a:xfrm>
        <a:prstGeom prst="roundRect">
          <a:avLst>
            <a:gd name="adj" fmla="val 10000"/>
          </a:avLst>
        </a:prstGeom>
        <a:solidFill>
          <a:schemeClr val="accent3">
            <a:hueOff val="1029291"/>
            <a:satOff val="6178"/>
            <a:lumOff val="47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SFE being updated</a:t>
          </a:r>
        </a:p>
      </dsp:txBody>
      <dsp:txXfrm>
        <a:off x="477788" y="1036042"/>
        <a:ext cx="5329115" cy="909695"/>
      </dsp:txXfrm>
    </dsp:sp>
    <dsp:sp modelId="{179CBEA0-428A-484F-B77A-7C9F7AFD642D}">
      <dsp:nvSpPr>
        <dsp:cNvPr id="0" name=""/>
        <dsp:cNvSpPr/>
      </dsp:nvSpPr>
      <dsp:spPr>
        <a:xfrm>
          <a:off x="955576" y="2072084"/>
          <a:ext cx="6398205" cy="909695"/>
        </a:xfrm>
        <a:prstGeom prst="roundRect">
          <a:avLst>
            <a:gd name="adj" fmla="val 10000"/>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Newly qualified GPs added to ARRS</a:t>
          </a:r>
        </a:p>
      </dsp:txBody>
      <dsp:txXfrm>
        <a:off x="955576" y="2072084"/>
        <a:ext cx="5329115" cy="909695"/>
      </dsp:txXfrm>
    </dsp:sp>
    <dsp:sp modelId="{6B5180C0-4542-4F59-9DE1-A30D1A0109AF}">
      <dsp:nvSpPr>
        <dsp:cNvPr id="0" name=""/>
        <dsp:cNvSpPr/>
      </dsp:nvSpPr>
      <dsp:spPr>
        <a:xfrm>
          <a:off x="1433364" y="3108126"/>
          <a:ext cx="6398205" cy="909695"/>
        </a:xfrm>
        <a:prstGeom prst="roundRect">
          <a:avLst>
            <a:gd name="adj" fmla="val 10000"/>
          </a:avLst>
        </a:prstGeom>
        <a:solidFill>
          <a:schemeClr val="accent3">
            <a:hueOff val="3087872"/>
            <a:satOff val="18534"/>
            <a:lumOff val="1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Money to be ringfenced</a:t>
          </a:r>
        </a:p>
      </dsp:txBody>
      <dsp:txXfrm>
        <a:off x="1433364" y="3108126"/>
        <a:ext cx="5329115" cy="909695"/>
      </dsp:txXfrm>
    </dsp:sp>
    <dsp:sp modelId="{87B153D9-C97E-448B-89E2-65A5A10188C6}">
      <dsp:nvSpPr>
        <dsp:cNvPr id="0" name=""/>
        <dsp:cNvSpPr/>
      </dsp:nvSpPr>
      <dsp:spPr>
        <a:xfrm>
          <a:off x="1911152" y="4144169"/>
          <a:ext cx="6398205" cy="909695"/>
        </a:xfrm>
        <a:prstGeom prst="roundRect">
          <a:avLst>
            <a:gd name="adj" fmla="val 1000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Revised DES specification due out</a:t>
          </a:r>
        </a:p>
      </dsp:txBody>
      <dsp:txXfrm>
        <a:off x="1911152" y="4144169"/>
        <a:ext cx="5329115" cy="909695"/>
      </dsp:txXfrm>
    </dsp:sp>
    <dsp:sp modelId="{94627F60-F036-4269-8541-C1AF01234050}">
      <dsp:nvSpPr>
        <dsp:cNvPr id="0" name=""/>
        <dsp:cNvSpPr/>
      </dsp:nvSpPr>
      <dsp:spPr>
        <a:xfrm>
          <a:off x="5806903" y="664583"/>
          <a:ext cx="591302" cy="591302"/>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806903" y="664583"/>
        <a:ext cx="591302" cy="591302"/>
      </dsp:txXfrm>
    </dsp:sp>
    <dsp:sp modelId="{90E5C2CD-EFE4-4BB2-96AF-2EBAB3624F14}">
      <dsp:nvSpPr>
        <dsp:cNvPr id="0" name=""/>
        <dsp:cNvSpPr/>
      </dsp:nvSpPr>
      <dsp:spPr>
        <a:xfrm>
          <a:off x="6284691" y="1700625"/>
          <a:ext cx="591302" cy="591302"/>
        </a:xfrm>
        <a:prstGeom prst="downArrow">
          <a:avLst>
            <a:gd name="adj1" fmla="val 55000"/>
            <a:gd name="adj2" fmla="val 45000"/>
          </a:avLst>
        </a:prstGeom>
        <a:solidFill>
          <a:schemeClr val="accent3">
            <a:tint val="40000"/>
            <a:alpha val="90000"/>
            <a:hueOff val="1685052"/>
            <a:satOff val="14902"/>
            <a:lumOff val="1765"/>
            <a:alphaOff val="0"/>
          </a:schemeClr>
        </a:solidFill>
        <a:ln w="19050" cap="flat" cmpd="sng" algn="ctr">
          <a:solidFill>
            <a:schemeClr val="accent3">
              <a:tint val="40000"/>
              <a:alpha val="90000"/>
              <a:hueOff val="1685052"/>
              <a:satOff val="14902"/>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6284691" y="1700625"/>
        <a:ext cx="591302" cy="591302"/>
      </dsp:txXfrm>
    </dsp:sp>
    <dsp:sp modelId="{5944C246-CA14-40D6-AA03-5363E94EB8F1}">
      <dsp:nvSpPr>
        <dsp:cNvPr id="0" name=""/>
        <dsp:cNvSpPr/>
      </dsp:nvSpPr>
      <dsp:spPr>
        <a:xfrm>
          <a:off x="6762479" y="2721506"/>
          <a:ext cx="591302" cy="591302"/>
        </a:xfrm>
        <a:prstGeom prst="downArrow">
          <a:avLst>
            <a:gd name="adj1" fmla="val 55000"/>
            <a:gd name="adj2" fmla="val 45000"/>
          </a:avLst>
        </a:prstGeom>
        <a:solidFill>
          <a:schemeClr val="accent3">
            <a:tint val="40000"/>
            <a:alpha val="90000"/>
            <a:hueOff val="3370104"/>
            <a:satOff val="29803"/>
            <a:lumOff val="3530"/>
            <a:alphaOff val="0"/>
          </a:schemeClr>
        </a:solidFill>
        <a:ln w="19050" cap="flat" cmpd="sng" algn="ctr">
          <a:solidFill>
            <a:schemeClr val="accent3">
              <a:tint val="40000"/>
              <a:alpha val="90000"/>
              <a:hueOff val="3370104"/>
              <a:satOff val="29803"/>
              <a:lumOff val="3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6762479" y="2721506"/>
        <a:ext cx="591302" cy="591302"/>
      </dsp:txXfrm>
    </dsp:sp>
    <dsp:sp modelId="{528C2BF1-3A8F-473B-BE02-C20F46B18CF6}">
      <dsp:nvSpPr>
        <dsp:cNvPr id="0" name=""/>
        <dsp:cNvSpPr/>
      </dsp:nvSpPr>
      <dsp:spPr>
        <a:xfrm>
          <a:off x="7240267" y="3767656"/>
          <a:ext cx="591302" cy="591302"/>
        </a:xfrm>
        <a:prstGeom prst="downArrow">
          <a:avLst>
            <a:gd name="adj1" fmla="val 55000"/>
            <a:gd name="adj2" fmla="val 45000"/>
          </a:avLst>
        </a:prstGeom>
        <a:solidFill>
          <a:schemeClr val="accent3">
            <a:tint val="40000"/>
            <a:alpha val="90000"/>
            <a:hueOff val="5055155"/>
            <a:satOff val="44705"/>
            <a:lumOff val="5295"/>
            <a:alphaOff val="0"/>
          </a:schemeClr>
        </a:solidFill>
        <a:ln w="19050" cap="flat" cmpd="sng" algn="ctr">
          <a:solidFill>
            <a:schemeClr val="accent3">
              <a:tint val="40000"/>
              <a:alpha val="90000"/>
              <a:hueOff val="5055155"/>
              <a:satOff val="44705"/>
              <a:lumOff val="5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7240267" y="3767656"/>
        <a:ext cx="591302" cy="59130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8.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888"/>
          </a:xfrm>
          <a:prstGeom prst="rect">
            <a:avLst/>
          </a:prstGeom>
        </p:spPr>
        <p:txBody>
          <a:bodyPr vert="horz" lIns="91440" tIns="45720" rIns="91440" bIns="45720" rtlCol="0"/>
          <a:lstStyle>
            <a:lvl1pPr algn="r">
              <a:defRPr sz="1200"/>
            </a:lvl1pPr>
          </a:lstStyle>
          <a:p>
            <a:fld id="{E8F10F35-9A88-466B-B389-0DCE1F2FCDED}" type="datetimeFigureOut">
              <a:rPr lang="en-GB" smtClean="0"/>
              <a:pPr/>
              <a:t>28/08/2024</a:t>
            </a:fld>
            <a:endParaRPr lang="en-GB"/>
          </a:p>
        </p:txBody>
      </p:sp>
      <p:sp>
        <p:nvSpPr>
          <p:cNvPr id="4" name="Footer Placeholder 3"/>
          <p:cNvSpPr>
            <a:spLocks noGrp="1"/>
          </p:cNvSpPr>
          <p:nvPr>
            <p:ph type="ftr" sz="quarter" idx="2"/>
          </p:nvPr>
        </p:nvSpPr>
        <p:spPr>
          <a:xfrm>
            <a:off x="0" y="9428164"/>
            <a:ext cx="2945659"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164"/>
            <a:ext cx="2945659" cy="496887"/>
          </a:xfrm>
          <a:prstGeom prst="rect">
            <a:avLst/>
          </a:prstGeom>
        </p:spPr>
        <p:txBody>
          <a:bodyPr vert="horz" lIns="91440" tIns="45720" rIns="91440" bIns="45720" rtlCol="0" anchor="b"/>
          <a:lstStyle>
            <a:lvl1pPr algn="r">
              <a:defRPr sz="1200"/>
            </a:lvl1pPr>
          </a:lstStyle>
          <a:p>
            <a:fld id="{651BCBD4-4253-497B-9C12-B418808F9B9A}" type="slidenum">
              <a:rPr lang="en-GB" smtClean="0"/>
              <a:pPr/>
              <a:t>‹#›</a:t>
            </a:fld>
            <a:endParaRPr lang="en-GB"/>
          </a:p>
        </p:txBody>
      </p:sp>
    </p:spTree>
    <p:extLst>
      <p:ext uri="{BB962C8B-B14F-4D97-AF65-F5344CB8AC3E}">
        <p14:creationId xmlns:p14="http://schemas.microsoft.com/office/powerpoint/2010/main" val="4141576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169EAB-6D6E-4F3F-8D42-3C8F6505EA31}" type="datetimeFigureOut">
              <a:rPr lang="en-GB" smtClean="0"/>
              <a:pPr/>
              <a:t>28/08/2024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1CD6BC-E103-4867-96ED-1D9B881BCB11}" type="slidenum">
              <a:rPr lang="en-GB" smtClean="0"/>
              <a:pPr/>
              <a:t>‹#›</a:t>
            </a:fld>
            <a:endParaRPr lang="en-GB"/>
          </a:p>
        </p:txBody>
      </p:sp>
    </p:spTree>
    <p:extLst>
      <p:ext uri="{BB962C8B-B14F-4D97-AF65-F5344CB8AC3E}">
        <p14:creationId xmlns:p14="http://schemas.microsoft.com/office/powerpoint/2010/main" val="115100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736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10</a:t>
            </a:fld>
            <a:endParaRPr lang="en-GB"/>
          </a:p>
        </p:txBody>
      </p:sp>
    </p:spTree>
    <p:extLst>
      <p:ext uri="{BB962C8B-B14F-4D97-AF65-F5344CB8AC3E}">
        <p14:creationId xmlns:p14="http://schemas.microsoft.com/office/powerpoint/2010/main" val="84904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11</a:t>
            </a:fld>
            <a:endParaRPr lang="en-GB"/>
          </a:p>
        </p:txBody>
      </p:sp>
    </p:spTree>
    <p:extLst>
      <p:ext uri="{BB962C8B-B14F-4D97-AF65-F5344CB8AC3E}">
        <p14:creationId xmlns:p14="http://schemas.microsoft.com/office/powerpoint/2010/main" val="190334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12</a:t>
            </a:fld>
            <a:endParaRPr lang="en-GB"/>
          </a:p>
        </p:txBody>
      </p:sp>
    </p:spTree>
    <p:extLst>
      <p:ext uri="{BB962C8B-B14F-4D97-AF65-F5344CB8AC3E}">
        <p14:creationId xmlns:p14="http://schemas.microsoft.com/office/powerpoint/2010/main" val="4097363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13</a:t>
            </a:fld>
            <a:endParaRPr lang="en-GB"/>
          </a:p>
        </p:txBody>
      </p:sp>
    </p:spTree>
    <p:extLst>
      <p:ext uri="{BB962C8B-B14F-4D97-AF65-F5344CB8AC3E}">
        <p14:creationId xmlns:p14="http://schemas.microsoft.com/office/powerpoint/2010/main" val="199055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871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947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772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671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918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77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2</a:t>
            </a:fld>
            <a:endParaRPr lang="en-GB"/>
          </a:p>
        </p:txBody>
      </p:sp>
    </p:spTree>
    <p:extLst>
      <p:ext uri="{BB962C8B-B14F-4D97-AF65-F5344CB8AC3E}">
        <p14:creationId xmlns:p14="http://schemas.microsoft.com/office/powerpoint/2010/main" val="40295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395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023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4028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9047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4491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25</a:t>
            </a:fld>
            <a:endParaRPr lang="en-GB"/>
          </a:p>
        </p:txBody>
      </p:sp>
    </p:spTree>
    <p:extLst>
      <p:ext uri="{BB962C8B-B14F-4D97-AF65-F5344CB8AC3E}">
        <p14:creationId xmlns:p14="http://schemas.microsoft.com/office/powerpoint/2010/main" val="333499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3</a:t>
            </a:fld>
            <a:endParaRPr lang="en-GB"/>
          </a:p>
        </p:txBody>
      </p:sp>
    </p:spTree>
    <p:extLst>
      <p:ext uri="{BB962C8B-B14F-4D97-AF65-F5344CB8AC3E}">
        <p14:creationId xmlns:p14="http://schemas.microsoft.com/office/powerpoint/2010/main" val="255961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4</a:t>
            </a:fld>
            <a:endParaRPr lang="en-GB"/>
          </a:p>
        </p:txBody>
      </p:sp>
    </p:spTree>
    <p:extLst>
      <p:ext uri="{BB962C8B-B14F-4D97-AF65-F5344CB8AC3E}">
        <p14:creationId xmlns:p14="http://schemas.microsoft.com/office/powerpoint/2010/main" val="17713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5</a:t>
            </a:fld>
            <a:endParaRPr lang="en-GB"/>
          </a:p>
        </p:txBody>
      </p:sp>
    </p:spTree>
    <p:extLst>
      <p:ext uri="{BB962C8B-B14F-4D97-AF65-F5344CB8AC3E}">
        <p14:creationId xmlns:p14="http://schemas.microsoft.com/office/powerpoint/2010/main" val="27031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6</a:t>
            </a:fld>
            <a:endParaRPr lang="en-GB"/>
          </a:p>
        </p:txBody>
      </p:sp>
    </p:spTree>
    <p:extLst>
      <p:ext uri="{BB962C8B-B14F-4D97-AF65-F5344CB8AC3E}">
        <p14:creationId xmlns:p14="http://schemas.microsoft.com/office/powerpoint/2010/main" val="312684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52D776-7AA5-4291-9955-E83C9E51CF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777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8</a:t>
            </a:fld>
            <a:endParaRPr lang="en-GB"/>
          </a:p>
        </p:txBody>
      </p:sp>
    </p:spTree>
    <p:extLst>
      <p:ext uri="{BB962C8B-B14F-4D97-AF65-F5344CB8AC3E}">
        <p14:creationId xmlns:p14="http://schemas.microsoft.com/office/powerpoint/2010/main" val="246720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2D776-7AA5-4291-9955-E83C9E51CFC1}" type="slidenum">
              <a:rPr lang="en-GB" smtClean="0"/>
              <a:pPr/>
              <a:t>9</a:t>
            </a:fld>
            <a:endParaRPr lang="en-GB"/>
          </a:p>
        </p:txBody>
      </p:sp>
    </p:spTree>
    <p:extLst>
      <p:ext uri="{BB962C8B-B14F-4D97-AF65-F5344CB8AC3E}">
        <p14:creationId xmlns:p14="http://schemas.microsoft.com/office/powerpoint/2010/main" val="40973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B24A-C54A-C6B2-9922-506B65FD07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75ACA6C-FF78-0969-1CD0-CC91BB20FD8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5C4698-02CD-BDD1-0BE7-E925DFFAB4E2}"/>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682B2BBA-DD1D-68DB-A704-CBDDA2F8DE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978708-9252-0049-BA8C-2FFFF074E413}"/>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212306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CA04-19B6-05FD-2E70-582044261B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790198-033C-9147-8AE7-63357C5FC5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D8AE0D-B79A-F99F-3D2D-FF5F1BA9FAA9}"/>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BF34FB60-BDC7-4AE3-9962-6DC9F58DCE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EE7468-698A-C228-EC70-C4F41FBA131E}"/>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248168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11527-1EB9-5E43-01E9-4A517FB85FD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5BA334-39B2-49EB-DF00-4A25C646203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340BF-F98A-572A-7FF4-BD54DFE22790}"/>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63DBD9B7-F975-A26A-C8D8-53C868A234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D0C37-BB72-3ECC-9928-FE189DC96E37}"/>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3720073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B24A-C54A-C6B2-9922-506B65FD07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75ACA6C-FF78-0969-1CD0-CC91BB20FD8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5C4698-02CD-BDD1-0BE7-E925DFFAB4E2}"/>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682B2BBA-DD1D-68DB-A704-CBDDA2F8DE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978708-9252-0049-BA8C-2FFFF074E413}"/>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4029193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553D-CE79-933D-CA26-E380B85ED8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EAF59F-9D8D-DE2D-8C7B-65597780D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495A07-D9E0-05D8-10C9-3181376E0638}"/>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7C9073B1-C512-FFD7-F108-5C5344430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EAF98-4C61-BB76-0D22-C7A271D312F3}"/>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195419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8E44-B43B-7765-F46D-48FA5668A6C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B4B3F1-51E2-C5AF-6662-7E78733BD7A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6ED2F9-C10F-B7AA-70CE-5C8B123C1762}"/>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37A9E28B-A321-D411-EBB1-52E0AD5B18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8AB79-E9D3-B2B6-A4B4-D47FDA2E1CD8}"/>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345353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6A5B-6E03-2BDA-63E1-1BADD2705B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F58932-7234-A017-A7A3-5DDCCE92658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695992-1583-A1B6-8688-9545FF14FEC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93E3DF-D1FC-8AE0-F8AB-0D9A626FC8F9}"/>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6" name="Footer Placeholder 5">
            <a:extLst>
              <a:ext uri="{FF2B5EF4-FFF2-40B4-BE49-F238E27FC236}">
                <a16:creationId xmlns:a16="http://schemas.microsoft.com/office/drawing/2014/main" id="{6F5F46FA-5D37-842F-6295-CCE4DA186A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950FB6-536F-BD46-D379-B520E6E805B2}"/>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3977925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F290-A1A5-A1C5-1A0E-C00A950D6FF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5E0AA2-F4E4-7FC3-BE18-8EEA0B7717C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821B8C2-AA7F-C6AA-7EF0-87DDB448ECC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15627B-5337-DF69-3AF0-B3B8800B01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760FC-24FB-F758-2882-E1E747C6235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5B1C80-CE72-F4A7-6FF0-55BC93B817FD}"/>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8" name="Footer Placeholder 7">
            <a:extLst>
              <a:ext uri="{FF2B5EF4-FFF2-40B4-BE49-F238E27FC236}">
                <a16:creationId xmlns:a16="http://schemas.microsoft.com/office/drawing/2014/main" id="{966E06DC-9720-EA92-2F4C-E148A95D1A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70F772-2F08-36DC-B222-E323D6181A87}"/>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2729966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652E-F4CB-1380-2421-51301AC5C6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34C2EB-F8CB-6A3E-7907-F418D72CF8B1}"/>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4" name="Footer Placeholder 3">
            <a:extLst>
              <a:ext uri="{FF2B5EF4-FFF2-40B4-BE49-F238E27FC236}">
                <a16:creationId xmlns:a16="http://schemas.microsoft.com/office/drawing/2014/main" id="{3AFE0C5C-14E0-F611-42B6-0EBC7E7FF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F52012-03E0-8305-3AD1-7C2BCC1F0128}"/>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1521489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9C46C-CF38-0DCF-79E8-07F48BF4B017}"/>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3" name="Footer Placeholder 2">
            <a:extLst>
              <a:ext uri="{FF2B5EF4-FFF2-40B4-BE49-F238E27FC236}">
                <a16:creationId xmlns:a16="http://schemas.microsoft.com/office/drawing/2014/main" id="{286F292E-5A7A-36FC-F420-329BDF43A9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D50CD-6D2B-210C-5B41-594D0B63CC0A}"/>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2495517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E69D-2587-B1E2-A257-ED196946BE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A74FD-35E4-66D1-9B1C-39BF8602E6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948016-C9BE-2126-4634-20F9B06525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F300C1-E189-9C6C-CA84-48D050F8ED40}"/>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6" name="Footer Placeholder 5">
            <a:extLst>
              <a:ext uri="{FF2B5EF4-FFF2-40B4-BE49-F238E27FC236}">
                <a16:creationId xmlns:a16="http://schemas.microsoft.com/office/drawing/2014/main" id="{89419BE3-FD1C-853E-D5C8-2BC5DC3D48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53F19-1CF0-73AF-ED9C-2A02924F4508}"/>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59476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553D-CE79-933D-CA26-E380B85ED8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EAF59F-9D8D-DE2D-8C7B-65597780D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495A07-D9E0-05D8-10C9-3181376E0638}"/>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7C9073B1-C512-FFD7-F108-5C5344430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EAF98-4C61-BB76-0D22-C7A271D312F3}"/>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1168400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523D-7276-5B26-EA58-552B96F281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DEC1F9-8CC0-35F1-CF16-78A2F3C0FE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38A58BF6-76C3-576E-8F68-949803C488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B006C5-53C4-2256-C4F9-63336CE30817}"/>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6" name="Footer Placeholder 5">
            <a:extLst>
              <a:ext uri="{FF2B5EF4-FFF2-40B4-BE49-F238E27FC236}">
                <a16:creationId xmlns:a16="http://schemas.microsoft.com/office/drawing/2014/main" id="{8885D12F-7219-F80F-4459-25C6A2214D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839B3F-45DF-F72F-B3F5-D6E90522423B}"/>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27769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CA04-19B6-05FD-2E70-582044261B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790198-033C-9147-8AE7-63357C5FC5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D8AE0D-B79A-F99F-3D2D-FF5F1BA9FAA9}"/>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BF34FB60-BDC7-4AE3-9962-6DC9F58DCE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EE7468-698A-C228-EC70-C4F41FBA131E}"/>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243503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11527-1EB9-5E43-01E9-4A517FB85FD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5BA334-39B2-49EB-DF00-4A25C646203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340BF-F98A-572A-7FF4-BD54DFE22790}"/>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63DBD9B7-F975-A26A-C8D8-53C868A234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D0C37-BB72-3ECC-9928-FE189DC96E37}"/>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92422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3610821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50555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3812473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167732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197921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1379112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143823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8E44-B43B-7765-F46D-48FA5668A6C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B4B3F1-51E2-C5AF-6662-7E78733BD7A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6ED2F9-C10F-B7AA-70CE-5C8B123C1762}"/>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37A9E28B-A321-D411-EBB1-52E0AD5B18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8AB79-E9D3-B2B6-A4B4-D47FDA2E1CD8}"/>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2440403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1525519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545476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52481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95DF45-2105-4A1E-A71C-D006D96C8138}" type="datetimeFigureOut">
              <a:rPr lang="en-GB" smtClean="0"/>
              <a:pPr/>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5161E-47CE-49EF-94AD-ACCAD2EC25C4}" type="slidenum">
              <a:rPr lang="en-GB" smtClean="0"/>
              <a:pPr/>
              <a:t>‹#›</a:t>
            </a:fld>
            <a:endParaRPr lang="en-GB"/>
          </a:p>
        </p:txBody>
      </p:sp>
    </p:spTree>
    <p:extLst>
      <p:ext uri="{BB962C8B-B14F-4D97-AF65-F5344CB8AC3E}">
        <p14:creationId xmlns:p14="http://schemas.microsoft.com/office/powerpoint/2010/main" val="263159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6A5B-6E03-2BDA-63E1-1BADD2705B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F58932-7234-A017-A7A3-5DDCCE92658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695992-1583-A1B6-8688-9545FF14FEC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93E3DF-D1FC-8AE0-F8AB-0D9A626FC8F9}"/>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6" name="Footer Placeholder 5">
            <a:extLst>
              <a:ext uri="{FF2B5EF4-FFF2-40B4-BE49-F238E27FC236}">
                <a16:creationId xmlns:a16="http://schemas.microsoft.com/office/drawing/2014/main" id="{6F5F46FA-5D37-842F-6295-CCE4DA186A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950FB6-536F-BD46-D379-B520E6E805B2}"/>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284530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F290-A1A5-A1C5-1A0E-C00A950D6FF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5E0AA2-F4E4-7FC3-BE18-8EEA0B7717C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821B8C2-AA7F-C6AA-7EF0-87DDB448ECC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15627B-5337-DF69-3AF0-B3B8800B01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760FC-24FB-F758-2882-E1E747C6235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5B1C80-CE72-F4A7-6FF0-55BC93B817FD}"/>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8" name="Footer Placeholder 7">
            <a:extLst>
              <a:ext uri="{FF2B5EF4-FFF2-40B4-BE49-F238E27FC236}">
                <a16:creationId xmlns:a16="http://schemas.microsoft.com/office/drawing/2014/main" id="{966E06DC-9720-EA92-2F4C-E148A95D1A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70F772-2F08-36DC-B222-E323D6181A87}"/>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59424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652E-F4CB-1380-2421-51301AC5C6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34C2EB-F8CB-6A3E-7907-F418D72CF8B1}"/>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4" name="Footer Placeholder 3">
            <a:extLst>
              <a:ext uri="{FF2B5EF4-FFF2-40B4-BE49-F238E27FC236}">
                <a16:creationId xmlns:a16="http://schemas.microsoft.com/office/drawing/2014/main" id="{3AFE0C5C-14E0-F611-42B6-0EBC7E7FF6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F52012-03E0-8305-3AD1-7C2BCC1F0128}"/>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235305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9C46C-CF38-0DCF-79E8-07F48BF4B017}"/>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3" name="Footer Placeholder 2">
            <a:extLst>
              <a:ext uri="{FF2B5EF4-FFF2-40B4-BE49-F238E27FC236}">
                <a16:creationId xmlns:a16="http://schemas.microsoft.com/office/drawing/2014/main" id="{286F292E-5A7A-36FC-F420-329BDF43A9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D50CD-6D2B-210C-5B41-594D0B63CC0A}"/>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35577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E69D-2587-B1E2-A257-ED196946BE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A74FD-35E4-66D1-9B1C-39BF8602E6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948016-C9BE-2126-4634-20F9B06525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F300C1-E189-9C6C-CA84-48D050F8ED40}"/>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6" name="Footer Placeholder 5">
            <a:extLst>
              <a:ext uri="{FF2B5EF4-FFF2-40B4-BE49-F238E27FC236}">
                <a16:creationId xmlns:a16="http://schemas.microsoft.com/office/drawing/2014/main" id="{89419BE3-FD1C-853E-D5C8-2BC5DC3D48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53F19-1CF0-73AF-ED9C-2A02924F4508}"/>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88760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523D-7276-5B26-EA58-552B96F281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DEC1F9-8CC0-35F1-CF16-78A2F3C0FE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38A58BF6-76C3-576E-8F68-949803C488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B006C5-53C4-2256-C4F9-63336CE30817}"/>
              </a:ext>
            </a:extLst>
          </p:cNvPr>
          <p:cNvSpPr>
            <a:spLocks noGrp="1"/>
          </p:cNvSpPr>
          <p:nvPr>
            <p:ph type="dt" sz="half" idx="10"/>
          </p:nvPr>
        </p:nvSpPr>
        <p:spPr/>
        <p:txBody>
          <a:bodyPr/>
          <a:lstStyle/>
          <a:p>
            <a:fld id="{E5B0E711-4AE7-42A7-B39A-2DB7817E75F6}" type="datetimeFigureOut">
              <a:rPr lang="en-GB" smtClean="0"/>
              <a:pPr/>
              <a:t>28/08/2024</a:t>
            </a:fld>
            <a:endParaRPr lang="en-GB"/>
          </a:p>
        </p:txBody>
      </p:sp>
      <p:sp>
        <p:nvSpPr>
          <p:cNvPr id="6" name="Footer Placeholder 5">
            <a:extLst>
              <a:ext uri="{FF2B5EF4-FFF2-40B4-BE49-F238E27FC236}">
                <a16:creationId xmlns:a16="http://schemas.microsoft.com/office/drawing/2014/main" id="{8885D12F-7219-F80F-4459-25C6A2214D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839B3F-45DF-F72F-B3F5-D6E90522423B}"/>
              </a:ext>
            </a:extLst>
          </p:cNvPr>
          <p:cNvSpPr>
            <a:spLocks noGrp="1"/>
          </p:cNvSpPr>
          <p:nvPr>
            <p:ph type="sldNum" sz="quarter" idx="12"/>
          </p:nvPr>
        </p:nvSpPr>
        <p:spPr/>
        <p:txBody>
          <a:bodyPr/>
          <a:lstStyle/>
          <a:p>
            <a:fld id="{A585B5BE-C1E6-4202-9071-AEA67F7185A8}" type="slidenum">
              <a:rPr lang="en-GB" smtClean="0"/>
              <a:pPr/>
              <a:t>‹#›</a:t>
            </a:fld>
            <a:endParaRPr lang="en-GB"/>
          </a:p>
        </p:txBody>
      </p:sp>
    </p:spTree>
    <p:extLst>
      <p:ext uri="{BB962C8B-B14F-4D97-AF65-F5344CB8AC3E}">
        <p14:creationId xmlns:p14="http://schemas.microsoft.com/office/powerpoint/2010/main" val="84612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464B1A-B5EE-A408-74C5-F2FD012780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A04E50-96CE-19A3-63E9-448972E94B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34FDB-D8E2-B71C-4DC8-7696B77E50F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324FAED6-EB0B-7F0D-5E57-7328A42DD7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E071C0A-E52E-9690-0C97-986E25E777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A585B5BE-C1E6-4202-9071-AEA67F7185A8}" type="slidenum">
              <a:rPr lang="en-GB" smtClean="0"/>
              <a:pPr/>
              <a:t>‹#›</a:t>
            </a:fld>
            <a:endParaRPr lang="en-GB"/>
          </a:p>
        </p:txBody>
      </p:sp>
    </p:spTree>
    <p:extLst>
      <p:ext uri="{BB962C8B-B14F-4D97-AF65-F5344CB8AC3E}">
        <p14:creationId xmlns:p14="http://schemas.microsoft.com/office/powerpoint/2010/main" val="37633704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464B1A-B5EE-A408-74C5-F2FD012780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A04E50-96CE-19A3-63E9-448972E94B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34FDB-D8E2-B71C-4DC8-7696B77E50F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E5B0E711-4AE7-42A7-B39A-2DB7817E75F6}" type="datetimeFigureOut">
              <a:rPr lang="en-GB" smtClean="0"/>
              <a:pPr/>
              <a:t>28/08/2024</a:t>
            </a:fld>
            <a:endParaRPr lang="en-GB"/>
          </a:p>
        </p:txBody>
      </p:sp>
      <p:sp>
        <p:nvSpPr>
          <p:cNvPr id="5" name="Footer Placeholder 4">
            <a:extLst>
              <a:ext uri="{FF2B5EF4-FFF2-40B4-BE49-F238E27FC236}">
                <a16:creationId xmlns:a16="http://schemas.microsoft.com/office/drawing/2014/main" id="{324FAED6-EB0B-7F0D-5E57-7328A42DD7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E071C0A-E52E-9690-0C97-986E25E777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A585B5BE-C1E6-4202-9071-AEA67F7185A8}" type="slidenum">
              <a:rPr lang="en-GB" smtClean="0"/>
              <a:pPr/>
              <a:t>‹#›</a:t>
            </a:fld>
            <a:endParaRPr lang="en-GB"/>
          </a:p>
        </p:txBody>
      </p:sp>
    </p:spTree>
    <p:extLst>
      <p:ext uri="{BB962C8B-B14F-4D97-AF65-F5344CB8AC3E}">
        <p14:creationId xmlns:p14="http://schemas.microsoft.com/office/powerpoint/2010/main" val="12312678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95DF45-2105-4A1E-A71C-D006D96C8138}" type="datetimeFigureOut">
              <a:rPr lang="en-GB" smtClean="0"/>
              <a:pPr/>
              <a:t>28/08/2024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F5161E-47CE-49EF-94AD-ACCAD2EC25C4}" type="slidenum">
              <a:rPr lang="en-GB" smtClean="0"/>
              <a:pPr/>
              <a:t>‹#›</a:t>
            </a:fld>
            <a:endParaRPr lang="en-GB"/>
          </a:p>
        </p:txBody>
      </p:sp>
    </p:spTree>
    <p:extLst>
      <p:ext uri="{BB962C8B-B14F-4D97-AF65-F5344CB8AC3E}">
        <p14:creationId xmlns:p14="http://schemas.microsoft.com/office/powerpoint/2010/main" val="369988772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1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2.xml"/><Relationship Id="rId12" Type="http://schemas.openxmlformats.org/officeDocument/2006/relationships/diagramColors" Target="../diagrams/colors13.xml"/><Relationship Id="rId17" Type="http://schemas.openxmlformats.org/officeDocument/2006/relationships/diagramColors" Target="../diagrams/colors14.xml"/><Relationship Id="rId2" Type="http://schemas.openxmlformats.org/officeDocument/2006/relationships/notesSlide" Target="../notesSlides/notesSlide10.xml"/><Relationship Id="rId16" Type="http://schemas.openxmlformats.org/officeDocument/2006/relationships/diagramQuickStyle" Target="../diagrams/quickStyle14.xml"/><Relationship Id="rId1" Type="http://schemas.openxmlformats.org/officeDocument/2006/relationships/slideLayout" Target="../slideLayouts/slideLayout1.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5" Type="http://schemas.openxmlformats.org/officeDocument/2006/relationships/diagramLayout" Target="../diagrams/layout14.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diagramData" Target="../diagrams/data14.xml"/></Relationships>
</file>

<file path=ppt/slides/_rels/slide1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2.png"/><Relationship Id="rId7" Type="http://schemas.openxmlformats.org/officeDocument/2006/relationships/diagramQuickStyle" Target="../diagrams/quickStyle1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34.png"/><Relationship Id="rId9" Type="http://schemas.microsoft.com/office/2007/relationships/diagramDrawing" Target="../diagrams/drawing1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6.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8.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19.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3.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5.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png"/><Relationship Id="rId7" Type="http://schemas.openxmlformats.org/officeDocument/2006/relationships/diagramColors" Target="../diagrams/colors26.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png"/><Relationship Id="rId21" Type="http://schemas.openxmlformats.org/officeDocument/2006/relationships/diagramQuickStyle" Target="../diagrams/quickStyle5.xml"/><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3.xml"/><Relationship Id="rId16" Type="http://schemas.openxmlformats.org/officeDocument/2006/relationships/diagramQuickStyle" Target="../diagrams/quickStyle4.xml"/><Relationship Id="rId20" Type="http://schemas.openxmlformats.org/officeDocument/2006/relationships/diagramLayout" Target="../diagrams/layout5.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23" Type="http://schemas.microsoft.com/office/2007/relationships/diagramDrawing" Target="../diagrams/drawing5.xml"/><Relationship Id="rId10" Type="http://schemas.openxmlformats.org/officeDocument/2006/relationships/diagramLayout" Target="../diagrams/layout3.xml"/><Relationship Id="rId19" Type="http://schemas.openxmlformats.org/officeDocument/2006/relationships/diagramData" Target="../diagrams/data5.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diagramColors" Target="../diagrams/colors5.xml"/></Relationships>
</file>

<file path=ppt/slides/_rels/slide4.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30.svg"/><Relationship Id="rId1" Type="http://schemas.openxmlformats.org/officeDocument/2006/relationships/slideLayout" Target="../slideLayouts/slideLayout1.xml"/><Relationship Id="rId6" Type="http://schemas.openxmlformats.org/officeDocument/2006/relationships/diagramQuickStyle" Target="../diagrams/quickStyle6.xml"/><Relationship Id="rId11" Type="http://schemas.openxmlformats.org/officeDocument/2006/relationships/image" Target="../media/image25.png"/><Relationship Id="rId5" Type="http://schemas.openxmlformats.org/officeDocument/2006/relationships/diagramLayout" Target="../diagrams/layout6.xml"/><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diagramData" Target="../diagrams/data6.xml"/><Relationship Id="rId9" Type="http://schemas.openxmlformats.org/officeDocument/2006/relationships/image" Target="../media/image23.png"/><Relationship Id="rId14"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2.pn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039"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219075" y="180901"/>
            <a:ext cx="8705850"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rPr>
              <a:t>PPG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endParaRPr>
          </a:p>
        </p:txBody>
      </p:sp>
      <p:sp>
        <p:nvSpPr>
          <p:cNvPr id="4" name="TextBox 3">
            <a:extLst>
              <a:ext uri="{FF2B5EF4-FFF2-40B4-BE49-F238E27FC236}">
                <a16:creationId xmlns:a16="http://schemas.microsoft.com/office/drawing/2014/main" id="{29DD70BE-D53E-BE1C-F8AF-306A0334F0B4}"/>
              </a:ext>
            </a:extLst>
          </p:cNvPr>
          <p:cNvSpPr txBox="1"/>
          <p:nvPr/>
        </p:nvSpPr>
        <p:spPr>
          <a:xfrm>
            <a:off x="0" y="3819525"/>
            <a:ext cx="9132570" cy="584775"/>
          </a:xfrm>
          <a:prstGeom prst="rect">
            <a:avLst/>
          </a:prstGeom>
          <a:noFill/>
        </p:spPr>
        <p:txBody>
          <a:bodyPr wrap="square" lIns="91440" tIns="45720" rIns="91440" bIns="45720" rtlCol="0" anchor="t">
            <a:spAutoFit/>
          </a:bodyPr>
          <a:lstStyle/>
          <a:p>
            <a:pPr algn="ctr">
              <a:defRPr/>
            </a:pPr>
            <a:r>
              <a:rPr lang="en-GB" sz="3200" b="1" dirty="0">
                <a:solidFill>
                  <a:prstClr val="white"/>
                </a:solidFill>
                <a:latin typeface="Aptos Display"/>
              </a:rPr>
              <a:t>13</a:t>
            </a:r>
            <a:r>
              <a:rPr lang="en-GB" sz="3200" b="1" baseline="30000" dirty="0">
                <a:solidFill>
                  <a:prstClr val="white"/>
                </a:solidFill>
                <a:latin typeface="Aptos Display"/>
              </a:rPr>
              <a:t>th</a:t>
            </a:r>
            <a:r>
              <a:rPr lang="en-GB" sz="3200" b="1" dirty="0">
                <a:solidFill>
                  <a:prstClr val="white"/>
                </a:solidFill>
                <a:latin typeface="Aptos Display"/>
              </a:rPr>
              <a:t> August </a:t>
            </a:r>
            <a:r>
              <a:rPr kumimoji="0" lang="en-GB" sz="3200" b="1" i="0" u="none" strike="noStrike" kern="1200" cap="none" spc="0" normalizeH="0" baseline="0" noProof="0" dirty="0">
                <a:ln>
                  <a:noFill/>
                </a:ln>
                <a:solidFill>
                  <a:prstClr val="white"/>
                </a:solidFill>
                <a:effectLst/>
                <a:uLnTx/>
                <a:uFillTx/>
                <a:latin typeface="Aptos Display"/>
              </a:rPr>
              <a:t>2024</a:t>
            </a:r>
          </a:p>
        </p:txBody>
      </p:sp>
      <p:pic>
        <p:nvPicPr>
          <p:cNvPr id="6" name="Picture 5" descr="A white castle logo with text">
            <a:extLst>
              <a:ext uri="{FF2B5EF4-FFF2-40B4-BE49-F238E27FC236}">
                <a16:creationId xmlns:a16="http://schemas.microsoft.com/office/drawing/2014/main" id="{6272E526-4B34-F6BD-6AE7-2D3AEA16A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 y="765202"/>
            <a:ext cx="3902975" cy="1975915"/>
          </a:xfrm>
          <a:prstGeom prst="rect">
            <a:avLst/>
          </a:prstGeom>
        </p:spPr>
      </p:pic>
      <p:pic>
        <p:nvPicPr>
          <p:cNvPr id="1028" name="Picture 4">
            <a:extLst>
              <a:ext uri="{FF2B5EF4-FFF2-40B4-BE49-F238E27FC236}">
                <a16:creationId xmlns:a16="http://schemas.microsoft.com/office/drawing/2014/main" id="{F9D57247-A681-49AF-8510-3983739C17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3025" y="1012493"/>
            <a:ext cx="3293843" cy="156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8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326188" cy="646331"/>
          </a:xfrm>
          <a:prstGeom prst="rect">
            <a:avLst/>
          </a:prstGeom>
          <a:noFill/>
        </p:spPr>
        <p:txBody>
          <a:bodyPr wrap="square" lIns="91440" tIns="45720" rIns="91440" bIns="45720" anchor="t">
            <a:spAutoFit/>
          </a:bodyPr>
          <a:lstStyle/>
          <a:p>
            <a:r>
              <a:rPr lang="en-GB" sz="3600" b="1" dirty="0">
                <a:solidFill>
                  <a:schemeClr val="bg1"/>
                </a:solidFill>
                <a:latin typeface="Aptos Display"/>
              </a:rPr>
              <a:t>Dressing Process</a:t>
            </a:r>
            <a:endParaRPr lang="en-GB" sz="3600" b="1" dirty="0">
              <a:solidFill>
                <a:schemeClr val="bg1"/>
              </a:solidFill>
              <a:latin typeface="Aptos Display" panose="020B0004020202020204" pitchFamily="34" charset="0"/>
            </a:endParaRPr>
          </a:p>
        </p:txBody>
      </p:sp>
      <p:graphicFrame>
        <p:nvGraphicFramePr>
          <p:cNvPr id="3" name="Diagram 2">
            <a:extLst>
              <a:ext uri="{FF2B5EF4-FFF2-40B4-BE49-F238E27FC236}">
                <a16:creationId xmlns:a16="http://schemas.microsoft.com/office/drawing/2014/main" id="{AD1FF0BE-EE6C-27A8-13EA-D8AC0A22861E}"/>
              </a:ext>
            </a:extLst>
          </p:cNvPr>
          <p:cNvGraphicFramePr/>
          <p:nvPr>
            <p:extLst>
              <p:ext uri="{D42A27DB-BD31-4B8C-83A1-F6EECF244321}">
                <p14:modId xmlns:p14="http://schemas.microsoft.com/office/powerpoint/2010/main" val="2549839197"/>
              </p:ext>
            </p:extLst>
          </p:nvPr>
        </p:nvGraphicFramePr>
        <p:xfrm>
          <a:off x="2056175" y="1096889"/>
          <a:ext cx="7076395" cy="2720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2324C3BD-688A-199B-5286-E36432D35FD0}"/>
              </a:ext>
            </a:extLst>
          </p:cNvPr>
          <p:cNvGraphicFramePr/>
          <p:nvPr>
            <p:extLst>
              <p:ext uri="{D42A27DB-BD31-4B8C-83A1-F6EECF244321}">
                <p14:modId xmlns:p14="http://schemas.microsoft.com/office/powerpoint/2010/main" val="461595070"/>
              </p:ext>
            </p:extLst>
          </p:nvPr>
        </p:nvGraphicFramePr>
        <p:xfrm>
          <a:off x="2327529" y="4001937"/>
          <a:ext cx="6805041" cy="26751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id="{C45065F2-6798-8E87-AD4D-46525730C634}"/>
              </a:ext>
            </a:extLst>
          </p:cNvPr>
          <p:cNvGraphicFramePr/>
          <p:nvPr>
            <p:extLst>
              <p:ext uri="{D42A27DB-BD31-4B8C-83A1-F6EECF244321}">
                <p14:modId xmlns:p14="http://schemas.microsoft.com/office/powerpoint/2010/main" val="2764506490"/>
              </p:ext>
            </p:extLst>
          </p:nvPr>
        </p:nvGraphicFramePr>
        <p:xfrm>
          <a:off x="108155" y="1877716"/>
          <a:ext cx="2104104" cy="4064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91066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326188" cy="646331"/>
          </a:xfrm>
          <a:prstGeom prst="rect">
            <a:avLst/>
          </a:prstGeom>
          <a:noFill/>
        </p:spPr>
        <p:txBody>
          <a:bodyPr wrap="square" lIns="91440" tIns="45720" rIns="91440" bIns="45720" anchor="t">
            <a:spAutoFit/>
          </a:bodyPr>
          <a:lstStyle/>
          <a:p>
            <a:r>
              <a:rPr lang="en-GB" sz="3600" b="1" dirty="0">
                <a:solidFill>
                  <a:schemeClr val="bg1"/>
                </a:solidFill>
                <a:latin typeface="Aptos Display"/>
              </a:rPr>
              <a:t>Vaccination Programmes</a:t>
            </a:r>
            <a:endParaRPr lang="en-GB" sz="3600" b="1" dirty="0">
              <a:solidFill>
                <a:schemeClr val="bg1"/>
              </a:solidFill>
              <a:latin typeface="Aptos Display" panose="020B0004020202020204" pitchFamily="34" charset="0"/>
            </a:endParaRPr>
          </a:p>
        </p:txBody>
      </p:sp>
      <p:graphicFrame>
        <p:nvGraphicFramePr>
          <p:cNvPr id="4" name="Diagram 3">
            <a:extLst>
              <a:ext uri="{FF2B5EF4-FFF2-40B4-BE49-F238E27FC236}">
                <a16:creationId xmlns:a16="http://schemas.microsoft.com/office/drawing/2014/main" id="{08769B6A-803D-A28B-105C-2A4204015A55}"/>
              </a:ext>
            </a:extLst>
          </p:cNvPr>
          <p:cNvGraphicFramePr/>
          <p:nvPr>
            <p:extLst>
              <p:ext uri="{D42A27DB-BD31-4B8C-83A1-F6EECF244321}">
                <p14:modId xmlns:p14="http://schemas.microsoft.com/office/powerpoint/2010/main" val="2183974303"/>
              </p:ext>
            </p:extLst>
          </p:nvPr>
        </p:nvGraphicFramePr>
        <p:xfrm>
          <a:off x="396492" y="1022347"/>
          <a:ext cx="8309358" cy="5323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454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3400425" cy="646331"/>
          </a:xfrm>
          <a:prstGeom prst="rect">
            <a:avLst/>
          </a:prstGeom>
          <a:noFill/>
        </p:spPr>
        <p:txBody>
          <a:bodyPr wrap="square">
            <a:spAutoFit/>
          </a:bodyPr>
          <a:lstStyle/>
          <a:p>
            <a:r>
              <a:rPr lang="en-GB" sz="3600" b="1">
                <a:solidFill>
                  <a:schemeClr val="bg1"/>
                </a:solidFill>
                <a:latin typeface="Aptos Display" panose="020B0004020202020204" pitchFamily="34" charset="0"/>
              </a:rPr>
              <a:t>Patient Survey</a:t>
            </a:r>
          </a:p>
        </p:txBody>
      </p:sp>
      <p:pic>
        <p:nvPicPr>
          <p:cNvPr id="3" name="Picture 2">
            <a:extLst>
              <a:ext uri="{FF2B5EF4-FFF2-40B4-BE49-F238E27FC236}">
                <a16:creationId xmlns:a16="http://schemas.microsoft.com/office/drawing/2014/main" id="{B006B0D5-1079-6743-E8FB-33E30C0E61DA}"/>
              </a:ext>
            </a:extLst>
          </p:cNvPr>
          <p:cNvPicPr>
            <a:picLocks noChangeAspect="1"/>
          </p:cNvPicPr>
          <p:nvPr/>
        </p:nvPicPr>
        <p:blipFill>
          <a:blip r:embed="rId4"/>
          <a:stretch>
            <a:fillRect/>
          </a:stretch>
        </p:blipFill>
        <p:spPr>
          <a:xfrm>
            <a:off x="304800" y="1187274"/>
            <a:ext cx="8554065" cy="4811662"/>
          </a:xfrm>
          <a:prstGeom prst="rect">
            <a:avLst/>
          </a:prstGeom>
        </p:spPr>
      </p:pic>
    </p:spTree>
    <p:extLst>
      <p:ext uri="{BB962C8B-B14F-4D97-AF65-F5344CB8AC3E}">
        <p14:creationId xmlns:p14="http://schemas.microsoft.com/office/powerpoint/2010/main" val="405705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3400425" cy="646331"/>
          </a:xfrm>
          <a:prstGeom prst="rect">
            <a:avLst/>
          </a:prstGeom>
          <a:noFill/>
        </p:spPr>
        <p:txBody>
          <a:bodyPr wrap="square">
            <a:spAutoFit/>
          </a:bodyPr>
          <a:lstStyle/>
          <a:p>
            <a:r>
              <a:rPr lang="en-GB" sz="3600" b="1">
                <a:solidFill>
                  <a:schemeClr val="bg1"/>
                </a:solidFill>
                <a:latin typeface="Aptos Display" panose="020B0004020202020204" pitchFamily="34" charset="0"/>
              </a:rPr>
              <a:t>Patient Survey</a:t>
            </a:r>
          </a:p>
        </p:txBody>
      </p:sp>
      <p:pic>
        <p:nvPicPr>
          <p:cNvPr id="4" name="Picture 3">
            <a:extLst>
              <a:ext uri="{FF2B5EF4-FFF2-40B4-BE49-F238E27FC236}">
                <a16:creationId xmlns:a16="http://schemas.microsoft.com/office/drawing/2014/main" id="{1732D2F4-6890-C42E-15E0-6E3CDB8DBC3D}"/>
              </a:ext>
            </a:extLst>
          </p:cNvPr>
          <p:cNvPicPr>
            <a:picLocks noChangeAspect="1"/>
          </p:cNvPicPr>
          <p:nvPr/>
        </p:nvPicPr>
        <p:blipFill>
          <a:blip r:embed="rId4"/>
          <a:stretch>
            <a:fillRect/>
          </a:stretch>
        </p:blipFill>
        <p:spPr>
          <a:xfrm>
            <a:off x="304799" y="1225339"/>
            <a:ext cx="8519107" cy="4791998"/>
          </a:xfrm>
          <a:prstGeom prst="rect">
            <a:avLst/>
          </a:prstGeom>
        </p:spPr>
      </p:pic>
      <p:graphicFrame>
        <p:nvGraphicFramePr>
          <p:cNvPr id="5" name="Diagram 4">
            <a:extLst>
              <a:ext uri="{FF2B5EF4-FFF2-40B4-BE49-F238E27FC236}">
                <a16:creationId xmlns:a16="http://schemas.microsoft.com/office/drawing/2014/main" id="{6A50835B-CE74-6D43-DFB1-F38750DF86F0}"/>
              </a:ext>
            </a:extLst>
          </p:cNvPr>
          <p:cNvGraphicFramePr/>
          <p:nvPr>
            <p:extLst>
              <p:ext uri="{D42A27DB-BD31-4B8C-83A1-F6EECF244321}">
                <p14:modId xmlns:p14="http://schemas.microsoft.com/office/powerpoint/2010/main" val="3105367208"/>
              </p:ext>
            </p:extLst>
          </p:nvPr>
        </p:nvGraphicFramePr>
        <p:xfrm>
          <a:off x="304799" y="6145787"/>
          <a:ext cx="8519107" cy="6463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8254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37769"/>
            <a:ext cx="6322548" cy="646331"/>
          </a:xfrm>
          <a:prstGeom prst="rect">
            <a:avLst/>
          </a:prstGeom>
          <a:noFill/>
        </p:spPr>
        <p:txBody>
          <a:bodyPr wrap="square" lIns="91440" tIns="45720" rIns="91440" bIns="45720" anchor="t">
            <a:spAutoFit/>
          </a:bodyPr>
          <a:lstStyle/>
          <a:p>
            <a:pPr>
              <a:defRPr/>
            </a:pPr>
            <a:r>
              <a:rPr lang="en-GB" sz="3600" b="1">
                <a:solidFill>
                  <a:prstClr val="white"/>
                </a:solidFill>
                <a:latin typeface="Aptos Display"/>
              </a:rPr>
              <a:t>CQC – Overview of the changes</a:t>
            </a:r>
            <a:endPar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endParaRPr>
          </a:p>
        </p:txBody>
      </p:sp>
      <p:pic>
        <p:nvPicPr>
          <p:cNvPr id="3" name="Picture 2">
            <a:extLst>
              <a:ext uri="{FF2B5EF4-FFF2-40B4-BE49-F238E27FC236}">
                <a16:creationId xmlns:a16="http://schemas.microsoft.com/office/drawing/2014/main" id="{02497450-0563-64EB-115A-1EBC124E514A}"/>
              </a:ext>
            </a:extLst>
          </p:cNvPr>
          <p:cNvPicPr>
            <a:picLocks noChangeAspect="1"/>
          </p:cNvPicPr>
          <p:nvPr/>
        </p:nvPicPr>
        <p:blipFill>
          <a:blip r:embed="rId4"/>
          <a:stretch>
            <a:fillRect/>
          </a:stretch>
        </p:blipFill>
        <p:spPr>
          <a:xfrm>
            <a:off x="191644" y="1319601"/>
            <a:ext cx="8760711" cy="4218798"/>
          </a:xfrm>
          <a:prstGeom prst="rect">
            <a:avLst/>
          </a:prstGeom>
        </p:spPr>
      </p:pic>
    </p:spTree>
    <p:extLst>
      <p:ext uri="{BB962C8B-B14F-4D97-AF65-F5344CB8AC3E}">
        <p14:creationId xmlns:p14="http://schemas.microsoft.com/office/powerpoint/2010/main" val="75256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566119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Single Assessment Framework Structure</a:t>
            </a:r>
          </a:p>
        </p:txBody>
      </p:sp>
      <p:graphicFrame>
        <p:nvGraphicFramePr>
          <p:cNvPr id="4" name="Diagram 3">
            <a:extLst>
              <a:ext uri="{FF2B5EF4-FFF2-40B4-BE49-F238E27FC236}">
                <a16:creationId xmlns:a16="http://schemas.microsoft.com/office/drawing/2014/main" id="{4A8F0102-C159-52E5-352E-F57A4E76F4F8}"/>
              </a:ext>
            </a:extLst>
          </p:cNvPr>
          <p:cNvGraphicFramePr/>
          <p:nvPr/>
        </p:nvGraphicFramePr>
        <p:xfrm>
          <a:off x="208957" y="1193209"/>
          <a:ext cx="8942990" cy="5255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Straight Arrow Connector 4">
            <a:extLst>
              <a:ext uri="{FF2B5EF4-FFF2-40B4-BE49-F238E27FC236}">
                <a16:creationId xmlns:a16="http://schemas.microsoft.com/office/drawing/2014/main" id="{BE759358-2FC0-BF6E-4E7E-61CFB2B3099B}"/>
              </a:ext>
            </a:extLst>
          </p:cNvPr>
          <p:cNvCxnSpPr>
            <a:cxnSpLocks/>
          </p:cNvCxnSpPr>
          <p:nvPr/>
        </p:nvCxnSpPr>
        <p:spPr>
          <a:xfrm>
            <a:off x="6244678" y="4841505"/>
            <a:ext cx="778915" cy="0"/>
          </a:xfrm>
          <a:prstGeom prst="straightConnector1">
            <a:avLst/>
          </a:prstGeom>
          <a:noFill/>
          <a:ln w="28575" cap="flat" cmpd="sng" algn="ctr">
            <a:solidFill>
              <a:srgbClr val="EB641B"/>
            </a:solidFill>
            <a:prstDash val="solid"/>
            <a:tailEnd type="triangle"/>
          </a:ln>
          <a:effectLst/>
        </p:spPr>
      </p:cxnSp>
      <p:sp>
        <p:nvSpPr>
          <p:cNvPr id="6" name="TextBox 5">
            <a:extLst>
              <a:ext uri="{FF2B5EF4-FFF2-40B4-BE49-F238E27FC236}">
                <a16:creationId xmlns:a16="http://schemas.microsoft.com/office/drawing/2014/main" id="{3753FF67-024C-575A-D0A1-4ABD337C78C8}"/>
              </a:ext>
            </a:extLst>
          </p:cNvPr>
          <p:cNvSpPr txBox="1"/>
          <p:nvPr/>
        </p:nvSpPr>
        <p:spPr>
          <a:xfrm>
            <a:off x="6875463" y="4672228"/>
            <a:ext cx="21145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Replacing KLOEs</a:t>
            </a:r>
          </a:p>
        </p:txBody>
      </p:sp>
      <p:cxnSp>
        <p:nvCxnSpPr>
          <p:cNvPr id="9" name="Straight Arrow Connector 8">
            <a:extLst>
              <a:ext uri="{FF2B5EF4-FFF2-40B4-BE49-F238E27FC236}">
                <a16:creationId xmlns:a16="http://schemas.microsoft.com/office/drawing/2014/main" id="{0E53E7FA-317C-272A-2DBC-B08086F67707}"/>
              </a:ext>
            </a:extLst>
          </p:cNvPr>
          <p:cNvCxnSpPr>
            <a:cxnSpLocks/>
            <a:endCxn id="13" idx="1"/>
          </p:cNvCxnSpPr>
          <p:nvPr/>
        </p:nvCxnSpPr>
        <p:spPr>
          <a:xfrm flipV="1">
            <a:off x="5853085" y="2402632"/>
            <a:ext cx="1350990" cy="169389"/>
          </a:xfrm>
          <a:prstGeom prst="straightConnector1">
            <a:avLst/>
          </a:prstGeom>
          <a:noFill/>
          <a:ln w="28575" cap="flat" cmpd="sng" algn="ctr">
            <a:solidFill>
              <a:srgbClr val="DA1F28"/>
            </a:solidFill>
            <a:prstDash val="solid"/>
            <a:tailEnd type="triangle"/>
          </a:ln>
          <a:effectLst/>
        </p:spPr>
      </p:cxnSp>
      <p:cxnSp>
        <p:nvCxnSpPr>
          <p:cNvPr id="10" name="Straight Arrow Connector 9">
            <a:extLst>
              <a:ext uri="{FF2B5EF4-FFF2-40B4-BE49-F238E27FC236}">
                <a16:creationId xmlns:a16="http://schemas.microsoft.com/office/drawing/2014/main" id="{C4E9C16C-112E-047D-7B0C-ED7F1444579F}"/>
              </a:ext>
            </a:extLst>
          </p:cNvPr>
          <p:cNvCxnSpPr>
            <a:cxnSpLocks/>
          </p:cNvCxnSpPr>
          <p:nvPr/>
        </p:nvCxnSpPr>
        <p:spPr>
          <a:xfrm flipH="1" flipV="1">
            <a:off x="2185272" y="2130157"/>
            <a:ext cx="549402" cy="433172"/>
          </a:xfrm>
          <a:prstGeom prst="straightConnector1">
            <a:avLst/>
          </a:prstGeom>
          <a:noFill/>
          <a:ln w="28575" cap="flat" cmpd="sng" algn="ctr">
            <a:solidFill>
              <a:srgbClr val="474B78"/>
            </a:solidFill>
            <a:prstDash val="solid"/>
            <a:tailEnd type="triangle"/>
          </a:ln>
          <a:effectLst/>
        </p:spPr>
      </p:cxnSp>
      <p:sp>
        <p:nvSpPr>
          <p:cNvPr id="11" name="TextBox 10">
            <a:extLst>
              <a:ext uri="{FF2B5EF4-FFF2-40B4-BE49-F238E27FC236}">
                <a16:creationId xmlns:a16="http://schemas.microsoft.com/office/drawing/2014/main" id="{0A586D6E-63D5-B304-622D-1710B68EEBBD}"/>
              </a:ext>
            </a:extLst>
          </p:cNvPr>
          <p:cNvSpPr txBox="1"/>
          <p:nvPr/>
        </p:nvSpPr>
        <p:spPr>
          <a:xfrm>
            <a:off x="47023" y="1822058"/>
            <a:ext cx="24368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ptos" panose="02110004020202020204"/>
                <a:ea typeface="+mn-ea"/>
                <a:cs typeface="+mn-cs"/>
              </a:rPr>
              <a:t>Based on best practice</a:t>
            </a:r>
          </a:p>
        </p:txBody>
      </p:sp>
      <p:cxnSp>
        <p:nvCxnSpPr>
          <p:cNvPr id="12" name="Straight Arrow Connector 11">
            <a:extLst>
              <a:ext uri="{FF2B5EF4-FFF2-40B4-BE49-F238E27FC236}">
                <a16:creationId xmlns:a16="http://schemas.microsoft.com/office/drawing/2014/main" id="{9F8253E3-CE38-9909-4BF0-CB2D19096E8B}"/>
              </a:ext>
            </a:extLst>
          </p:cNvPr>
          <p:cNvCxnSpPr>
            <a:cxnSpLocks/>
          </p:cNvCxnSpPr>
          <p:nvPr/>
        </p:nvCxnSpPr>
        <p:spPr>
          <a:xfrm flipH="1">
            <a:off x="1756268" y="4841505"/>
            <a:ext cx="800100" cy="0"/>
          </a:xfrm>
          <a:prstGeom prst="straightConnector1">
            <a:avLst/>
          </a:prstGeom>
          <a:noFill/>
          <a:ln w="28575" cap="flat" cmpd="sng" algn="ctr">
            <a:solidFill>
              <a:srgbClr val="39639D"/>
            </a:solidFill>
            <a:prstDash val="solid"/>
            <a:tailEnd type="triangle"/>
          </a:ln>
          <a:effectLst/>
        </p:spPr>
      </p:cxnSp>
      <p:graphicFrame>
        <p:nvGraphicFramePr>
          <p:cNvPr id="13" name="Table 12">
            <a:extLst>
              <a:ext uri="{FF2B5EF4-FFF2-40B4-BE49-F238E27FC236}">
                <a16:creationId xmlns:a16="http://schemas.microsoft.com/office/drawing/2014/main" id="{D0E30758-2878-CAA8-0572-EE50A5616CB2}"/>
              </a:ext>
            </a:extLst>
          </p:cNvPr>
          <p:cNvGraphicFramePr>
            <a:graphicFrameLocks noGrp="1"/>
          </p:cNvGraphicFramePr>
          <p:nvPr/>
        </p:nvGraphicFramePr>
        <p:xfrm>
          <a:off x="7204075" y="1617802"/>
          <a:ext cx="1662605" cy="1569660"/>
        </p:xfrm>
        <a:graphic>
          <a:graphicData uri="http://schemas.openxmlformats.org/drawingml/2006/table">
            <a:tbl>
              <a:tblPr firstRow="1" bandRow="1"/>
              <a:tblGrid>
                <a:gridCol w="1662605">
                  <a:extLst>
                    <a:ext uri="{9D8B030D-6E8A-4147-A177-3AD203B41FA5}">
                      <a16:colId xmlns:a16="http://schemas.microsoft.com/office/drawing/2014/main" val="4175269805"/>
                    </a:ext>
                  </a:extLst>
                </a:gridCol>
              </a:tblGrid>
              <a:tr h="313932">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r>
                        <a:rPr lang="en-GB" sz="1400" b="0">
                          <a:solidFill>
                            <a:schemeClr val="bg1"/>
                          </a:solidFill>
                          <a:latin typeface="+mn-lt"/>
                        </a:rPr>
                        <a:t>Safe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2429733"/>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latin typeface="+mn-lt"/>
                        </a:rPr>
                        <a:t>Effective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3597052"/>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latin typeface="+mn-lt"/>
                        </a:rPr>
                        <a:t>Caring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2750943"/>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latin typeface="+mn-lt"/>
                        </a:rPr>
                        <a:t>Responsive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3501364"/>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latin typeface="+mn-lt"/>
                        </a:rPr>
                        <a:t>Well-led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877952"/>
                  </a:ext>
                </a:extLst>
              </a:tr>
            </a:tbl>
          </a:graphicData>
        </a:graphic>
      </p:graphicFrame>
      <p:graphicFrame>
        <p:nvGraphicFramePr>
          <p:cNvPr id="18" name="Table 17">
            <a:extLst>
              <a:ext uri="{FF2B5EF4-FFF2-40B4-BE49-F238E27FC236}">
                <a16:creationId xmlns:a16="http://schemas.microsoft.com/office/drawing/2014/main" id="{7222F740-5E24-1297-A0F9-AD6F374156EE}"/>
              </a:ext>
            </a:extLst>
          </p:cNvPr>
          <p:cNvGraphicFramePr>
            <a:graphicFrameLocks noGrp="1"/>
          </p:cNvGraphicFramePr>
          <p:nvPr/>
        </p:nvGraphicFramePr>
        <p:xfrm>
          <a:off x="50745" y="4068986"/>
          <a:ext cx="2309320" cy="1883592"/>
        </p:xfrm>
        <a:graphic>
          <a:graphicData uri="http://schemas.openxmlformats.org/drawingml/2006/table">
            <a:tbl>
              <a:tblPr firstRow="1" bandRow="1">
                <a:tableStyleId>{5C22544A-7EE6-4342-B048-85BDC9FD1C3A}</a:tableStyleId>
              </a:tblPr>
              <a:tblGrid>
                <a:gridCol w="2309320">
                  <a:extLst>
                    <a:ext uri="{9D8B030D-6E8A-4147-A177-3AD203B41FA5}">
                      <a16:colId xmlns:a16="http://schemas.microsoft.com/office/drawing/2014/main" val="4175269805"/>
                    </a:ext>
                  </a:extLst>
                </a:gridCol>
              </a:tblGrid>
              <a:tr h="313932">
                <a:tc>
                  <a:txBody>
                    <a:bodyPr/>
                    <a:lstStyle/>
                    <a:p>
                      <a:r>
                        <a:rPr lang="en-GB" sz="1400" b="0">
                          <a:solidFill>
                            <a:schemeClr val="bg1"/>
                          </a:solidFill>
                          <a:latin typeface="+mn-lt"/>
                        </a:rPr>
                        <a:t>People’s experience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2429733"/>
                  </a:ext>
                </a:extLst>
              </a:tr>
              <a:tr h="313932">
                <a:tc>
                  <a:txBody>
                    <a:bodyPr/>
                    <a:lstStyle/>
                    <a:p>
                      <a:r>
                        <a:rPr lang="en-GB" sz="1400">
                          <a:solidFill>
                            <a:schemeClr val="bg1"/>
                          </a:solidFill>
                          <a:latin typeface="+mn-lt"/>
                        </a:rPr>
                        <a:t>Staff &amp; leaders feedback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3597052"/>
                  </a:ext>
                </a:extLst>
              </a:tr>
              <a:tr h="313932">
                <a:tc>
                  <a:txBody>
                    <a:bodyPr/>
                    <a:lstStyle/>
                    <a:p>
                      <a:r>
                        <a:rPr lang="en-GB" sz="1400">
                          <a:solidFill>
                            <a:schemeClr val="bg1"/>
                          </a:solidFill>
                          <a:latin typeface="+mn-lt"/>
                        </a:rPr>
                        <a:t>Partner feedback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2750943"/>
                  </a:ext>
                </a:extLst>
              </a:tr>
              <a:tr h="313932">
                <a:tc>
                  <a:txBody>
                    <a:bodyPr/>
                    <a:lstStyle/>
                    <a:p>
                      <a:r>
                        <a:rPr lang="en-GB" sz="1400">
                          <a:solidFill>
                            <a:schemeClr val="bg1"/>
                          </a:solidFill>
                          <a:latin typeface="+mn-lt"/>
                        </a:rPr>
                        <a:t>Observations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9311794"/>
                  </a:ext>
                </a:extLst>
              </a:tr>
              <a:tr h="313932">
                <a:tc>
                  <a:txBody>
                    <a:bodyPr/>
                    <a:lstStyle/>
                    <a:p>
                      <a:r>
                        <a:rPr lang="en-GB" sz="1400">
                          <a:solidFill>
                            <a:schemeClr val="bg1"/>
                          </a:solidFill>
                          <a:latin typeface="+mn-lt"/>
                        </a:rPr>
                        <a:t>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3501364"/>
                  </a:ext>
                </a:extLst>
              </a:tr>
              <a:tr h="313932">
                <a:tc>
                  <a:txBody>
                    <a:bodyPr/>
                    <a:lstStyle/>
                    <a:p>
                      <a:r>
                        <a:rPr lang="en-GB" sz="1400">
                          <a:solidFill>
                            <a:schemeClr val="bg1"/>
                          </a:solidFill>
                          <a:latin typeface="+mn-lt"/>
                        </a:rPr>
                        <a:t>Outcomes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877952"/>
                  </a:ext>
                </a:extLst>
              </a:tr>
            </a:tbl>
          </a:graphicData>
        </a:graphic>
      </p:graphicFrame>
    </p:spTree>
    <p:extLst>
      <p:ext uri="{BB962C8B-B14F-4D97-AF65-F5344CB8AC3E}">
        <p14:creationId xmlns:p14="http://schemas.microsoft.com/office/powerpoint/2010/main" val="35082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75322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Ongoing Assessment of Quality and Risk</a:t>
            </a:r>
          </a:p>
        </p:txBody>
      </p:sp>
      <p:graphicFrame>
        <p:nvGraphicFramePr>
          <p:cNvPr id="3" name="Diagram 2">
            <a:extLst>
              <a:ext uri="{FF2B5EF4-FFF2-40B4-BE49-F238E27FC236}">
                <a16:creationId xmlns:a16="http://schemas.microsoft.com/office/drawing/2014/main" id="{F2BF9A80-B6D2-4DF1-788D-9029A8FBA6FF}"/>
              </a:ext>
            </a:extLst>
          </p:cNvPr>
          <p:cNvGraphicFramePr/>
          <p:nvPr/>
        </p:nvGraphicFramePr>
        <p:xfrm>
          <a:off x="457200" y="1692937"/>
          <a:ext cx="8229600" cy="3994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252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75322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Ongoing Assessment of Quality and Risk</a:t>
            </a:r>
          </a:p>
        </p:txBody>
      </p:sp>
      <p:graphicFrame>
        <p:nvGraphicFramePr>
          <p:cNvPr id="4" name="Diagram 3">
            <a:extLst>
              <a:ext uri="{FF2B5EF4-FFF2-40B4-BE49-F238E27FC236}">
                <a16:creationId xmlns:a16="http://schemas.microsoft.com/office/drawing/2014/main" id="{190F7A71-F96C-722F-099C-5ECED27833C6}"/>
              </a:ext>
            </a:extLst>
          </p:cNvPr>
          <p:cNvGraphicFramePr/>
          <p:nvPr/>
        </p:nvGraphicFramePr>
        <p:xfrm>
          <a:off x="319596" y="1409805"/>
          <a:ext cx="8504808" cy="5317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358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75322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Ongoing Assessment of Quality and Risk</a:t>
            </a:r>
          </a:p>
        </p:txBody>
      </p:sp>
      <p:graphicFrame>
        <p:nvGraphicFramePr>
          <p:cNvPr id="3" name="Diagram 2">
            <a:extLst>
              <a:ext uri="{FF2B5EF4-FFF2-40B4-BE49-F238E27FC236}">
                <a16:creationId xmlns:a16="http://schemas.microsoft.com/office/drawing/2014/main" id="{8CA2C436-3249-E60D-6DAA-D157016903B0}"/>
              </a:ext>
            </a:extLst>
          </p:cNvPr>
          <p:cNvGraphicFramePr/>
          <p:nvPr/>
        </p:nvGraphicFramePr>
        <p:xfrm>
          <a:off x="319596" y="1453475"/>
          <a:ext cx="8504808" cy="5273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68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130946"/>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75322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Ongoing Assessment of Quality and Risk</a:t>
            </a:r>
          </a:p>
        </p:txBody>
      </p:sp>
      <p:graphicFrame>
        <p:nvGraphicFramePr>
          <p:cNvPr id="5" name="Diagram 4">
            <a:extLst>
              <a:ext uri="{FF2B5EF4-FFF2-40B4-BE49-F238E27FC236}">
                <a16:creationId xmlns:a16="http://schemas.microsoft.com/office/drawing/2014/main" id="{114DA508-CF77-C406-A86B-06D4EA0D3156}"/>
              </a:ext>
            </a:extLst>
          </p:cNvPr>
          <p:cNvGraphicFramePr/>
          <p:nvPr/>
        </p:nvGraphicFramePr>
        <p:xfrm>
          <a:off x="0" y="1453475"/>
          <a:ext cx="2899854" cy="5273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4CAC7A12-34E5-DB8E-F6A8-37FC8E921AD2}"/>
              </a:ext>
            </a:extLst>
          </p:cNvPr>
          <p:cNvSpPr txBox="1"/>
          <p:nvPr/>
        </p:nvSpPr>
        <p:spPr>
          <a:xfrm>
            <a:off x="3359927" y="1414611"/>
            <a:ext cx="5312569" cy="2031325"/>
          </a:xfrm>
          <a:prstGeom prst="rect">
            <a:avLst/>
          </a:prstGeom>
          <a:solidFill>
            <a:sysClr val="window" lastClr="FFFFFF"/>
          </a:solidFill>
          <a:ln w="55000" cap="flat" cmpd="thickThin" algn="ctr">
            <a:solidFill>
              <a:srgbClr val="2DA2BF"/>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prstClr val="black"/>
              </a:solidFill>
              <a:effectLst/>
              <a:uLnTx/>
              <a:uFillTx/>
              <a:latin typeface="Lucida Sans Unicode"/>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Lucida Sans Unicode"/>
                <a:ea typeface="+mn-ea"/>
                <a:cs typeface="+mn-cs"/>
              </a:rPr>
              <a:t>Quality Statement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Lucida Sans Unicode"/>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Lucida Sans Unicode"/>
                <a:ea typeface="+mn-ea"/>
                <a:cs typeface="+mn-cs"/>
              </a:rPr>
              <a:t>We have a proactive and positive culture of safety based on openness and honesty, in which concerns about safety are listened to, safety events are investigated and reported thoroughly, and lessons are learned to continually identify and embed good practices.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Lucida Sans Unicode"/>
                <a:ea typeface="+mn-ea"/>
                <a:cs typeface="+mn-cs"/>
              </a:rPr>
              <a:t> </a:t>
            </a:r>
          </a:p>
        </p:txBody>
      </p:sp>
      <p:sp>
        <p:nvSpPr>
          <p:cNvPr id="9" name="TextBox 8">
            <a:extLst>
              <a:ext uri="{FF2B5EF4-FFF2-40B4-BE49-F238E27FC236}">
                <a16:creationId xmlns:a16="http://schemas.microsoft.com/office/drawing/2014/main" id="{DEF0664B-53B1-4DC2-F9FC-41FED602F38E}"/>
              </a:ext>
            </a:extLst>
          </p:cNvPr>
          <p:cNvSpPr txBox="1"/>
          <p:nvPr/>
        </p:nvSpPr>
        <p:spPr>
          <a:xfrm>
            <a:off x="3359927" y="4275864"/>
            <a:ext cx="5312568" cy="2401235"/>
          </a:xfrm>
          <a:prstGeom prst="rect">
            <a:avLst/>
          </a:prstGeom>
          <a:solidFill>
            <a:sysClr val="window" lastClr="FFFFFF"/>
          </a:solidFill>
          <a:ln w="55000" cap="flat" cmpd="thickThin" algn="ctr">
            <a:solidFill>
              <a:srgbClr val="2DA2BF"/>
            </a:solidFill>
            <a:prstDash val="solid"/>
          </a:ln>
          <a:effectLst/>
        </p:spPr>
        <p:txBody>
          <a:bodyPr wrap="square" rtlCol="0">
            <a:spAutoFit/>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kumimoji="0" lang="en-GB" sz="1400" b="1" i="0" u="none" strike="noStrike" kern="100" cap="none" spc="0" normalizeH="0" baseline="0" noProof="0">
              <a:ln>
                <a:noFill/>
              </a:ln>
              <a:solidFill>
                <a:prstClr val="black"/>
              </a:solidFill>
              <a:effectLst/>
              <a:uLnTx/>
              <a:uFillTx/>
              <a:latin typeface="Lucida Sans Unicode"/>
              <a:ea typeface="Aptos" panose="020B0004020202020204" pitchFamily="34" charset="0"/>
              <a:cs typeface="+mn-cs"/>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GB" sz="1400" b="1" i="0" u="none" strike="noStrike" kern="100" cap="none" spc="0" normalizeH="0" baseline="0" noProof="0">
                <a:ln>
                  <a:noFill/>
                </a:ln>
                <a:solidFill>
                  <a:prstClr val="black"/>
                </a:solidFill>
                <a:effectLst/>
                <a:uLnTx/>
                <a:uFillTx/>
                <a:latin typeface="Lucida Sans Unicode"/>
                <a:ea typeface="Aptos" panose="020B0004020202020204" pitchFamily="34" charset="0"/>
                <a:cs typeface="+mn-cs"/>
              </a:rPr>
              <a:t>Appropriate evidence for this quality statement</a:t>
            </a:r>
          </a:p>
          <a:p>
            <a:pPr marL="0" marR="0" lvl="0" indent="0" defTabSz="914400" eaLnBrk="1" fontAlgn="auto" latinLnBrk="0" hangingPunct="1">
              <a:lnSpc>
                <a:spcPct val="107000"/>
              </a:lnSpc>
              <a:spcBef>
                <a:spcPts val="0"/>
              </a:spcBef>
              <a:spcAft>
                <a:spcPts val="0"/>
              </a:spcAft>
              <a:buClrTx/>
              <a:buSzTx/>
              <a:buFontTx/>
              <a:buNone/>
              <a:tabLst/>
              <a:defRPr/>
            </a:pPr>
            <a:endParaRPr kumimoji="0" lang="en-GB" sz="1400" b="0" i="0" u="none" strike="noStrike" kern="100" cap="none" spc="0" normalizeH="0" baseline="0" noProof="0">
              <a:ln>
                <a:noFill/>
              </a:ln>
              <a:solidFill>
                <a:prstClr val="black"/>
              </a:solidFill>
              <a:effectLst/>
              <a:uLnTx/>
              <a:uFillTx/>
              <a:latin typeface="Lucida Sans Unicode"/>
              <a:ea typeface="Aptos" panose="020B0004020202020204" pitchFamily="34" charset="0"/>
              <a:cs typeface="+mn-cs"/>
            </a:endParaRPr>
          </a:p>
          <a:p>
            <a:pPr marL="0" marR="0" lvl="0" indent="0" defTabSz="914400" eaLnBrk="1" fontAlgn="auto" latinLnBrk="0" hangingPunct="1">
              <a:lnSpc>
                <a:spcPct val="107000"/>
              </a:lnSpc>
              <a:spcBef>
                <a:spcPts val="0"/>
              </a:spcBef>
              <a:spcAft>
                <a:spcPts val="0"/>
              </a:spcAft>
              <a:buClrTx/>
              <a:buSzTx/>
              <a:buFontTx/>
              <a:buNone/>
              <a:tabLst/>
              <a:defRPr/>
            </a:pPr>
            <a:endParaRPr kumimoji="0" lang="en-GB" sz="1400" b="0" i="0" u="none" strike="noStrike" kern="100" cap="none" spc="0" normalizeH="0" baseline="0" noProof="0">
              <a:ln>
                <a:noFill/>
              </a:ln>
              <a:solidFill>
                <a:prstClr val="black"/>
              </a:solidFill>
              <a:effectLst/>
              <a:uLnTx/>
              <a:uFillTx/>
              <a:latin typeface="Lucida Sans Unicode"/>
              <a:ea typeface="Aptos" panose="020B0004020202020204" pitchFamily="34" charset="0"/>
              <a:cs typeface="+mn-cs"/>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a:ln>
                  <a:noFill/>
                </a:ln>
                <a:solidFill>
                  <a:prstClr val="black"/>
                </a:solidFill>
                <a:effectLst/>
                <a:uLnTx/>
                <a:uFillTx/>
                <a:latin typeface="Lucida Sans Unicode"/>
                <a:ea typeface="Aptos" panose="020B0004020202020204" pitchFamily="34" charset="0"/>
                <a:cs typeface="+mn-cs"/>
              </a:rPr>
              <a:t>Submitting SAEs, complaints, e-Learning</a:t>
            </a: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400" b="0" i="0" u="none" strike="noStrike" kern="100" cap="none" spc="0" normalizeH="0" baseline="0" noProof="0">
                <a:ln>
                  <a:noFill/>
                </a:ln>
                <a:solidFill>
                  <a:prstClr val="black"/>
                </a:solidFill>
                <a:effectLst/>
                <a:uLnTx/>
                <a:uFillTx/>
                <a:latin typeface="Lucida Sans Unicode"/>
                <a:ea typeface="Aptos" panose="020B0004020202020204" pitchFamily="34" charset="0"/>
                <a:cs typeface="+mn-cs"/>
              </a:rPr>
              <a:t>Providing significant events and complaints log – clear evidence of learning and changes which are discussed at meetings, etc.</a:t>
            </a:r>
          </a:p>
          <a:p>
            <a:pPr marL="342900" marR="0" lvl="0" indent="-342900" defTabSz="91440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400" b="0" i="0" u="none" strike="noStrike" kern="100" cap="none" spc="0" normalizeH="0" baseline="0" noProof="0">
                <a:ln>
                  <a:noFill/>
                </a:ln>
                <a:solidFill>
                  <a:prstClr val="black"/>
                </a:solidFill>
                <a:effectLst/>
                <a:uLnTx/>
                <a:uFillTx/>
                <a:latin typeface="Lucida Sans Unicode"/>
                <a:ea typeface="Aptos" panose="020B0004020202020204" pitchFamily="34" charset="0"/>
                <a:cs typeface="+mn-cs"/>
              </a:rPr>
              <a:t>Risk assessments</a:t>
            </a:r>
          </a:p>
          <a:p>
            <a:pPr marL="0" marR="0" lvl="0" indent="0" defTabSz="914400" eaLnBrk="1" fontAlgn="auto" latinLnBrk="0" hangingPunct="1">
              <a:lnSpc>
                <a:spcPct val="107000"/>
              </a:lnSpc>
              <a:spcBef>
                <a:spcPts val="0"/>
              </a:spcBef>
              <a:spcAft>
                <a:spcPts val="800"/>
              </a:spcAft>
              <a:buClrTx/>
              <a:buSzTx/>
              <a:buFontTx/>
              <a:buNone/>
              <a:tabLst/>
              <a:defRPr/>
            </a:pPr>
            <a:endParaRPr kumimoji="0" lang="en-GB" sz="800" b="0" i="0" u="none" strike="noStrike" kern="100" cap="none" spc="0" normalizeH="0" baseline="0" noProof="0">
              <a:ln>
                <a:noFill/>
              </a:ln>
              <a:solidFill>
                <a:prstClr val="black"/>
              </a:solidFill>
              <a:effectLst/>
              <a:uLnTx/>
              <a:uFillTx/>
              <a:latin typeface="Lucida Sans Unicode"/>
              <a:ea typeface="Aptos" panose="020B0004020202020204" pitchFamily="34" charset="0"/>
              <a:cs typeface="+mn-cs"/>
            </a:endParaRPr>
          </a:p>
        </p:txBody>
      </p:sp>
      <p:cxnSp>
        <p:nvCxnSpPr>
          <p:cNvPr id="10" name="Straight Arrow Connector 9">
            <a:extLst>
              <a:ext uri="{FF2B5EF4-FFF2-40B4-BE49-F238E27FC236}">
                <a16:creationId xmlns:a16="http://schemas.microsoft.com/office/drawing/2014/main" id="{BF4809EC-EA44-E516-ECB8-CF335C9ACFE7}"/>
              </a:ext>
            </a:extLst>
          </p:cNvPr>
          <p:cNvCxnSpPr>
            <a:cxnSpLocks/>
          </p:cNvCxnSpPr>
          <p:nvPr/>
        </p:nvCxnSpPr>
        <p:spPr>
          <a:xfrm>
            <a:off x="2781300" y="1152523"/>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F4299EDF-6E9B-3AD6-ABE9-08060364C8C3}"/>
              </a:ext>
            </a:extLst>
          </p:cNvPr>
          <p:cNvSpPr/>
          <p:nvPr/>
        </p:nvSpPr>
        <p:spPr>
          <a:xfrm>
            <a:off x="2449781" y="1577924"/>
            <a:ext cx="828675" cy="23030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40128E8E-904C-6F64-A0E2-A14828FC8E2C}"/>
              </a:ext>
            </a:extLst>
          </p:cNvPr>
          <p:cNvSpPr/>
          <p:nvPr/>
        </p:nvSpPr>
        <p:spPr>
          <a:xfrm rot="5400000">
            <a:off x="5669774" y="3759784"/>
            <a:ext cx="606118" cy="23030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594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396492" y="152326"/>
            <a:ext cx="6326188" cy="646331"/>
          </a:xfrm>
          <a:prstGeom prst="rect">
            <a:avLst/>
          </a:prstGeom>
          <a:noFill/>
        </p:spPr>
        <p:txBody>
          <a:bodyPr wrap="square" lIns="91440" tIns="45720" rIns="91440" bIns="45720" anchor="t">
            <a:spAutoFit/>
          </a:bodyPr>
          <a:lstStyle/>
          <a:p>
            <a:r>
              <a:rPr lang="en-GB" sz="3600" b="1" dirty="0">
                <a:solidFill>
                  <a:schemeClr val="bg1"/>
                </a:solidFill>
                <a:latin typeface="Aptos Display"/>
              </a:rPr>
              <a:t>Staff Changes</a:t>
            </a:r>
            <a:endParaRPr lang="en-GB" sz="3600" b="1" dirty="0">
              <a:solidFill>
                <a:schemeClr val="bg1"/>
              </a:solidFill>
              <a:latin typeface="Aptos Display" panose="020B0004020202020204" pitchFamily="34" charset="0"/>
            </a:endParaRPr>
          </a:p>
        </p:txBody>
      </p:sp>
      <p:graphicFrame>
        <p:nvGraphicFramePr>
          <p:cNvPr id="3" name="Content Placeholder 2" descr="SmartArt Process Diagram">
            <a:extLst>
              <a:ext uri="{FF2B5EF4-FFF2-40B4-BE49-F238E27FC236}">
                <a16:creationId xmlns:a16="http://schemas.microsoft.com/office/drawing/2014/main" id="{C923E01D-A50F-D600-54B5-9819538B6AAF}"/>
              </a:ext>
            </a:extLst>
          </p:cNvPr>
          <p:cNvGraphicFramePr>
            <a:graphicFrameLocks/>
          </p:cNvGraphicFramePr>
          <p:nvPr>
            <p:extLst>
              <p:ext uri="{D42A27DB-BD31-4B8C-83A1-F6EECF244321}">
                <p14:modId xmlns:p14="http://schemas.microsoft.com/office/powerpoint/2010/main" val="3509477880"/>
              </p:ext>
            </p:extLst>
          </p:nvPr>
        </p:nvGraphicFramePr>
        <p:xfrm>
          <a:off x="107504" y="1059980"/>
          <a:ext cx="8928992" cy="5086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8400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343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Ratings and Scoring</a:t>
            </a:r>
          </a:p>
        </p:txBody>
      </p:sp>
      <p:sp>
        <p:nvSpPr>
          <p:cNvPr id="4" name="Star: 5 Points 3">
            <a:extLst>
              <a:ext uri="{FF2B5EF4-FFF2-40B4-BE49-F238E27FC236}">
                <a16:creationId xmlns:a16="http://schemas.microsoft.com/office/drawing/2014/main" id="{6F055EE6-AD31-9ABF-4BD2-10BFAFD0BDB2}"/>
              </a:ext>
            </a:extLst>
          </p:cNvPr>
          <p:cNvSpPr/>
          <p:nvPr/>
        </p:nvSpPr>
        <p:spPr>
          <a:xfrm>
            <a:off x="457200" y="1537378"/>
            <a:ext cx="645188" cy="645188"/>
          </a:xfrm>
          <a:prstGeom prst="star5">
            <a:avLst/>
          </a:prstGeom>
          <a:noFill/>
          <a:ln w="28575" cap="flat" cmpd="sng" algn="ctr">
            <a:solidFill>
              <a:srgbClr val="33CC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solidFill>
              <a:effectLst/>
              <a:uLnTx/>
              <a:uFillTx/>
              <a:latin typeface="Lucida Sans Unicode"/>
              <a:ea typeface="+mn-ea"/>
              <a:cs typeface="+mn-cs"/>
            </a:endParaRPr>
          </a:p>
        </p:txBody>
      </p:sp>
      <p:sp>
        <p:nvSpPr>
          <p:cNvPr id="5" name="Oval 4">
            <a:extLst>
              <a:ext uri="{FF2B5EF4-FFF2-40B4-BE49-F238E27FC236}">
                <a16:creationId xmlns:a16="http://schemas.microsoft.com/office/drawing/2014/main" id="{A964CFA1-1B6A-6E8A-6BB4-436FBCB8E911}"/>
              </a:ext>
            </a:extLst>
          </p:cNvPr>
          <p:cNvSpPr/>
          <p:nvPr/>
        </p:nvSpPr>
        <p:spPr>
          <a:xfrm>
            <a:off x="457200" y="2462644"/>
            <a:ext cx="638175" cy="638175"/>
          </a:xfrm>
          <a:prstGeom prst="ellipse">
            <a:avLst/>
          </a:prstGeom>
          <a:solidFill>
            <a:srgbClr val="92D050"/>
          </a:solidFill>
          <a:ln w="9525"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solidFill>
              <a:effectLst/>
              <a:uLnTx/>
              <a:uFillTx/>
              <a:latin typeface="Lucida Sans Unicode"/>
              <a:ea typeface="+mn-ea"/>
              <a:cs typeface="+mn-cs"/>
            </a:endParaRPr>
          </a:p>
        </p:txBody>
      </p:sp>
      <p:sp>
        <p:nvSpPr>
          <p:cNvPr id="6" name="Oval 5">
            <a:extLst>
              <a:ext uri="{FF2B5EF4-FFF2-40B4-BE49-F238E27FC236}">
                <a16:creationId xmlns:a16="http://schemas.microsoft.com/office/drawing/2014/main" id="{5A331B61-2309-030E-A45E-95A30790E453}"/>
              </a:ext>
            </a:extLst>
          </p:cNvPr>
          <p:cNvSpPr/>
          <p:nvPr/>
        </p:nvSpPr>
        <p:spPr>
          <a:xfrm>
            <a:off x="457199" y="3380897"/>
            <a:ext cx="638175" cy="638175"/>
          </a:xfrm>
          <a:prstGeom prst="ellipse">
            <a:avLst/>
          </a:prstGeom>
          <a:solidFill>
            <a:srgbClr val="FFC000"/>
          </a:solidFill>
          <a:ln w="9525"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solidFill>
              <a:effectLst/>
              <a:uLnTx/>
              <a:uFillTx/>
              <a:latin typeface="Lucida Sans Unicode"/>
              <a:ea typeface="+mn-ea"/>
              <a:cs typeface="+mn-cs"/>
            </a:endParaRPr>
          </a:p>
        </p:txBody>
      </p:sp>
      <p:sp>
        <p:nvSpPr>
          <p:cNvPr id="9" name="Oval 8">
            <a:extLst>
              <a:ext uri="{FF2B5EF4-FFF2-40B4-BE49-F238E27FC236}">
                <a16:creationId xmlns:a16="http://schemas.microsoft.com/office/drawing/2014/main" id="{068CAE52-2E53-8E7D-D763-6A79F5DFFA3D}"/>
              </a:ext>
            </a:extLst>
          </p:cNvPr>
          <p:cNvSpPr/>
          <p:nvPr/>
        </p:nvSpPr>
        <p:spPr>
          <a:xfrm>
            <a:off x="481011" y="4299150"/>
            <a:ext cx="638175" cy="638175"/>
          </a:xfrm>
          <a:prstGeom prst="ellipse">
            <a:avLst/>
          </a:prstGeom>
          <a:solidFill>
            <a:srgbClr val="DA1F28"/>
          </a:solidFill>
          <a:ln w="9525" cap="flat" cmpd="sng" algn="ctr">
            <a:solidFill>
              <a:srgbClr val="DA1F2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solidFill>
              <a:effectLst/>
              <a:uLnTx/>
              <a:uFillTx/>
              <a:latin typeface="Lucida Sans Unicode"/>
              <a:ea typeface="+mn-ea"/>
              <a:cs typeface="+mn-cs"/>
            </a:endParaRPr>
          </a:p>
        </p:txBody>
      </p:sp>
      <p:sp>
        <p:nvSpPr>
          <p:cNvPr id="10" name="TextBox 9">
            <a:extLst>
              <a:ext uri="{FF2B5EF4-FFF2-40B4-BE49-F238E27FC236}">
                <a16:creationId xmlns:a16="http://schemas.microsoft.com/office/drawing/2014/main" id="{1E584674-4C38-369C-1813-E551976651FA}"/>
              </a:ext>
            </a:extLst>
          </p:cNvPr>
          <p:cNvSpPr txBox="1"/>
          <p:nvPr/>
        </p:nvSpPr>
        <p:spPr>
          <a:xfrm>
            <a:off x="1409700" y="1788799"/>
            <a:ext cx="3419475" cy="3031599"/>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Outstanding</a:t>
            </a:r>
          </a:p>
          <a:p>
            <a:endParaRPr lang="en-GB" sz="800">
              <a:solidFill>
                <a:schemeClr val="bg1"/>
              </a:solidFill>
              <a:latin typeface="Arial" panose="020B0604020202020204" pitchFamily="34" charset="0"/>
              <a:cs typeface="Arial" panose="020B0604020202020204" pitchFamily="34" charset="0"/>
            </a:endParaRPr>
          </a:p>
          <a:p>
            <a:endParaRPr lang="en-GB" sz="1600">
              <a:solidFill>
                <a:schemeClr val="bg1"/>
              </a:solidFill>
              <a:latin typeface="Arial" panose="020B0604020202020204" pitchFamily="34" charset="0"/>
              <a:cs typeface="Arial" panose="020B0604020202020204" pitchFamily="34" charset="0"/>
            </a:endParaRPr>
          </a:p>
          <a:p>
            <a:endParaRPr lang="en-GB" sz="1000">
              <a:solidFill>
                <a:schemeClr val="bg1"/>
              </a:solidFill>
              <a:latin typeface="Arial" panose="020B0604020202020204" pitchFamily="34" charset="0"/>
              <a:cs typeface="Arial" panose="020B0604020202020204" pitchFamily="34" charset="0"/>
            </a:endParaRPr>
          </a:p>
          <a:p>
            <a:r>
              <a:rPr lang="en-GB">
                <a:solidFill>
                  <a:schemeClr val="bg1"/>
                </a:solidFill>
                <a:latin typeface="Arial" panose="020B0604020202020204" pitchFamily="34" charset="0"/>
                <a:cs typeface="Arial" panose="020B0604020202020204" pitchFamily="34" charset="0"/>
              </a:rPr>
              <a:t>Good</a:t>
            </a:r>
          </a:p>
          <a:p>
            <a:endParaRPr lang="en-GB" sz="11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a:p>
            <a:endParaRPr lang="en-GB">
              <a:solidFill>
                <a:schemeClr val="bg1"/>
              </a:solidFill>
              <a:latin typeface="Arial" panose="020B0604020202020204" pitchFamily="34" charset="0"/>
              <a:cs typeface="Arial" panose="020B0604020202020204" pitchFamily="34" charset="0"/>
            </a:endParaRPr>
          </a:p>
          <a:p>
            <a:r>
              <a:rPr lang="en-GB">
                <a:solidFill>
                  <a:schemeClr val="bg1"/>
                </a:solidFill>
                <a:latin typeface="Arial" panose="020B0604020202020204" pitchFamily="34" charset="0"/>
                <a:cs typeface="Arial" panose="020B0604020202020204" pitchFamily="34" charset="0"/>
              </a:rPr>
              <a:t>Requires improvement</a:t>
            </a:r>
          </a:p>
          <a:p>
            <a:endParaRPr lang="en-GB" sz="28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a:p>
            <a:r>
              <a:rPr lang="en-GB">
                <a:solidFill>
                  <a:schemeClr val="bg1"/>
                </a:solidFill>
                <a:latin typeface="Arial" panose="020B0604020202020204" pitchFamily="34" charset="0"/>
                <a:cs typeface="Arial" panose="020B0604020202020204" pitchFamily="34" charset="0"/>
              </a:rPr>
              <a:t>Inadequate</a:t>
            </a:r>
          </a:p>
        </p:txBody>
      </p:sp>
      <p:sp>
        <p:nvSpPr>
          <p:cNvPr id="11" name="TextBox 10">
            <a:extLst>
              <a:ext uri="{FF2B5EF4-FFF2-40B4-BE49-F238E27FC236}">
                <a16:creationId xmlns:a16="http://schemas.microsoft.com/office/drawing/2014/main" id="{B7A6CCEF-3D5D-AC3F-334D-0A521EB268D9}"/>
              </a:ext>
            </a:extLst>
          </p:cNvPr>
          <p:cNvSpPr txBox="1"/>
          <p:nvPr/>
        </p:nvSpPr>
        <p:spPr>
          <a:xfrm>
            <a:off x="4572000" y="1734292"/>
            <a:ext cx="4572000" cy="3354765"/>
          </a:xfrm>
          <a:prstGeom prst="rect">
            <a:avLst/>
          </a:prstGeom>
          <a:noFill/>
        </p:spPr>
        <p:txBody>
          <a:bodyPr wrap="square" rtlCol="0">
            <a:spAutoFit/>
          </a:bodyPr>
          <a:lstStyle/>
          <a:p>
            <a:r>
              <a:rPr lang="en-GB" sz="2800">
                <a:solidFill>
                  <a:schemeClr val="bg1"/>
                </a:solidFill>
                <a:latin typeface="Arial" panose="020B0604020202020204" pitchFamily="34" charset="0"/>
                <a:cs typeface="Arial" panose="020B0604020202020204" pitchFamily="34" charset="0"/>
              </a:rPr>
              <a:t>4</a:t>
            </a:r>
            <a:r>
              <a:rPr lang="en-GB">
                <a:solidFill>
                  <a:schemeClr val="bg1"/>
                </a:solidFill>
                <a:latin typeface="Arial" panose="020B0604020202020204" pitchFamily="34" charset="0"/>
                <a:cs typeface="Arial" panose="020B0604020202020204" pitchFamily="34" charset="0"/>
              </a:rPr>
              <a:t> </a:t>
            </a:r>
            <a:r>
              <a:rPr lang="en-GB" sz="1400">
                <a:solidFill>
                  <a:schemeClr val="bg1"/>
                </a:solidFill>
                <a:latin typeface="Arial" panose="020B0604020202020204" pitchFamily="34" charset="0"/>
                <a:cs typeface="Arial" panose="020B0604020202020204" pitchFamily="34" charset="0"/>
              </a:rPr>
              <a:t>Evidence shows an exceptional standard of care</a:t>
            </a:r>
          </a:p>
          <a:p>
            <a:endParaRPr lang="en-GB" sz="1200">
              <a:solidFill>
                <a:schemeClr val="bg1"/>
              </a:solidFill>
              <a:latin typeface="Arial" panose="020B0604020202020204" pitchFamily="34" charset="0"/>
              <a:cs typeface="Arial" panose="020B0604020202020204" pitchFamily="34" charset="0"/>
            </a:endParaRPr>
          </a:p>
          <a:p>
            <a:endParaRPr lang="en-GB" sz="1000">
              <a:solidFill>
                <a:schemeClr val="bg1"/>
              </a:solidFill>
              <a:latin typeface="Arial" panose="020B0604020202020204" pitchFamily="34" charset="0"/>
              <a:cs typeface="Arial" panose="020B0604020202020204" pitchFamily="34" charset="0"/>
            </a:endParaRPr>
          </a:p>
          <a:p>
            <a:r>
              <a:rPr lang="en-GB" sz="2800">
                <a:solidFill>
                  <a:schemeClr val="bg1"/>
                </a:solidFill>
                <a:latin typeface="Arial" panose="020B0604020202020204" pitchFamily="34" charset="0"/>
                <a:cs typeface="Arial" panose="020B0604020202020204" pitchFamily="34" charset="0"/>
              </a:rPr>
              <a:t>3</a:t>
            </a:r>
            <a:r>
              <a:rPr lang="en-GB">
                <a:solidFill>
                  <a:schemeClr val="bg1"/>
                </a:solidFill>
                <a:latin typeface="Arial" panose="020B0604020202020204" pitchFamily="34" charset="0"/>
                <a:cs typeface="Arial" panose="020B0604020202020204" pitchFamily="34" charset="0"/>
              </a:rPr>
              <a:t> </a:t>
            </a:r>
            <a:r>
              <a:rPr lang="en-GB" sz="1400">
                <a:solidFill>
                  <a:schemeClr val="bg1"/>
                </a:solidFill>
                <a:latin typeface="Arial" panose="020B0604020202020204" pitchFamily="34" charset="0"/>
                <a:cs typeface="Arial" panose="020B0604020202020204" pitchFamily="34" charset="0"/>
              </a:rPr>
              <a:t>Evidence shows a good standard of care</a:t>
            </a:r>
          </a:p>
          <a:p>
            <a:endParaRPr lang="en-GB" sz="1200">
              <a:solidFill>
                <a:schemeClr val="bg1"/>
              </a:solidFill>
              <a:latin typeface="Arial" panose="020B0604020202020204" pitchFamily="34" charset="0"/>
              <a:cs typeface="Arial" panose="020B0604020202020204" pitchFamily="34" charset="0"/>
            </a:endParaRPr>
          </a:p>
          <a:p>
            <a:endParaRPr lang="en-GB">
              <a:solidFill>
                <a:schemeClr val="bg1"/>
              </a:solidFill>
              <a:latin typeface="Arial" panose="020B0604020202020204" pitchFamily="34" charset="0"/>
              <a:cs typeface="Arial" panose="020B0604020202020204" pitchFamily="34" charset="0"/>
            </a:endParaRPr>
          </a:p>
          <a:p>
            <a:r>
              <a:rPr lang="en-GB" sz="2800">
                <a:solidFill>
                  <a:schemeClr val="bg1"/>
                </a:solidFill>
                <a:latin typeface="Arial" panose="020B0604020202020204" pitchFamily="34" charset="0"/>
                <a:cs typeface="Arial" panose="020B0604020202020204" pitchFamily="34" charset="0"/>
              </a:rPr>
              <a:t>2</a:t>
            </a:r>
            <a:r>
              <a:rPr lang="en-GB">
                <a:solidFill>
                  <a:schemeClr val="bg1"/>
                </a:solidFill>
                <a:latin typeface="Arial" panose="020B0604020202020204" pitchFamily="34" charset="0"/>
                <a:cs typeface="Arial" panose="020B0604020202020204" pitchFamily="34" charset="0"/>
              </a:rPr>
              <a:t> </a:t>
            </a:r>
            <a:r>
              <a:rPr lang="en-GB" sz="1400">
                <a:solidFill>
                  <a:schemeClr val="bg1"/>
                </a:solidFill>
                <a:latin typeface="Arial" panose="020B0604020202020204" pitchFamily="34" charset="0"/>
                <a:cs typeface="Arial" panose="020B0604020202020204" pitchFamily="34" charset="0"/>
              </a:rPr>
              <a:t>Evidence shows shortfalls in the standard of care</a:t>
            </a:r>
          </a:p>
          <a:p>
            <a:endParaRPr lang="en-GB" sz="800">
              <a:solidFill>
                <a:schemeClr val="bg1"/>
              </a:solidFill>
              <a:latin typeface="Arial" panose="020B0604020202020204" pitchFamily="34" charset="0"/>
              <a:cs typeface="Arial" panose="020B0604020202020204" pitchFamily="34" charset="0"/>
            </a:endParaRPr>
          </a:p>
          <a:p>
            <a:endParaRPr lang="en-GB" sz="800">
              <a:solidFill>
                <a:schemeClr val="bg1"/>
              </a:solidFill>
              <a:latin typeface="Arial" panose="020B0604020202020204" pitchFamily="34" charset="0"/>
              <a:cs typeface="Arial" panose="020B0604020202020204" pitchFamily="34" charset="0"/>
            </a:endParaRPr>
          </a:p>
          <a:p>
            <a:endParaRPr lang="en-GB" sz="1100">
              <a:solidFill>
                <a:schemeClr val="bg1"/>
              </a:solidFill>
              <a:latin typeface="Arial" panose="020B0604020202020204" pitchFamily="34" charset="0"/>
              <a:cs typeface="Arial" panose="020B0604020202020204" pitchFamily="34" charset="0"/>
            </a:endParaRPr>
          </a:p>
          <a:p>
            <a:endParaRPr lang="en-GB" sz="700">
              <a:solidFill>
                <a:schemeClr val="bg1"/>
              </a:solidFill>
              <a:latin typeface="Arial" panose="020B0604020202020204" pitchFamily="34" charset="0"/>
              <a:cs typeface="Arial" panose="020B0604020202020204" pitchFamily="34" charset="0"/>
            </a:endParaRPr>
          </a:p>
          <a:p>
            <a:r>
              <a:rPr lang="en-GB" sz="2800">
                <a:solidFill>
                  <a:schemeClr val="bg1"/>
                </a:solidFill>
                <a:latin typeface="Arial" panose="020B0604020202020204" pitchFamily="34" charset="0"/>
                <a:cs typeface="Arial" panose="020B0604020202020204" pitchFamily="34" charset="0"/>
              </a:rPr>
              <a:t>1</a:t>
            </a:r>
            <a:r>
              <a:rPr lang="en-GB">
                <a:solidFill>
                  <a:schemeClr val="bg1"/>
                </a:solidFill>
                <a:latin typeface="Arial" panose="020B0604020202020204" pitchFamily="34" charset="0"/>
                <a:cs typeface="Arial" panose="020B0604020202020204" pitchFamily="34" charset="0"/>
              </a:rPr>
              <a:t> </a:t>
            </a:r>
            <a:r>
              <a:rPr lang="en-GB" sz="1400">
                <a:solidFill>
                  <a:schemeClr val="bg1"/>
                </a:solidFill>
                <a:latin typeface="Arial" panose="020B0604020202020204" pitchFamily="34" charset="0"/>
                <a:cs typeface="Arial" panose="020B0604020202020204" pitchFamily="34" charset="0"/>
              </a:rPr>
              <a:t>Evidence shows a significant shortfall in the standard of care</a:t>
            </a:r>
            <a:endParaRPr lang="en-GB">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02A6580-B4C1-DC51-319F-DFA8D3799B1D}"/>
              </a:ext>
            </a:extLst>
          </p:cNvPr>
          <p:cNvSpPr txBox="1"/>
          <p:nvPr/>
        </p:nvSpPr>
        <p:spPr>
          <a:xfrm>
            <a:off x="842962" y="5443294"/>
            <a:ext cx="7458075" cy="646331"/>
          </a:xfrm>
          <a:prstGeom prst="rect">
            <a:avLst/>
          </a:prstGeom>
          <a:noFill/>
        </p:spPr>
        <p:txBody>
          <a:bodyPr wrap="square" rtlCol="0">
            <a:spAutoFit/>
          </a:bodyPr>
          <a:lstStyle/>
          <a:p>
            <a:pPr algn="ctr"/>
            <a:r>
              <a:rPr lang="en-GB" kern="100">
                <a:solidFill>
                  <a:schemeClr val="bg1"/>
                </a:solidFill>
                <a:latin typeface="Lucida Sans Unicode"/>
                <a:ea typeface="Aptos" panose="020B0004020202020204" pitchFamily="34" charset="0"/>
              </a:rPr>
              <a:t>CQC will apply a score to each evidence category, combining the quality statement scores to give an aggregate rating.</a:t>
            </a:r>
          </a:p>
        </p:txBody>
      </p:sp>
    </p:spTree>
    <p:extLst>
      <p:ext uri="{BB962C8B-B14F-4D97-AF65-F5344CB8AC3E}">
        <p14:creationId xmlns:p14="http://schemas.microsoft.com/office/powerpoint/2010/main" val="176366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343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Determining a Rating</a:t>
            </a:r>
          </a:p>
        </p:txBody>
      </p:sp>
      <p:graphicFrame>
        <p:nvGraphicFramePr>
          <p:cNvPr id="3" name="Diagram 2">
            <a:extLst>
              <a:ext uri="{FF2B5EF4-FFF2-40B4-BE49-F238E27FC236}">
                <a16:creationId xmlns:a16="http://schemas.microsoft.com/office/drawing/2014/main" id="{510931DA-5A2B-46B3-B180-0C906C9CE280}"/>
              </a:ext>
            </a:extLst>
          </p:cNvPr>
          <p:cNvGraphicFramePr/>
          <p:nvPr/>
        </p:nvGraphicFramePr>
        <p:xfrm>
          <a:off x="457200" y="1447800"/>
          <a:ext cx="8229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813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13795" y="-428625"/>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343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Determining a Rating</a:t>
            </a:r>
          </a:p>
        </p:txBody>
      </p:sp>
      <p:graphicFrame>
        <p:nvGraphicFramePr>
          <p:cNvPr id="3" name="Diagram 2">
            <a:extLst>
              <a:ext uri="{FF2B5EF4-FFF2-40B4-BE49-F238E27FC236}">
                <a16:creationId xmlns:a16="http://schemas.microsoft.com/office/drawing/2014/main" id="{367849A6-EEF0-A6A7-4F25-63769BD90EB5}"/>
              </a:ext>
            </a:extLst>
          </p:cNvPr>
          <p:cNvGraphicFramePr/>
          <p:nvPr/>
        </p:nvGraphicFramePr>
        <p:xfrm>
          <a:off x="100503" y="-1135790"/>
          <a:ext cx="5404945" cy="5255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Table 3">
            <a:extLst>
              <a:ext uri="{FF2B5EF4-FFF2-40B4-BE49-F238E27FC236}">
                <a16:creationId xmlns:a16="http://schemas.microsoft.com/office/drawing/2014/main" id="{A864D035-BC15-916E-06BA-5C6CA1CB7705}"/>
              </a:ext>
            </a:extLst>
          </p:cNvPr>
          <p:cNvGraphicFramePr>
            <a:graphicFrameLocks noGrp="1"/>
          </p:cNvGraphicFramePr>
          <p:nvPr/>
        </p:nvGraphicFramePr>
        <p:xfrm>
          <a:off x="2802975" y="1691021"/>
          <a:ext cx="3454948" cy="2197524"/>
        </p:xfrm>
        <a:graphic>
          <a:graphicData uri="http://schemas.openxmlformats.org/drawingml/2006/table">
            <a:tbl>
              <a:tblPr firstRow="1" bandRow="1"/>
              <a:tblGrid>
                <a:gridCol w="2397673">
                  <a:extLst>
                    <a:ext uri="{9D8B030D-6E8A-4147-A177-3AD203B41FA5}">
                      <a16:colId xmlns:a16="http://schemas.microsoft.com/office/drawing/2014/main" val="4175269805"/>
                    </a:ext>
                  </a:extLst>
                </a:gridCol>
                <a:gridCol w="1057275">
                  <a:extLst>
                    <a:ext uri="{9D8B030D-6E8A-4147-A177-3AD203B41FA5}">
                      <a16:colId xmlns:a16="http://schemas.microsoft.com/office/drawing/2014/main" val="327512565"/>
                    </a:ext>
                  </a:extLst>
                </a:gridCol>
              </a:tblGrid>
              <a:tr h="313932">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r>
                        <a:rPr lang="en-GB" sz="1400" b="0">
                          <a:solidFill>
                            <a:schemeClr val="bg1"/>
                          </a:solidFill>
                        </a:rPr>
                        <a:t>People’s experience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r>
                        <a:rPr lang="en-GB" sz="1400" b="0">
                          <a:solidFill>
                            <a:schemeClr val="bg1"/>
                          </a:solidFill>
                        </a:rPr>
                        <a:t>3 / 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2429733"/>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rPr>
                        <a:t>Staff &amp; leaders feedback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rPr>
                        <a:t>2 / 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3597052"/>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rPr>
                        <a:t>Partner feedback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endParaRPr lang="en-GB"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2750943"/>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rPr>
                        <a:t>Observations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rPr>
                        <a:t>3 /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9311794"/>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rPr>
                        <a:t>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rPr>
                        <a:t>3 /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3501364"/>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a:solidFill>
                            <a:schemeClr val="bg1"/>
                          </a:solidFill>
                        </a:rPr>
                        <a:t>Outcomes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endParaRPr lang="en-GB"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877952"/>
                  </a:ext>
                </a:extLst>
              </a:tr>
              <a:tr h="313932">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b="1">
                          <a:solidFill>
                            <a:schemeClr val="bg1"/>
                          </a:solidFill>
                        </a:rPr>
                        <a:t>Total score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sz="1400" b="1">
                          <a:solidFill>
                            <a:schemeClr val="bg1"/>
                          </a:solidFill>
                        </a:rPr>
                        <a:t>11 / 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2634059"/>
                  </a:ext>
                </a:extLst>
              </a:tr>
            </a:tbl>
          </a:graphicData>
        </a:graphic>
      </p:graphicFrame>
      <p:cxnSp>
        <p:nvCxnSpPr>
          <p:cNvPr id="5" name="Straight Arrow Connector 4">
            <a:extLst>
              <a:ext uri="{FF2B5EF4-FFF2-40B4-BE49-F238E27FC236}">
                <a16:creationId xmlns:a16="http://schemas.microsoft.com/office/drawing/2014/main" id="{C64287E5-8493-25DC-7D39-FC5C5121AECB}"/>
              </a:ext>
            </a:extLst>
          </p:cNvPr>
          <p:cNvCxnSpPr>
            <a:cxnSpLocks/>
          </p:cNvCxnSpPr>
          <p:nvPr/>
        </p:nvCxnSpPr>
        <p:spPr>
          <a:xfrm flipV="1">
            <a:off x="6105525" y="3686174"/>
            <a:ext cx="838200" cy="9525"/>
          </a:xfrm>
          <a:prstGeom prst="straightConnector1">
            <a:avLst/>
          </a:prstGeom>
          <a:noFill/>
          <a:ln w="130175" cap="flat" cmpd="sng" algn="ctr">
            <a:solidFill>
              <a:srgbClr val="474B78"/>
            </a:solidFill>
            <a:prstDash val="solid"/>
            <a:tailEnd type="triangle"/>
          </a:ln>
          <a:effectLst/>
        </p:spPr>
      </p:cxnSp>
      <p:graphicFrame>
        <p:nvGraphicFramePr>
          <p:cNvPr id="6" name="Table 5">
            <a:extLst>
              <a:ext uri="{FF2B5EF4-FFF2-40B4-BE49-F238E27FC236}">
                <a16:creationId xmlns:a16="http://schemas.microsoft.com/office/drawing/2014/main" id="{55DFAA6B-AC43-B27E-712E-824C599049C3}"/>
              </a:ext>
            </a:extLst>
          </p:cNvPr>
          <p:cNvGraphicFramePr>
            <a:graphicFrameLocks noGrp="1"/>
          </p:cNvGraphicFramePr>
          <p:nvPr/>
        </p:nvGraphicFramePr>
        <p:xfrm>
          <a:off x="6715127" y="4423713"/>
          <a:ext cx="2095499" cy="1483360"/>
        </p:xfrm>
        <a:graphic>
          <a:graphicData uri="http://schemas.openxmlformats.org/drawingml/2006/table">
            <a:tbl>
              <a:tblPr firstRow="1" bandRow="1"/>
              <a:tblGrid>
                <a:gridCol w="1739347">
                  <a:extLst>
                    <a:ext uri="{9D8B030D-6E8A-4147-A177-3AD203B41FA5}">
                      <a16:colId xmlns:a16="http://schemas.microsoft.com/office/drawing/2014/main" val="3656508579"/>
                    </a:ext>
                  </a:extLst>
                </a:gridCol>
                <a:gridCol w="356152">
                  <a:extLst>
                    <a:ext uri="{9D8B030D-6E8A-4147-A177-3AD203B41FA5}">
                      <a16:colId xmlns:a16="http://schemas.microsoft.com/office/drawing/2014/main" val="25164334"/>
                    </a:ext>
                  </a:extLst>
                </a:gridCol>
              </a:tblGrid>
              <a:tr h="370840">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r>
                        <a:rPr lang="en-GB" b="0">
                          <a:solidFill>
                            <a:schemeClr val="bg1"/>
                          </a:solidFill>
                        </a:rPr>
                        <a:t>25 to 38%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r>
                        <a:rPr lang="en-GB" b="0">
                          <a:solidFill>
                            <a:schemeClr val="bg1"/>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84502"/>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39 to 62%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506770"/>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63 to 87%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3460221"/>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Over 87%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4454326"/>
                  </a:ext>
                </a:extLst>
              </a:tr>
            </a:tbl>
          </a:graphicData>
        </a:graphic>
      </p:graphicFrame>
      <p:sp>
        <p:nvSpPr>
          <p:cNvPr id="9" name="Oval 8">
            <a:extLst>
              <a:ext uri="{FF2B5EF4-FFF2-40B4-BE49-F238E27FC236}">
                <a16:creationId xmlns:a16="http://schemas.microsoft.com/office/drawing/2014/main" id="{2DE99BC7-718E-6DEC-E138-F2143FECB9E9}"/>
              </a:ext>
            </a:extLst>
          </p:cNvPr>
          <p:cNvSpPr/>
          <p:nvPr/>
        </p:nvSpPr>
        <p:spPr>
          <a:xfrm>
            <a:off x="7150897" y="3083718"/>
            <a:ext cx="1223961" cy="1223961"/>
          </a:xfrm>
          <a:prstGeom prst="ellipse">
            <a:avLst/>
          </a:prstGeom>
          <a:solidFill>
            <a:srgbClr val="39639D"/>
          </a:solidFill>
          <a:ln w="55000" cap="flat" cmpd="thickThin"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Lucida Sans Unicode"/>
                <a:ea typeface="+mn-ea"/>
                <a:cs typeface="+mn-cs"/>
              </a:rPr>
              <a:t>69%</a:t>
            </a:r>
          </a:p>
        </p:txBody>
      </p:sp>
    </p:spTree>
    <p:extLst>
      <p:ext uri="{BB962C8B-B14F-4D97-AF65-F5344CB8AC3E}">
        <p14:creationId xmlns:p14="http://schemas.microsoft.com/office/powerpoint/2010/main" val="250518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13795" y="-428625"/>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343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Determining a Rating</a:t>
            </a:r>
          </a:p>
        </p:txBody>
      </p:sp>
      <p:graphicFrame>
        <p:nvGraphicFramePr>
          <p:cNvPr id="3" name="Diagram 2">
            <a:extLst>
              <a:ext uri="{FF2B5EF4-FFF2-40B4-BE49-F238E27FC236}">
                <a16:creationId xmlns:a16="http://schemas.microsoft.com/office/drawing/2014/main" id="{367849A6-EEF0-A6A7-4F25-63769BD90EB5}"/>
              </a:ext>
            </a:extLst>
          </p:cNvPr>
          <p:cNvGraphicFramePr/>
          <p:nvPr/>
        </p:nvGraphicFramePr>
        <p:xfrm>
          <a:off x="100503" y="-1135790"/>
          <a:ext cx="5404945" cy="5255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9D86F4E9-5A08-52E0-A003-7942DAF545B0}"/>
              </a:ext>
            </a:extLst>
          </p:cNvPr>
          <p:cNvPicPr>
            <a:picLocks noChangeAspect="1"/>
          </p:cNvPicPr>
          <p:nvPr/>
        </p:nvPicPr>
        <p:blipFill>
          <a:blip r:embed="rId9"/>
          <a:stretch>
            <a:fillRect/>
          </a:stretch>
        </p:blipFill>
        <p:spPr>
          <a:xfrm>
            <a:off x="153987" y="878379"/>
            <a:ext cx="3913175" cy="5967051"/>
          </a:xfrm>
          <a:prstGeom prst="rect">
            <a:avLst/>
          </a:prstGeom>
        </p:spPr>
      </p:pic>
      <p:sp>
        <p:nvSpPr>
          <p:cNvPr id="18" name="Oval 17">
            <a:extLst>
              <a:ext uri="{FF2B5EF4-FFF2-40B4-BE49-F238E27FC236}">
                <a16:creationId xmlns:a16="http://schemas.microsoft.com/office/drawing/2014/main" id="{670DC389-0939-5DD3-5C4D-A42BBFFDA5A6}"/>
              </a:ext>
            </a:extLst>
          </p:cNvPr>
          <p:cNvSpPr/>
          <p:nvPr/>
        </p:nvSpPr>
        <p:spPr>
          <a:xfrm>
            <a:off x="5988337" y="3277807"/>
            <a:ext cx="1223961" cy="1223961"/>
          </a:xfrm>
          <a:prstGeom prst="ellipse">
            <a:avLst/>
          </a:prstGeom>
          <a:solidFill>
            <a:srgbClr val="2DA2BF"/>
          </a:solidFill>
          <a:ln w="55000" cap="flat" cmpd="thickThin"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Lucida Sans Unicode"/>
                <a:ea typeface="+mn-ea"/>
                <a:cs typeface="+mn-cs"/>
              </a:rPr>
              <a:t>65.6%</a:t>
            </a:r>
          </a:p>
        </p:txBody>
      </p:sp>
      <p:sp>
        <p:nvSpPr>
          <p:cNvPr id="19" name="Rectangle 18">
            <a:extLst>
              <a:ext uri="{FF2B5EF4-FFF2-40B4-BE49-F238E27FC236}">
                <a16:creationId xmlns:a16="http://schemas.microsoft.com/office/drawing/2014/main" id="{E0130F30-64EB-41F0-1B83-084FF283F7F6}"/>
              </a:ext>
            </a:extLst>
          </p:cNvPr>
          <p:cNvSpPr/>
          <p:nvPr/>
        </p:nvSpPr>
        <p:spPr>
          <a:xfrm>
            <a:off x="5681154" y="1562104"/>
            <a:ext cx="1838325" cy="819148"/>
          </a:xfrm>
          <a:prstGeom prst="rect">
            <a:avLst/>
          </a:prstGeom>
          <a:solidFill>
            <a:srgbClr val="2DA2BF"/>
          </a:solidFill>
          <a:ln w="55000" cap="flat" cmpd="thickThin"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Lucida Sans Unicode"/>
                <a:ea typeface="+mn-ea"/>
                <a:cs typeface="+mn-cs"/>
              </a:rPr>
              <a:t>21 / 32</a:t>
            </a:r>
          </a:p>
        </p:txBody>
      </p:sp>
      <p:cxnSp>
        <p:nvCxnSpPr>
          <p:cNvPr id="20" name="Straight Arrow Connector 19">
            <a:extLst>
              <a:ext uri="{FF2B5EF4-FFF2-40B4-BE49-F238E27FC236}">
                <a16:creationId xmlns:a16="http://schemas.microsoft.com/office/drawing/2014/main" id="{16DF3473-A2EE-4B2F-C0D7-1CC500FB84BE}"/>
              </a:ext>
            </a:extLst>
          </p:cNvPr>
          <p:cNvCxnSpPr>
            <a:cxnSpLocks/>
          </p:cNvCxnSpPr>
          <p:nvPr/>
        </p:nvCxnSpPr>
        <p:spPr>
          <a:xfrm>
            <a:off x="6600316" y="2486027"/>
            <a:ext cx="0" cy="685800"/>
          </a:xfrm>
          <a:prstGeom prst="straightConnector1">
            <a:avLst/>
          </a:prstGeom>
          <a:noFill/>
          <a:ln w="28575" cap="flat" cmpd="sng" algn="ctr">
            <a:solidFill>
              <a:srgbClr val="2DA2BF"/>
            </a:solidFill>
            <a:prstDash val="solid"/>
            <a:tailEnd type="triangle"/>
          </a:ln>
          <a:effectLst/>
        </p:spPr>
      </p:cxnSp>
      <p:graphicFrame>
        <p:nvGraphicFramePr>
          <p:cNvPr id="21" name="Table 20">
            <a:extLst>
              <a:ext uri="{FF2B5EF4-FFF2-40B4-BE49-F238E27FC236}">
                <a16:creationId xmlns:a16="http://schemas.microsoft.com/office/drawing/2014/main" id="{47058A8C-3931-6687-B014-7689483B0C8C}"/>
              </a:ext>
            </a:extLst>
          </p:cNvPr>
          <p:cNvGraphicFramePr>
            <a:graphicFrameLocks noGrp="1"/>
          </p:cNvGraphicFramePr>
          <p:nvPr/>
        </p:nvGraphicFramePr>
        <p:xfrm>
          <a:off x="4683920" y="4752973"/>
          <a:ext cx="4267203" cy="1483360"/>
        </p:xfrm>
        <a:graphic>
          <a:graphicData uri="http://schemas.openxmlformats.org/drawingml/2006/table">
            <a:tbl>
              <a:tblPr firstRow="1" bandRow="1"/>
              <a:tblGrid>
                <a:gridCol w="1544730">
                  <a:extLst>
                    <a:ext uri="{9D8B030D-6E8A-4147-A177-3AD203B41FA5}">
                      <a16:colId xmlns:a16="http://schemas.microsoft.com/office/drawing/2014/main" val="3656508579"/>
                    </a:ext>
                  </a:extLst>
                </a:gridCol>
                <a:gridCol w="2722473">
                  <a:extLst>
                    <a:ext uri="{9D8B030D-6E8A-4147-A177-3AD203B41FA5}">
                      <a16:colId xmlns:a16="http://schemas.microsoft.com/office/drawing/2014/main" val="25164334"/>
                    </a:ext>
                  </a:extLst>
                </a:gridCol>
              </a:tblGrid>
              <a:tr h="370840">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r>
                        <a:rPr lang="en-GB" b="0">
                          <a:solidFill>
                            <a:schemeClr val="bg1"/>
                          </a:solidFill>
                        </a:rPr>
                        <a:t>25 to 38%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r>
                        <a:rPr lang="en-GB" b="0">
                          <a:solidFill>
                            <a:schemeClr val="bg1"/>
                          </a:solidFill>
                        </a:rPr>
                        <a:t>Inadequate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84502"/>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39 to 62%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Requires improvement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506770"/>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63 to 87%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Good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3460221"/>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Over 87%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r>
                        <a:rPr lang="en-GB">
                          <a:solidFill>
                            <a:schemeClr val="bg1"/>
                          </a:solidFill>
                        </a:rPr>
                        <a:t>Outstanding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4454326"/>
                  </a:ext>
                </a:extLst>
              </a:tr>
            </a:tbl>
          </a:graphicData>
        </a:graphic>
      </p:graphicFrame>
    </p:spTree>
    <p:extLst>
      <p:ext uri="{BB962C8B-B14F-4D97-AF65-F5344CB8AC3E}">
        <p14:creationId xmlns:p14="http://schemas.microsoft.com/office/powerpoint/2010/main" val="351001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13795" y="-428625"/>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3436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ptos Display" panose="020B0004020202020204" pitchFamily="34" charset="0"/>
                <a:ea typeface="+mn-ea"/>
                <a:cs typeface="+mn-cs"/>
              </a:rPr>
              <a:t>CQC – Overall Rating</a:t>
            </a:r>
          </a:p>
        </p:txBody>
      </p:sp>
      <p:graphicFrame>
        <p:nvGraphicFramePr>
          <p:cNvPr id="22" name="Diagram 21">
            <a:extLst>
              <a:ext uri="{FF2B5EF4-FFF2-40B4-BE49-F238E27FC236}">
                <a16:creationId xmlns:a16="http://schemas.microsoft.com/office/drawing/2014/main" id="{5B8391D7-2A3A-7C0C-CAB5-0ECC97D5ABE5}"/>
              </a:ext>
            </a:extLst>
          </p:cNvPr>
          <p:cNvGraphicFramePr/>
          <p:nvPr/>
        </p:nvGraphicFramePr>
        <p:xfrm>
          <a:off x="457200" y="1619250"/>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4" name="Table 23">
            <a:extLst>
              <a:ext uri="{FF2B5EF4-FFF2-40B4-BE49-F238E27FC236}">
                <a16:creationId xmlns:a16="http://schemas.microsoft.com/office/drawing/2014/main" id="{4E9B463A-F160-0735-8169-7EF06177CE81}"/>
              </a:ext>
            </a:extLst>
          </p:cNvPr>
          <p:cNvGraphicFramePr>
            <a:graphicFrameLocks noGrp="1"/>
          </p:cNvGraphicFramePr>
          <p:nvPr/>
        </p:nvGraphicFramePr>
        <p:xfrm>
          <a:off x="85724" y="3121868"/>
          <a:ext cx="3467102" cy="2225040"/>
        </p:xfrm>
        <a:graphic>
          <a:graphicData uri="http://schemas.openxmlformats.org/drawingml/2006/table">
            <a:tbl>
              <a:tblPr firstRow="1" bandRow="1"/>
              <a:tblGrid>
                <a:gridCol w="1314451">
                  <a:extLst>
                    <a:ext uri="{9D8B030D-6E8A-4147-A177-3AD203B41FA5}">
                      <a16:colId xmlns:a16="http://schemas.microsoft.com/office/drawing/2014/main" val="517240653"/>
                    </a:ext>
                  </a:extLst>
                </a:gridCol>
                <a:gridCol w="2152651">
                  <a:extLst>
                    <a:ext uri="{9D8B030D-6E8A-4147-A177-3AD203B41FA5}">
                      <a16:colId xmlns:a16="http://schemas.microsoft.com/office/drawing/2014/main" val="1409862654"/>
                    </a:ext>
                  </a:extLst>
                </a:gridCol>
              </a:tblGrid>
              <a:tr h="370840">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pPr algn="l"/>
                      <a:r>
                        <a:rPr lang="en-GB" sz="1400"/>
                        <a:t>Key question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A1F28"/>
                    </a:solidFill>
                  </a:tcPr>
                </a:tc>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pPr algn="l"/>
                      <a:r>
                        <a:rPr lang="en-GB" sz="1400"/>
                        <a:t>Rating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A1F28"/>
                    </a:solidFill>
                  </a:tcPr>
                </a:tc>
                <a:extLst>
                  <a:ext uri="{0D108BD9-81ED-4DB2-BD59-A6C34878D82A}">
                    <a16:rowId xmlns:a16="http://schemas.microsoft.com/office/drawing/2014/main" val="1869694406"/>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Safe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40000"/>
                      </a:srgbClr>
                    </a:solid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Good</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40000"/>
                      </a:srgbClr>
                    </a:solidFill>
                  </a:tcPr>
                </a:tc>
                <a:extLst>
                  <a:ext uri="{0D108BD9-81ED-4DB2-BD59-A6C34878D82A}">
                    <a16:rowId xmlns:a16="http://schemas.microsoft.com/office/drawing/2014/main" val="4000724379"/>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Effective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20000"/>
                      </a:srgbClr>
                    </a:solid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Good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20000"/>
                      </a:srgbClr>
                    </a:solidFill>
                  </a:tcPr>
                </a:tc>
                <a:extLst>
                  <a:ext uri="{0D108BD9-81ED-4DB2-BD59-A6C34878D82A}">
                    <a16:rowId xmlns:a16="http://schemas.microsoft.com/office/drawing/2014/main" val="403727470"/>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Caring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40000"/>
                      </a:srgbClr>
                    </a:solid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Requires improvement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40000"/>
                      </a:srgbClr>
                    </a:solidFill>
                  </a:tcPr>
                </a:tc>
                <a:extLst>
                  <a:ext uri="{0D108BD9-81ED-4DB2-BD59-A6C34878D82A}">
                    <a16:rowId xmlns:a16="http://schemas.microsoft.com/office/drawing/2014/main" val="436507995"/>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Responsive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20000"/>
                      </a:srgbClr>
                    </a:solid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Good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20000"/>
                      </a:srgbClr>
                    </a:solidFill>
                  </a:tcPr>
                </a:tc>
                <a:extLst>
                  <a:ext uri="{0D108BD9-81ED-4DB2-BD59-A6C34878D82A}">
                    <a16:rowId xmlns:a16="http://schemas.microsoft.com/office/drawing/2014/main" val="1445074850"/>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Well-led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40000"/>
                      </a:srgbClr>
                    </a:solidFill>
                  </a:tcPr>
                </a:tc>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l"/>
                      <a:r>
                        <a:rPr lang="en-GB" sz="1400"/>
                        <a:t>Good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1F28">
                        <a:tint val="40000"/>
                      </a:srgbClr>
                    </a:solidFill>
                  </a:tcPr>
                </a:tc>
                <a:extLst>
                  <a:ext uri="{0D108BD9-81ED-4DB2-BD59-A6C34878D82A}">
                    <a16:rowId xmlns:a16="http://schemas.microsoft.com/office/drawing/2014/main" val="2386081990"/>
                  </a:ext>
                </a:extLst>
              </a:tr>
            </a:tbl>
          </a:graphicData>
        </a:graphic>
      </p:graphicFrame>
      <p:graphicFrame>
        <p:nvGraphicFramePr>
          <p:cNvPr id="25" name="Table 24">
            <a:extLst>
              <a:ext uri="{FF2B5EF4-FFF2-40B4-BE49-F238E27FC236}">
                <a16:creationId xmlns:a16="http://schemas.microsoft.com/office/drawing/2014/main" id="{0BC1ED1D-0654-8D42-B00D-F51593C2675A}"/>
              </a:ext>
            </a:extLst>
          </p:cNvPr>
          <p:cNvGraphicFramePr>
            <a:graphicFrameLocks noGrp="1"/>
          </p:cNvGraphicFramePr>
          <p:nvPr/>
        </p:nvGraphicFramePr>
        <p:xfrm>
          <a:off x="4010025" y="3121868"/>
          <a:ext cx="1123950" cy="2595880"/>
        </p:xfrm>
        <a:graphic>
          <a:graphicData uri="http://schemas.openxmlformats.org/drawingml/2006/table">
            <a:tbl>
              <a:tblPr firstRow="1" bandRow="1"/>
              <a:tblGrid>
                <a:gridCol w="1123950">
                  <a:extLst>
                    <a:ext uri="{9D8B030D-6E8A-4147-A177-3AD203B41FA5}">
                      <a16:colId xmlns:a16="http://schemas.microsoft.com/office/drawing/2014/main" val="566583393"/>
                    </a:ext>
                  </a:extLst>
                </a:gridCol>
              </a:tblGrid>
              <a:tr h="370840">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pPr algn="ctr"/>
                      <a:r>
                        <a:rPr lang="en-GB" sz="1400"/>
                        <a:t>Aggregate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B641B"/>
                    </a:solidFill>
                  </a:tcPr>
                </a:tc>
                <a:extLst>
                  <a:ext uri="{0D108BD9-81ED-4DB2-BD59-A6C34878D82A}">
                    <a16:rowId xmlns:a16="http://schemas.microsoft.com/office/drawing/2014/main" val="2307024895"/>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ctr"/>
                      <a:r>
                        <a:rPr lang="en-GB" sz="1400"/>
                        <a:t>21 / 32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641B">
                        <a:tint val="40000"/>
                      </a:srgbClr>
                    </a:solidFill>
                  </a:tcPr>
                </a:tc>
                <a:extLst>
                  <a:ext uri="{0D108BD9-81ED-4DB2-BD59-A6C34878D82A}">
                    <a16:rowId xmlns:a16="http://schemas.microsoft.com/office/drawing/2014/main" val="2197952054"/>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ctr"/>
                      <a:r>
                        <a:rPr lang="en-GB" sz="1400"/>
                        <a:t>18 / 24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641B">
                        <a:tint val="20000"/>
                      </a:srgbClr>
                    </a:solidFill>
                  </a:tcPr>
                </a:tc>
                <a:extLst>
                  <a:ext uri="{0D108BD9-81ED-4DB2-BD59-A6C34878D82A}">
                    <a16:rowId xmlns:a16="http://schemas.microsoft.com/office/drawing/2014/main" val="813459187"/>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ctr"/>
                      <a:r>
                        <a:rPr lang="en-GB" sz="1400"/>
                        <a:t>10 / 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641B">
                        <a:tint val="40000"/>
                      </a:srgbClr>
                    </a:solidFill>
                  </a:tcPr>
                </a:tc>
                <a:extLst>
                  <a:ext uri="{0D108BD9-81ED-4DB2-BD59-A6C34878D82A}">
                    <a16:rowId xmlns:a16="http://schemas.microsoft.com/office/drawing/2014/main" val="2571027618"/>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ctr"/>
                      <a:r>
                        <a:rPr lang="en-GB" sz="1400"/>
                        <a:t>21 / 28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641B">
                        <a:tint val="20000"/>
                      </a:srgbClr>
                    </a:solidFill>
                  </a:tcPr>
                </a:tc>
                <a:extLst>
                  <a:ext uri="{0D108BD9-81ED-4DB2-BD59-A6C34878D82A}">
                    <a16:rowId xmlns:a16="http://schemas.microsoft.com/office/drawing/2014/main" val="2981945977"/>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ctr"/>
                      <a:r>
                        <a:rPr lang="en-GB" sz="1400"/>
                        <a:t>24 / 32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641B">
                        <a:tint val="40000"/>
                      </a:srgbClr>
                    </a:solidFill>
                  </a:tcPr>
                </a:tc>
                <a:extLst>
                  <a:ext uri="{0D108BD9-81ED-4DB2-BD59-A6C34878D82A}">
                    <a16:rowId xmlns:a16="http://schemas.microsoft.com/office/drawing/2014/main" val="180044021"/>
                  </a:ext>
                </a:extLst>
              </a:tr>
              <a:tr h="370840">
                <a:tc>
                  <a:txBody>
                    <a:bodyPr/>
                    <a:lstStyle>
                      <a:lvl1pPr marL="0" algn="l" defTabSz="685800" rtl="0" eaLnBrk="1" latinLnBrk="0" hangingPunct="1">
                        <a:defRPr sz="1350" kern="1200">
                          <a:solidFill>
                            <a:schemeClr val="dk1"/>
                          </a:solidFill>
                          <a:latin typeface="Lucida Sans Unicode"/>
                        </a:defRPr>
                      </a:lvl1pPr>
                      <a:lvl2pPr marL="342900" algn="l" defTabSz="685800" rtl="0" eaLnBrk="1" latinLnBrk="0" hangingPunct="1">
                        <a:defRPr sz="1350" kern="1200">
                          <a:solidFill>
                            <a:schemeClr val="dk1"/>
                          </a:solidFill>
                          <a:latin typeface="Lucida Sans Unicode"/>
                        </a:defRPr>
                      </a:lvl2pPr>
                      <a:lvl3pPr marL="685800" algn="l" defTabSz="685800" rtl="0" eaLnBrk="1" latinLnBrk="0" hangingPunct="1">
                        <a:defRPr sz="1350" kern="1200">
                          <a:solidFill>
                            <a:schemeClr val="dk1"/>
                          </a:solidFill>
                          <a:latin typeface="Lucida Sans Unicode"/>
                        </a:defRPr>
                      </a:lvl3pPr>
                      <a:lvl4pPr marL="1028700" algn="l" defTabSz="685800" rtl="0" eaLnBrk="1" latinLnBrk="0" hangingPunct="1">
                        <a:defRPr sz="1350" kern="1200">
                          <a:solidFill>
                            <a:schemeClr val="dk1"/>
                          </a:solidFill>
                          <a:latin typeface="Lucida Sans Unicode"/>
                        </a:defRPr>
                      </a:lvl4pPr>
                      <a:lvl5pPr marL="1371600" algn="l" defTabSz="685800" rtl="0" eaLnBrk="1" latinLnBrk="0" hangingPunct="1">
                        <a:defRPr sz="1350" kern="1200">
                          <a:solidFill>
                            <a:schemeClr val="dk1"/>
                          </a:solidFill>
                          <a:latin typeface="Lucida Sans Unicode"/>
                        </a:defRPr>
                      </a:lvl5pPr>
                      <a:lvl6pPr marL="1714500" algn="l" defTabSz="685800" rtl="0" eaLnBrk="1" latinLnBrk="0" hangingPunct="1">
                        <a:defRPr sz="1350" kern="1200">
                          <a:solidFill>
                            <a:schemeClr val="dk1"/>
                          </a:solidFill>
                          <a:latin typeface="Lucida Sans Unicode"/>
                        </a:defRPr>
                      </a:lvl6pPr>
                      <a:lvl7pPr marL="2057400" algn="l" defTabSz="685800" rtl="0" eaLnBrk="1" latinLnBrk="0" hangingPunct="1">
                        <a:defRPr sz="1350" kern="1200">
                          <a:solidFill>
                            <a:schemeClr val="dk1"/>
                          </a:solidFill>
                          <a:latin typeface="Lucida Sans Unicode"/>
                        </a:defRPr>
                      </a:lvl7pPr>
                      <a:lvl8pPr marL="2400300" algn="l" defTabSz="685800" rtl="0" eaLnBrk="1" latinLnBrk="0" hangingPunct="1">
                        <a:defRPr sz="1350" kern="1200">
                          <a:solidFill>
                            <a:schemeClr val="dk1"/>
                          </a:solidFill>
                          <a:latin typeface="Lucida Sans Unicode"/>
                        </a:defRPr>
                      </a:lvl8pPr>
                      <a:lvl9pPr marL="2743200" algn="l" defTabSz="685800" rtl="0" eaLnBrk="1" latinLnBrk="0" hangingPunct="1">
                        <a:defRPr sz="1350" kern="1200">
                          <a:solidFill>
                            <a:schemeClr val="dk1"/>
                          </a:solidFill>
                          <a:latin typeface="Lucida Sans Unicode"/>
                        </a:defRPr>
                      </a:lvl9pPr>
                    </a:lstStyle>
                    <a:p>
                      <a:pPr algn="ctr"/>
                      <a:r>
                        <a:rPr lang="en-GB" sz="1400" b="1"/>
                        <a:t>94 / 136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B641B">
                        <a:tint val="20000"/>
                      </a:srgbClr>
                    </a:solidFill>
                  </a:tcPr>
                </a:tc>
                <a:extLst>
                  <a:ext uri="{0D108BD9-81ED-4DB2-BD59-A6C34878D82A}">
                    <a16:rowId xmlns:a16="http://schemas.microsoft.com/office/drawing/2014/main" val="890977016"/>
                  </a:ext>
                </a:extLst>
              </a:tr>
            </a:tbl>
          </a:graphicData>
        </a:graphic>
      </p:graphicFrame>
      <p:cxnSp>
        <p:nvCxnSpPr>
          <p:cNvPr id="26" name="Straight Arrow Connector 25">
            <a:extLst>
              <a:ext uri="{FF2B5EF4-FFF2-40B4-BE49-F238E27FC236}">
                <a16:creationId xmlns:a16="http://schemas.microsoft.com/office/drawing/2014/main" id="{7406817A-6DFC-2E02-E7F5-0232DE93FAB6}"/>
              </a:ext>
            </a:extLst>
          </p:cNvPr>
          <p:cNvCxnSpPr/>
          <p:nvPr/>
        </p:nvCxnSpPr>
        <p:spPr>
          <a:xfrm>
            <a:off x="3648075" y="3667125"/>
            <a:ext cx="266700" cy="0"/>
          </a:xfrm>
          <a:prstGeom prst="straightConnector1">
            <a:avLst/>
          </a:prstGeom>
          <a:noFill/>
          <a:ln w="9525" cap="flat" cmpd="sng" algn="ctr">
            <a:solidFill>
              <a:sysClr val="windowText" lastClr="000000"/>
            </a:solidFill>
            <a:prstDash val="solid"/>
            <a:tailEnd type="triangle"/>
          </a:ln>
          <a:effectLst/>
        </p:spPr>
      </p:cxnSp>
      <p:cxnSp>
        <p:nvCxnSpPr>
          <p:cNvPr id="27" name="Straight Arrow Connector 26">
            <a:extLst>
              <a:ext uri="{FF2B5EF4-FFF2-40B4-BE49-F238E27FC236}">
                <a16:creationId xmlns:a16="http://schemas.microsoft.com/office/drawing/2014/main" id="{9382FDD3-D1C8-9D7B-FFF9-CA4527C3CAE8}"/>
              </a:ext>
            </a:extLst>
          </p:cNvPr>
          <p:cNvCxnSpPr/>
          <p:nvPr/>
        </p:nvCxnSpPr>
        <p:spPr>
          <a:xfrm>
            <a:off x="3648075" y="4057650"/>
            <a:ext cx="266700" cy="0"/>
          </a:xfrm>
          <a:prstGeom prst="straightConnector1">
            <a:avLst/>
          </a:prstGeom>
          <a:noFill/>
          <a:ln w="9525" cap="flat" cmpd="sng" algn="ctr">
            <a:solidFill>
              <a:sysClr val="windowText" lastClr="000000"/>
            </a:solidFill>
            <a:prstDash val="solid"/>
            <a:tailEnd type="triangle"/>
          </a:ln>
          <a:effectLst/>
        </p:spPr>
      </p:cxnSp>
      <p:cxnSp>
        <p:nvCxnSpPr>
          <p:cNvPr id="28" name="Straight Arrow Connector 27">
            <a:extLst>
              <a:ext uri="{FF2B5EF4-FFF2-40B4-BE49-F238E27FC236}">
                <a16:creationId xmlns:a16="http://schemas.microsoft.com/office/drawing/2014/main" id="{DCD09459-2DA5-0085-05B2-EFBF85F916CC}"/>
              </a:ext>
            </a:extLst>
          </p:cNvPr>
          <p:cNvCxnSpPr/>
          <p:nvPr/>
        </p:nvCxnSpPr>
        <p:spPr>
          <a:xfrm>
            <a:off x="3657600" y="4419808"/>
            <a:ext cx="266700" cy="0"/>
          </a:xfrm>
          <a:prstGeom prst="straightConnector1">
            <a:avLst/>
          </a:prstGeom>
          <a:noFill/>
          <a:ln w="9525" cap="flat" cmpd="sng" algn="ctr">
            <a:solidFill>
              <a:sysClr val="windowText" lastClr="000000"/>
            </a:solidFill>
            <a:prstDash val="solid"/>
            <a:tailEnd type="triangle"/>
          </a:ln>
          <a:effectLst/>
        </p:spPr>
      </p:cxnSp>
      <p:cxnSp>
        <p:nvCxnSpPr>
          <p:cNvPr id="29" name="Straight Arrow Connector 28">
            <a:extLst>
              <a:ext uri="{FF2B5EF4-FFF2-40B4-BE49-F238E27FC236}">
                <a16:creationId xmlns:a16="http://schemas.microsoft.com/office/drawing/2014/main" id="{446B70CB-6EFA-549F-408F-8C9E54BA894D}"/>
              </a:ext>
            </a:extLst>
          </p:cNvPr>
          <p:cNvCxnSpPr/>
          <p:nvPr/>
        </p:nvCxnSpPr>
        <p:spPr>
          <a:xfrm>
            <a:off x="3657600" y="4791075"/>
            <a:ext cx="266700" cy="0"/>
          </a:xfrm>
          <a:prstGeom prst="straightConnector1">
            <a:avLst/>
          </a:prstGeom>
          <a:noFill/>
          <a:ln w="9525" cap="flat" cmpd="sng" algn="ctr">
            <a:solidFill>
              <a:sysClr val="windowText" lastClr="000000"/>
            </a:solidFill>
            <a:prstDash val="solid"/>
            <a:tailEnd type="triangle"/>
          </a:ln>
          <a:effectLst/>
        </p:spPr>
      </p:cxnSp>
      <p:cxnSp>
        <p:nvCxnSpPr>
          <p:cNvPr id="30" name="Straight Arrow Connector 29">
            <a:extLst>
              <a:ext uri="{FF2B5EF4-FFF2-40B4-BE49-F238E27FC236}">
                <a16:creationId xmlns:a16="http://schemas.microsoft.com/office/drawing/2014/main" id="{6546F093-7932-BA53-0081-AE849F0978BD}"/>
              </a:ext>
            </a:extLst>
          </p:cNvPr>
          <p:cNvCxnSpPr/>
          <p:nvPr/>
        </p:nvCxnSpPr>
        <p:spPr>
          <a:xfrm>
            <a:off x="3648075" y="5162550"/>
            <a:ext cx="266700" cy="0"/>
          </a:xfrm>
          <a:prstGeom prst="straightConnector1">
            <a:avLst/>
          </a:prstGeom>
          <a:noFill/>
          <a:ln w="9525" cap="flat" cmpd="sng" algn="ctr">
            <a:solidFill>
              <a:sysClr val="windowText" lastClr="000000"/>
            </a:solidFill>
            <a:prstDash val="solid"/>
            <a:tailEnd type="triangle"/>
          </a:ln>
          <a:effectLst/>
        </p:spPr>
      </p:cxnSp>
      <p:graphicFrame>
        <p:nvGraphicFramePr>
          <p:cNvPr id="31" name="Table 30">
            <a:extLst>
              <a:ext uri="{FF2B5EF4-FFF2-40B4-BE49-F238E27FC236}">
                <a16:creationId xmlns:a16="http://schemas.microsoft.com/office/drawing/2014/main" id="{563084DF-3B15-35C4-A03F-AFCD016170C6}"/>
              </a:ext>
            </a:extLst>
          </p:cNvPr>
          <p:cNvGraphicFramePr>
            <a:graphicFrameLocks noGrp="1"/>
          </p:cNvGraphicFramePr>
          <p:nvPr/>
        </p:nvGraphicFramePr>
        <p:xfrm>
          <a:off x="5981700" y="3121868"/>
          <a:ext cx="2533650" cy="370840"/>
        </p:xfrm>
        <a:graphic>
          <a:graphicData uri="http://schemas.openxmlformats.org/drawingml/2006/table">
            <a:tbl>
              <a:tblPr firstRow="1" bandRow="1"/>
              <a:tblGrid>
                <a:gridCol w="2533650">
                  <a:extLst>
                    <a:ext uri="{9D8B030D-6E8A-4147-A177-3AD203B41FA5}">
                      <a16:colId xmlns:a16="http://schemas.microsoft.com/office/drawing/2014/main" val="566583393"/>
                    </a:ext>
                  </a:extLst>
                </a:gridCol>
              </a:tblGrid>
              <a:tr h="370840">
                <a:tc>
                  <a:txBody>
                    <a:bodyPr/>
                    <a:lstStyle>
                      <a:lvl1pPr marL="0" algn="l" defTabSz="685800" rtl="0" eaLnBrk="1" latinLnBrk="0" hangingPunct="1">
                        <a:defRPr sz="1350" b="1" kern="1200">
                          <a:solidFill>
                            <a:schemeClr val="lt1"/>
                          </a:solidFill>
                          <a:latin typeface="Lucida Sans Unicode"/>
                        </a:defRPr>
                      </a:lvl1pPr>
                      <a:lvl2pPr marL="342900" algn="l" defTabSz="685800" rtl="0" eaLnBrk="1" latinLnBrk="0" hangingPunct="1">
                        <a:defRPr sz="1350" b="1" kern="1200">
                          <a:solidFill>
                            <a:schemeClr val="lt1"/>
                          </a:solidFill>
                          <a:latin typeface="Lucida Sans Unicode"/>
                        </a:defRPr>
                      </a:lvl2pPr>
                      <a:lvl3pPr marL="685800" algn="l" defTabSz="685800" rtl="0" eaLnBrk="1" latinLnBrk="0" hangingPunct="1">
                        <a:defRPr sz="1350" b="1" kern="1200">
                          <a:solidFill>
                            <a:schemeClr val="lt1"/>
                          </a:solidFill>
                          <a:latin typeface="Lucida Sans Unicode"/>
                        </a:defRPr>
                      </a:lvl3pPr>
                      <a:lvl4pPr marL="1028700" algn="l" defTabSz="685800" rtl="0" eaLnBrk="1" latinLnBrk="0" hangingPunct="1">
                        <a:defRPr sz="1350" b="1" kern="1200">
                          <a:solidFill>
                            <a:schemeClr val="lt1"/>
                          </a:solidFill>
                          <a:latin typeface="Lucida Sans Unicode"/>
                        </a:defRPr>
                      </a:lvl4pPr>
                      <a:lvl5pPr marL="1371600" algn="l" defTabSz="685800" rtl="0" eaLnBrk="1" latinLnBrk="0" hangingPunct="1">
                        <a:defRPr sz="1350" b="1" kern="1200">
                          <a:solidFill>
                            <a:schemeClr val="lt1"/>
                          </a:solidFill>
                          <a:latin typeface="Lucida Sans Unicode"/>
                        </a:defRPr>
                      </a:lvl5pPr>
                      <a:lvl6pPr marL="1714500" algn="l" defTabSz="685800" rtl="0" eaLnBrk="1" latinLnBrk="0" hangingPunct="1">
                        <a:defRPr sz="1350" b="1" kern="1200">
                          <a:solidFill>
                            <a:schemeClr val="lt1"/>
                          </a:solidFill>
                          <a:latin typeface="Lucida Sans Unicode"/>
                        </a:defRPr>
                      </a:lvl6pPr>
                      <a:lvl7pPr marL="2057400" algn="l" defTabSz="685800" rtl="0" eaLnBrk="1" latinLnBrk="0" hangingPunct="1">
                        <a:defRPr sz="1350" b="1" kern="1200">
                          <a:solidFill>
                            <a:schemeClr val="lt1"/>
                          </a:solidFill>
                          <a:latin typeface="Lucida Sans Unicode"/>
                        </a:defRPr>
                      </a:lvl7pPr>
                      <a:lvl8pPr marL="2400300" algn="l" defTabSz="685800" rtl="0" eaLnBrk="1" latinLnBrk="0" hangingPunct="1">
                        <a:defRPr sz="1350" b="1" kern="1200">
                          <a:solidFill>
                            <a:schemeClr val="lt1"/>
                          </a:solidFill>
                          <a:latin typeface="Lucida Sans Unicode"/>
                        </a:defRPr>
                      </a:lvl8pPr>
                      <a:lvl9pPr marL="2743200" algn="l" defTabSz="685800" rtl="0" eaLnBrk="1" latinLnBrk="0" hangingPunct="1">
                        <a:defRPr sz="1350" b="1" kern="1200">
                          <a:solidFill>
                            <a:schemeClr val="lt1"/>
                          </a:solidFill>
                          <a:latin typeface="Lucida Sans Unicode"/>
                        </a:defRPr>
                      </a:lvl9pPr>
                    </a:lstStyle>
                    <a:p>
                      <a:pPr algn="ctr"/>
                      <a:r>
                        <a:rPr lang="en-GB" sz="1400"/>
                        <a:t>94 / 136 x 100 = 69.18%</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extLst>
                  <a:ext uri="{0D108BD9-81ED-4DB2-BD59-A6C34878D82A}">
                    <a16:rowId xmlns:a16="http://schemas.microsoft.com/office/drawing/2014/main" val="2307024895"/>
                  </a:ext>
                </a:extLst>
              </a:tr>
            </a:tbl>
          </a:graphicData>
        </a:graphic>
      </p:graphicFrame>
      <p:cxnSp>
        <p:nvCxnSpPr>
          <p:cNvPr id="32" name="Connector: Elbow 31">
            <a:extLst>
              <a:ext uri="{FF2B5EF4-FFF2-40B4-BE49-F238E27FC236}">
                <a16:creationId xmlns:a16="http://schemas.microsoft.com/office/drawing/2014/main" id="{96024334-5362-27DD-F565-77DD74E900B3}"/>
              </a:ext>
            </a:extLst>
          </p:cNvPr>
          <p:cNvCxnSpPr>
            <a:cxnSpLocks/>
          </p:cNvCxnSpPr>
          <p:nvPr/>
        </p:nvCxnSpPr>
        <p:spPr>
          <a:xfrm rot="5400000" flipH="1" flipV="1">
            <a:off x="4587345" y="4208456"/>
            <a:ext cx="2207687" cy="390526"/>
          </a:xfrm>
          <a:prstGeom prst="bentConnector2">
            <a:avLst/>
          </a:prstGeom>
          <a:noFill/>
          <a:ln w="19050" cap="flat" cmpd="sng" algn="ctr">
            <a:solidFill>
              <a:sysClr val="windowText" lastClr="000000"/>
            </a:solidFill>
            <a:prstDash val="solid"/>
            <a:round/>
            <a:headEnd type="none" w="med" len="med"/>
            <a:tailEnd type="arrow" w="med" len="med"/>
          </a:ln>
          <a:effectLst/>
        </p:spPr>
      </p:cxnSp>
      <p:cxnSp>
        <p:nvCxnSpPr>
          <p:cNvPr id="33" name="Straight Connector 32">
            <a:extLst>
              <a:ext uri="{FF2B5EF4-FFF2-40B4-BE49-F238E27FC236}">
                <a16:creationId xmlns:a16="http://schemas.microsoft.com/office/drawing/2014/main" id="{D00DC303-DDD3-8E30-319C-6062883C9729}"/>
              </a:ext>
            </a:extLst>
          </p:cNvPr>
          <p:cNvCxnSpPr>
            <a:cxnSpLocks/>
          </p:cNvCxnSpPr>
          <p:nvPr/>
        </p:nvCxnSpPr>
        <p:spPr>
          <a:xfrm flipH="1">
            <a:off x="5172074" y="5507563"/>
            <a:ext cx="333375" cy="0"/>
          </a:xfrm>
          <a:prstGeom prst="line">
            <a:avLst/>
          </a:prstGeom>
          <a:noFill/>
          <a:ln w="19050" cap="flat" cmpd="sng" algn="ctr">
            <a:solidFill>
              <a:sysClr val="windowText" lastClr="000000"/>
            </a:solidFill>
            <a:prstDash val="solid"/>
          </a:ln>
          <a:effectLst/>
        </p:spPr>
      </p:cxnSp>
      <p:sp>
        <p:nvSpPr>
          <p:cNvPr id="34" name="Oval 33">
            <a:extLst>
              <a:ext uri="{FF2B5EF4-FFF2-40B4-BE49-F238E27FC236}">
                <a16:creationId xmlns:a16="http://schemas.microsoft.com/office/drawing/2014/main" id="{DD599C11-EEDF-6D80-250B-8E76F207B661}"/>
              </a:ext>
            </a:extLst>
          </p:cNvPr>
          <p:cNvSpPr/>
          <p:nvPr/>
        </p:nvSpPr>
        <p:spPr>
          <a:xfrm>
            <a:off x="6929437" y="4383502"/>
            <a:ext cx="638175" cy="638175"/>
          </a:xfrm>
          <a:prstGeom prst="ellipse">
            <a:avLst/>
          </a:prstGeom>
          <a:solidFill>
            <a:srgbClr val="92D050"/>
          </a:solidFill>
          <a:ln w="9525"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Lucida Sans Unicode"/>
              <a:ea typeface="+mn-ea"/>
              <a:cs typeface="+mn-cs"/>
            </a:endParaRPr>
          </a:p>
        </p:txBody>
      </p:sp>
      <p:sp>
        <p:nvSpPr>
          <p:cNvPr id="35" name="TextBox 34">
            <a:extLst>
              <a:ext uri="{FF2B5EF4-FFF2-40B4-BE49-F238E27FC236}">
                <a16:creationId xmlns:a16="http://schemas.microsoft.com/office/drawing/2014/main" id="{9648B21F-6467-47B0-4C43-B1D3B13EB55D}"/>
              </a:ext>
            </a:extLst>
          </p:cNvPr>
          <p:cNvSpPr txBox="1"/>
          <p:nvPr/>
        </p:nvSpPr>
        <p:spPr>
          <a:xfrm>
            <a:off x="7854315" y="4517923"/>
            <a:ext cx="962026" cy="369332"/>
          </a:xfrm>
          <a:prstGeom prst="rect">
            <a:avLst/>
          </a:prstGeom>
          <a:noFill/>
        </p:spPr>
        <p:txBody>
          <a:bodyPr wrap="square" rtlCol="0">
            <a:spAutoFit/>
          </a:bodyPr>
          <a:lstStyle/>
          <a:p>
            <a:r>
              <a:rPr lang="en-GB">
                <a:solidFill>
                  <a:prstClr val="black"/>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42627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15" name="TextBox 14">
            <a:extLst>
              <a:ext uri="{FF2B5EF4-FFF2-40B4-BE49-F238E27FC236}">
                <a16:creationId xmlns:a16="http://schemas.microsoft.com/office/drawing/2014/main" id="{F535D31A-74D3-EBA1-AB53-5FA95DAF3BB3}"/>
              </a:ext>
            </a:extLst>
          </p:cNvPr>
          <p:cNvSpPr txBox="1"/>
          <p:nvPr/>
        </p:nvSpPr>
        <p:spPr>
          <a:xfrm>
            <a:off x="419098" y="180901"/>
            <a:ext cx="5933063" cy="646331"/>
          </a:xfrm>
          <a:prstGeom prst="rect">
            <a:avLst/>
          </a:prstGeom>
          <a:noFill/>
        </p:spPr>
        <p:txBody>
          <a:bodyPr wrap="square" lIns="91440" tIns="45720" rIns="91440" bIns="45720" anchor="t">
            <a:spAutoFit/>
          </a:bodyPr>
          <a:lstStyle/>
          <a:p>
            <a:r>
              <a:rPr lang="en-GB" sz="3600" b="1" dirty="0">
                <a:solidFill>
                  <a:schemeClr val="bg1"/>
                </a:solidFill>
                <a:latin typeface="Aptos Display"/>
              </a:rPr>
              <a:t>Acronyms</a:t>
            </a:r>
            <a:endParaRPr lang="en-GB" sz="3600" b="1" dirty="0" err="1">
              <a:solidFill>
                <a:schemeClr val="bg1"/>
              </a:solidFill>
              <a:latin typeface="Aptos Display" panose="020B0004020202020204" pitchFamily="34" charset="0"/>
            </a:endParaRPr>
          </a:p>
        </p:txBody>
      </p:sp>
      <p:graphicFrame>
        <p:nvGraphicFramePr>
          <p:cNvPr id="4" name="Diagram 3">
            <a:extLst>
              <a:ext uri="{FF2B5EF4-FFF2-40B4-BE49-F238E27FC236}">
                <a16:creationId xmlns:a16="http://schemas.microsoft.com/office/drawing/2014/main" id="{25001450-272B-2907-45DF-462B33F9A7E8}"/>
              </a:ext>
            </a:extLst>
          </p:cNvPr>
          <p:cNvGraphicFramePr/>
          <p:nvPr>
            <p:extLst>
              <p:ext uri="{D42A27DB-BD31-4B8C-83A1-F6EECF244321}">
                <p14:modId xmlns:p14="http://schemas.microsoft.com/office/powerpoint/2010/main" val="3777173119"/>
              </p:ext>
            </p:extLst>
          </p:nvPr>
        </p:nvGraphicFramePr>
        <p:xfrm>
          <a:off x="419098" y="1030965"/>
          <a:ext cx="8479604" cy="51637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584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326188" cy="646331"/>
          </a:xfrm>
          <a:prstGeom prst="rect">
            <a:avLst/>
          </a:prstGeom>
          <a:noFill/>
        </p:spPr>
        <p:txBody>
          <a:bodyPr wrap="square" lIns="91440" tIns="45720" rIns="91440" bIns="45720" anchor="t">
            <a:spAutoFit/>
          </a:bodyPr>
          <a:lstStyle/>
          <a:p>
            <a:r>
              <a:rPr lang="en-GB" sz="3600" b="1" dirty="0">
                <a:solidFill>
                  <a:schemeClr val="bg1"/>
                </a:solidFill>
                <a:latin typeface="Aptos Display"/>
              </a:rPr>
              <a:t>MH Pathways</a:t>
            </a:r>
            <a:endParaRPr lang="en-GB" sz="3600" b="1" dirty="0">
              <a:solidFill>
                <a:schemeClr val="bg1"/>
              </a:solidFill>
              <a:latin typeface="Aptos Display" panose="020B0004020202020204" pitchFamily="34" charset="0"/>
            </a:endParaRPr>
          </a:p>
        </p:txBody>
      </p:sp>
      <p:graphicFrame>
        <p:nvGraphicFramePr>
          <p:cNvPr id="4" name="Diagram 3">
            <a:extLst>
              <a:ext uri="{FF2B5EF4-FFF2-40B4-BE49-F238E27FC236}">
                <a16:creationId xmlns:a16="http://schemas.microsoft.com/office/drawing/2014/main" id="{08769B6A-803D-A28B-105C-2A4204015A55}"/>
              </a:ext>
            </a:extLst>
          </p:cNvPr>
          <p:cNvGraphicFramePr/>
          <p:nvPr>
            <p:extLst>
              <p:ext uri="{D42A27DB-BD31-4B8C-83A1-F6EECF244321}">
                <p14:modId xmlns:p14="http://schemas.microsoft.com/office/powerpoint/2010/main" val="3553818765"/>
              </p:ext>
            </p:extLst>
          </p:nvPr>
        </p:nvGraphicFramePr>
        <p:xfrm>
          <a:off x="417321" y="1022347"/>
          <a:ext cx="8309358" cy="2695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4FFC6F8E-C4E6-A839-A01F-7E34CFFF0332}"/>
              </a:ext>
            </a:extLst>
          </p:cNvPr>
          <p:cNvGraphicFramePr/>
          <p:nvPr>
            <p:extLst>
              <p:ext uri="{D42A27DB-BD31-4B8C-83A1-F6EECF244321}">
                <p14:modId xmlns:p14="http://schemas.microsoft.com/office/powerpoint/2010/main" val="1718014750"/>
              </p:ext>
            </p:extLst>
          </p:nvPr>
        </p:nvGraphicFramePr>
        <p:xfrm>
          <a:off x="304800" y="2989115"/>
          <a:ext cx="4505325"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 4">
            <a:extLst>
              <a:ext uri="{FF2B5EF4-FFF2-40B4-BE49-F238E27FC236}">
                <a16:creationId xmlns:a16="http://schemas.microsoft.com/office/drawing/2014/main" id="{079607AF-37BE-4073-497E-4692B1148491}"/>
              </a:ext>
            </a:extLst>
          </p:cNvPr>
          <p:cNvGraphicFramePr/>
          <p:nvPr>
            <p:extLst>
              <p:ext uri="{D42A27DB-BD31-4B8C-83A1-F6EECF244321}">
                <p14:modId xmlns:p14="http://schemas.microsoft.com/office/powerpoint/2010/main" val="482096176"/>
              </p:ext>
            </p:extLst>
          </p:nvPr>
        </p:nvGraphicFramePr>
        <p:xfrm>
          <a:off x="4883149" y="3771082"/>
          <a:ext cx="3843530" cy="281273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6" name="Diagram 5">
            <a:extLst>
              <a:ext uri="{FF2B5EF4-FFF2-40B4-BE49-F238E27FC236}">
                <a16:creationId xmlns:a16="http://schemas.microsoft.com/office/drawing/2014/main" id="{CBADCD6D-4A87-2F8F-F768-FE770D6DADFF}"/>
              </a:ext>
            </a:extLst>
          </p:cNvPr>
          <p:cNvGraphicFramePr/>
          <p:nvPr>
            <p:extLst>
              <p:ext uri="{D42A27DB-BD31-4B8C-83A1-F6EECF244321}">
                <p14:modId xmlns:p14="http://schemas.microsoft.com/office/powerpoint/2010/main" val="654395119"/>
              </p:ext>
            </p:extLst>
          </p:nvPr>
        </p:nvGraphicFramePr>
        <p:xfrm>
          <a:off x="1512570" y="390762"/>
          <a:ext cx="6096000" cy="94456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213610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298672"/>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4709082" cy="646331"/>
          </a:xfrm>
          <a:prstGeom prst="rect">
            <a:avLst/>
          </a:prstGeom>
          <a:noFill/>
        </p:spPr>
        <p:txBody>
          <a:bodyPr wrap="square">
            <a:spAutoFit/>
          </a:bodyPr>
          <a:lstStyle/>
          <a:p>
            <a:r>
              <a:rPr lang="en-GB" sz="3600" b="1" dirty="0">
                <a:solidFill>
                  <a:schemeClr val="bg1"/>
                </a:solidFill>
                <a:latin typeface="Aptos Display" panose="020B0004020202020204" pitchFamily="34" charset="0"/>
              </a:rPr>
              <a:t>New PCN Services</a:t>
            </a:r>
          </a:p>
        </p:txBody>
      </p:sp>
      <p:graphicFrame>
        <p:nvGraphicFramePr>
          <p:cNvPr id="4" name="Diagram 3">
            <a:extLst>
              <a:ext uri="{FF2B5EF4-FFF2-40B4-BE49-F238E27FC236}">
                <a16:creationId xmlns:a16="http://schemas.microsoft.com/office/drawing/2014/main" id="{B9132627-2C80-5533-A33D-90CD908E54A0}"/>
              </a:ext>
            </a:extLst>
          </p:cNvPr>
          <p:cNvGraphicFramePr/>
          <p:nvPr>
            <p:extLst>
              <p:ext uri="{D42A27DB-BD31-4B8C-83A1-F6EECF244321}">
                <p14:modId xmlns:p14="http://schemas.microsoft.com/office/powerpoint/2010/main" val="250844432"/>
              </p:ext>
            </p:extLst>
          </p:nvPr>
        </p:nvGraphicFramePr>
        <p:xfrm>
          <a:off x="304799" y="1655296"/>
          <a:ext cx="8685212" cy="4853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Graphic 4" descr="Travel with solid fill">
            <a:extLst>
              <a:ext uri="{FF2B5EF4-FFF2-40B4-BE49-F238E27FC236}">
                <a16:creationId xmlns:a16="http://schemas.microsoft.com/office/drawing/2014/main" id="{ECDB479B-DD57-66AF-085A-78673D397F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52531" y="1010553"/>
            <a:ext cx="914400" cy="914400"/>
          </a:xfrm>
          <a:prstGeom prst="rect">
            <a:avLst/>
          </a:prstGeom>
        </p:spPr>
      </p:pic>
      <p:pic>
        <p:nvPicPr>
          <p:cNvPr id="9" name="Graphic 8" descr="Heart with pulse with solid fill">
            <a:extLst>
              <a:ext uri="{FF2B5EF4-FFF2-40B4-BE49-F238E27FC236}">
                <a16:creationId xmlns:a16="http://schemas.microsoft.com/office/drawing/2014/main" id="{D6AD0C74-92B4-F4DD-E71A-FE6B32FA0C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49119" y="1010553"/>
            <a:ext cx="914400" cy="914400"/>
          </a:xfrm>
          <a:prstGeom prst="rect">
            <a:avLst/>
          </a:prstGeom>
        </p:spPr>
      </p:pic>
      <p:pic>
        <p:nvPicPr>
          <p:cNvPr id="11" name="Graphic 10" descr="Group of women with solid fill">
            <a:extLst>
              <a:ext uri="{FF2B5EF4-FFF2-40B4-BE49-F238E27FC236}">
                <a16:creationId xmlns:a16="http://schemas.microsoft.com/office/drawing/2014/main" id="{208BA30C-8993-73C1-0093-D335C099EB4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53968" y="1010553"/>
            <a:ext cx="914400" cy="914400"/>
          </a:xfrm>
          <a:prstGeom prst="rect">
            <a:avLst/>
          </a:prstGeom>
        </p:spPr>
      </p:pic>
      <p:pic>
        <p:nvPicPr>
          <p:cNvPr id="13" name="Graphic 12" descr="Snooze with solid fill">
            <a:extLst>
              <a:ext uri="{FF2B5EF4-FFF2-40B4-BE49-F238E27FC236}">
                <a16:creationId xmlns:a16="http://schemas.microsoft.com/office/drawing/2014/main" id="{F51E6D8C-A13C-9C38-2B73-C13DD82D05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8817" y="989246"/>
            <a:ext cx="914400" cy="914400"/>
          </a:xfrm>
          <a:prstGeom prst="rect">
            <a:avLst/>
          </a:prstGeom>
        </p:spPr>
      </p:pic>
    </p:spTree>
    <p:extLst>
      <p:ext uri="{BB962C8B-B14F-4D97-AF65-F5344CB8AC3E}">
        <p14:creationId xmlns:p14="http://schemas.microsoft.com/office/powerpoint/2010/main" val="318439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8" y="180901"/>
            <a:ext cx="5933063" cy="646331"/>
          </a:xfrm>
          <a:prstGeom prst="rect">
            <a:avLst/>
          </a:prstGeom>
          <a:noFill/>
        </p:spPr>
        <p:txBody>
          <a:bodyPr wrap="square" lIns="91440" tIns="45720" rIns="91440" bIns="45720" anchor="t">
            <a:spAutoFit/>
          </a:bodyPr>
          <a:lstStyle/>
          <a:p>
            <a:r>
              <a:rPr lang="en-GB" sz="3600" b="1" dirty="0">
                <a:solidFill>
                  <a:schemeClr val="bg1"/>
                </a:solidFill>
                <a:latin typeface="Aptos Display"/>
              </a:rPr>
              <a:t>SPLW</a:t>
            </a:r>
            <a:endParaRPr lang="en-GB" sz="3600" b="1" dirty="0">
              <a:solidFill>
                <a:schemeClr val="bg1"/>
              </a:solidFill>
              <a:latin typeface="Aptos Display" panose="020B0004020202020204" pitchFamily="34" charset="0"/>
            </a:endParaRPr>
          </a:p>
        </p:txBody>
      </p:sp>
      <p:pic>
        <p:nvPicPr>
          <p:cNvPr id="18" name="Picture 17">
            <a:extLst>
              <a:ext uri="{FF2B5EF4-FFF2-40B4-BE49-F238E27FC236}">
                <a16:creationId xmlns:a16="http://schemas.microsoft.com/office/drawing/2014/main" id="{1EF5DDE9-4E21-C35F-3875-6F5AA3E072E5}"/>
              </a:ext>
            </a:extLst>
          </p:cNvPr>
          <p:cNvPicPr>
            <a:picLocks noChangeAspect="1"/>
          </p:cNvPicPr>
          <p:nvPr/>
        </p:nvPicPr>
        <p:blipFill>
          <a:blip r:embed="rId4"/>
          <a:stretch>
            <a:fillRect/>
          </a:stretch>
        </p:blipFill>
        <p:spPr>
          <a:xfrm>
            <a:off x="2285974" y="177362"/>
            <a:ext cx="4384838" cy="6178113"/>
          </a:xfrm>
          <a:prstGeom prst="rect">
            <a:avLst/>
          </a:prstGeom>
        </p:spPr>
      </p:pic>
    </p:spTree>
    <p:extLst>
      <p:ext uri="{BB962C8B-B14F-4D97-AF65-F5344CB8AC3E}">
        <p14:creationId xmlns:p14="http://schemas.microsoft.com/office/powerpoint/2010/main" val="328586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8" y="180901"/>
            <a:ext cx="5933063" cy="646331"/>
          </a:xfrm>
          <a:prstGeom prst="rect">
            <a:avLst/>
          </a:prstGeom>
          <a:noFill/>
        </p:spPr>
        <p:txBody>
          <a:bodyPr wrap="square">
            <a:spAutoFit/>
          </a:bodyPr>
          <a:lstStyle/>
          <a:p>
            <a:r>
              <a:rPr lang="en-GB" sz="3600" b="1" dirty="0">
                <a:solidFill>
                  <a:schemeClr val="bg1"/>
                </a:solidFill>
                <a:latin typeface="Aptos Display" panose="020B0004020202020204" pitchFamily="34" charset="0"/>
              </a:rPr>
              <a:t>Collective Action</a:t>
            </a:r>
          </a:p>
        </p:txBody>
      </p:sp>
      <p:graphicFrame>
        <p:nvGraphicFramePr>
          <p:cNvPr id="11" name="Diagram 10">
            <a:extLst>
              <a:ext uri="{FF2B5EF4-FFF2-40B4-BE49-F238E27FC236}">
                <a16:creationId xmlns:a16="http://schemas.microsoft.com/office/drawing/2014/main" id="{8C83D07A-40CF-225A-6638-97CC18FE0D55}"/>
              </a:ext>
            </a:extLst>
          </p:cNvPr>
          <p:cNvGraphicFramePr/>
          <p:nvPr/>
        </p:nvGraphicFramePr>
        <p:xfrm>
          <a:off x="704957" y="892393"/>
          <a:ext cx="7734086" cy="5368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220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535D31A-74D3-EBA1-AB53-5FA95DAF3BB3}"/>
              </a:ext>
            </a:extLst>
          </p:cNvPr>
          <p:cNvSpPr txBox="1"/>
          <p:nvPr/>
        </p:nvSpPr>
        <p:spPr>
          <a:xfrm>
            <a:off x="158423" y="141394"/>
            <a:ext cx="5769632" cy="593047"/>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ptos Display"/>
                <a:ea typeface="+mn-ea"/>
                <a:cs typeface="+mn-cs"/>
              </a:rPr>
              <a:t>GP Collective Action Survey</a:t>
            </a:r>
            <a:endParaRPr kumimoji="0" lang="en-GB" sz="2400" b="1" i="0" u="none" strike="noStrike" kern="1200" cap="none" spc="0" normalizeH="0" baseline="0" noProof="0" dirty="0">
              <a:ln>
                <a:noFill/>
              </a:ln>
              <a:solidFill>
                <a:prstClr val="white"/>
              </a:solidFill>
              <a:effectLst/>
              <a:uLnTx/>
              <a:uFillTx/>
              <a:latin typeface="Aptos Display" panose="020B0004020202020204" pitchFamily="34" charset="0"/>
              <a:ea typeface="+mn-ea"/>
              <a:cs typeface="+mn-cs"/>
            </a:endParaRPr>
          </a:p>
        </p:txBody>
      </p:sp>
      <p:pic>
        <p:nvPicPr>
          <p:cNvPr id="24" name="Picture 23" descr="A group of white towers with black text&#10;&#10;Description automatically generated">
            <a:extLst>
              <a:ext uri="{FF2B5EF4-FFF2-40B4-BE49-F238E27FC236}">
                <a16:creationId xmlns:a16="http://schemas.microsoft.com/office/drawing/2014/main" id="{C5B86915-24B6-E59B-BABA-91CD32BBD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056" y="198262"/>
            <a:ext cx="1722124" cy="856490"/>
          </a:xfrm>
          <a:prstGeom prst="rect">
            <a:avLst/>
          </a:prstGeom>
        </p:spPr>
      </p:pic>
      <p:cxnSp>
        <p:nvCxnSpPr>
          <p:cNvPr id="6" name="Straight Connector 5">
            <a:extLst>
              <a:ext uri="{FF2B5EF4-FFF2-40B4-BE49-F238E27FC236}">
                <a16:creationId xmlns:a16="http://schemas.microsoft.com/office/drawing/2014/main" id="{8F4ED09A-3281-75BD-4428-87D84CDA8B74}"/>
              </a:ext>
            </a:extLst>
          </p:cNvPr>
          <p:cNvCxnSpPr>
            <a:cxnSpLocks/>
          </p:cNvCxnSpPr>
          <p:nvPr/>
        </p:nvCxnSpPr>
        <p:spPr>
          <a:xfrm>
            <a:off x="265533" y="803332"/>
            <a:ext cx="5555412" cy="0"/>
          </a:xfrm>
          <a:prstGeom prst="line">
            <a:avLst/>
          </a:prstGeom>
          <a:ln w="50800" cap="rnd">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id="{43AB7EC5-DF2D-B09E-6C03-6D1141355035}"/>
              </a:ext>
            </a:extLst>
          </p:cNvPr>
          <p:cNvGraphicFramePr/>
          <p:nvPr>
            <p:extLst>
              <p:ext uri="{D42A27DB-BD31-4B8C-83A1-F6EECF244321}">
                <p14:modId xmlns:p14="http://schemas.microsoft.com/office/powerpoint/2010/main" val="1929853886"/>
              </p:ext>
            </p:extLst>
          </p:nvPr>
        </p:nvGraphicFramePr>
        <p:xfrm>
          <a:off x="265533" y="1123643"/>
          <a:ext cx="8587647" cy="4931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305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0"/>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6326188" cy="646331"/>
          </a:xfrm>
          <a:prstGeom prst="rect">
            <a:avLst/>
          </a:prstGeom>
          <a:noFill/>
        </p:spPr>
        <p:txBody>
          <a:bodyPr wrap="square" lIns="91440" tIns="45720" rIns="91440" bIns="45720" anchor="t">
            <a:spAutoFit/>
          </a:bodyPr>
          <a:lstStyle/>
          <a:p>
            <a:r>
              <a:rPr lang="en-GB" sz="3600" b="1" dirty="0">
                <a:solidFill>
                  <a:schemeClr val="bg1"/>
                </a:solidFill>
                <a:latin typeface="Aptos Display" panose="020B0004020202020204" pitchFamily="34" charset="0"/>
              </a:rPr>
              <a:t>Government Announcements</a:t>
            </a:r>
          </a:p>
        </p:txBody>
      </p:sp>
      <p:graphicFrame>
        <p:nvGraphicFramePr>
          <p:cNvPr id="4" name="Diagram 3">
            <a:extLst>
              <a:ext uri="{FF2B5EF4-FFF2-40B4-BE49-F238E27FC236}">
                <a16:creationId xmlns:a16="http://schemas.microsoft.com/office/drawing/2014/main" id="{08769B6A-803D-A28B-105C-2A4204015A55}"/>
              </a:ext>
            </a:extLst>
          </p:cNvPr>
          <p:cNvGraphicFramePr/>
          <p:nvPr>
            <p:extLst>
              <p:ext uri="{D42A27DB-BD31-4B8C-83A1-F6EECF244321}">
                <p14:modId xmlns:p14="http://schemas.microsoft.com/office/powerpoint/2010/main" val="767168974"/>
              </p:ext>
            </p:extLst>
          </p:nvPr>
        </p:nvGraphicFramePr>
        <p:xfrm>
          <a:off x="396492" y="1022346"/>
          <a:ext cx="8309358" cy="5053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010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33143-63D3-C14D-BEE2-1D651B01AD67}"/>
              </a:ext>
            </a:extLst>
          </p:cNvPr>
          <p:cNvPicPr>
            <a:picLocks noChangeAspect="1"/>
          </p:cNvPicPr>
          <p:nvPr/>
        </p:nvPicPr>
        <p:blipFill>
          <a:blip r:embed="rId3"/>
          <a:stretch>
            <a:fillRect/>
          </a:stretch>
        </p:blipFill>
        <p:spPr>
          <a:xfrm>
            <a:off x="-7115" y="-298672"/>
            <a:ext cx="9151115" cy="6858000"/>
          </a:xfrm>
          <a:prstGeom prst="rect">
            <a:avLst/>
          </a:prstGeom>
        </p:spPr>
      </p:pic>
      <p:sp>
        <p:nvSpPr>
          <p:cNvPr id="8" name="Rectangle 7">
            <a:extLst>
              <a:ext uri="{FF2B5EF4-FFF2-40B4-BE49-F238E27FC236}">
                <a16:creationId xmlns:a16="http://schemas.microsoft.com/office/drawing/2014/main" id="{3FB139AC-2F65-1888-C7C9-3B78365D42CA}"/>
              </a:ext>
            </a:extLst>
          </p:cNvPr>
          <p:cNvSpPr/>
          <p:nvPr/>
        </p:nvSpPr>
        <p:spPr>
          <a:xfrm>
            <a:off x="-11430" y="6260655"/>
            <a:ext cx="9144000" cy="646331"/>
          </a:xfrm>
          <a:prstGeom prst="rect">
            <a:avLst/>
          </a:prstGeom>
          <a:solidFill>
            <a:srgbClr val="181F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535D31A-74D3-EBA1-AB53-5FA95DAF3BB3}"/>
              </a:ext>
            </a:extLst>
          </p:cNvPr>
          <p:cNvSpPr txBox="1"/>
          <p:nvPr/>
        </p:nvSpPr>
        <p:spPr>
          <a:xfrm>
            <a:off x="419099" y="180901"/>
            <a:ext cx="4709082" cy="646331"/>
          </a:xfrm>
          <a:prstGeom prst="rect">
            <a:avLst/>
          </a:prstGeom>
          <a:noFill/>
        </p:spPr>
        <p:txBody>
          <a:bodyPr wrap="square">
            <a:spAutoFit/>
          </a:bodyPr>
          <a:lstStyle/>
          <a:p>
            <a:r>
              <a:rPr lang="en-GB" sz="3600" b="1" dirty="0">
                <a:solidFill>
                  <a:schemeClr val="bg1"/>
                </a:solidFill>
                <a:latin typeface="Aptos Display" panose="020B0004020202020204" pitchFamily="34" charset="0"/>
              </a:rPr>
              <a:t>Phone System</a:t>
            </a:r>
          </a:p>
        </p:txBody>
      </p:sp>
      <p:graphicFrame>
        <p:nvGraphicFramePr>
          <p:cNvPr id="3" name="Diagram 2">
            <a:extLst>
              <a:ext uri="{FF2B5EF4-FFF2-40B4-BE49-F238E27FC236}">
                <a16:creationId xmlns:a16="http://schemas.microsoft.com/office/drawing/2014/main" id="{71A7D758-FC01-040C-8CF0-8B6087D6B78E}"/>
              </a:ext>
            </a:extLst>
          </p:cNvPr>
          <p:cNvGraphicFramePr/>
          <p:nvPr>
            <p:extLst>
              <p:ext uri="{D42A27DB-BD31-4B8C-83A1-F6EECF244321}">
                <p14:modId xmlns:p14="http://schemas.microsoft.com/office/powerpoint/2010/main" val="3443162693"/>
              </p:ext>
            </p:extLst>
          </p:nvPr>
        </p:nvGraphicFramePr>
        <p:xfrm>
          <a:off x="330323" y="1309419"/>
          <a:ext cx="3791733" cy="4322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977B72E7-4019-66AE-AC79-D0EF2BCDB0E4}"/>
              </a:ext>
            </a:extLst>
          </p:cNvPr>
          <p:cNvGraphicFramePr/>
          <p:nvPr>
            <p:extLst>
              <p:ext uri="{D42A27DB-BD31-4B8C-83A1-F6EECF244321}">
                <p14:modId xmlns:p14="http://schemas.microsoft.com/office/powerpoint/2010/main" val="3092359531"/>
              </p:ext>
            </p:extLst>
          </p:nvPr>
        </p:nvGraphicFramePr>
        <p:xfrm>
          <a:off x="4300670" y="1197910"/>
          <a:ext cx="4513006" cy="46800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70577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3.20.24 Partners Update - Comms" id="{8CEA2E6B-04C2-4620-A983-BE3BAEEEAC31}" vid="{CF5A41B8-1BB9-4E44-A540-F2A3D2EB25E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87158A1-5C6E-4B4A-B3B9-6D989C86670E}" vid="{8B61E329-A798-4C0B-8DDD-5531156B7354}"/>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e1457bf-a3c6-4ac5-9ad1-5d68d844e77d" xsi:nil="true"/>
    <lcf76f155ced4ddcb4097134ff3c332f xmlns="686e4015-7270-47b5-9525-c9e83f2f784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27D972D5C52A4B838B5D51F90681FA" ma:contentTypeVersion="15" ma:contentTypeDescription="Create a new document." ma:contentTypeScope="" ma:versionID="c33753efd441bab05fac52bf370ae52a">
  <xsd:schema xmlns:xsd="http://www.w3.org/2001/XMLSchema" xmlns:xs="http://www.w3.org/2001/XMLSchema" xmlns:p="http://schemas.microsoft.com/office/2006/metadata/properties" xmlns:ns2="686e4015-7270-47b5-9525-c9e83f2f7847" xmlns:ns3="fe1457bf-a3c6-4ac5-9ad1-5d68d844e77d" targetNamespace="http://schemas.microsoft.com/office/2006/metadata/properties" ma:root="true" ma:fieldsID="9b0c7af7fd2879c2a16293ef7d70b316" ns2:_="" ns3:_="">
    <xsd:import namespace="686e4015-7270-47b5-9525-c9e83f2f7847"/>
    <xsd:import namespace="fe1457bf-a3c6-4ac5-9ad1-5d68d844e7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e4015-7270-47b5-9525-c9e83f2f78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1457bf-a3c6-4ac5-9ad1-5d68d844e7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7066162-195e-43e0-b9c9-f8dfe06797e8}" ma:internalName="TaxCatchAll" ma:showField="CatchAllData" ma:web="fe1457bf-a3c6-4ac5-9ad1-5d68d844e7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A2D9C-37CB-473F-BA95-4701860EE2C6}">
  <ds:schemaRefs>
    <ds:schemaRef ds:uri="http://schemas.microsoft.com/office/2006/documentManagement/types"/>
    <ds:schemaRef ds:uri="686e4015-7270-47b5-9525-c9e83f2f7847"/>
    <ds:schemaRef ds:uri="http://purl.org/dc/dcmitype/"/>
    <ds:schemaRef ds:uri="http://schemas.microsoft.com/office/2006/metadata/properties"/>
    <ds:schemaRef ds:uri="http://purl.org/dc/elements/1.1/"/>
    <ds:schemaRef ds:uri="fe1457bf-a3c6-4ac5-9ad1-5d68d844e77d"/>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3D73514-95CE-47CE-9EDD-A36D7504F37A}">
  <ds:schemaRefs>
    <ds:schemaRef ds:uri="http://schemas.microsoft.com/sharepoint/v3/contenttype/forms"/>
  </ds:schemaRefs>
</ds:datastoreItem>
</file>

<file path=customXml/itemProps3.xml><?xml version="1.0" encoding="utf-8"?>
<ds:datastoreItem xmlns:ds="http://schemas.openxmlformats.org/officeDocument/2006/customXml" ds:itemID="{284CF5F4-383F-433B-A641-C5BCDF9C2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e4015-7270-47b5-9525-c9e83f2f7847"/>
    <ds:schemaRef ds:uri="fe1457bf-a3c6-4ac5-9ad1-5d68d844e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608</TotalTime>
  <Words>1795</Words>
  <Application>Microsoft Office PowerPoint</Application>
  <PresentationFormat>On-screen Show (4:3)</PresentationFormat>
  <Paragraphs>394</Paragraphs>
  <Slides>25</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Aptos</vt:lpstr>
      <vt:lpstr>Aptos Display</vt:lpstr>
      <vt:lpstr>Arial</vt:lpstr>
      <vt:lpstr>Calibri</vt:lpstr>
      <vt:lpstr>Lucida Sans Unicode</vt:lpstr>
      <vt:lpstr>Symbol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Requirements</dc:title>
  <dc:creator>Caukwell Jennie</dc:creator>
  <cp:lastModifiedBy>UPTON, Alison (CASTLE MEDICAL GROUP)</cp:lastModifiedBy>
  <cp:revision>33</cp:revision>
  <cp:lastPrinted>2022-03-01T10:51:10Z</cp:lastPrinted>
  <dcterms:created xsi:type="dcterms:W3CDTF">2024-08-20T08:48:44Z</dcterms:created>
  <dcterms:modified xsi:type="dcterms:W3CDTF">2024-08-28T15:47:14Z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0x0101000B27D972D5C52A4B838B5D51F90681FA</vt:lpwstr>
  </property>
  <property fmtid="{D5CDD505-2E9C-101B-9397-08002B2CF9AE}" pid="3" name="MediaServiceImageTags">
    <vt:lpwstr/>
  </property>
</Properties>
</file>