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9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637" r:id="rId5"/>
    <p:sldId id="638" r:id="rId6"/>
    <p:sldId id="640" r:id="rId7"/>
    <p:sldId id="705" r:id="rId8"/>
    <p:sldId id="633" r:id="rId9"/>
    <p:sldId id="706" r:id="rId10"/>
    <p:sldId id="710" r:id="rId11"/>
    <p:sldId id="643" r:id="rId12"/>
    <p:sldId id="711" r:id="rId13"/>
    <p:sldId id="712" r:id="rId14"/>
    <p:sldId id="621" r:id="rId15"/>
    <p:sldId id="622" r:id="rId16"/>
    <p:sldId id="623" r:id="rId17"/>
    <p:sldId id="713" r:id="rId18"/>
    <p:sldId id="714" r:id="rId19"/>
    <p:sldId id="63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310809-6E31-6B3B-14AC-9DA7E296CFD9}" v="13" dt="2025-10-07T09:40:06.919"/>
    <p1510:client id="{DB1821E2-5A7F-4B07-A75E-A9494F39032D}" v="634" dt="2025-10-07T14:47:34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3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UKWELL, Jennie (CASTLE MEDICAL GROUP)" userId="S::jennie.caukwell@nhs.net::9c4861fd-6f5b-42f4-906f-394ec76bebd7" providerId="AD" clId="Web-{09A4427C-17DD-E3A2-9913-B30D02D22476}"/>
    <pc:docChg chg="addSld delSld">
      <pc:chgData name="CAUKWELL, Jennie (CASTLE MEDICAL GROUP)" userId="S::jennie.caukwell@nhs.net::9c4861fd-6f5b-42f4-906f-394ec76bebd7" providerId="AD" clId="Web-{09A4427C-17DD-E3A2-9913-B30D02D22476}" dt="2025-09-12T08:02:07.397" v="5"/>
      <pc:docMkLst>
        <pc:docMk/>
      </pc:docMkLst>
      <pc:sldChg chg="add">
        <pc:chgData name="CAUKWELL, Jennie (CASTLE MEDICAL GROUP)" userId="S::jennie.caukwell@nhs.net::9c4861fd-6f5b-42f4-906f-394ec76bebd7" providerId="AD" clId="Web-{09A4427C-17DD-E3A2-9913-B30D02D22476}" dt="2025-09-12T08:02:03.615" v="2"/>
        <pc:sldMkLst>
          <pc:docMk/>
          <pc:sldMk cId="102775810" sldId="621"/>
        </pc:sldMkLst>
      </pc:sldChg>
      <pc:sldChg chg="add">
        <pc:chgData name="CAUKWELL, Jennie (CASTLE MEDICAL GROUP)" userId="S::jennie.caukwell@nhs.net::9c4861fd-6f5b-42f4-906f-394ec76bebd7" providerId="AD" clId="Web-{09A4427C-17DD-E3A2-9913-B30D02D22476}" dt="2025-09-12T08:02:03.724" v="3"/>
        <pc:sldMkLst>
          <pc:docMk/>
          <pc:sldMk cId="2799038044" sldId="622"/>
        </pc:sldMkLst>
      </pc:sldChg>
      <pc:sldChg chg="add">
        <pc:chgData name="CAUKWELL, Jennie (CASTLE MEDICAL GROUP)" userId="S::jennie.caukwell@nhs.net::9c4861fd-6f5b-42f4-906f-394ec76bebd7" providerId="AD" clId="Web-{09A4427C-17DD-E3A2-9913-B30D02D22476}" dt="2025-09-12T08:02:03.834" v="4"/>
        <pc:sldMkLst>
          <pc:docMk/>
          <pc:sldMk cId="4141047178" sldId="623"/>
        </pc:sldMkLst>
      </pc:sldChg>
      <pc:sldChg chg="add">
        <pc:chgData name="CAUKWELL, Jennie (CASTLE MEDICAL GROUP)" userId="S::jennie.caukwell@nhs.net::9c4861fd-6f5b-42f4-906f-394ec76bebd7" providerId="AD" clId="Web-{09A4427C-17DD-E3A2-9913-B30D02D22476}" dt="2025-09-12T08:02:03.443" v="0"/>
        <pc:sldMkLst>
          <pc:docMk/>
          <pc:sldMk cId="796487006" sldId="711"/>
        </pc:sldMkLst>
      </pc:sldChg>
      <pc:sldChg chg="add">
        <pc:chgData name="CAUKWELL, Jennie (CASTLE MEDICAL GROUP)" userId="S::jennie.caukwell@nhs.net::9c4861fd-6f5b-42f4-906f-394ec76bebd7" providerId="AD" clId="Web-{09A4427C-17DD-E3A2-9913-B30D02D22476}" dt="2025-09-12T08:02:03.537" v="1"/>
        <pc:sldMkLst>
          <pc:docMk/>
          <pc:sldMk cId="4285472272" sldId="712"/>
        </pc:sldMkLst>
      </pc:sldChg>
    </pc:docChg>
  </pc:docChgLst>
  <pc:docChgLst>
    <pc:chgData name="CAUKWELL, Jennie (CASTLE MEDICAL GROUP)" userId="S::jennie.caukwell@nhs.net::9c4861fd-6f5b-42f4-906f-394ec76bebd7" providerId="AD" clId="Web-{D3310809-6E31-6B3B-14AC-9DA7E296CFD9}"/>
    <pc:docChg chg="modSld">
      <pc:chgData name="CAUKWELL, Jennie (CASTLE MEDICAL GROUP)" userId="S::jennie.caukwell@nhs.net::9c4861fd-6f5b-42f4-906f-394ec76bebd7" providerId="AD" clId="Web-{D3310809-6E31-6B3B-14AC-9DA7E296CFD9}" dt="2025-10-07T09:40:06.919" v="12"/>
      <pc:docMkLst>
        <pc:docMk/>
      </pc:docMkLst>
      <pc:sldChg chg="addSp delSp modSp">
        <pc:chgData name="CAUKWELL, Jennie (CASTLE MEDICAL GROUP)" userId="S::jennie.caukwell@nhs.net::9c4861fd-6f5b-42f4-906f-394ec76bebd7" providerId="AD" clId="Web-{D3310809-6E31-6B3B-14AC-9DA7E296CFD9}" dt="2025-10-07T09:40:06.919" v="12"/>
        <pc:sldMkLst>
          <pc:docMk/>
          <pc:sldMk cId="2563247168" sldId="643"/>
        </pc:sldMkLst>
        <pc:graphicFrameChg chg="add del mod modGraphic">
          <ac:chgData name="CAUKWELL, Jennie (CASTLE MEDICAL GROUP)" userId="S::jennie.caukwell@nhs.net::9c4861fd-6f5b-42f4-906f-394ec76bebd7" providerId="AD" clId="Web-{D3310809-6E31-6B3B-14AC-9DA7E296CFD9}" dt="2025-10-07T09:40:06.919" v="12"/>
          <ac:graphicFrameMkLst>
            <pc:docMk/>
            <pc:sldMk cId="2563247168" sldId="643"/>
            <ac:graphicFrameMk id="18" creationId="{80A3845B-35B7-3283-ABEB-76ED30D7ADA1}"/>
          </ac:graphicFrameMkLst>
        </pc:graphicFrameChg>
      </pc:sldChg>
      <pc:sldChg chg="addSp delSp modSp">
        <pc:chgData name="CAUKWELL, Jennie (CASTLE MEDICAL GROUP)" userId="S::jennie.caukwell@nhs.net::9c4861fd-6f5b-42f4-906f-394ec76bebd7" providerId="AD" clId="Web-{D3310809-6E31-6B3B-14AC-9DA7E296CFD9}" dt="2025-10-07T09:30:53.031" v="10" actId="1076"/>
        <pc:sldMkLst>
          <pc:docMk/>
          <pc:sldMk cId="2324580075" sldId="714"/>
        </pc:sldMkLst>
        <pc:graphicFrameChg chg="mod">
          <ac:chgData name="CAUKWELL, Jennie (CASTLE MEDICAL GROUP)" userId="S::jennie.caukwell@nhs.net::9c4861fd-6f5b-42f4-906f-394ec76bebd7" providerId="AD" clId="Web-{D3310809-6E31-6B3B-14AC-9DA7E296CFD9}" dt="2025-10-07T09:30:52.985" v="9" actId="1076"/>
          <ac:graphicFrameMkLst>
            <pc:docMk/>
            <pc:sldMk cId="2324580075" sldId="714"/>
            <ac:graphicFrameMk id="11" creationId="{DAAE84FF-DDAC-409D-A122-BEA0F8440C82}"/>
          </ac:graphicFrameMkLst>
        </pc:graphicFrameChg>
        <pc:graphicFrameChg chg="del">
          <ac:chgData name="CAUKWELL, Jennie (CASTLE MEDICAL GROUP)" userId="S::jennie.caukwell@nhs.net::9c4861fd-6f5b-42f4-906f-394ec76bebd7" providerId="AD" clId="Web-{D3310809-6E31-6B3B-14AC-9DA7E296CFD9}" dt="2025-10-07T09:27:28.848" v="0"/>
          <ac:graphicFrameMkLst>
            <pc:docMk/>
            <pc:sldMk cId="2324580075" sldId="714"/>
            <ac:graphicFrameMk id="12" creationId="{E22BACA8-87E2-34E1-3C92-02928A0D7413}"/>
          </ac:graphicFrameMkLst>
        </pc:graphicFrameChg>
        <pc:picChg chg="add mod">
          <ac:chgData name="CAUKWELL, Jennie (CASTLE MEDICAL GROUP)" userId="S::jennie.caukwell@nhs.net::9c4861fd-6f5b-42f4-906f-394ec76bebd7" providerId="AD" clId="Web-{D3310809-6E31-6B3B-14AC-9DA7E296CFD9}" dt="2025-10-07T09:30:53.031" v="10" actId="1076"/>
          <ac:picMkLst>
            <pc:docMk/>
            <pc:sldMk cId="2324580075" sldId="714"/>
            <ac:picMk id="4" creationId="{0694E63E-2276-1AB7-B645-93EB2BB8F6BC}"/>
          </ac:picMkLst>
        </pc:picChg>
        <pc:picChg chg="mod">
          <ac:chgData name="CAUKWELL, Jennie (CASTLE MEDICAL GROUP)" userId="S::jennie.caukwell@nhs.net::9c4861fd-6f5b-42f4-906f-394ec76bebd7" providerId="AD" clId="Web-{D3310809-6E31-6B3B-14AC-9DA7E296CFD9}" dt="2025-10-07T09:30:52.906" v="7" actId="1076"/>
          <ac:picMkLst>
            <pc:docMk/>
            <pc:sldMk cId="2324580075" sldId="714"/>
            <ac:picMk id="9" creationId="{3E10FD65-6720-941A-8702-21FD5928BE11}"/>
          </ac:picMkLst>
        </pc:picChg>
        <pc:picChg chg="mod">
          <ac:chgData name="CAUKWELL, Jennie (CASTLE MEDICAL GROUP)" userId="S::jennie.caukwell@nhs.net::9c4861fd-6f5b-42f4-906f-394ec76bebd7" providerId="AD" clId="Web-{D3310809-6E31-6B3B-14AC-9DA7E296CFD9}" dt="2025-10-07T09:30:52.922" v="8" actId="1076"/>
          <ac:picMkLst>
            <pc:docMk/>
            <pc:sldMk cId="2324580075" sldId="714"/>
            <ac:picMk id="10" creationId="{82F4A95D-9999-33CE-67E7-45003AC8D39D}"/>
          </ac:picMkLst>
        </pc:picChg>
      </pc:sldChg>
    </pc:docChg>
  </pc:docChgLst>
  <pc:docChgLst>
    <pc:chgData name="CAUKWELL, Jennie (CASTLE MEDICAL GROUP)" userId="9c4861fd-6f5b-42f4-906f-394ec76bebd7" providerId="ADAL" clId="{DB1821E2-5A7F-4B07-A75E-A9494F39032D}"/>
    <pc:docChg chg="undo custSel addSld delSld modSld">
      <pc:chgData name="CAUKWELL, Jennie (CASTLE MEDICAL GROUP)" userId="9c4861fd-6f5b-42f4-906f-394ec76bebd7" providerId="ADAL" clId="{DB1821E2-5A7F-4B07-A75E-A9494F39032D}" dt="2025-10-07T14:47:34.278" v="744" actId="20577"/>
      <pc:docMkLst>
        <pc:docMk/>
      </pc:docMkLst>
      <pc:sldChg chg="del">
        <pc:chgData name="CAUKWELL, Jennie (CASTLE MEDICAL GROUP)" userId="9c4861fd-6f5b-42f4-906f-394ec76bebd7" providerId="ADAL" clId="{DB1821E2-5A7F-4B07-A75E-A9494F39032D}" dt="2025-10-06T14:52:27.110" v="3" actId="47"/>
        <pc:sldMkLst>
          <pc:docMk/>
          <pc:sldMk cId="579338572" sldId="619"/>
        </pc:sldMkLst>
      </pc:sldChg>
      <pc:sldChg chg="del">
        <pc:chgData name="CAUKWELL, Jennie (CASTLE MEDICAL GROUP)" userId="9c4861fd-6f5b-42f4-906f-394ec76bebd7" providerId="ADAL" clId="{DB1821E2-5A7F-4B07-A75E-A9494F39032D}" dt="2025-10-06T14:52:54.128" v="5" actId="47"/>
        <pc:sldMkLst>
          <pc:docMk/>
          <pc:sldMk cId="642188048" sldId="620"/>
        </pc:sldMkLst>
      </pc:sldChg>
      <pc:sldChg chg="modSp">
        <pc:chgData name="CAUKWELL, Jennie (CASTLE MEDICAL GROUP)" userId="9c4861fd-6f5b-42f4-906f-394ec76bebd7" providerId="ADAL" clId="{DB1821E2-5A7F-4B07-A75E-A9494F39032D}" dt="2025-10-07T14:47:34.278" v="744" actId="20577"/>
        <pc:sldMkLst>
          <pc:docMk/>
          <pc:sldMk cId="3867146075" sldId="634"/>
        </pc:sldMkLst>
        <pc:graphicFrameChg chg="mod">
          <ac:chgData name="CAUKWELL, Jennie (CASTLE MEDICAL GROUP)" userId="9c4861fd-6f5b-42f4-906f-394ec76bebd7" providerId="ADAL" clId="{DB1821E2-5A7F-4B07-A75E-A9494F39032D}" dt="2025-10-07T14:47:34.278" v="744" actId="20577"/>
          <ac:graphicFrameMkLst>
            <pc:docMk/>
            <pc:sldMk cId="3867146075" sldId="634"/>
            <ac:graphicFrameMk id="3" creationId="{053B90BA-B731-C5EB-6E8A-4E3AA7A042AE}"/>
          </ac:graphicFrameMkLst>
        </pc:graphicFrameChg>
      </pc:sldChg>
      <pc:sldChg chg="modSp mod">
        <pc:chgData name="CAUKWELL, Jennie (CASTLE MEDICAL GROUP)" userId="9c4861fd-6f5b-42f4-906f-394ec76bebd7" providerId="ADAL" clId="{DB1821E2-5A7F-4B07-A75E-A9494F39032D}" dt="2025-10-06T15:10:52.400" v="389"/>
        <pc:sldMkLst>
          <pc:docMk/>
          <pc:sldMk cId="2998400583" sldId="638"/>
        </pc:sldMkLst>
        <pc:graphicFrameChg chg="mod">
          <ac:chgData name="CAUKWELL, Jennie (CASTLE MEDICAL GROUP)" userId="9c4861fd-6f5b-42f4-906f-394ec76bebd7" providerId="ADAL" clId="{DB1821E2-5A7F-4B07-A75E-A9494F39032D}" dt="2025-10-06T15:10:52.400" v="389"/>
          <ac:graphicFrameMkLst>
            <pc:docMk/>
            <pc:sldMk cId="2998400583" sldId="638"/>
            <ac:graphicFrameMk id="3" creationId="{C923E01D-A50F-D600-54B5-9819538B6AAF}"/>
          </ac:graphicFrameMkLst>
        </pc:graphicFrameChg>
      </pc:sldChg>
      <pc:sldChg chg="addSp modSp mod">
        <pc:chgData name="CAUKWELL, Jennie (CASTLE MEDICAL GROUP)" userId="9c4861fd-6f5b-42f4-906f-394ec76bebd7" providerId="ADAL" clId="{DB1821E2-5A7F-4B07-A75E-A9494F39032D}" dt="2025-10-07T09:43:05.542" v="701" actId="12269"/>
        <pc:sldMkLst>
          <pc:docMk/>
          <pc:sldMk cId="2563247168" sldId="643"/>
        </pc:sldMkLst>
        <pc:graphicFrameChg chg="add mod modGraphic">
          <ac:chgData name="CAUKWELL, Jennie (CASTLE MEDICAL GROUP)" userId="9c4861fd-6f5b-42f4-906f-394ec76bebd7" providerId="ADAL" clId="{DB1821E2-5A7F-4B07-A75E-A9494F39032D}" dt="2025-10-07T09:43:05.542" v="701" actId="12269"/>
          <ac:graphicFrameMkLst>
            <pc:docMk/>
            <pc:sldMk cId="2563247168" sldId="643"/>
            <ac:graphicFrameMk id="3" creationId="{1F3F7E99-18B1-EC8B-B2E4-5AC6A7A50CBE}"/>
          </ac:graphicFrameMkLst>
        </pc:graphicFrameChg>
      </pc:sldChg>
      <pc:sldChg chg="del">
        <pc:chgData name="CAUKWELL, Jennie (CASTLE MEDICAL GROUP)" userId="9c4861fd-6f5b-42f4-906f-394ec76bebd7" providerId="ADAL" clId="{DB1821E2-5A7F-4B07-A75E-A9494F39032D}" dt="2025-10-06T14:51:55.351" v="0" actId="47"/>
        <pc:sldMkLst>
          <pc:docMk/>
          <pc:sldMk cId="3249931261" sldId="652"/>
        </pc:sldMkLst>
      </pc:sldChg>
      <pc:sldChg chg="del">
        <pc:chgData name="CAUKWELL, Jennie (CASTLE MEDICAL GROUP)" userId="9c4861fd-6f5b-42f4-906f-394ec76bebd7" providerId="ADAL" clId="{DB1821E2-5A7F-4B07-A75E-A9494F39032D}" dt="2025-10-06T14:51:55.351" v="0" actId="47"/>
        <pc:sldMkLst>
          <pc:docMk/>
          <pc:sldMk cId="1050653889" sldId="653"/>
        </pc:sldMkLst>
      </pc:sldChg>
      <pc:sldChg chg="del">
        <pc:chgData name="CAUKWELL, Jennie (CASTLE MEDICAL GROUP)" userId="9c4861fd-6f5b-42f4-906f-394ec76bebd7" providerId="ADAL" clId="{DB1821E2-5A7F-4B07-A75E-A9494F39032D}" dt="2025-10-06T14:51:55.351" v="0" actId="47"/>
        <pc:sldMkLst>
          <pc:docMk/>
          <pc:sldMk cId="826565650" sldId="656"/>
        </pc:sldMkLst>
      </pc:sldChg>
      <pc:sldChg chg="del">
        <pc:chgData name="CAUKWELL, Jennie (CASTLE MEDICAL GROUP)" userId="9c4861fd-6f5b-42f4-906f-394ec76bebd7" providerId="ADAL" clId="{DB1821E2-5A7F-4B07-A75E-A9494F39032D}" dt="2025-10-06T14:51:55.351" v="0" actId="47"/>
        <pc:sldMkLst>
          <pc:docMk/>
          <pc:sldMk cId="4151326057" sldId="660"/>
        </pc:sldMkLst>
      </pc:sldChg>
      <pc:sldChg chg="del">
        <pc:chgData name="CAUKWELL, Jennie (CASTLE MEDICAL GROUP)" userId="9c4861fd-6f5b-42f4-906f-394ec76bebd7" providerId="ADAL" clId="{DB1821E2-5A7F-4B07-A75E-A9494F39032D}" dt="2025-10-06T14:52:27.110" v="3" actId="47"/>
        <pc:sldMkLst>
          <pc:docMk/>
          <pc:sldMk cId="4075398085" sldId="662"/>
        </pc:sldMkLst>
      </pc:sldChg>
      <pc:sldChg chg="del">
        <pc:chgData name="CAUKWELL, Jennie (CASTLE MEDICAL GROUP)" userId="9c4861fd-6f5b-42f4-906f-394ec76bebd7" providerId="ADAL" clId="{DB1821E2-5A7F-4B07-A75E-A9494F39032D}" dt="2025-10-06T14:52:01.210" v="1" actId="47"/>
        <pc:sldMkLst>
          <pc:docMk/>
          <pc:sldMk cId="285980754" sldId="663"/>
        </pc:sldMkLst>
      </pc:sldChg>
      <pc:sldChg chg="del">
        <pc:chgData name="CAUKWELL, Jennie (CASTLE MEDICAL GROUP)" userId="9c4861fd-6f5b-42f4-906f-394ec76bebd7" providerId="ADAL" clId="{DB1821E2-5A7F-4B07-A75E-A9494F39032D}" dt="2025-10-06T14:52:01.210" v="1" actId="47"/>
        <pc:sldMkLst>
          <pc:docMk/>
          <pc:sldMk cId="1077272667" sldId="664"/>
        </pc:sldMkLst>
      </pc:sldChg>
      <pc:sldChg chg="del">
        <pc:chgData name="CAUKWELL, Jennie (CASTLE MEDICAL GROUP)" userId="9c4861fd-6f5b-42f4-906f-394ec76bebd7" providerId="ADAL" clId="{DB1821E2-5A7F-4B07-A75E-A9494F39032D}" dt="2025-10-06T14:52:05.296" v="2" actId="47"/>
        <pc:sldMkLst>
          <pc:docMk/>
          <pc:sldMk cId="3762384524" sldId="672"/>
        </pc:sldMkLst>
      </pc:sldChg>
      <pc:sldChg chg="del">
        <pc:chgData name="CAUKWELL, Jennie (CASTLE MEDICAL GROUP)" userId="9c4861fd-6f5b-42f4-906f-394ec76bebd7" providerId="ADAL" clId="{DB1821E2-5A7F-4B07-A75E-A9494F39032D}" dt="2025-10-06T14:52:05.296" v="2" actId="47"/>
        <pc:sldMkLst>
          <pc:docMk/>
          <pc:sldMk cId="1615223711" sldId="673"/>
        </pc:sldMkLst>
      </pc:sldChg>
      <pc:sldChg chg="del">
        <pc:chgData name="CAUKWELL, Jennie (CASTLE MEDICAL GROUP)" userId="9c4861fd-6f5b-42f4-906f-394ec76bebd7" providerId="ADAL" clId="{DB1821E2-5A7F-4B07-A75E-A9494F39032D}" dt="2025-10-06T14:52:05.296" v="2" actId="47"/>
        <pc:sldMkLst>
          <pc:docMk/>
          <pc:sldMk cId="1500129348" sldId="674"/>
        </pc:sldMkLst>
      </pc:sldChg>
      <pc:sldChg chg="del">
        <pc:chgData name="CAUKWELL, Jennie (CASTLE MEDICAL GROUP)" userId="9c4861fd-6f5b-42f4-906f-394ec76bebd7" providerId="ADAL" clId="{DB1821E2-5A7F-4B07-A75E-A9494F39032D}" dt="2025-10-06T14:52:05.296" v="2" actId="47"/>
        <pc:sldMkLst>
          <pc:docMk/>
          <pc:sldMk cId="3953396625" sldId="675"/>
        </pc:sldMkLst>
      </pc:sldChg>
      <pc:sldChg chg="del">
        <pc:chgData name="CAUKWELL, Jennie (CASTLE MEDICAL GROUP)" userId="9c4861fd-6f5b-42f4-906f-394ec76bebd7" providerId="ADAL" clId="{DB1821E2-5A7F-4B07-A75E-A9494F39032D}" dt="2025-10-06T14:52:27.110" v="3" actId="47"/>
        <pc:sldMkLst>
          <pc:docMk/>
          <pc:sldMk cId="3379114396" sldId="701"/>
        </pc:sldMkLst>
      </pc:sldChg>
      <pc:sldChg chg="del">
        <pc:chgData name="CAUKWELL, Jennie (CASTLE MEDICAL GROUP)" userId="9c4861fd-6f5b-42f4-906f-394ec76bebd7" providerId="ADAL" clId="{DB1821E2-5A7F-4B07-A75E-A9494F39032D}" dt="2025-10-06T14:52:27.110" v="3" actId="47"/>
        <pc:sldMkLst>
          <pc:docMk/>
          <pc:sldMk cId="3466918450" sldId="702"/>
        </pc:sldMkLst>
      </pc:sldChg>
      <pc:sldChg chg="del">
        <pc:chgData name="CAUKWELL, Jennie (CASTLE MEDICAL GROUP)" userId="9c4861fd-6f5b-42f4-906f-394ec76bebd7" providerId="ADAL" clId="{DB1821E2-5A7F-4B07-A75E-A9494F39032D}" dt="2025-10-06T14:52:05.296" v="2" actId="47"/>
        <pc:sldMkLst>
          <pc:docMk/>
          <pc:sldMk cId="3592851517" sldId="703"/>
        </pc:sldMkLst>
      </pc:sldChg>
      <pc:sldChg chg="del">
        <pc:chgData name="CAUKWELL, Jennie (CASTLE MEDICAL GROUP)" userId="9c4861fd-6f5b-42f4-906f-394ec76bebd7" providerId="ADAL" clId="{DB1821E2-5A7F-4B07-A75E-A9494F39032D}" dt="2025-10-06T14:52:01.210" v="1" actId="47"/>
        <pc:sldMkLst>
          <pc:docMk/>
          <pc:sldMk cId="3497531962" sldId="704"/>
        </pc:sldMkLst>
      </pc:sldChg>
      <pc:sldChg chg="del">
        <pc:chgData name="CAUKWELL, Jennie (CASTLE MEDICAL GROUP)" userId="9c4861fd-6f5b-42f4-906f-394ec76bebd7" providerId="ADAL" clId="{DB1821E2-5A7F-4B07-A75E-A9494F39032D}" dt="2025-10-06T14:52:38.680" v="4" actId="47"/>
        <pc:sldMkLst>
          <pc:docMk/>
          <pc:sldMk cId="2066134602" sldId="708"/>
        </pc:sldMkLst>
      </pc:sldChg>
      <pc:sldChg chg="del">
        <pc:chgData name="CAUKWELL, Jennie (CASTLE MEDICAL GROUP)" userId="9c4861fd-6f5b-42f4-906f-394ec76bebd7" providerId="ADAL" clId="{DB1821E2-5A7F-4B07-A75E-A9494F39032D}" dt="2025-10-06T14:52:38.680" v="4" actId="47"/>
        <pc:sldMkLst>
          <pc:docMk/>
          <pc:sldMk cId="3274020296" sldId="709"/>
        </pc:sldMkLst>
      </pc:sldChg>
      <pc:sldChg chg="modSp">
        <pc:chgData name="CAUKWELL, Jennie (CASTLE MEDICAL GROUP)" userId="9c4861fd-6f5b-42f4-906f-394ec76bebd7" providerId="ADAL" clId="{DB1821E2-5A7F-4B07-A75E-A9494F39032D}" dt="2025-10-06T15:06:58.767" v="284" actId="20577"/>
        <pc:sldMkLst>
          <pc:docMk/>
          <pc:sldMk cId="2025480823" sldId="710"/>
        </pc:sldMkLst>
        <pc:graphicFrameChg chg="mod">
          <ac:chgData name="CAUKWELL, Jennie (CASTLE MEDICAL GROUP)" userId="9c4861fd-6f5b-42f4-906f-394ec76bebd7" providerId="ADAL" clId="{DB1821E2-5A7F-4B07-A75E-A9494F39032D}" dt="2025-10-06T15:00:12.720" v="200" actId="20577"/>
          <ac:graphicFrameMkLst>
            <pc:docMk/>
            <pc:sldMk cId="2025480823" sldId="710"/>
            <ac:graphicFrameMk id="2" creationId="{90B6D465-34EA-48DB-A71C-CE9DA4119374}"/>
          </ac:graphicFrameMkLst>
        </pc:graphicFrameChg>
        <pc:graphicFrameChg chg="mod">
          <ac:chgData name="CAUKWELL, Jennie (CASTLE MEDICAL GROUP)" userId="9c4861fd-6f5b-42f4-906f-394ec76bebd7" providerId="ADAL" clId="{DB1821E2-5A7F-4B07-A75E-A9494F39032D}" dt="2025-10-06T15:06:58.767" v="284" actId="20577"/>
          <ac:graphicFrameMkLst>
            <pc:docMk/>
            <pc:sldMk cId="2025480823" sldId="710"/>
            <ac:graphicFrameMk id="11" creationId="{26F65B29-CB05-AD17-9BAD-E635F9B117DA}"/>
          </ac:graphicFrameMkLst>
        </pc:graphicFrameChg>
      </pc:sldChg>
      <pc:sldChg chg="addSp delSp modSp add mod">
        <pc:chgData name="CAUKWELL, Jennie (CASTLE MEDICAL GROUP)" userId="9c4861fd-6f5b-42f4-906f-394ec76bebd7" providerId="ADAL" clId="{DB1821E2-5A7F-4B07-A75E-A9494F39032D}" dt="2025-10-06T15:43:46.416" v="448" actId="1076"/>
        <pc:sldMkLst>
          <pc:docMk/>
          <pc:sldMk cId="1246077674" sldId="713"/>
        </pc:sldMkLst>
        <pc:spChg chg="mod">
          <ac:chgData name="CAUKWELL, Jennie (CASTLE MEDICAL GROUP)" userId="9c4861fd-6f5b-42f4-906f-394ec76bebd7" providerId="ADAL" clId="{DB1821E2-5A7F-4B07-A75E-A9494F39032D}" dt="2025-10-06T15:11:14.858" v="408" actId="20577"/>
          <ac:spMkLst>
            <pc:docMk/>
            <pc:sldMk cId="1246077674" sldId="713"/>
            <ac:spMk id="15" creationId="{E6325606-1237-038C-17CB-48E682F64931}"/>
          </ac:spMkLst>
        </pc:spChg>
        <pc:graphicFrameChg chg="del mod">
          <ac:chgData name="CAUKWELL, Jennie (CASTLE MEDICAL GROUP)" userId="9c4861fd-6f5b-42f4-906f-394ec76bebd7" providerId="ADAL" clId="{DB1821E2-5A7F-4B07-A75E-A9494F39032D}" dt="2025-10-06T15:11:20.021" v="411" actId="478"/>
          <ac:graphicFrameMkLst>
            <pc:docMk/>
            <pc:sldMk cId="1246077674" sldId="713"/>
            <ac:graphicFrameMk id="3" creationId="{51C5D17C-EE5A-688A-58C7-99B165DA47EA}"/>
          </ac:graphicFrameMkLst>
        </pc:graphicFrameChg>
        <pc:picChg chg="add del mod">
          <ac:chgData name="CAUKWELL, Jennie (CASTLE MEDICAL GROUP)" userId="9c4861fd-6f5b-42f4-906f-394ec76bebd7" providerId="ADAL" clId="{DB1821E2-5A7F-4B07-A75E-A9494F39032D}" dt="2025-10-06T15:36:40.850" v="414" actId="478"/>
          <ac:picMkLst>
            <pc:docMk/>
            <pc:sldMk cId="1246077674" sldId="713"/>
            <ac:picMk id="2" creationId="{FC4F6E67-E89E-A06D-F414-EA10828E1461}"/>
          </ac:picMkLst>
        </pc:picChg>
        <pc:picChg chg="add mod">
          <ac:chgData name="CAUKWELL, Jennie (CASTLE MEDICAL GROUP)" userId="9c4861fd-6f5b-42f4-906f-394ec76bebd7" providerId="ADAL" clId="{DB1821E2-5A7F-4B07-A75E-A9494F39032D}" dt="2025-10-06T15:43:46.416" v="448" actId="1076"/>
          <ac:picMkLst>
            <pc:docMk/>
            <pc:sldMk cId="1246077674" sldId="713"/>
            <ac:picMk id="4" creationId="{9433FB76-4180-FC05-7480-C665DB23107E}"/>
          </ac:picMkLst>
        </pc:picChg>
        <pc:picChg chg="add mod">
          <ac:chgData name="CAUKWELL, Jennie (CASTLE MEDICAL GROUP)" userId="9c4861fd-6f5b-42f4-906f-394ec76bebd7" providerId="ADAL" clId="{DB1821E2-5A7F-4B07-A75E-A9494F39032D}" dt="2025-10-06T15:43:46.416" v="448" actId="1076"/>
          <ac:picMkLst>
            <pc:docMk/>
            <pc:sldMk cId="1246077674" sldId="713"/>
            <ac:picMk id="5" creationId="{219966D0-B168-F298-DFB4-05C2AED8E707}"/>
          </ac:picMkLst>
        </pc:picChg>
        <pc:picChg chg="add mod">
          <ac:chgData name="CAUKWELL, Jennie (CASTLE MEDICAL GROUP)" userId="9c4861fd-6f5b-42f4-906f-394ec76bebd7" providerId="ADAL" clId="{DB1821E2-5A7F-4B07-A75E-A9494F39032D}" dt="2025-10-06T15:43:46.416" v="448" actId="1076"/>
          <ac:picMkLst>
            <pc:docMk/>
            <pc:sldMk cId="1246077674" sldId="713"/>
            <ac:picMk id="6" creationId="{216A8E47-4C20-24CA-F2DA-6A1A100D1B7E}"/>
          </ac:picMkLst>
        </pc:picChg>
        <pc:picChg chg="add mod">
          <ac:chgData name="CAUKWELL, Jennie (CASTLE MEDICAL GROUP)" userId="9c4861fd-6f5b-42f4-906f-394ec76bebd7" providerId="ADAL" clId="{DB1821E2-5A7F-4B07-A75E-A9494F39032D}" dt="2025-10-06T15:43:46.416" v="448" actId="1076"/>
          <ac:picMkLst>
            <pc:docMk/>
            <pc:sldMk cId="1246077674" sldId="713"/>
            <ac:picMk id="8" creationId="{CDDFDEE9-53C9-885D-E33C-4058545DC5A9}"/>
          </ac:picMkLst>
        </pc:picChg>
      </pc:sldChg>
      <pc:sldChg chg="addSp delSp modSp add mod">
        <pc:chgData name="CAUKWELL, Jennie (CASTLE MEDICAL GROUP)" userId="9c4861fd-6f5b-42f4-906f-394ec76bebd7" providerId="ADAL" clId="{DB1821E2-5A7F-4B07-A75E-A9494F39032D}" dt="2025-10-06T17:16:43.465" v="545" actId="20577"/>
        <pc:sldMkLst>
          <pc:docMk/>
          <pc:sldMk cId="2324580075" sldId="714"/>
        </pc:sldMkLst>
        <pc:graphicFrameChg chg="add del mod">
          <ac:chgData name="CAUKWELL, Jennie (CASTLE MEDICAL GROUP)" userId="9c4861fd-6f5b-42f4-906f-394ec76bebd7" providerId="ADAL" clId="{DB1821E2-5A7F-4B07-A75E-A9494F39032D}" dt="2025-10-06T15:50:24.535" v="457" actId="478"/>
          <ac:graphicFrameMkLst>
            <pc:docMk/>
            <pc:sldMk cId="2324580075" sldId="714"/>
            <ac:graphicFrameMk id="2" creationId="{CE9F3DD9-5F2F-4F9E-B293-CD2BAAE2C343}"/>
          </ac:graphicFrameMkLst>
        </pc:graphicFrameChg>
        <pc:graphicFrameChg chg="add mod">
          <ac:chgData name="CAUKWELL, Jennie (CASTLE MEDICAL GROUP)" userId="9c4861fd-6f5b-42f4-906f-394ec76bebd7" providerId="ADAL" clId="{DB1821E2-5A7F-4B07-A75E-A9494F39032D}" dt="2025-10-06T16:15:54.143" v="486" actId="14100"/>
          <ac:graphicFrameMkLst>
            <pc:docMk/>
            <pc:sldMk cId="2324580075" sldId="714"/>
            <ac:graphicFrameMk id="11" creationId="{DAAE84FF-DDAC-409D-A122-BEA0F8440C82}"/>
          </ac:graphicFrameMkLst>
        </pc:graphicFrameChg>
        <pc:graphicFrameChg chg="add mod modGraphic">
          <ac:chgData name="CAUKWELL, Jennie (CASTLE MEDICAL GROUP)" userId="9c4861fd-6f5b-42f4-906f-394ec76bebd7" providerId="ADAL" clId="{DB1821E2-5A7F-4B07-A75E-A9494F39032D}" dt="2025-10-06T17:16:43.465" v="545" actId="20577"/>
          <ac:graphicFrameMkLst>
            <pc:docMk/>
            <pc:sldMk cId="2324580075" sldId="714"/>
            <ac:graphicFrameMk id="12" creationId="{E22BACA8-87E2-34E1-3C92-02928A0D7413}"/>
          </ac:graphicFrameMkLst>
        </pc:graphicFrameChg>
        <pc:picChg chg="add del mod">
          <ac:chgData name="CAUKWELL, Jennie (CASTLE MEDICAL GROUP)" userId="9c4861fd-6f5b-42f4-906f-394ec76bebd7" providerId="ADAL" clId="{DB1821E2-5A7F-4B07-A75E-A9494F39032D}" dt="2025-10-06T15:50:31.933" v="459" actId="478"/>
          <ac:picMkLst>
            <pc:docMk/>
            <pc:sldMk cId="2324580075" sldId="714"/>
            <ac:picMk id="3" creationId="{12EEBBDA-C036-0AC6-D4EB-ADB7AEBA542E}"/>
          </ac:picMkLst>
        </pc:picChg>
        <pc:picChg chg="del">
          <ac:chgData name="CAUKWELL, Jennie (CASTLE MEDICAL GROUP)" userId="9c4861fd-6f5b-42f4-906f-394ec76bebd7" providerId="ADAL" clId="{DB1821E2-5A7F-4B07-A75E-A9494F39032D}" dt="2025-10-06T15:49:57.659" v="450" actId="478"/>
          <ac:picMkLst>
            <pc:docMk/>
            <pc:sldMk cId="2324580075" sldId="714"/>
            <ac:picMk id="4" creationId="{9433FB76-4180-FC05-7480-C665DB23107E}"/>
          </ac:picMkLst>
        </pc:picChg>
        <pc:picChg chg="del">
          <ac:chgData name="CAUKWELL, Jennie (CASTLE MEDICAL GROUP)" userId="9c4861fd-6f5b-42f4-906f-394ec76bebd7" providerId="ADAL" clId="{DB1821E2-5A7F-4B07-A75E-A9494F39032D}" dt="2025-10-06T15:49:59.135" v="452" actId="478"/>
          <ac:picMkLst>
            <pc:docMk/>
            <pc:sldMk cId="2324580075" sldId="714"/>
            <ac:picMk id="5" creationId="{219966D0-B168-F298-DFB4-05C2AED8E707}"/>
          </ac:picMkLst>
        </pc:picChg>
        <pc:picChg chg="del">
          <ac:chgData name="CAUKWELL, Jennie (CASTLE MEDICAL GROUP)" userId="9c4861fd-6f5b-42f4-906f-394ec76bebd7" providerId="ADAL" clId="{DB1821E2-5A7F-4B07-A75E-A9494F39032D}" dt="2025-10-06T15:49:58.540" v="451" actId="478"/>
          <ac:picMkLst>
            <pc:docMk/>
            <pc:sldMk cId="2324580075" sldId="714"/>
            <ac:picMk id="6" creationId="{216A8E47-4C20-24CA-F2DA-6A1A100D1B7E}"/>
          </ac:picMkLst>
        </pc:picChg>
        <pc:picChg chg="del">
          <ac:chgData name="CAUKWELL, Jennie (CASTLE MEDICAL GROUP)" userId="9c4861fd-6f5b-42f4-906f-394ec76bebd7" providerId="ADAL" clId="{DB1821E2-5A7F-4B07-A75E-A9494F39032D}" dt="2025-10-06T15:49:59.692" v="453" actId="478"/>
          <ac:picMkLst>
            <pc:docMk/>
            <pc:sldMk cId="2324580075" sldId="714"/>
            <ac:picMk id="8" creationId="{CDDFDEE9-53C9-885D-E33C-4058545DC5A9}"/>
          </ac:picMkLst>
        </pc:picChg>
        <pc:picChg chg="add mod">
          <ac:chgData name="CAUKWELL, Jennie (CASTLE MEDICAL GROUP)" userId="9c4861fd-6f5b-42f4-906f-394ec76bebd7" providerId="ADAL" clId="{DB1821E2-5A7F-4B07-A75E-A9494F39032D}" dt="2025-10-06T16:14:39.390" v="470" actId="14100"/>
          <ac:picMkLst>
            <pc:docMk/>
            <pc:sldMk cId="2324580075" sldId="714"/>
            <ac:picMk id="9" creationId="{3E10FD65-6720-941A-8702-21FD5928BE11}"/>
          </ac:picMkLst>
        </pc:picChg>
        <pc:picChg chg="add mod">
          <ac:chgData name="CAUKWELL, Jennie (CASTLE MEDICAL GROUP)" userId="9c4861fd-6f5b-42f4-906f-394ec76bebd7" providerId="ADAL" clId="{DB1821E2-5A7F-4B07-A75E-A9494F39032D}" dt="2025-10-06T16:14:58.238" v="482" actId="1035"/>
          <ac:picMkLst>
            <pc:docMk/>
            <pc:sldMk cId="2324580075" sldId="714"/>
            <ac:picMk id="10" creationId="{82F4A95D-9999-33CE-67E7-45003AC8D39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tlemg\Shared\Finance\2025-26\Cost%20Per%20Cash%20Paymen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Seaonsal</a:t>
            </a:r>
            <a:r>
              <a:rPr lang="en-GB" baseline="0"/>
              <a:t> Flu %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'Imms &amp; Vaccs'!$B$1</c:f>
              <c:strCache>
                <c:ptCount val="1"/>
                <c:pt idx="0">
                  <c:v>Over 65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'Imms &amp; Vaccs'!$A$5:$A$11</c:f>
              <c:strCache>
                <c:ptCount val="7"/>
                <c:pt idx="0">
                  <c:v>% Completed 25/26</c:v>
                </c:pt>
                <c:pt idx="1">
                  <c:v>% Completed 24/25</c:v>
                </c:pt>
                <c:pt idx="2">
                  <c:v>% Completed 23/24</c:v>
                </c:pt>
                <c:pt idx="3">
                  <c:v>% Completed 22/23</c:v>
                </c:pt>
                <c:pt idx="4">
                  <c:v>% Completed 21/22</c:v>
                </c:pt>
                <c:pt idx="5">
                  <c:v>% Completed 20/21</c:v>
                </c:pt>
                <c:pt idx="6">
                  <c:v>% Completed 19/20</c:v>
                </c:pt>
              </c:strCache>
              <c:extLst/>
            </c:strRef>
          </c:cat>
          <c:val>
            <c:numRef>
              <c:f>'Imms &amp; Vaccs'!$B$5:$B$11</c:f>
              <c:numCache>
                <c:formatCode>General</c:formatCode>
                <c:ptCount val="7"/>
                <c:pt idx="0" formatCode="0.0">
                  <c:v>25.620623806492681</c:v>
                </c:pt>
                <c:pt idx="1">
                  <c:v>83.6</c:v>
                </c:pt>
                <c:pt idx="2">
                  <c:v>86.8</c:v>
                </c:pt>
                <c:pt idx="3" formatCode="0.0">
                  <c:v>87.9</c:v>
                </c:pt>
                <c:pt idx="4" formatCode="0.0">
                  <c:v>88.6</c:v>
                </c:pt>
                <c:pt idx="5" formatCode="0.0">
                  <c:v>87.2</c:v>
                </c:pt>
                <c:pt idx="6" formatCode="0.0">
                  <c:v>76.5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0BAB-4171-92F8-9C9973A69475}"/>
            </c:ext>
          </c:extLst>
        </c:ser>
        <c:ser>
          <c:idx val="1"/>
          <c:order val="1"/>
          <c:tx>
            <c:strRef>
              <c:f>'Imms &amp; Vaccs'!$C$1</c:f>
              <c:strCache>
                <c:ptCount val="1"/>
                <c:pt idx="0">
                  <c:v>Under 65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'Imms &amp; Vaccs'!$A$5:$A$11</c:f>
              <c:strCache>
                <c:ptCount val="7"/>
                <c:pt idx="0">
                  <c:v>% Completed 25/26</c:v>
                </c:pt>
                <c:pt idx="1">
                  <c:v>% Completed 24/25</c:v>
                </c:pt>
                <c:pt idx="2">
                  <c:v>% Completed 23/24</c:v>
                </c:pt>
                <c:pt idx="3">
                  <c:v>% Completed 22/23</c:v>
                </c:pt>
                <c:pt idx="4">
                  <c:v>% Completed 21/22</c:v>
                </c:pt>
                <c:pt idx="5">
                  <c:v>% Completed 20/21</c:v>
                </c:pt>
                <c:pt idx="6">
                  <c:v>% Completed 19/20</c:v>
                </c:pt>
              </c:strCache>
              <c:extLst/>
            </c:strRef>
          </c:cat>
          <c:val>
            <c:numRef>
              <c:f>'Imms &amp; Vaccs'!$C$5:$C$11</c:f>
              <c:numCache>
                <c:formatCode>General</c:formatCode>
                <c:ptCount val="7"/>
                <c:pt idx="0" formatCode="0.0">
                  <c:v>9.7863247863247871</c:v>
                </c:pt>
                <c:pt idx="1">
                  <c:v>23.8</c:v>
                </c:pt>
                <c:pt idx="2">
                  <c:v>43.4</c:v>
                </c:pt>
                <c:pt idx="3" formatCode="0.0">
                  <c:v>31.8</c:v>
                </c:pt>
                <c:pt idx="4" formatCode="0.0">
                  <c:v>30.7</c:v>
                </c:pt>
                <c:pt idx="5" formatCode="0.0">
                  <c:v>28.3</c:v>
                </c:pt>
                <c:pt idx="6" formatCode="0.0">
                  <c:v>37.9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0BAB-4171-92F8-9C9973A69475}"/>
            </c:ext>
          </c:extLst>
        </c:ser>
        <c:ser>
          <c:idx val="2"/>
          <c:order val="2"/>
          <c:tx>
            <c:strRef>
              <c:f>'Imms &amp; Vaccs'!$D$1</c:f>
              <c:strCache>
                <c:ptCount val="1"/>
                <c:pt idx="0">
                  <c:v>Nasal Flu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cat>
            <c:strRef>
              <c:f>'Imms &amp; Vaccs'!$A$5:$A$11</c:f>
              <c:strCache>
                <c:ptCount val="7"/>
                <c:pt idx="0">
                  <c:v>% Completed 25/26</c:v>
                </c:pt>
                <c:pt idx="1">
                  <c:v>% Completed 24/25</c:v>
                </c:pt>
                <c:pt idx="2">
                  <c:v>% Completed 23/24</c:v>
                </c:pt>
                <c:pt idx="3">
                  <c:v>% Completed 22/23</c:v>
                </c:pt>
                <c:pt idx="4">
                  <c:v>% Completed 21/22</c:v>
                </c:pt>
                <c:pt idx="5">
                  <c:v>% Completed 20/21</c:v>
                </c:pt>
                <c:pt idx="6">
                  <c:v>% Completed 19/20</c:v>
                </c:pt>
              </c:strCache>
              <c:extLst/>
            </c:strRef>
          </c:cat>
          <c:val>
            <c:numRef>
              <c:f>'Imms &amp; Vaccs'!$D$5:$D$11</c:f>
              <c:numCache>
                <c:formatCode>General</c:formatCode>
                <c:ptCount val="7"/>
                <c:pt idx="0" formatCode="0.0">
                  <c:v>43.891402714932127</c:v>
                </c:pt>
                <c:pt idx="1">
                  <c:v>58.9</c:v>
                </c:pt>
                <c:pt idx="2">
                  <c:v>69.2</c:v>
                </c:pt>
                <c:pt idx="3" formatCode="0.0">
                  <c:v>56.8</c:v>
                </c:pt>
                <c:pt idx="4" formatCode="0.0">
                  <c:v>67.7</c:v>
                </c:pt>
                <c:pt idx="5" formatCode="0.0">
                  <c:v>84.7</c:v>
                </c:pt>
                <c:pt idx="6" formatCode="0.0">
                  <c:v>63.6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0BAB-4171-92F8-9C9973A694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409518847"/>
        <c:axId val="409518367"/>
      </c:barChart>
      <c:catAx>
        <c:axId val="409518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518367"/>
        <c:crosses val="autoZero"/>
        <c:auto val="1"/>
        <c:lblAlgn val="ctr"/>
        <c:lblOffset val="100"/>
        <c:noMultiLvlLbl val="0"/>
      </c:catAx>
      <c:valAx>
        <c:axId val="40951836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5188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09919-36B5-4162-8899-417A9F93473B}" type="doc">
      <dgm:prSet loTypeId="urn:microsoft.com/office/officeart/2018/5/layout/IconCircleLabel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62CC33B-74A5-4AF7-B00F-9DF77CFC6D18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cap="none" baseline="0" dirty="0">
              <a:solidFill>
                <a:schemeClr val="bg1"/>
              </a:solidFill>
            </a:rPr>
            <a:t>Dr </a:t>
          </a:r>
          <a:r>
            <a:rPr lang="en-GB" sz="1800" cap="none" baseline="0" dirty="0" err="1">
              <a:solidFill>
                <a:schemeClr val="bg1"/>
              </a:solidFill>
            </a:rPr>
            <a:t>Cosgriff</a:t>
          </a:r>
          <a:r>
            <a:rPr lang="en-GB" sz="1800" cap="none" baseline="0" dirty="0">
              <a:solidFill>
                <a:schemeClr val="bg1"/>
              </a:solidFill>
            </a:rPr>
            <a:t> join Dec</a:t>
          </a:r>
        </a:p>
        <a:p>
          <a:pPr>
            <a:lnSpc>
              <a:spcPct val="100000"/>
            </a:lnSpc>
            <a:defRPr cap="all"/>
          </a:pPr>
          <a:r>
            <a:rPr lang="en-GB" sz="1800" cap="none" baseline="0" dirty="0">
              <a:solidFill>
                <a:schemeClr val="bg1"/>
              </a:solidFill>
            </a:rPr>
            <a:t>(FY2)</a:t>
          </a:r>
        </a:p>
      </dgm:t>
    </dgm:pt>
    <dgm:pt modelId="{DE371884-F5F1-43E0-84E4-910BE284F222}" type="sibTrans" cxnId="{1C41229F-C9AD-45C1-9FCD-002786A1B9CC}">
      <dgm:prSet/>
      <dgm:spPr/>
      <dgm:t>
        <a:bodyPr/>
        <a:lstStyle/>
        <a:p>
          <a:endParaRPr lang="en-GB" sz="1800"/>
        </a:p>
      </dgm:t>
    </dgm:pt>
    <dgm:pt modelId="{297A6A16-D14B-4ED1-83A7-FF947A9B52ED}" type="parTrans" cxnId="{1C41229F-C9AD-45C1-9FCD-002786A1B9CC}">
      <dgm:prSet/>
      <dgm:spPr/>
      <dgm:t>
        <a:bodyPr/>
        <a:lstStyle/>
        <a:p>
          <a:endParaRPr lang="en-GB" sz="1800"/>
        </a:p>
      </dgm:t>
    </dgm:pt>
    <dgm:pt modelId="{E2936F2D-1241-4638-BB30-192171AC054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cap="none" dirty="0">
              <a:solidFill>
                <a:schemeClr val="bg1"/>
              </a:solidFill>
            </a:rPr>
            <a:t>Jannah join Nov</a:t>
          </a:r>
        </a:p>
        <a:p>
          <a:pPr>
            <a:lnSpc>
              <a:spcPct val="100000"/>
            </a:lnSpc>
            <a:defRPr cap="all"/>
          </a:pPr>
          <a:r>
            <a:rPr lang="en-GB" sz="1800" cap="none" dirty="0">
              <a:solidFill>
                <a:schemeClr val="bg1"/>
              </a:solidFill>
            </a:rPr>
            <a:t>(Foundation Pharmacist)</a:t>
          </a:r>
        </a:p>
      </dgm:t>
    </dgm:pt>
    <dgm:pt modelId="{64DB7B22-7789-431A-93D7-43CC317E88D7}" type="parTrans" cxnId="{EA9A1E10-7B13-47D3-8596-234383DD4E30}">
      <dgm:prSet/>
      <dgm:spPr/>
      <dgm:t>
        <a:bodyPr/>
        <a:lstStyle/>
        <a:p>
          <a:endParaRPr lang="en-GB" sz="1800"/>
        </a:p>
      </dgm:t>
    </dgm:pt>
    <dgm:pt modelId="{67F6CB57-9EAB-48CB-8F5A-53DDD5B6EEE9}" type="sibTrans" cxnId="{EA9A1E10-7B13-47D3-8596-234383DD4E30}">
      <dgm:prSet/>
      <dgm:spPr/>
      <dgm:t>
        <a:bodyPr/>
        <a:lstStyle/>
        <a:p>
          <a:endParaRPr lang="en-GB" sz="1800"/>
        </a:p>
      </dgm:t>
    </dgm:pt>
    <dgm:pt modelId="{79289688-149C-421A-8C9F-07A8DF310DE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cap="none" baseline="0" dirty="0">
              <a:solidFill>
                <a:schemeClr val="bg1"/>
              </a:solidFill>
            </a:rPr>
            <a:t>Dr </a:t>
          </a:r>
          <a:r>
            <a:rPr lang="en-US" sz="1800" cap="none" baseline="0" dirty="0" err="1">
              <a:solidFill>
                <a:schemeClr val="bg1"/>
              </a:solidFill>
            </a:rPr>
            <a:t>Sanganee</a:t>
          </a:r>
          <a:r>
            <a:rPr lang="en-US" sz="1800" cap="none" baseline="0" dirty="0">
              <a:solidFill>
                <a:schemeClr val="bg1"/>
              </a:solidFill>
            </a:rPr>
            <a:t> role change</a:t>
          </a:r>
          <a:endParaRPr lang="en-GB" sz="1800" dirty="0">
            <a:solidFill>
              <a:schemeClr val="bg1"/>
            </a:solidFill>
          </a:endParaRPr>
        </a:p>
      </dgm:t>
    </dgm:pt>
    <dgm:pt modelId="{7D2DC818-1C42-43AD-BE55-B27EDBCA1F00}" type="parTrans" cxnId="{428D8008-3B13-46B7-B72F-E756547E871E}">
      <dgm:prSet/>
      <dgm:spPr/>
      <dgm:t>
        <a:bodyPr/>
        <a:lstStyle/>
        <a:p>
          <a:endParaRPr lang="en-GB" sz="1800"/>
        </a:p>
      </dgm:t>
    </dgm:pt>
    <dgm:pt modelId="{34D0205B-3487-4D3E-AD8B-87804AED299B}" type="sibTrans" cxnId="{428D8008-3B13-46B7-B72F-E756547E871E}">
      <dgm:prSet/>
      <dgm:spPr/>
      <dgm:t>
        <a:bodyPr/>
        <a:lstStyle/>
        <a:p>
          <a:endParaRPr lang="en-GB" sz="1800"/>
        </a:p>
      </dgm:t>
    </dgm:pt>
    <dgm:pt modelId="{33AFC685-68E5-4C8E-8E5C-49A17840AEB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cap="none" baseline="0" dirty="0">
              <a:solidFill>
                <a:schemeClr val="bg1"/>
              </a:solidFill>
            </a:rPr>
            <a:t>Nurse and Paramedic advertised</a:t>
          </a:r>
        </a:p>
      </dgm:t>
    </dgm:pt>
    <dgm:pt modelId="{E63CBD32-0CE9-4838-886C-1AA5BC0CF14E}" type="parTrans" cxnId="{D8DEA1CA-6C2E-466E-B200-39DE24282CCF}">
      <dgm:prSet/>
      <dgm:spPr/>
      <dgm:t>
        <a:bodyPr/>
        <a:lstStyle/>
        <a:p>
          <a:endParaRPr lang="en-GB" sz="1800"/>
        </a:p>
      </dgm:t>
    </dgm:pt>
    <dgm:pt modelId="{8DA56B6D-62EF-4970-B18A-B24E63C5D87C}" type="sibTrans" cxnId="{D8DEA1CA-6C2E-466E-B200-39DE24282CCF}">
      <dgm:prSet/>
      <dgm:spPr/>
      <dgm:t>
        <a:bodyPr/>
        <a:lstStyle/>
        <a:p>
          <a:endParaRPr lang="en-GB" sz="1800"/>
        </a:p>
      </dgm:t>
    </dgm:pt>
    <dgm:pt modelId="{6A5BDF1C-4DB4-4133-A673-4C983557BA8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sz="1800" cap="none" dirty="0">
              <a:solidFill>
                <a:schemeClr val="bg1"/>
              </a:solidFill>
            </a:rPr>
            <a:t>Izzy leave Dec</a:t>
          </a:r>
        </a:p>
        <a:p>
          <a:pPr>
            <a:lnSpc>
              <a:spcPct val="100000"/>
            </a:lnSpc>
            <a:defRPr cap="all"/>
          </a:pPr>
          <a:r>
            <a:rPr lang="en-GB" sz="1800" cap="none" dirty="0">
              <a:solidFill>
                <a:schemeClr val="bg1"/>
              </a:solidFill>
            </a:rPr>
            <a:t>(GPA)</a:t>
          </a:r>
        </a:p>
      </dgm:t>
    </dgm:pt>
    <dgm:pt modelId="{30A6D93E-B9C5-420C-8B92-AFB13DF60931}" type="parTrans" cxnId="{C14F2989-9F7D-4247-B945-CF3BE8DB6B22}">
      <dgm:prSet/>
      <dgm:spPr/>
      <dgm:t>
        <a:bodyPr/>
        <a:lstStyle/>
        <a:p>
          <a:endParaRPr lang="en-GB" sz="1800"/>
        </a:p>
      </dgm:t>
    </dgm:pt>
    <dgm:pt modelId="{5EB67D98-6F01-4FB4-A74B-A2CC5C1FAAB3}" type="sibTrans" cxnId="{C14F2989-9F7D-4247-B945-CF3BE8DB6B22}">
      <dgm:prSet/>
      <dgm:spPr/>
      <dgm:t>
        <a:bodyPr/>
        <a:lstStyle/>
        <a:p>
          <a:endParaRPr lang="en-GB" sz="1800"/>
        </a:p>
      </dgm:t>
    </dgm:pt>
    <dgm:pt modelId="{715DA468-2D4E-4205-8AEC-795E5A43E87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cap="none" dirty="0">
              <a:solidFill>
                <a:schemeClr val="bg1"/>
              </a:solidFill>
            </a:rPr>
            <a:t>Kat leave Nov</a:t>
          </a:r>
        </a:p>
        <a:p>
          <a:pPr>
            <a:lnSpc>
              <a:spcPct val="100000"/>
            </a:lnSpc>
            <a:defRPr cap="all"/>
          </a:pPr>
          <a:r>
            <a:rPr lang="en-GB" cap="none" dirty="0">
              <a:solidFill>
                <a:schemeClr val="bg1"/>
              </a:solidFill>
            </a:rPr>
            <a:t>(Nurse)</a:t>
          </a:r>
          <a:endParaRPr lang="en-GB" dirty="0"/>
        </a:p>
      </dgm:t>
    </dgm:pt>
    <dgm:pt modelId="{032A7FD2-AE8B-4FFA-8DD2-4EDB571DF61A}" type="parTrans" cxnId="{4B504666-CEB6-46A3-AB22-90D431F3F864}">
      <dgm:prSet/>
      <dgm:spPr/>
      <dgm:t>
        <a:bodyPr/>
        <a:lstStyle/>
        <a:p>
          <a:endParaRPr lang="en-GB"/>
        </a:p>
      </dgm:t>
    </dgm:pt>
    <dgm:pt modelId="{AD594FC4-16FE-4BFB-95B6-865AE2D95152}" type="sibTrans" cxnId="{4B504666-CEB6-46A3-AB22-90D431F3F864}">
      <dgm:prSet/>
      <dgm:spPr/>
      <dgm:t>
        <a:bodyPr/>
        <a:lstStyle/>
        <a:p>
          <a:endParaRPr lang="en-GB"/>
        </a:p>
      </dgm:t>
    </dgm:pt>
    <dgm:pt modelId="{8C8C6290-537C-4D5D-9236-E8D35FC33EB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cap="none" baseline="0" dirty="0">
              <a:solidFill>
                <a:schemeClr val="bg1"/>
              </a:solidFill>
            </a:rPr>
            <a:t>MHF changing</a:t>
          </a:r>
          <a:endParaRPr lang="en-GB" dirty="0"/>
        </a:p>
      </dgm:t>
    </dgm:pt>
    <dgm:pt modelId="{2A0DC013-C7B6-4E63-9AE3-18F2130E755C}" type="parTrans" cxnId="{3D55C0E3-56FA-4CF4-84BF-9B15C961C5C5}">
      <dgm:prSet/>
      <dgm:spPr/>
      <dgm:t>
        <a:bodyPr/>
        <a:lstStyle/>
        <a:p>
          <a:endParaRPr lang="en-GB"/>
        </a:p>
      </dgm:t>
    </dgm:pt>
    <dgm:pt modelId="{1B34E186-C7E7-44AD-ADEC-432A4FD1B529}" type="sibTrans" cxnId="{3D55C0E3-56FA-4CF4-84BF-9B15C961C5C5}">
      <dgm:prSet/>
      <dgm:spPr/>
      <dgm:t>
        <a:bodyPr/>
        <a:lstStyle/>
        <a:p>
          <a:endParaRPr lang="en-GB"/>
        </a:p>
      </dgm:t>
    </dgm:pt>
    <dgm:pt modelId="{646ECFE3-E723-44CE-9B88-A7B9C0C3A301}" type="pres">
      <dgm:prSet presAssocID="{15509919-36B5-4162-8899-417A9F93473B}" presName="root" presStyleCnt="0">
        <dgm:presLayoutVars>
          <dgm:dir/>
          <dgm:resizeHandles val="exact"/>
        </dgm:presLayoutVars>
      </dgm:prSet>
      <dgm:spPr/>
    </dgm:pt>
    <dgm:pt modelId="{8778CC7D-CAA3-4FAB-8072-97601E450823}" type="pres">
      <dgm:prSet presAssocID="{E2936F2D-1241-4638-BB30-192171AC0545}" presName="compNode" presStyleCnt="0"/>
      <dgm:spPr/>
    </dgm:pt>
    <dgm:pt modelId="{E949F50F-99C5-4B3E-8F68-A0B087255238}" type="pres">
      <dgm:prSet presAssocID="{E2936F2D-1241-4638-BB30-192171AC0545}" presName="iconBgRect" presStyleLbl="bgShp" presStyleIdx="0" presStyleCnt="7"/>
      <dgm:spPr/>
    </dgm:pt>
    <dgm:pt modelId="{A36E6659-4669-43D3-B474-540C025E0C56}" type="pres">
      <dgm:prSet presAssocID="{E2936F2D-1241-4638-BB30-192171AC0545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tor female with solid fill"/>
        </a:ext>
      </dgm:extLst>
    </dgm:pt>
    <dgm:pt modelId="{7B0EF0C9-48BB-434D-B20C-A0BCDA59A00B}" type="pres">
      <dgm:prSet presAssocID="{E2936F2D-1241-4638-BB30-192171AC0545}" presName="spaceRect" presStyleCnt="0"/>
      <dgm:spPr/>
    </dgm:pt>
    <dgm:pt modelId="{7EA540EB-4CE9-4988-8934-E4E2852C5A0B}" type="pres">
      <dgm:prSet presAssocID="{E2936F2D-1241-4638-BB30-192171AC0545}" presName="textRect" presStyleLbl="revTx" presStyleIdx="0" presStyleCnt="7">
        <dgm:presLayoutVars>
          <dgm:chMax val="1"/>
          <dgm:chPref val="1"/>
        </dgm:presLayoutVars>
      </dgm:prSet>
      <dgm:spPr/>
    </dgm:pt>
    <dgm:pt modelId="{8F250172-9754-4A57-A278-F6975F056A36}" type="pres">
      <dgm:prSet presAssocID="{67F6CB57-9EAB-48CB-8F5A-53DDD5B6EEE9}" presName="sibTrans" presStyleCnt="0"/>
      <dgm:spPr/>
    </dgm:pt>
    <dgm:pt modelId="{8EF3F493-743E-420B-BD98-5919016816B5}" type="pres">
      <dgm:prSet presAssocID="{062CC33B-74A5-4AF7-B00F-9DF77CFC6D18}" presName="compNode" presStyleCnt="0"/>
      <dgm:spPr/>
    </dgm:pt>
    <dgm:pt modelId="{6A1A4E47-8735-4536-B903-131D2BEEBB92}" type="pres">
      <dgm:prSet presAssocID="{062CC33B-74A5-4AF7-B00F-9DF77CFC6D18}" presName="iconBgRect" presStyleLbl="bgShp" presStyleIdx="1" presStyleCnt="7"/>
      <dgm:spPr/>
    </dgm:pt>
    <dgm:pt modelId="{B4732633-A4F3-4F4B-AD2D-97FB7B21572D}" type="pres">
      <dgm:prSet presAssocID="{062CC33B-74A5-4AF7-B00F-9DF77CFC6D18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 with solid fill"/>
        </a:ext>
      </dgm:extLst>
    </dgm:pt>
    <dgm:pt modelId="{09AEF3E1-0E5A-4712-877D-7B714F4BE602}" type="pres">
      <dgm:prSet presAssocID="{062CC33B-74A5-4AF7-B00F-9DF77CFC6D18}" presName="spaceRect" presStyleCnt="0"/>
      <dgm:spPr/>
    </dgm:pt>
    <dgm:pt modelId="{2AF65AB6-E72E-406D-BA8A-84234F16905E}" type="pres">
      <dgm:prSet presAssocID="{062CC33B-74A5-4AF7-B00F-9DF77CFC6D18}" presName="textRect" presStyleLbl="revTx" presStyleIdx="1" presStyleCnt="7">
        <dgm:presLayoutVars>
          <dgm:chMax val="1"/>
          <dgm:chPref val="1"/>
        </dgm:presLayoutVars>
      </dgm:prSet>
      <dgm:spPr/>
    </dgm:pt>
    <dgm:pt modelId="{35847727-AD12-4695-ABC3-CD45B3A465DA}" type="pres">
      <dgm:prSet presAssocID="{DE371884-F5F1-43E0-84E4-910BE284F222}" presName="sibTrans" presStyleCnt="0"/>
      <dgm:spPr/>
    </dgm:pt>
    <dgm:pt modelId="{1A8F0A67-ED5A-44DA-9287-82D987FACF18}" type="pres">
      <dgm:prSet presAssocID="{6A5BDF1C-4DB4-4133-A673-4C983557BA8F}" presName="compNode" presStyleCnt="0"/>
      <dgm:spPr/>
    </dgm:pt>
    <dgm:pt modelId="{C5A2C7AB-CA6C-4FBD-AC25-0376BD01D62C}" type="pres">
      <dgm:prSet presAssocID="{6A5BDF1C-4DB4-4133-A673-4C983557BA8F}" presName="iconBgRect" presStyleLbl="bgShp" presStyleIdx="2" presStyleCnt="7"/>
      <dgm:spPr/>
    </dgm:pt>
    <dgm:pt modelId="{ECBEF954-6399-4471-9129-FC5E66FF50C5}" type="pres">
      <dgm:prSet presAssocID="{6A5BDF1C-4DB4-4133-A673-4C983557BA8F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ce steps with solid fill"/>
        </a:ext>
      </dgm:extLst>
    </dgm:pt>
    <dgm:pt modelId="{9968416C-BB44-40E2-8D0A-988960528769}" type="pres">
      <dgm:prSet presAssocID="{6A5BDF1C-4DB4-4133-A673-4C983557BA8F}" presName="spaceRect" presStyleCnt="0"/>
      <dgm:spPr/>
    </dgm:pt>
    <dgm:pt modelId="{D42A4E38-1D10-4F4B-BAAE-5212CB098CD2}" type="pres">
      <dgm:prSet presAssocID="{6A5BDF1C-4DB4-4133-A673-4C983557BA8F}" presName="textRect" presStyleLbl="revTx" presStyleIdx="2" presStyleCnt="7">
        <dgm:presLayoutVars>
          <dgm:chMax val="1"/>
          <dgm:chPref val="1"/>
        </dgm:presLayoutVars>
      </dgm:prSet>
      <dgm:spPr/>
    </dgm:pt>
    <dgm:pt modelId="{B56D07EC-B852-4097-8E63-C44292BE9932}" type="pres">
      <dgm:prSet presAssocID="{5EB67D98-6F01-4FB4-A74B-A2CC5C1FAAB3}" presName="sibTrans" presStyleCnt="0"/>
      <dgm:spPr/>
    </dgm:pt>
    <dgm:pt modelId="{7A50488C-9C73-40E0-8A97-768C5AE2F883}" type="pres">
      <dgm:prSet presAssocID="{715DA468-2D4E-4205-8AEC-795E5A43E87C}" presName="compNode" presStyleCnt="0"/>
      <dgm:spPr/>
    </dgm:pt>
    <dgm:pt modelId="{73A4956A-CF42-4B9A-9219-31D962DE8B75}" type="pres">
      <dgm:prSet presAssocID="{715DA468-2D4E-4205-8AEC-795E5A43E87C}" presName="iconBgRect" presStyleLbl="bgShp" presStyleIdx="3" presStyleCnt="7"/>
      <dgm:spPr/>
    </dgm:pt>
    <dgm:pt modelId="{5EA64E93-DEA5-404E-BFDE-22155C5FD97B}" type="pres">
      <dgm:prSet presAssocID="{715DA468-2D4E-4205-8AEC-795E5A43E87C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edle with solid fill"/>
        </a:ext>
      </dgm:extLst>
    </dgm:pt>
    <dgm:pt modelId="{26D659DF-977D-4DE2-ACA0-49452212E7CF}" type="pres">
      <dgm:prSet presAssocID="{715DA468-2D4E-4205-8AEC-795E5A43E87C}" presName="spaceRect" presStyleCnt="0"/>
      <dgm:spPr/>
    </dgm:pt>
    <dgm:pt modelId="{01D28F7A-538C-43DC-B893-84E2255644D4}" type="pres">
      <dgm:prSet presAssocID="{715DA468-2D4E-4205-8AEC-795E5A43E87C}" presName="textRect" presStyleLbl="revTx" presStyleIdx="3" presStyleCnt="7">
        <dgm:presLayoutVars>
          <dgm:chMax val="1"/>
          <dgm:chPref val="1"/>
        </dgm:presLayoutVars>
      </dgm:prSet>
      <dgm:spPr/>
    </dgm:pt>
    <dgm:pt modelId="{CE176D61-B210-46BF-A1B4-9A0CB3F3F831}" type="pres">
      <dgm:prSet presAssocID="{AD594FC4-16FE-4BFB-95B6-865AE2D95152}" presName="sibTrans" presStyleCnt="0"/>
      <dgm:spPr/>
    </dgm:pt>
    <dgm:pt modelId="{7CE1A773-4373-4A83-85FD-14EEA7603721}" type="pres">
      <dgm:prSet presAssocID="{8C8C6290-537C-4D5D-9236-E8D35FC33EBD}" presName="compNode" presStyleCnt="0"/>
      <dgm:spPr/>
    </dgm:pt>
    <dgm:pt modelId="{14CCD7EB-2B28-48D4-A5B6-04851D0E116C}" type="pres">
      <dgm:prSet presAssocID="{8C8C6290-537C-4D5D-9236-E8D35FC33EBD}" presName="iconBgRect" presStyleLbl="bgShp" presStyleIdx="4" presStyleCnt="7"/>
      <dgm:spPr/>
    </dgm:pt>
    <dgm:pt modelId="{9BACBDA3-FB57-4D6A-886E-41D4C8A116E2}" type="pres">
      <dgm:prSet presAssocID="{8C8C6290-537C-4D5D-9236-E8D35FC33EBD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ntal Health with solid fill"/>
        </a:ext>
      </dgm:extLst>
    </dgm:pt>
    <dgm:pt modelId="{E5993075-EB39-41B8-BB5E-668E077C2D08}" type="pres">
      <dgm:prSet presAssocID="{8C8C6290-537C-4D5D-9236-E8D35FC33EBD}" presName="spaceRect" presStyleCnt="0"/>
      <dgm:spPr/>
    </dgm:pt>
    <dgm:pt modelId="{3544A02A-3B2A-4E4D-91D0-4B24160A92E6}" type="pres">
      <dgm:prSet presAssocID="{8C8C6290-537C-4D5D-9236-E8D35FC33EBD}" presName="textRect" presStyleLbl="revTx" presStyleIdx="4" presStyleCnt="7">
        <dgm:presLayoutVars>
          <dgm:chMax val="1"/>
          <dgm:chPref val="1"/>
        </dgm:presLayoutVars>
      </dgm:prSet>
      <dgm:spPr/>
    </dgm:pt>
    <dgm:pt modelId="{3F9C1C40-5B69-4E2C-AEBE-E6D9B1CD3455}" type="pres">
      <dgm:prSet presAssocID="{1B34E186-C7E7-44AD-ADEC-432A4FD1B529}" presName="sibTrans" presStyleCnt="0"/>
      <dgm:spPr/>
    </dgm:pt>
    <dgm:pt modelId="{54B684E4-2A4F-4514-933F-F2FA3A3DDC28}" type="pres">
      <dgm:prSet presAssocID="{79289688-149C-421A-8C9F-07A8DF310DEA}" presName="compNode" presStyleCnt="0"/>
      <dgm:spPr/>
    </dgm:pt>
    <dgm:pt modelId="{4C658096-4D6F-4AB0-B3DE-53A78D1BA770}" type="pres">
      <dgm:prSet presAssocID="{79289688-149C-421A-8C9F-07A8DF310DEA}" presName="iconBgRect" presStyleLbl="bgShp" presStyleIdx="5" presStyleCnt="7"/>
      <dgm:spPr/>
    </dgm:pt>
    <dgm:pt modelId="{9FB91D7D-F3AB-4BD3-A93A-1FC589C7C4A9}" type="pres">
      <dgm:prSet presAssocID="{79289688-149C-421A-8C9F-07A8DF310DE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ldren with solid fill"/>
        </a:ext>
      </dgm:extLst>
    </dgm:pt>
    <dgm:pt modelId="{1AE90E49-16CF-4B0A-9477-95083811C60D}" type="pres">
      <dgm:prSet presAssocID="{79289688-149C-421A-8C9F-07A8DF310DEA}" presName="spaceRect" presStyleCnt="0"/>
      <dgm:spPr/>
    </dgm:pt>
    <dgm:pt modelId="{A4D2C9A3-9FD7-4BC4-A500-1B0F2571757D}" type="pres">
      <dgm:prSet presAssocID="{79289688-149C-421A-8C9F-07A8DF310DEA}" presName="textRect" presStyleLbl="revTx" presStyleIdx="5" presStyleCnt="7">
        <dgm:presLayoutVars>
          <dgm:chMax val="1"/>
          <dgm:chPref val="1"/>
        </dgm:presLayoutVars>
      </dgm:prSet>
      <dgm:spPr/>
    </dgm:pt>
    <dgm:pt modelId="{3A1F7B70-AFD1-4F76-9943-064096AFE510}" type="pres">
      <dgm:prSet presAssocID="{34D0205B-3487-4D3E-AD8B-87804AED299B}" presName="sibTrans" presStyleCnt="0"/>
      <dgm:spPr/>
    </dgm:pt>
    <dgm:pt modelId="{8EBB07C1-4A3A-4E85-82EB-E37B4A3E57EB}" type="pres">
      <dgm:prSet presAssocID="{33AFC685-68E5-4C8E-8E5C-49A17840AEB5}" presName="compNode" presStyleCnt="0"/>
      <dgm:spPr/>
    </dgm:pt>
    <dgm:pt modelId="{AA1E3B00-B0C0-451E-BCAB-5AFE68D89A99}" type="pres">
      <dgm:prSet presAssocID="{33AFC685-68E5-4C8E-8E5C-49A17840AEB5}" presName="iconBgRect" presStyleLbl="bgShp" presStyleIdx="6" presStyleCnt="7"/>
      <dgm:spPr/>
    </dgm:pt>
    <dgm:pt modelId="{21075B7A-68FF-4B23-9DE5-230B0C16F863}" type="pres">
      <dgm:prSet presAssocID="{33AFC685-68E5-4C8E-8E5C-49A17840AEB5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7C4220FF-1FAD-40CB-B361-B48454F1F546}" type="pres">
      <dgm:prSet presAssocID="{33AFC685-68E5-4C8E-8E5C-49A17840AEB5}" presName="spaceRect" presStyleCnt="0"/>
      <dgm:spPr/>
    </dgm:pt>
    <dgm:pt modelId="{8E35D9AE-A221-4A7D-997D-3C553A6511A5}" type="pres">
      <dgm:prSet presAssocID="{33AFC685-68E5-4C8E-8E5C-49A17840AEB5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428D8008-3B13-46B7-B72F-E756547E871E}" srcId="{15509919-36B5-4162-8899-417A9F93473B}" destId="{79289688-149C-421A-8C9F-07A8DF310DEA}" srcOrd="5" destOrd="0" parTransId="{7D2DC818-1C42-43AD-BE55-B27EDBCA1F00}" sibTransId="{34D0205B-3487-4D3E-AD8B-87804AED299B}"/>
    <dgm:cxn modelId="{EA9A1E10-7B13-47D3-8596-234383DD4E30}" srcId="{15509919-36B5-4162-8899-417A9F93473B}" destId="{E2936F2D-1241-4638-BB30-192171AC0545}" srcOrd="0" destOrd="0" parTransId="{64DB7B22-7789-431A-93D7-43CC317E88D7}" sibTransId="{67F6CB57-9EAB-48CB-8F5A-53DDD5B6EEE9}"/>
    <dgm:cxn modelId="{698E7C62-620E-41FB-B481-9894426FAD3A}" type="presOf" srcId="{6A5BDF1C-4DB4-4133-A673-4C983557BA8F}" destId="{D42A4E38-1D10-4F4B-BAAE-5212CB098CD2}" srcOrd="0" destOrd="0" presId="urn:microsoft.com/office/officeart/2018/5/layout/IconCircleLabelList"/>
    <dgm:cxn modelId="{3FD81966-86BD-47F3-8FF3-D4F01810C8CF}" type="presOf" srcId="{062CC33B-74A5-4AF7-B00F-9DF77CFC6D18}" destId="{2AF65AB6-E72E-406D-BA8A-84234F16905E}" srcOrd="0" destOrd="0" presId="urn:microsoft.com/office/officeart/2018/5/layout/IconCircleLabelList"/>
    <dgm:cxn modelId="{4B504666-CEB6-46A3-AB22-90D431F3F864}" srcId="{15509919-36B5-4162-8899-417A9F93473B}" destId="{715DA468-2D4E-4205-8AEC-795E5A43E87C}" srcOrd="3" destOrd="0" parTransId="{032A7FD2-AE8B-4FFA-8DD2-4EDB571DF61A}" sibTransId="{AD594FC4-16FE-4BFB-95B6-865AE2D95152}"/>
    <dgm:cxn modelId="{1B9EE77D-796A-4431-B060-202F65857A4E}" type="presOf" srcId="{79289688-149C-421A-8C9F-07A8DF310DEA}" destId="{A4D2C9A3-9FD7-4BC4-A500-1B0F2571757D}" srcOrd="0" destOrd="0" presId="urn:microsoft.com/office/officeart/2018/5/layout/IconCircleLabelList"/>
    <dgm:cxn modelId="{C14F2989-9F7D-4247-B945-CF3BE8DB6B22}" srcId="{15509919-36B5-4162-8899-417A9F93473B}" destId="{6A5BDF1C-4DB4-4133-A673-4C983557BA8F}" srcOrd="2" destOrd="0" parTransId="{30A6D93E-B9C5-420C-8B92-AFB13DF60931}" sibTransId="{5EB67D98-6F01-4FB4-A74B-A2CC5C1FAAB3}"/>
    <dgm:cxn modelId="{1C41229F-C9AD-45C1-9FCD-002786A1B9CC}" srcId="{15509919-36B5-4162-8899-417A9F93473B}" destId="{062CC33B-74A5-4AF7-B00F-9DF77CFC6D18}" srcOrd="1" destOrd="0" parTransId="{297A6A16-D14B-4ED1-83A7-FF947A9B52ED}" sibTransId="{DE371884-F5F1-43E0-84E4-910BE284F222}"/>
    <dgm:cxn modelId="{13C038AB-C83F-4E0C-B573-6983740560F9}" type="presOf" srcId="{8C8C6290-537C-4D5D-9236-E8D35FC33EBD}" destId="{3544A02A-3B2A-4E4D-91D0-4B24160A92E6}" srcOrd="0" destOrd="0" presId="urn:microsoft.com/office/officeart/2018/5/layout/IconCircleLabelList"/>
    <dgm:cxn modelId="{73FCFDBF-A0C4-4CE9-AD94-1229921EBBE3}" type="presOf" srcId="{E2936F2D-1241-4638-BB30-192171AC0545}" destId="{7EA540EB-4CE9-4988-8934-E4E2852C5A0B}" srcOrd="0" destOrd="0" presId="urn:microsoft.com/office/officeart/2018/5/layout/IconCircleLabelList"/>
    <dgm:cxn modelId="{D8DEA1CA-6C2E-466E-B200-39DE24282CCF}" srcId="{15509919-36B5-4162-8899-417A9F93473B}" destId="{33AFC685-68E5-4C8E-8E5C-49A17840AEB5}" srcOrd="6" destOrd="0" parTransId="{E63CBD32-0CE9-4838-886C-1AA5BC0CF14E}" sibTransId="{8DA56B6D-62EF-4970-B18A-B24E63C5D87C}"/>
    <dgm:cxn modelId="{9BEAD2D8-95B5-4DA1-875C-B01E001EF22C}" type="presOf" srcId="{15509919-36B5-4162-8899-417A9F93473B}" destId="{646ECFE3-E723-44CE-9B88-A7B9C0C3A301}" srcOrd="0" destOrd="0" presId="urn:microsoft.com/office/officeart/2018/5/layout/IconCircleLabelList"/>
    <dgm:cxn modelId="{935789E1-B858-424E-B611-10CD812B4316}" type="presOf" srcId="{33AFC685-68E5-4C8E-8E5C-49A17840AEB5}" destId="{8E35D9AE-A221-4A7D-997D-3C553A6511A5}" srcOrd="0" destOrd="0" presId="urn:microsoft.com/office/officeart/2018/5/layout/IconCircleLabelList"/>
    <dgm:cxn modelId="{3D55C0E3-56FA-4CF4-84BF-9B15C961C5C5}" srcId="{15509919-36B5-4162-8899-417A9F93473B}" destId="{8C8C6290-537C-4D5D-9236-E8D35FC33EBD}" srcOrd="4" destOrd="0" parTransId="{2A0DC013-C7B6-4E63-9AE3-18F2130E755C}" sibTransId="{1B34E186-C7E7-44AD-ADEC-432A4FD1B529}"/>
    <dgm:cxn modelId="{70755AF2-65F5-4EFC-BF85-C51ED6877ADA}" type="presOf" srcId="{715DA468-2D4E-4205-8AEC-795E5A43E87C}" destId="{01D28F7A-538C-43DC-B893-84E2255644D4}" srcOrd="0" destOrd="0" presId="urn:microsoft.com/office/officeart/2018/5/layout/IconCircleLabelList"/>
    <dgm:cxn modelId="{44F068BC-362C-47B5-8BCA-E9C5F90AB5F1}" type="presParOf" srcId="{646ECFE3-E723-44CE-9B88-A7B9C0C3A301}" destId="{8778CC7D-CAA3-4FAB-8072-97601E450823}" srcOrd="0" destOrd="0" presId="urn:microsoft.com/office/officeart/2018/5/layout/IconCircleLabelList"/>
    <dgm:cxn modelId="{A1394311-29E1-4E2B-99DD-E5851E76C9A7}" type="presParOf" srcId="{8778CC7D-CAA3-4FAB-8072-97601E450823}" destId="{E949F50F-99C5-4B3E-8F68-A0B087255238}" srcOrd="0" destOrd="0" presId="urn:microsoft.com/office/officeart/2018/5/layout/IconCircleLabelList"/>
    <dgm:cxn modelId="{D546FAEC-CBA6-4339-95C0-AFFFBA03DFB5}" type="presParOf" srcId="{8778CC7D-CAA3-4FAB-8072-97601E450823}" destId="{A36E6659-4669-43D3-B474-540C025E0C56}" srcOrd="1" destOrd="0" presId="urn:microsoft.com/office/officeart/2018/5/layout/IconCircleLabelList"/>
    <dgm:cxn modelId="{38DBE3EA-BECE-45FF-A5E0-2E23DE9AD98F}" type="presParOf" srcId="{8778CC7D-CAA3-4FAB-8072-97601E450823}" destId="{7B0EF0C9-48BB-434D-B20C-A0BCDA59A00B}" srcOrd="2" destOrd="0" presId="urn:microsoft.com/office/officeart/2018/5/layout/IconCircleLabelList"/>
    <dgm:cxn modelId="{D9837548-EFE8-491F-B985-48A67267DC1B}" type="presParOf" srcId="{8778CC7D-CAA3-4FAB-8072-97601E450823}" destId="{7EA540EB-4CE9-4988-8934-E4E2852C5A0B}" srcOrd="3" destOrd="0" presId="urn:microsoft.com/office/officeart/2018/5/layout/IconCircleLabelList"/>
    <dgm:cxn modelId="{AAEA5FB9-F68E-4E8C-8FA4-AAC7C8ACA610}" type="presParOf" srcId="{646ECFE3-E723-44CE-9B88-A7B9C0C3A301}" destId="{8F250172-9754-4A57-A278-F6975F056A36}" srcOrd="1" destOrd="0" presId="urn:microsoft.com/office/officeart/2018/5/layout/IconCircleLabelList"/>
    <dgm:cxn modelId="{10C02CAC-E236-439B-95F9-27331AC5D1C8}" type="presParOf" srcId="{646ECFE3-E723-44CE-9B88-A7B9C0C3A301}" destId="{8EF3F493-743E-420B-BD98-5919016816B5}" srcOrd="2" destOrd="0" presId="urn:microsoft.com/office/officeart/2018/5/layout/IconCircleLabelList"/>
    <dgm:cxn modelId="{BCB66514-F889-437E-8573-7D0979C4D965}" type="presParOf" srcId="{8EF3F493-743E-420B-BD98-5919016816B5}" destId="{6A1A4E47-8735-4536-B903-131D2BEEBB92}" srcOrd="0" destOrd="0" presId="urn:microsoft.com/office/officeart/2018/5/layout/IconCircleLabelList"/>
    <dgm:cxn modelId="{BBC1308F-B278-4FBD-81E9-9C834C9A10F6}" type="presParOf" srcId="{8EF3F493-743E-420B-BD98-5919016816B5}" destId="{B4732633-A4F3-4F4B-AD2D-97FB7B21572D}" srcOrd="1" destOrd="0" presId="urn:microsoft.com/office/officeart/2018/5/layout/IconCircleLabelList"/>
    <dgm:cxn modelId="{5B1AEEDE-9644-4AC6-B170-20D922E14DAE}" type="presParOf" srcId="{8EF3F493-743E-420B-BD98-5919016816B5}" destId="{09AEF3E1-0E5A-4712-877D-7B714F4BE602}" srcOrd="2" destOrd="0" presId="urn:microsoft.com/office/officeart/2018/5/layout/IconCircleLabelList"/>
    <dgm:cxn modelId="{CF60D130-E9D9-4F3A-972E-A53CF448249F}" type="presParOf" srcId="{8EF3F493-743E-420B-BD98-5919016816B5}" destId="{2AF65AB6-E72E-406D-BA8A-84234F16905E}" srcOrd="3" destOrd="0" presId="urn:microsoft.com/office/officeart/2018/5/layout/IconCircleLabelList"/>
    <dgm:cxn modelId="{0BA5A22A-5964-4882-B430-02E93BC1A194}" type="presParOf" srcId="{646ECFE3-E723-44CE-9B88-A7B9C0C3A301}" destId="{35847727-AD12-4695-ABC3-CD45B3A465DA}" srcOrd="3" destOrd="0" presId="urn:microsoft.com/office/officeart/2018/5/layout/IconCircleLabelList"/>
    <dgm:cxn modelId="{50D30026-3A95-4802-90DF-5BE3C37B2CC0}" type="presParOf" srcId="{646ECFE3-E723-44CE-9B88-A7B9C0C3A301}" destId="{1A8F0A67-ED5A-44DA-9287-82D987FACF18}" srcOrd="4" destOrd="0" presId="urn:microsoft.com/office/officeart/2018/5/layout/IconCircleLabelList"/>
    <dgm:cxn modelId="{FC666DF6-55D2-4140-A293-D36966E5249D}" type="presParOf" srcId="{1A8F0A67-ED5A-44DA-9287-82D987FACF18}" destId="{C5A2C7AB-CA6C-4FBD-AC25-0376BD01D62C}" srcOrd="0" destOrd="0" presId="urn:microsoft.com/office/officeart/2018/5/layout/IconCircleLabelList"/>
    <dgm:cxn modelId="{AF32570C-5DB0-4A23-B6CA-F7A39BA49669}" type="presParOf" srcId="{1A8F0A67-ED5A-44DA-9287-82D987FACF18}" destId="{ECBEF954-6399-4471-9129-FC5E66FF50C5}" srcOrd="1" destOrd="0" presId="urn:microsoft.com/office/officeart/2018/5/layout/IconCircleLabelList"/>
    <dgm:cxn modelId="{FECE2451-B7F4-4AEC-B8F1-310AF550D441}" type="presParOf" srcId="{1A8F0A67-ED5A-44DA-9287-82D987FACF18}" destId="{9968416C-BB44-40E2-8D0A-988960528769}" srcOrd="2" destOrd="0" presId="urn:microsoft.com/office/officeart/2018/5/layout/IconCircleLabelList"/>
    <dgm:cxn modelId="{72F3777B-7E11-4053-BA39-6863DD25FCA9}" type="presParOf" srcId="{1A8F0A67-ED5A-44DA-9287-82D987FACF18}" destId="{D42A4E38-1D10-4F4B-BAAE-5212CB098CD2}" srcOrd="3" destOrd="0" presId="urn:microsoft.com/office/officeart/2018/5/layout/IconCircleLabelList"/>
    <dgm:cxn modelId="{0F1EBC01-2EE2-4FBB-B634-E74E9FD9E644}" type="presParOf" srcId="{646ECFE3-E723-44CE-9B88-A7B9C0C3A301}" destId="{B56D07EC-B852-4097-8E63-C44292BE9932}" srcOrd="5" destOrd="0" presId="urn:microsoft.com/office/officeart/2018/5/layout/IconCircleLabelList"/>
    <dgm:cxn modelId="{52341DBA-E0CD-4C8E-BC7F-4C42D5434A79}" type="presParOf" srcId="{646ECFE3-E723-44CE-9B88-A7B9C0C3A301}" destId="{7A50488C-9C73-40E0-8A97-768C5AE2F883}" srcOrd="6" destOrd="0" presId="urn:microsoft.com/office/officeart/2018/5/layout/IconCircleLabelList"/>
    <dgm:cxn modelId="{7E0C03A5-7D8F-4FDC-A072-BBAB0C0AB89C}" type="presParOf" srcId="{7A50488C-9C73-40E0-8A97-768C5AE2F883}" destId="{73A4956A-CF42-4B9A-9219-31D962DE8B75}" srcOrd="0" destOrd="0" presId="urn:microsoft.com/office/officeart/2018/5/layout/IconCircleLabelList"/>
    <dgm:cxn modelId="{A11929CE-0D84-4F4B-A2D0-D391EDCA2219}" type="presParOf" srcId="{7A50488C-9C73-40E0-8A97-768C5AE2F883}" destId="{5EA64E93-DEA5-404E-BFDE-22155C5FD97B}" srcOrd="1" destOrd="0" presId="urn:microsoft.com/office/officeart/2018/5/layout/IconCircleLabelList"/>
    <dgm:cxn modelId="{82586606-A8A8-47CD-BA6F-08AE8F81754C}" type="presParOf" srcId="{7A50488C-9C73-40E0-8A97-768C5AE2F883}" destId="{26D659DF-977D-4DE2-ACA0-49452212E7CF}" srcOrd="2" destOrd="0" presId="urn:microsoft.com/office/officeart/2018/5/layout/IconCircleLabelList"/>
    <dgm:cxn modelId="{7740D670-7157-4753-B66A-5D9EE8735046}" type="presParOf" srcId="{7A50488C-9C73-40E0-8A97-768C5AE2F883}" destId="{01D28F7A-538C-43DC-B893-84E2255644D4}" srcOrd="3" destOrd="0" presId="urn:microsoft.com/office/officeart/2018/5/layout/IconCircleLabelList"/>
    <dgm:cxn modelId="{5F26371A-26BE-48E0-98AF-2CC674BF4253}" type="presParOf" srcId="{646ECFE3-E723-44CE-9B88-A7B9C0C3A301}" destId="{CE176D61-B210-46BF-A1B4-9A0CB3F3F831}" srcOrd="7" destOrd="0" presId="urn:microsoft.com/office/officeart/2018/5/layout/IconCircleLabelList"/>
    <dgm:cxn modelId="{2A71CB57-57F1-4B8F-B3D5-6BFA4C05CF6E}" type="presParOf" srcId="{646ECFE3-E723-44CE-9B88-A7B9C0C3A301}" destId="{7CE1A773-4373-4A83-85FD-14EEA7603721}" srcOrd="8" destOrd="0" presId="urn:microsoft.com/office/officeart/2018/5/layout/IconCircleLabelList"/>
    <dgm:cxn modelId="{97488A66-2EF0-48C7-9FDF-53E63AF63595}" type="presParOf" srcId="{7CE1A773-4373-4A83-85FD-14EEA7603721}" destId="{14CCD7EB-2B28-48D4-A5B6-04851D0E116C}" srcOrd="0" destOrd="0" presId="urn:microsoft.com/office/officeart/2018/5/layout/IconCircleLabelList"/>
    <dgm:cxn modelId="{21ECBB18-C13A-4DEC-BF14-8518A16B6F8D}" type="presParOf" srcId="{7CE1A773-4373-4A83-85FD-14EEA7603721}" destId="{9BACBDA3-FB57-4D6A-886E-41D4C8A116E2}" srcOrd="1" destOrd="0" presId="urn:microsoft.com/office/officeart/2018/5/layout/IconCircleLabelList"/>
    <dgm:cxn modelId="{452EF790-B12D-4206-8CFA-8E62DA1468E8}" type="presParOf" srcId="{7CE1A773-4373-4A83-85FD-14EEA7603721}" destId="{E5993075-EB39-41B8-BB5E-668E077C2D08}" srcOrd="2" destOrd="0" presId="urn:microsoft.com/office/officeart/2018/5/layout/IconCircleLabelList"/>
    <dgm:cxn modelId="{A942DC65-B376-489F-BE73-DC8322C3EC95}" type="presParOf" srcId="{7CE1A773-4373-4A83-85FD-14EEA7603721}" destId="{3544A02A-3B2A-4E4D-91D0-4B24160A92E6}" srcOrd="3" destOrd="0" presId="urn:microsoft.com/office/officeart/2018/5/layout/IconCircleLabelList"/>
    <dgm:cxn modelId="{30524777-A4AD-4F65-87A1-1FD10B1AD355}" type="presParOf" srcId="{646ECFE3-E723-44CE-9B88-A7B9C0C3A301}" destId="{3F9C1C40-5B69-4E2C-AEBE-E6D9B1CD3455}" srcOrd="9" destOrd="0" presId="urn:microsoft.com/office/officeart/2018/5/layout/IconCircleLabelList"/>
    <dgm:cxn modelId="{4463001B-9B33-46D3-B203-EC6364F95654}" type="presParOf" srcId="{646ECFE3-E723-44CE-9B88-A7B9C0C3A301}" destId="{54B684E4-2A4F-4514-933F-F2FA3A3DDC28}" srcOrd="10" destOrd="0" presId="urn:microsoft.com/office/officeart/2018/5/layout/IconCircleLabelList"/>
    <dgm:cxn modelId="{322F4A1D-AA65-46F9-869B-6B09473FA34D}" type="presParOf" srcId="{54B684E4-2A4F-4514-933F-F2FA3A3DDC28}" destId="{4C658096-4D6F-4AB0-B3DE-53A78D1BA770}" srcOrd="0" destOrd="0" presId="urn:microsoft.com/office/officeart/2018/5/layout/IconCircleLabelList"/>
    <dgm:cxn modelId="{D2B18606-38AC-4AC6-B096-2BDAFE1C5251}" type="presParOf" srcId="{54B684E4-2A4F-4514-933F-F2FA3A3DDC28}" destId="{9FB91D7D-F3AB-4BD3-A93A-1FC589C7C4A9}" srcOrd="1" destOrd="0" presId="urn:microsoft.com/office/officeart/2018/5/layout/IconCircleLabelList"/>
    <dgm:cxn modelId="{B404075B-C5A3-4AD3-803E-FB26A6F9BE38}" type="presParOf" srcId="{54B684E4-2A4F-4514-933F-F2FA3A3DDC28}" destId="{1AE90E49-16CF-4B0A-9477-95083811C60D}" srcOrd="2" destOrd="0" presId="urn:microsoft.com/office/officeart/2018/5/layout/IconCircleLabelList"/>
    <dgm:cxn modelId="{06BFE0A7-F1F0-469D-B65E-B0A054678EDA}" type="presParOf" srcId="{54B684E4-2A4F-4514-933F-F2FA3A3DDC28}" destId="{A4D2C9A3-9FD7-4BC4-A500-1B0F2571757D}" srcOrd="3" destOrd="0" presId="urn:microsoft.com/office/officeart/2018/5/layout/IconCircleLabelList"/>
    <dgm:cxn modelId="{A59BE534-B1DE-40E0-8FDC-2A7421C48AB4}" type="presParOf" srcId="{646ECFE3-E723-44CE-9B88-A7B9C0C3A301}" destId="{3A1F7B70-AFD1-4F76-9943-064096AFE510}" srcOrd="11" destOrd="0" presId="urn:microsoft.com/office/officeart/2018/5/layout/IconCircleLabelList"/>
    <dgm:cxn modelId="{E296E4F5-08A0-4C32-8F6A-93A4AA5F566C}" type="presParOf" srcId="{646ECFE3-E723-44CE-9B88-A7B9C0C3A301}" destId="{8EBB07C1-4A3A-4E85-82EB-E37B4A3E57EB}" srcOrd="12" destOrd="0" presId="urn:microsoft.com/office/officeart/2018/5/layout/IconCircleLabelList"/>
    <dgm:cxn modelId="{474E8F6C-B50D-4C0D-B01E-252129620368}" type="presParOf" srcId="{8EBB07C1-4A3A-4E85-82EB-E37B4A3E57EB}" destId="{AA1E3B00-B0C0-451E-BCAB-5AFE68D89A99}" srcOrd="0" destOrd="0" presId="urn:microsoft.com/office/officeart/2018/5/layout/IconCircleLabelList"/>
    <dgm:cxn modelId="{486D330C-5408-46DC-BD64-3E8945D37F58}" type="presParOf" srcId="{8EBB07C1-4A3A-4E85-82EB-E37B4A3E57EB}" destId="{21075B7A-68FF-4B23-9DE5-230B0C16F863}" srcOrd="1" destOrd="0" presId="urn:microsoft.com/office/officeart/2018/5/layout/IconCircleLabelList"/>
    <dgm:cxn modelId="{0AE8133D-805E-4208-BD56-C1A7F4F01BF0}" type="presParOf" srcId="{8EBB07C1-4A3A-4E85-82EB-E37B4A3E57EB}" destId="{7C4220FF-1FAD-40CB-B361-B48454F1F546}" srcOrd="2" destOrd="0" presId="urn:microsoft.com/office/officeart/2018/5/layout/IconCircleLabelList"/>
    <dgm:cxn modelId="{FC841C00-E03C-4AA1-B9B0-5D83244E2EAA}" type="presParOf" srcId="{8EBB07C1-4A3A-4E85-82EB-E37B4A3E57EB}" destId="{8E35D9AE-A221-4A7D-997D-3C553A6511A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C4A41B-59F0-4616-9EAB-D053BAEDBF7A}" type="doc">
      <dgm:prSet loTypeId="urn:microsoft.com/office/officeart/2005/8/layout/process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BA370A5E-9119-4711-AF17-A2EA862500BB}">
      <dgm:prSet phldrT="[Text]" custT="1"/>
      <dgm:spPr/>
      <dgm:t>
        <a:bodyPr/>
        <a:lstStyle/>
        <a:p>
          <a:r>
            <a:rPr lang="en-GB" sz="2400" dirty="0"/>
            <a:t>25 SAE’s since 2025</a:t>
          </a:r>
        </a:p>
      </dgm:t>
    </dgm:pt>
    <dgm:pt modelId="{B2183C0C-F820-456F-9595-FB804A8C006A}" type="parTrans" cxnId="{793B6EA2-603F-4ECB-9C56-90556FBBC702}">
      <dgm:prSet/>
      <dgm:spPr/>
      <dgm:t>
        <a:bodyPr/>
        <a:lstStyle/>
        <a:p>
          <a:endParaRPr lang="en-GB" sz="2400"/>
        </a:p>
      </dgm:t>
    </dgm:pt>
    <dgm:pt modelId="{14E96F30-4C6E-4C65-8B7F-92D6AD8A28F6}" type="sibTrans" cxnId="{793B6EA2-603F-4ECB-9C56-90556FBBC702}">
      <dgm:prSet/>
      <dgm:spPr/>
      <dgm:t>
        <a:bodyPr/>
        <a:lstStyle/>
        <a:p>
          <a:endParaRPr lang="en-GB" sz="2400"/>
        </a:p>
      </dgm:t>
    </dgm:pt>
    <dgm:pt modelId="{683C3699-EA42-483B-9881-56F09CCA6024}">
      <dgm:prSet phldrT="[Text]" custT="1"/>
      <dgm:spPr/>
      <dgm:t>
        <a:bodyPr/>
        <a:lstStyle/>
        <a:p>
          <a:r>
            <a:rPr lang="en-GB" sz="1600" dirty="0"/>
            <a:t>12 clinical</a:t>
          </a:r>
        </a:p>
      </dgm:t>
    </dgm:pt>
    <dgm:pt modelId="{BB22024C-762F-4C78-A9EC-54F35D91A12D}" type="parTrans" cxnId="{F4195E40-F911-4B4E-9EF1-36F609C6644A}">
      <dgm:prSet/>
      <dgm:spPr/>
      <dgm:t>
        <a:bodyPr/>
        <a:lstStyle/>
        <a:p>
          <a:endParaRPr lang="en-GB" sz="2400"/>
        </a:p>
      </dgm:t>
    </dgm:pt>
    <dgm:pt modelId="{52D24DC1-7FA9-4C56-A361-BD3093C6324C}" type="sibTrans" cxnId="{F4195E40-F911-4B4E-9EF1-36F609C6644A}">
      <dgm:prSet/>
      <dgm:spPr/>
      <dgm:t>
        <a:bodyPr/>
        <a:lstStyle/>
        <a:p>
          <a:endParaRPr lang="en-GB" sz="2400"/>
        </a:p>
      </dgm:t>
    </dgm:pt>
    <dgm:pt modelId="{FBB796DD-0671-4D82-B848-EBE4A15820C8}">
      <dgm:prSet phldrT="[Text]" custT="1"/>
      <dgm:spPr/>
      <dgm:t>
        <a:bodyPr/>
        <a:lstStyle/>
        <a:p>
          <a:r>
            <a:rPr lang="en-GB" sz="1600" dirty="0"/>
            <a:t>13 non-clinical</a:t>
          </a:r>
        </a:p>
      </dgm:t>
    </dgm:pt>
    <dgm:pt modelId="{70BB1C4F-7E17-43ED-BF33-4A3D2267D268}" type="parTrans" cxnId="{0EEA0AD0-C050-44C6-A3D1-09BF4B452FB4}">
      <dgm:prSet/>
      <dgm:spPr/>
      <dgm:t>
        <a:bodyPr/>
        <a:lstStyle/>
        <a:p>
          <a:endParaRPr lang="en-GB" sz="2400"/>
        </a:p>
      </dgm:t>
    </dgm:pt>
    <dgm:pt modelId="{AB101BD0-66E6-4F4D-8112-929A46F969C4}" type="sibTrans" cxnId="{0EEA0AD0-C050-44C6-A3D1-09BF4B452FB4}">
      <dgm:prSet/>
      <dgm:spPr/>
      <dgm:t>
        <a:bodyPr/>
        <a:lstStyle/>
        <a:p>
          <a:endParaRPr lang="en-GB" sz="2400"/>
        </a:p>
      </dgm:t>
    </dgm:pt>
    <dgm:pt modelId="{88C5BD83-BA47-41FA-9FB3-B9F0DBF1A8AC}">
      <dgm:prSet phldrT="[Text]" custT="1"/>
      <dgm:spPr/>
      <dgm:t>
        <a:bodyPr/>
        <a:lstStyle/>
        <a:p>
          <a:r>
            <a:rPr lang="en-GB" sz="2400" dirty="0"/>
            <a:t>Learning shared</a:t>
          </a:r>
        </a:p>
      </dgm:t>
    </dgm:pt>
    <dgm:pt modelId="{EADB6221-1C6B-4DE8-A2B4-D2171C420FDD}" type="parTrans" cxnId="{EEC15F23-F27C-4BDD-8E38-E92B927C53C5}">
      <dgm:prSet/>
      <dgm:spPr/>
      <dgm:t>
        <a:bodyPr/>
        <a:lstStyle/>
        <a:p>
          <a:endParaRPr lang="en-GB" sz="2400"/>
        </a:p>
      </dgm:t>
    </dgm:pt>
    <dgm:pt modelId="{2F628501-0F21-4EF0-B96D-E2B4134EC9D0}" type="sibTrans" cxnId="{EEC15F23-F27C-4BDD-8E38-E92B927C53C5}">
      <dgm:prSet/>
      <dgm:spPr/>
      <dgm:t>
        <a:bodyPr/>
        <a:lstStyle/>
        <a:p>
          <a:endParaRPr lang="en-GB" sz="2400"/>
        </a:p>
      </dgm:t>
    </dgm:pt>
    <dgm:pt modelId="{6BA96B66-E693-472C-BCC6-0677E3C32857}">
      <dgm:prSet phldrT="[Text]" custT="1"/>
      <dgm:spPr/>
      <dgm:t>
        <a:bodyPr/>
        <a:lstStyle/>
        <a:p>
          <a:r>
            <a:rPr lang="en-GB" sz="1600" dirty="0"/>
            <a:t>19 discussed</a:t>
          </a:r>
        </a:p>
      </dgm:t>
    </dgm:pt>
    <dgm:pt modelId="{CB34E06E-6E5E-411A-BE89-021E5E17E7F9}" type="parTrans" cxnId="{F1FF5230-3827-461D-AD9B-2624F9990D1B}">
      <dgm:prSet/>
      <dgm:spPr/>
      <dgm:t>
        <a:bodyPr/>
        <a:lstStyle/>
        <a:p>
          <a:endParaRPr lang="en-GB" sz="2400"/>
        </a:p>
      </dgm:t>
    </dgm:pt>
    <dgm:pt modelId="{9DE18A3F-53EA-4AE0-911B-C0541E6CE54D}" type="sibTrans" cxnId="{F1FF5230-3827-461D-AD9B-2624F9990D1B}">
      <dgm:prSet/>
      <dgm:spPr/>
      <dgm:t>
        <a:bodyPr/>
        <a:lstStyle/>
        <a:p>
          <a:endParaRPr lang="en-GB" sz="2400"/>
        </a:p>
      </dgm:t>
    </dgm:pt>
    <dgm:pt modelId="{2F02E1DC-A608-4DF0-9635-48BCFB5D8F5F}">
      <dgm:prSet phldrT="[Text]" custT="1"/>
      <dgm:spPr/>
      <dgm:t>
        <a:bodyPr/>
        <a:lstStyle/>
        <a:p>
          <a:r>
            <a:rPr lang="en-GB" sz="1600" dirty="0"/>
            <a:t>6 to be discussed</a:t>
          </a:r>
        </a:p>
      </dgm:t>
    </dgm:pt>
    <dgm:pt modelId="{2869762D-B26E-461F-A89F-A2C8E9E0B89A}" type="parTrans" cxnId="{31103AF7-CC1E-413B-AA15-F76000C33846}">
      <dgm:prSet/>
      <dgm:spPr/>
      <dgm:t>
        <a:bodyPr/>
        <a:lstStyle/>
        <a:p>
          <a:endParaRPr lang="en-GB" sz="2400"/>
        </a:p>
      </dgm:t>
    </dgm:pt>
    <dgm:pt modelId="{EE44B6B2-D9A3-4714-B87D-2AEE029EECCA}" type="sibTrans" cxnId="{31103AF7-CC1E-413B-AA15-F76000C33846}">
      <dgm:prSet/>
      <dgm:spPr/>
      <dgm:t>
        <a:bodyPr/>
        <a:lstStyle/>
        <a:p>
          <a:endParaRPr lang="en-GB" sz="2400"/>
        </a:p>
      </dgm:t>
    </dgm:pt>
    <dgm:pt modelId="{39751CE1-CCE9-4BA8-BFE3-848154DBC4D5}">
      <dgm:prSet phldrT="[Text]" custT="1"/>
      <dgm:spPr/>
      <dgm:t>
        <a:bodyPr/>
        <a:lstStyle/>
        <a:p>
          <a:r>
            <a:rPr lang="en-GB" sz="2400" dirty="0"/>
            <a:t>Themes</a:t>
          </a:r>
        </a:p>
      </dgm:t>
    </dgm:pt>
    <dgm:pt modelId="{201234FF-6B53-4D81-A243-5941842334CE}" type="parTrans" cxnId="{1AAB3ABF-2FA2-488E-9367-9BAC3BCC93F5}">
      <dgm:prSet/>
      <dgm:spPr/>
      <dgm:t>
        <a:bodyPr/>
        <a:lstStyle/>
        <a:p>
          <a:endParaRPr lang="en-GB" sz="2400"/>
        </a:p>
      </dgm:t>
    </dgm:pt>
    <dgm:pt modelId="{148448AC-13FE-4197-A153-A39ED2F0033C}" type="sibTrans" cxnId="{1AAB3ABF-2FA2-488E-9367-9BAC3BCC93F5}">
      <dgm:prSet/>
      <dgm:spPr/>
      <dgm:t>
        <a:bodyPr/>
        <a:lstStyle/>
        <a:p>
          <a:endParaRPr lang="en-GB" sz="2400"/>
        </a:p>
      </dgm:t>
    </dgm:pt>
    <dgm:pt modelId="{A5E5C192-9FE1-4DD4-ACD9-4565F4C8F4A1}">
      <dgm:prSet phldrT="[Text]" custT="1"/>
      <dgm:spPr/>
      <dgm:t>
        <a:bodyPr/>
        <a:lstStyle/>
        <a:p>
          <a:r>
            <a:rPr lang="en-GB" sz="1600" dirty="0"/>
            <a:t>Prescribing errors</a:t>
          </a:r>
        </a:p>
      </dgm:t>
    </dgm:pt>
    <dgm:pt modelId="{AEE2EF80-9706-43DB-997D-D3E74B96EC8C}" type="parTrans" cxnId="{C5FFABB0-2C50-467B-9EBA-5EA819DC918B}">
      <dgm:prSet/>
      <dgm:spPr/>
      <dgm:t>
        <a:bodyPr/>
        <a:lstStyle/>
        <a:p>
          <a:endParaRPr lang="en-GB" sz="2400"/>
        </a:p>
      </dgm:t>
    </dgm:pt>
    <dgm:pt modelId="{2B8D28EB-6D3E-4451-9CDB-C7BE7632AEAA}" type="sibTrans" cxnId="{C5FFABB0-2C50-467B-9EBA-5EA819DC918B}">
      <dgm:prSet/>
      <dgm:spPr/>
      <dgm:t>
        <a:bodyPr/>
        <a:lstStyle/>
        <a:p>
          <a:endParaRPr lang="en-GB" sz="2400"/>
        </a:p>
      </dgm:t>
    </dgm:pt>
    <dgm:pt modelId="{73E9E678-3189-44A8-B962-0B8F9D231173}">
      <dgm:prSet phldrT="[Text]" custT="1"/>
      <dgm:spPr/>
      <dgm:t>
        <a:bodyPr/>
        <a:lstStyle/>
        <a:p>
          <a:r>
            <a:rPr lang="en-GB" sz="1600" dirty="0"/>
            <a:t>Incorrect details on forms</a:t>
          </a:r>
        </a:p>
      </dgm:t>
    </dgm:pt>
    <dgm:pt modelId="{9B8F739E-33EF-4195-B9F9-1DACA188B65C}" type="parTrans" cxnId="{A5B45B80-11D1-4D51-BA13-A47A3AFD4B37}">
      <dgm:prSet/>
      <dgm:spPr/>
      <dgm:t>
        <a:bodyPr/>
        <a:lstStyle/>
        <a:p>
          <a:endParaRPr lang="en-GB" sz="2400"/>
        </a:p>
      </dgm:t>
    </dgm:pt>
    <dgm:pt modelId="{BD363D68-29C4-4CA7-977D-394BD60FC86D}" type="sibTrans" cxnId="{A5B45B80-11D1-4D51-BA13-A47A3AFD4B37}">
      <dgm:prSet/>
      <dgm:spPr/>
      <dgm:t>
        <a:bodyPr/>
        <a:lstStyle/>
        <a:p>
          <a:endParaRPr lang="en-GB" sz="2400"/>
        </a:p>
      </dgm:t>
    </dgm:pt>
    <dgm:pt modelId="{7A952AF5-8D7F-4D56-8C12-DA27C12D5947}">
      <dgm:prSet phldrT="[Text]" custT="1"/>
      <dgm:spPr/>
      <dgm:t>
        <a:bodyPr/>
        <a:lstStyle/>
        <a:p>
          <a:r>
            <a:rPr lang="en-GB" sz="1600" dirty="0"/>
            <a:t>Fridge excursions</a:t>
          </a:r>
        </a:p>
      </dgm:t>
    </dgm:pt>
    <dgm:pt modelId="{8D0DE4EA-2342-4CB7-9F9B-24158627B3D3}" type="parTrans" cxnId="{1692E43C-218F-4179-8EFD-C63241A7BD91}">
      <dgm:prSet/>
      <dgm:spPr/>
      <dgm:t>
        <a:bodyPr/>
        <a:lstStyle/>
        <a:p>
          <a:endParaRPr lang="en-GB"/>
        </a:p>
      </dgm:t>
    </dgm:pt>
    <dgm:pt modelId="{1142FB24-AA57-47C9-9798-D7AB154E4E7D}" type="sibTrans" cxnId="{1692E43C-218F-4179-8EFD-C63241A7BD91}">
      <dgm:prSet/>
      <dgm:spPr/>
      <dgm:t>
        <a:bodyPr/>
        <a:lstStyle/>
        <a:p>
          <a:endParaRPr lang="en-GB"/>
        </a:p>
      </dgm:t>
    </dgm:pt>
    <dgm:pt modelId="{9B3C8489-AA6E-4B72-867E-7EE59D9F6470}">
      <dgm:prSet phldrT="[Text]" custT="1"/>
      <dgm:spPr/>
      <dgm:t>
        <a:bodyPr/>
        <a:lstStyle/>
        <a:p>
          <a:r>
            <a:rPr lang="en-GB" sz="1600" dirty="0"/>
            <a:t>Shingles doses</a:t>
          </a:r>
        </a:p>
      </dgm:t>
    </dgm:pt>
    <dgm:pt modelId="{4606D7AD-015F-4017-8DB5-8FFC61844C31}" type="parTrans" cxnId="{171C7659-F659-44F4-8433-3D6AEA7ADA25}">
      <dgm:prSet/>
      <dgm:spPr/>
      <dgm:t>
        <a:bodyPr/>
        <a:lstStyle/>
        <a:p>
          <a:endParaRPr lang="en-GB"/>
        </a:p>
      </dgm:t>
    </dgm:pt>
    <dgm:pt modelId="{F363C175-9CB8-434C-A6C4-31A17D42B89B}" type="sibTrans" cxnId="{171C7659-F659-44F4-8433-3D6AEA7ADA25}">
      <dgm:prSet/>
      <dgm:spPr/>
      <dgm:t>
        <a:bodyPr/>
        <a:lstStyle/>
        <a:p>
          <a:endParaRPr lang="en-GB"/>
        </a:p>
      </dgm:t>
    </dgm:pt>
    <dgm:pt modelId="{9A0B4425-FCEF-42EF-A5BF-D28B749277F9}" type="pres">
      <dgm:prSet presAssocID="{B8C4A41B-59F0-4616-9EAB-D053BAEDBF7A}" presName="Name0" presStyleCnt="0">
        <dgm:presLayoutVars>
          <dgm:dir/>
          <dgm:animLvl val="lvl"/>
          <dgm:resizeHandles val="exact"/>
        </dgm:presLayoutVars>
      </dgm:prSet>
      <dgm:spPr/>
    </dgm:pt>
    <dgm:pt modelId="{6F58891E-BAEB-49EB-A4E8-8D1C4E41881B}" type="pres">
      <dgm:prSet presAssocID="{39751CE1-CCE9-4BA8-BFE3-848154DBC4D5}" presName="boxAndChildren" presStyleCnt="0"/>
      <dgm:spPr/>
    </dgm:pt>
    <dgm:pt modelId="{822B1515-C5B2-4419-BADF-A550C098AB9D}" type="pres">
      <dgm:prSet presAssocID="{39751CE1-CCE9-4BA8-BFE3-848154DBC4D5}" presName="parentTextBox" presStyleLbl="node1" presStyleIdx="0" presStyleCnt="3"/>
      <dgm:spPr/>
    </dgm:pt>
    <dgm:pt modelId="{E0C70E17-7267-4091-B3B8-0CF6D22913D5}" type="pres">
      <dgm:prSet presAssocID="{39751CE1-CCE9-4BA8-BFE3-848154DBC4D5}" presName="entireBox" presStyleLbl="node1" presStyleIdx="0" presStyleCnt="3"/>
      <dgm:spPr/>
    </dgm:pt>
    <dgm:pt modelId="{6DDCD01E-CFDF-43F0-9B47-9010DFE3C0B8}" type="pres">
      <dgm:prSet presAssocID="{39751CE1-CCE9-4BA8-BFE3-848154DBC4D5}" presName="descendantBox" presStyleCnt="0"/>
      <dgm:spPr/>
    </dgm:pt>
    <dgm:pt modelId="{5E223CA4-783F-42D8-8833-86B90A04AFED}" type="pres">
      <dgm:prSet presAssocID="{A5E5C192-9FE1-4DD4-ACD9-4565F4C8F4A1}" presName="childTextBox" presStyleLbl="fgAccFollowNode1" presStyleIdx="0" presStyleCnt="8">
        <dgm:presLayoutVars>
          <dgm:bulletEnabled val="1"/>
        </dgm:presLayoutVars>
      </dgm:prSet>
      <dgm:spPr/>
    </dgm:pt>
    <dgm:pt modelId="{5001DCEC-74EB-4CCC-9087-97F0C1468D70}" type="pres">
      <dgm:prSet presAssocID="{73E9E678-3189-44A8-B962-0B8F9D231173}" presName="childTextBox" presStyleLbl="fgAccFollowNode1" presStyleIdx="1" presStyleCnt="8">
        <dgm:presLayoutVars>
          <dgm:bulletEnabled val="1"/>
        </dgm:presLayoutVars>
      </dgm:prSet>
      <dgm:spPr/>
    </dgm:pt>
    <dgm:pt modelId="{D1030276-CC98-473A-8807-BDD97208BCA5}" type="pres">
      <dgm:prSet presAssocID="{7A952AF5-8D7F-4D56-8C12-DA27C12D5947}" presName="childTextBox" presStyleLbl="fgAccFollowNode1" presStyleIdx="2" presStyleCnt="8">
        <dgm:presLayoutVars>
          <dgm:bulletEnabled val="1"/>
        </dgm:presLayoutVars>
      </dgm:prSet>
      <dgm:spPr/>
    </dgm:pt>
    <dgm:pt modelId="{255BC837-F72D-4F73-B328-6D58EA22BF79}" type="pres">
      <dgm:prSet presAssocID="{9B3C8489-AA6E-4B72-867E-7EE59D9F6470}" presName="childTextBox" presStyleLbl="fgAccFollowNode1" presStyleIdx="3" presStyleCnt="8">
        <dgm:presLayoutVars>
          <dgm:bulletEnabled val="1"/>
        </dgm:presLayoutVars>
      </dgm:prSet>
      <dgm:spPr/>
    </dgm:pt>
    <dgm:pt modelId="{5636C0D2-3D45-4293-BFCE-0E21D58B7D1E}" type="pres">
      <dgm:prSet presAssocID="{2F628501-0F21-4EF0-B96D-E2B4134EC9D0}" presName="sp" presStyleCnt="0"/>
      <dgm:spPr/>
    </dgm:pt>
    <dgm:pt modelId="{BD558E0D-9CD2-4AA6-AA1F-3A8027E8BAD6}" type="pres">
      <dgm:prSet presAssocID="{88C5BD83-BA47-41FA-9FB3-B9F0DBF1A8AC}" presName="arrowAndChildren" presStyleCnt="0"/>
      <dgm:spPr/>
    </dgm:pt>
    <dgm:pt modelId="{EEDB0988-F895-4201-8612-C40EDEF27529}" type="pres">
      <dgm:prSet presAssocID="{88C5BD83-BA47-41FA-9FB3-B9F0DBF1A8AC}" presName="parentTextArrow" presStyleLbl="node1" presStyleIdx="0" presStyleCnt="3"/>
      <dgm:spPr/>
    </dgm:pt>
    <dgm:pt modelId="{80F70D6E-88D4-4FE6-937D-966CC33234B5}" type="pres">
      <dgm:prSet presAssocID="{88C5BD83-BA47-41FA-9FB3-B9F0DBF1A8AC}" presName="arrow" presStyleLbl="node1" presStyleIdx="1" presStyleCnt="3"/>
      <dgm:spPr/>
    </dgm:pt>
    <dgm:pt modelId="{A3CBEEB1-0678-4181-9139-F8DDE9A8A213}" type="pres">
      <dgm:prSet presAssocID="{88C5BD83-BA47-41FA-9FB3-B9F0DBF1A8AC}" presName="descendantArrow" presStyleCnt="0"/>
      <dgm:spPr/>
    </dgm:pt>
    <dgm:pt modelId="{A42D5125-8696-474B-8320-AC805485DA9F}" type="pres">
      <dgm:prSet presAssocID="{6BA96B66-E693-472C-BCC6-0677E3C32857}" presName="childTextArrow" presStyleLbl="fgAccFollowNode1" presStyleIdx="4" presStyleCnt="8">
        <dgm:presLayoutVars>
          <dgm:bulletEnabled val="1"/>
        </dgm:presLayoutVars>
      </dgm:prSet>
      <dgm:spPr/>
    </dgm:pt>
    <dgm:pt modelId="{23646859-2A05-418A-BB72-2111630DBDA1}" type="pres">
      <dgm:prSet presAssocID="{2F02E1DC-A608-4DF0-9635-48BCFB5D8F5F}" presName="childTextArrow" presStyleLbl="fgAccFollowNode1" presStyleIdx="5" presStyleCnt="8">
        <dgm:presLayoutVars>
          <dgm:bulletEnabled val="1"/>
        </dgm:presLayoutVars>
      </dgm:prSet>
      <dgm:spPr/>
    </dgm:pt>
    <dgm:pt modelId="{E82C9C0C-E44B-47F2-B43C-E021A045C79C}" type="pres">
      <dgm:prSet presAssocID="{14E96F30-4C6E-4C65-8B7F-92D6AD8A28F6}" presName="sp" presStyleCnt="0"/>
      <dgm:spPr/>
    </dgm:pt>
    <dgm:pt modelId="{5B8E094C-4117-472B-8199-9AE2A402DCF2}" type="pres">
      <dgm:prSet presAssocID="{BA370A5E-9119-4711-AF17-A2EA862500BB}" presName="arrowAndChildren" presStyleCnt="0"/>
      <dgm:spPr/>
    </dgm:pt>
    <dgm:pt modelId="{2CFB61BF-80C4-4C86-A3D4-EFD3D370ED70}" type="pres">
      <dgm:prSet presAssocID="{BA370A5E-9119-4711-AF17-A2EA862500BB}" presName="parentTextArrow" presStyleLbl="node1" presStyleIdx="1" presStyleCnt="3"/>
      <dgm:spPr/>
    </dgm:pt>
    <dgm:pt modelId="{95C4AE7A-B6FC-48F7-AC40-3FE129FB57F0}" type="pres">
      <dgm:prSet presAssocID="{BA370A5E-9119-4711-AF17-A2EA862500BB}" presName="arrow" presStyleLbl="node1" presStyleIdx="2" presStyleCnt="3"/>
      <dgm:spPr/>
    </dgm:pt>
    <dgm:pt modelId="{F81F4F6C-AD13-4B66-9891-FEB2A4231B1C}" type="pres">
      <dgm:prSet presAssocID="{BA370A5E-9119-4711-AF17-A2EA862500BB}" presName="descendantArrow" presStyleCnt="0"/>
      <dgm:spPr/>
    </dgm:pt>
    <dgm:pt modelId="{C18C606A-D67E-493C-9AE7-5F4DB9D5337F}" type="pres">
      <dgm:prSet presAssocID="{683C3699-EA42-483B-9881-56F09CCA6024}" presName="childTextArrow" presStyleLbl="fgAccFollowNode1" presStyleIdx="6" presStyleCnt="8">
        <dgm:presLayoutVars>
          <dgm:bulletEnabled val="1"/>
        </dgm:presLayoutVars>
      </dgm:prSet>
      <dgm:spPr/>
    </dgm:pt>
    <dgm:pt modelId="{3C21749C-4A70-4F37-9215-D8C01CD7E8A4}" type="pres">
      <dgm:prSet presAssocID="{FBB796DD-0671-4D82-B848-EBE4A15820C8}" presName="childTextArrow" presStyleLbl="fgAccFollowNode1" presStyleIdx="7" presStyleCnt="8">
        <dgm:presLayoutVars>
          <dgm:bulletEnabled val="1"/>
        </dgm:presLayoutVars>
      </dgm:prSet>
      <dgm:spPr/>
    </dgm:pt>
  </dgm:ptLst>
  <dgm:cxnLst>
    <dgm:cxn modelId="{9A2A0D0A-7EFF-4FA8-9CD1-12E360D80427}" type="presOf" srcId="{2F02E1DC-A608-4DF0-9635-48BCFB5D8F5F}" destId="{23646859-2A05-418A-BB72-2111630DBDA1}" srcOrd="0" destOrd="0" presId="urn:microsoft.com/office/officeart/2005/8/layout/process4"/>
    <dgm:cxn modelId="{4A65931D-3338-4703-8EEC-6AEC0688D194}" type="presOf" srcId="{9B3C8489-AA6E-4B72-867E-7EE59D9F6470}" destId="{255BC837-F72D-4F73-B328-6D58EA22BF79}" srcOrd="0" destOrd="0" presId="urn:microsoft.com/office/officeart/2005/8/layout/process4"/>
    <dgm:cxn modelId="{EEC15F23-F27C-4BDD-8E38-E92B927C53C5}" srcId="{B8C4A41B-59F0-4616-9EAB-D053BAEDBF7A}" destId="{88C5BD83-BA47-41FA-9FB3-B9F0DBF1A8AC}" srcOrd="1" destOrd="0" parTransId="{EADB6221-1C6B-4DE8-A2B4-D2171C420FDD}" sibTransId="{2F628501-0F21-4EF0-B96D-E2B4134EC9D0}"/>
    <dgm:cxn modelId="{F1FF5230-3827-461D-AD9B-2624F9990D1B}" srcId="{88C5BD83-BA47-41FA-9FB3-B9F0DBF1A8AC}" destId="{6BA96B66-E693-472C-BCC6-0677E3C32857}" srcOrd="0" destOrd="0" parTransId="{CB34E06E-6E5E-411A-BE89-021E5E17E7F9}" sibTransId="{9DE18A3F-53EA-4AE0-911B-C0541E6CE54D}"/>
    <dgm:cxn modelId="{2E412C3B-0FBC-45B8-929E-4C18E165CB5D}" type="presOf" srcId="{39751CE1-CCE9-4BA8-BFE3-848154DBC4D5}" destId="{822B1515-C5B2-4419-BADF-A550C098AB9D}" srcOrd="0" destOrd="0" presId="urn:microsoft.com/office/officeart/2005/8/layout/process4"/>
    <dgm:cxn modelId="{1692E43C-218F-4179-8EFD-C63241A7BD91}" srcId="{39751CE1-CCE9-4BA8-BFE3-848154DBC4D5}" destId="{7A952AF5-8D7F-4D56-8C12-DA27C12D5947}" srcOrd="2" destOrd="0" parTransId="{8D0DE4EA-2342-4CB7-9F9B-24158627B3D3}" sibTransId="{1142FB24-AA57-47C9-9798-D7AB154E4E7D}"/>
    <dgm:cxn modelId="{F4195E40-F911-4B4E-9EF1-36F609C6644A}" srcId="{BA370A5E-9119-4711-AF17-A2EA862500BB}" destId="{683C3699-EA42-483B-9881-56F09CCA6024}" srcOrd="0" destOrd="0" parTransId="{BB22024C-762F-4C78-A9EC-54F35D91A12D}" sibTransId="{52D24DC1-7FA9-4C56-A361-BD3093C6324C}"/>
    <dgm:cxn modelId="{0810065D-AB11-4277-81D7-66F01F038690}" type="presOf" srcId="{B8C4A41B-59F0-4616-9EAB-D053BAEDBF7A}" destId="{9A0B4425-FCEF-42EF-A5BF-D28B749277F9}" srcOrd="0" destOrd="0" presId="urn:microsoft.com/office/officeart/2005/8/layout/process4"/>
    <dgm:cxn modelId="{E0AEE85E-E10D-49B8-8E08-DD69A126DF21}" type="presOf" srcId="{88C5BD83-BA47-41FA-9FB3-B9F0DBF1A8AC}" destId="{EEDB0988-F895-4201-8612-C40EDEF27529}" srcOrd="0" destOrd="0" presId="urn:microsoft.com/office/officeart/2005/8/layout/process4"/>
    <dgm:cxn modelId="{782C5548-E433-492E-A6CF-7E79F29A2D5B}" type="presOf" srcId="{BA370A5E-9119-4711-AF17-A2EA862500BB}" destId="{95C4AE7A-B6FC-48F7-AC40-3FE129FB57F0}" srcOrd="1" destOrd="0" presId="urn:microsoft.com/office/officeart/2005/8/layout/process4"/>
    <dgm:cxn modelId="{BB7AAF6D-7CCD-4BA2-BA3D-E487E902F97B}" type="presOf" srcId="{6BA96B66-E693-472C-BCC6-0677E3C32857}" destId="{A42D5125-8696-474B-8320-AC805485DA9F}" srcOrd="0" destOrd="0" presId="urn:microsoft.com/office/officeart/2005/8/layout/process4"/>
    <dgm:cxn modelId="{23EA156E-5E33-4A07-B010-58800B0B98E3}" type="presOf" srcId="{88C5BD83-BA47-41FA-9FB3-B9F0DBF1A8AC}" destId="{80F70D6E-88D4-4FE6-937D-966CC33234B5}" srcOrd="1" destOrd="0" presId="urn:microsoft.com/office/officeart/2005/8/layout/process4"/>
    <dgm:cxn modelId="{A9CEA755-D7C6-45EB-98AC-DA0F916C8A35}" type="presOf" srcId="{73E9E678-3189-44A8-B962-0B8F9D231173}" destId="{5001DCEC-74EB-4CCC-9087-97F0C1468D70}" srcOrd="0" destOrd="0" presId="urn:microsoft.com/office/officeart/2005/8/layout/process4"/>
    <dgm:cxn modelId="{171C7659-F659-44F4-8433-3D6AEA7ADA25}" srcId="{39751CE1-CCE9-4BA8-BFE3-848154DBC4D5}" destId="{9B3C8489-AA6E-4B72-867E-7EE59D9F6470}" srcOrd="3" destOrd="0" parTransId="{4606D7AD-015F-4017-8DB5-8FFC61844C31}" sibTransId="{F363C175-9CB8-434C-A6C4-31A17D42B89B}"/>
    <dgm:cxn modelId="{A5B45B80-11D1-4D51-BA13-A47A3AFD4B37}" srcId="{39751CE1-CCE9-4BA8-BFE3-848154DBC4D5}" destId="{73E9E678-3189-44A8-B962-0B8F9D231173}" srcOrd="1" destOrd="0" parTransId="{9B8F739E-33EF-4195-B9F9-1DACA188B65C}" sibTransId="{BD363D68-29C4-4CA7-977D-394BD60FC86D}"/>
    <dgm:cxn modelId="{9D8B268D-4CC2-4EEB-847F-C2BAE851E0A2}" type="presOf" srcId="{FBB796DD-0671-4D82-B848-EBE4A15820C8}" destId="{3C21749C-4A70-4F37-9215-D8C01CD7E8A4}" srcOrd="0" destOrd="0" presId="urn:microsoft.com/office/officeart/2005/8/layout/process4"/>
    <dgm:cxn modelId="{793B6EA2-603F-4ECB-9C56-90556FBBC702}" srcId="{B8C4A41B-59F0-4616-9EAB-D053BAEDBF7A}" destId="{BA370A5E-9119-4711-AF17-A2EA862500BB}" srcOrd="0" destOrd="0" parTransId="{B2183C0C-F820-456F-9595-FB804A8C006A}" sibTransId="{14E96F30-4C6E-4C65-8B7F-92D6AD8A28F6}"/>
    <dgm:cxn modelId="{C5FFABB0-2C50-467B-9EBA-5EA819DC918B}" srcId="{39751CE1-CCE9-4BA8-BFE3-848154DBC4D5}" destId="{A5E5C192-9FE1-4DD4-ACD9-4565F4C8F4A1}" srcOrd="0" destOrd="0" parTransId="{AEE2EF80-9706-43DB-997D-D3E74B96EC8C}" sibTransId="{2B8D28EB-6D3E-4451-9CDB-C7BE7632AEAA}"/>
    <dgm:cxn modelId="{1AAB3ABF-2FA2-488E-9367-9BAC3BCC93F5}" srcId="{B8C4A41B-59F0-4616-9EAB-D053BAEDBF7A}" destId="{39751CE1-CCE9-4BA8-BFE3-848154DBC4D5}" srcOrd="2" destOrd="0" parTransId="{201234FF-6B53-4D81-A243-5941842334CE}" sibTransId="{148448AC-13FE-4197-A153-A39ED2F0033C}"/>
    <dgm:cxn modelId="{D65926CC-0D5B-40F2-B4EC-BE9E48BB6934}" type="presOf" srcId="{39751CE1-CCE9-4BA8-BFE3-848154DBC4D5}" destId="{E0C70E17-7267-4091-B3B8-0CF6D22913D5}" srcOrd="1" destOrd="0" presId="urn:microsoft.com/office/officeart/2005/8/layout/process4"/>
    <dgm:cxn modelId="{0EEA0AD0-C050-44C6-A3D1-09BF4B452FB4}" srcId="{BA370A5E-9119-4711-AF17-A2EA862500BB}" destId="{FBB796DD-0671-4D82-B848-EBE4A15820C8}" srcOrd="1" destOrd="0" parTransId="{70BB1C4F-7E17-43ED-BF33-4A3D2267D268}" sibTransId="{AB101BD0-66E6-4F4D-8112-929A46F969C4}"/>
    <dgm:cxn modelId="{5ED735E4-F44C-44C5-8134-6B2F2FCB2707}" type="presOf" srcId="{A5E5C192-9FE1-4DD4-ACD9-4565F4C8F4A1}" destId="{5E223CA4-783F-42D8-8833-86B90A04AFED}" srcOrd="0" destOrd="0" presId="urn:microsoft.com/office/officeart/2005/8/layout/process4"/>
    <dgm:cxn modelId="{AD6FACEF-E9B9-4D41-9214-08833630754D}" type="presOf" srcId="{683C3699-EA42-483B-9881-56F09CCA6024}" destId="{C18C606A-D67E-493C-9AE7-5F4DB9D5337F}" srcOrd="0" destOrd="0" presId="urn:microsoft.com/office/officeart/2005/8/layout/process4"/>
    <dgm:cxn modelId="{CD0FD5F4-A4C6-4135-8B73-4946131103F8}" type="presOf" srcId="{BA370A5E-9119-4711-AF17-A2EA862500BB}" destId="{2CFB61BF-80C4-4C86-A3D4-EFD3D370ED70}" srcOrd="0" destOrd="0" presId="urn:microsoft.com/office/officeart/2005/8/layout/process4"/>
    <dgm:cxn modelId="{31103AF7-CC1E-413B-AA15-F76000C33846}" srcId="{88C5BD83-BA47-41FA-9FB3-B9F0DBF1A8AC}" destId="{2F02E1DC-A608-4DF0-9635-48BCFB5D8F5F}" srcOrd="1" destOrd="0" parTransId="{2869762D-B26E-461F-A89F-A2C8E9E0B89A}" sibTransId="{EE44B6B2-D9A3-4714-B87D-2AEE029EECCA}"/>
    <dgm:cxn modelId="{CED050F9-F6BA-4ACA-AF7D-ADC44FE9EE67}" type="presOf" srcId="{7A952AF5-8D7F-4D56-8C12-DA27C12D5947}" destId="{D1030276-CC98-473A-8807-BDD97208BCA5}" srcOrd="0" destOrd="0" presId="urn:microsoft.com/office/officeart/2005/8/layout/process4"/>
    <dgm:cxn modelId="{C4697E51-6EB6-49B4-8F9E-784B73BD0B29}" type="presParOf" srcId="{9A0B4425-FCEF-42EF-A5BF-D28B749277F9}" destId="{6F58891E-BAEB-49EB-A4E8-8D1C4E41881B}" srcOrd="0" destOrd="0" presId="urn:microsoft.com/office/officeart/2005/8/layout/process4"/>
    <dgm:cxn modelId="{55E9A1DE-E1EB-4A57-B57A-0E12E49DBCE0}" type="presParOf" srcId="{6F58891E-BAEB-49EB-A4E8-8D1C4E41881B}" destId="{822B1515-C5B2-4419-BADF-A550C098AB9D}" srcOrd="0" destOrd="0" presId="urn:microsoft.com/office/officeart/2005/8/layout/process4"/>
    <dgm:cxn modelId="{B657DD98-E8EC-4674-83F7-51C8F2E16DEA}" type="presParOf" srcId="{6F58891E-BAEB-49EB-A4E8-8D1C4E41881B}" destId="{E0C70E17-7267-4091-B3B8-0CF6D22913D5}" srcOrd="1" destOrd="0" presId="urn:microsoft.com/office/officeart/2005/8/layout/process4"/>
    <dgm:cxn modelId="{087B3E6E-EC6D-43D8-91C0-06B4B4FCEBE6}" type="presParOf" srcId="{6F58891E-BAEB-49EB-A4E8-8D1C4E41881B}" destId="{6DDCD01E-CFDF-43F0-9B47-9010DFE3C0B8}" srcOrd="2" destOrd="0" presId="urn:microsoft.com/office/officeart/2005/8/layout/process4"/>
    <dgm:cxn modelId="{3BFFC62C-4481-41F2-9B42-6188A09562E7}" type="presParOf" srcId="{6DDCD01E-CFDF-43F0-9B47-9010DFE3C0B8}" destId="{5E223CA4-783F-42D8-8833-86B90A04AFED}" srcOrd="0" destOrd="0" presId="urn:microsoft.com/office/officeart/2005/8/layout/process4"/>
    <dgm:cxn modelId="{4DD09E9A-9DF4-474A-B823-4E69CCD385EB}" type="presParOf" srcId="{6DDCD01E-CFDF-43F0-9B47-9010DFE3C0B8}" destId="{5001DCEC-74EB-4CCC-9087-97F0C1468D70}" srcOrd="1" destOrd="0" presId="urn:microsoft.com/office/officeart/2005/8/layout/process4"/>
    <dgm:cxn modelId="{07130332-1B93-40F0-856C-C7491B787B47}" type="presParOf" srcId="{6DDCD01E-CFDF-43F0-9B47-9010DFE3C0B8}" destId="{D1030276-CC98-473A-8807-BDD97208BCA5}" srcOrd="2" destOrd="0" presId="urn:microsoft.com/office/officeart/2005/8/layout/process4"/>
    <dgm:cxn modelId="{A9735A47-F3CD-49B2-89B7-D732D6AA10C5}" type="presParOf" srcId="{6DDCD01E-CFDF-43F0-9B47-9010DFE3C0B8}" destId="{255BC837-F72D-4F73-B328-6D58EA22BF79}" srcOrd="3" destOrd="0" presId="urn:microsoft.com/office/officeart/2005/8/layout/process4"/>
    <dgm:cxn modelId="{968CD2ED-ABFD-4785-8888-BE0F149139A8}" type="presParOf" srcId="{9A0B4425-FCEF-42EF-A5BF-D28B749277F9}" destId="{5636C0D2-3D45-4293-BFCE-0E21D58B7D1E}" srcOrd="1" destOrd="0" presId="urn:microsoft.com/office/officeart/2005/8/layout/process4"/>
    <dgm:cxn modelId="{71535722-4544-4322-B4D9-45EF29C7C61D}" type="presParOf" srcId="{9A0B4425-FCEF-42EF-A5BF-D28B749277F9}" destId="{BD558E0D-9CD2-4AA6-AA1F-3A8027E8BAD6}" srcOrd="2" destOrd="0" presId="urn:microsoft.com/office/officeart/2005/8/layout/process4"/>
    <dgm:cxn modelId="{BB79E5E3-4958-4FC3-86F4-9FA4185925AD}" type="presParOf" srcId="{BD558E0D-9CD2-4AA6-AA1F-3A8027E8BAD6}" destId="{EEDB0988-F895-4201-8612-C40EDEF27529}" srcOrd="0" destOrd="0" presId="urn:microsoft.com/office/officeart/2005/8/layout/process4"/>
    <dgm:cxn modelId="{BFB8F9B2-BA0B-4774-AE33-9388049969CE}" type="presParOf" srcId="{BD558E0D-9CD2-4AA6-AA1F-3A8027E8BAD6}" destId="{80F70D6E-88D4-4FE6-937D-966CC33234B5}" srcOrd="1" destOrd="0" presId="urn:microsoft.com/office/officeart/2005/8/layout/process4"/>
    <dgm:cxn modelId="{DB7CCDB4-3AC3-4133-952B-594338301996}" type="presParOf" srcId="{BD558E0D-9CD2-4AA6-AA1F-3A8027E8BAD6}" destId="{A3CBEEB1-0678-4181-9139-F8DDE9A8A213}" srcOrd="2" destOrd="0" presId="urn:microsoft.com/office/officeart/2005/8/layout/process4"/>
    <dgm:cxn modelId="{C247426C-D962-486F-8545-964F8732AE41}" type="presParOf" srcId="{A3CBEEB1-0678-4181-9139-F8DDE9A8A213}" destId="{A42D5125-8696-474B-8320-AC805485DA9F}" srcOrd="0" destOrd="0" presId="urn:microsoft.com/office/officeart/2005/8/layout/process4"/>
    <dgm:cxn modelId="{0BD40D68-6445-4986-BC92-E3281BD1AB04}" type="presParOf" srcId="{A3CBEEB1-0678-4181-9139-F8DDE9A8A213}" destId="{23646859-2A05-418A-BB72-2111630DBDA1}" srcOrd="1" destOrd="0" presId="urn:microsoft.com/office/officeart/2005/8/layout/process4"/>
    <dgm:cxn modelId="{ED550925-BA07-4877-955A-99D742379A7F}" type="presParOf" srcId="{9A0B4425-FCEF-42EF-A5BF-D28B749277F9}" destId="{E82C9C0C-E44B-47F2-B43C-E021A045C79C}" srcOrd="3" destOrd="0" presId="urn:microsoft.com/office/officeart/2005/8/layout/process4"/>
    <dgm:cxn modelId="{FC227E0C-EA57-488E-9B4F-7DBA10F6C0DA}" type="presParOf" srcId="{9A0B4425-FCEF-42EF-A5BF-D28B749277F9}" destId="{5B8E094C-4117-472B-8199-9AE2A402DCF2}" srcOrd="4" destOrd="0" presId="urn:microsoft.com/office/officeart/2005/8/layout/process4"/>
    <dgm:cxn modelId="{E6995FF1-DAB2-4538-AEC7-D55448BE3424}" type="presParOf" srcId="{5B8E094C-4117-472B-8199-9AE2A402DCF2}" destId="{2CFB61BF-80C4-4C86-A3D4-EFD3D370ED70}" srcOrd="0" destOrd="0" presId="urn:microsoft.com/office/officeart/2005/8/layout/process4"/>
    <dgm:cxn modelId="{63A99553-B8B0-44F3-8DDF-1BE743BDE4B6}" type="presParOf" srcId="{5B8E094C-4117-472B-8199-9AE2A402DCF2}" destId="{95C4AE7A-B6FC-48F7-AC40-3FE129FB57F0}" srcOrd="1" destOrd="0" presId="urn:microsoft.com/office/officeart/2005/8/layout/process4"/>
    <dgm:cxn modelId="{EC6FA1FA-DB88-47F3-979E-55D1C9419E4D}" type="presParOf" srcId="{5B8E094C-4117-472B-8199-9AE2A402DCF2}" destId="{F81F4F6C-AD13-4B66-9891-FEB2A4231B1C}" srcOrd="2" destOrd="0" presId="urn:microsoft.com/office/officeart/2005/8/layout/process4"/>
    <dgm:cxn modelId="{7868AC4D-1B5D-4409-B7F8-822FB4D1D829}" type="presParOf" srcId="{F81F4F6C-AD13-4B66-9891-FEB2A4231B1C}" destId="{C18C606A-D67E-493C-9AE7-5F4DB9D5337F}" srcOrd="0" destOrd="0" presId="urn:microsoft.com/office/officeart/2005/8/layout/process4"/>
    <dgm:cxn modelId="{DA17F02F-A78F-4C9E-8CFA-753676679D93}" type="presParOf" srcId="{F81F4F6C-AD13-4B66-9891-FEB2A4231B1C}" destId="{3C21749C-4A70-4F37-9215-D8C01CD7E8A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C7F6EB7-DE01-4B07-8ABE-CE7EF37F1F23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</dgm:pt>
    <dgm:pt modelId="{301C51DD-DBF3-4066-B582-B6209073D966}">
      <dgm:prSet phldrT="[Text]"/>
      <dgm:spPr/>
      <dgm:t>
        <a:bodyPr/>
        <a:lstStyle/>
        <a:p>
          <a:r>
            <a:rPr lang="en-GB" dirty="0"/>
            <a:t>Patient Services now perform additional checks before sending patients booking links via email</a:t>
          </a:r>
        </a:p>
      </dgm:t>
    </dgm:pt>
    <dgm:pt modelId="{9E99E87E-48B4-4B90-B21B-F3EF7DFD8128}" type="parTrans" cxnId="{0037BBA4-6B21-4F15-ADDF-4271C0D9E63F}">
      <dgm:prSet/>
      <dgm:spPr/>
      <dgm:t>
        <a:bodyPr/>
        <a:lstStyle/>
        <a:p>
          <a:endParaRPr lang="en-GB"/>
        </a:p>
      </dgm:t>
    </dgm:pt>
    <dgm:pt modelId="{6A947018-5F57-41A7-B628-26FCCFC2B8C4}" type="sibTrans" cxnId="{0037BBA4-6B21-4F15-ADDF-4271C0D9E63F}">
      <dgm:prSet/>
      <dgm:spPr/>
      <dgm:t>
        <a:bodyPr/>
        <a:lstStyle/>
        <a:p>
          <a:endParaRPr lang="en-GB"/>
        </a:p>
      </dgm:t>
    </dgm:pt>
    <dgm:pt modelId="{8321DB97-86CF-489D-A487-29A826AF9977}">
      <dgm:prSet/>
      <dgm:spPr/>
      <dgm:t>
        <a:bodyPr/>
        <a:lstStyle/>
        <a:p>
          <a:r>
            <a:rPr lang="en-GB" dirty="0"/>
            <a:t>This arose following a link being sent to an incorrect email address on the patients record resulting in them being unable to book an appointment</a:t>
          </a:r>
        </a:p>
      </dgm:t>
    </dgm:pt>
    <dgm:pt modelId="{C8907F45-439D-455E-85DE-56620EF9F6D6}" type="parTrans" cxnId="{E978164B-A09D-44AE-8C3D-14E9DC1F1FD6}">
      <dgm:prSet/>
      <dgm:spPr/>
      <dgm:t>
        <a:bodyPr/>
        <a:lstStyle/>
        <a:p>
          <a:endParaRPr lang="en-GB"/>
        </a:p>
      </dgm:t>
    </dgm:pt>
    <dgm:pt modelId="{BC7DDDB7-D350-4ECC-91C9-845E095CAD4A}" type="sibTrans" cxnId="{E978164B-A09D-44AE-8C3D-14E9DC1F1FD6}">
      <dgm:prSet/>
      <dgm:spPr/>
      <dgm:t>
        <a:bodyPr/>
        <a:lstStyle/>
        <a:p>
          <a:endParaRPr lang="en-GB"/>
        </a:p>
      </dgm:t>
    </dgm:pt>
    <dgm:pt modelId="{FF06A466-3D63-48C2-BAD6-8EC1016F8987}" type="pres">
      <dgm:prSet presAssocID="{1C7F6EB7-DE01-4B07-8ABE-CE7EF37F1F23}" presName="outerComposite" presStyleCnt="0">
        <dgm:presLayoutVars>
          <dgm:chMax val="5"/>
          <dgm:dir/>
          <dgm:resizeHandles val="exact"/>
        </dgm:presLayoutVars>
      </dgm:prSet>
      <dgm:spPr/>
    </dgm:pt>
    <dgm:pt modelId="{F3C9FB88-77BE-42CE-AE30-F3D13E7B3FCA}" type="pres">
      <dgm:prSet presAssocID="{1C7F6EB7-DE01-4B07-8ABE-CE7EF37F1F23}" presName="dummyMaxCanvas" presStyleCnt="0">
        <dgm:presLayoutVars/>
      </dgm:prSet>
      <dgm:spPr/>
    </dgm:pt>
    <dgm:pt modelId="{B7B835F2-DF2F-40EC-80A2-673AC6D11F8C}" type="pres">
      <dgm:prSet presAssocID="{1C7F6EB7-DE01-4B07-8ABE-CE7EF37F1F23}" presName="TwoNodes_1" presStyleLbl="node1" presStyleIdx="0" presStyleCnt="2">
        <dgm:presLayoutVars>
          <dgm:bulletEnabled val="1"/>
        </dgm:presLayoutVars>
      </dgm:prSet>
      <dgm:spPr/>
    </dgm:pt>
    <dgm:pt modelId="{A36A885E-B33C-4161-A1F1-D7A3A2FC5841}" type="pres">
      <dgm:prSet presAssocID="{1C7F6EB7-DE01-4B07-8ABE-CE7EF37F1F23}" presName="TwoNodes_2" presStyleLbl="node1" presStyleIdx="1" presStyleCnt="2">
        <dgm:presLayoutVars>
          <dgm:bulletEnabled val="1"/>
        </dgm:presLayoutVars>
      </dgm:prSet>
      <dgm:spPr/>
    </dgm:pt>
    <dgm:pt modelId="{56B8DF1D-0667-46C5-A2F2-1ABB86CC76B6}" type="pres">
      <dgm:prSet presAssocID="{1C7F6EB7-DE01-4B07-8ABE-CE7EF37F1F23}" presName="TwoConn_1-2" presStyleLbl="fgAccFollowNode1" presStyleIdx="0" presStyleCnt="1">
        <dgm:presLayoutVars>
          <dgm:bulletEnabled val="1"/>
        </dgm:presLayoutVars>
      </dgm:prSet>
      <dgm:spPr/>
    </dgm:pt>
    <dgm:pt modelId="{FB4DD4F5-6EA0-48E2-A9E7-7D53C849FAA7}" type="pres">
      <dgm:prSet presAssocID="{1C7F6EB7-DE01-4B07-8ABE-CE7EF37F1F23}" presName="TwoNodes_1_text" presStyleLbl="node1" presStyleIdx="1" presStyleCnt="2">
        <dgm:presLayoutVars>
          <dgm:bulletEnabled val="1"/>
        </dgm:presLayoutVars>
      </dgm:prSet>
      <dgm:spPr/>
    </dgm:pt>
    <dgm:pt modelId="{43234FB0-D4C5-48CB-BB9C-AC487E296942}" type="pres">
      <dgm:prSet presAssocID="{1C7F6EB7-DE01-4B07-8ABE-CE7EF37F1F2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9F689D31-FD59-4E91-9EB2-92887D99B938}" type="presOf" srcId="{8321DB97-86CF-489D-A487-29A826AF9977}" destId="{A36A885E-B33C-4161-A1F1-D7A3A2FC5841}" srcOrd="0" destOrd="0" presId="urn:microsoft.com/office/officeart/2005/8/layout/vProcess5"/>
    <dgm:cxn modelId="{E978164B-A09D-44AE-8C3D-14E9DC1F1FD6}" srcId="{1C7F6EB7-DE01-4B07-8ABE-CE7EF37F1F23}" destId="{8321DB97-86CF-489D-A487-29A826AF9977}" srcOrd="1" destOrd="0" parTransId="{C8907F45-439D-455E-85DE-56620EF9F6D6}" sibTransId="{BC7DDDB7-D350-4ECC-91C9-845E095CAD4A}"/>
    <dgm:cxn modelId="{F3B75B77-6C39-404B-9A1B-EF4E2ABE3539}" type="presOf" srcId="{301C51DD-DBF3-4066-B582-B6209073D966}" destId="{B7B835F2-DF2F-40EC-80A2-673AC6D11F8C}" srcOrd="0" destOrd="0" presId="urn:microsoft.com/office/officeart/2005/8/layout/vProcess5"/>
    <dgm:cxn modelId="{02C3108F-1631-40B3-B38E-8915FB4F8DE3}" type="presOf" srcId="{6A947018-5F57-41A7-B628-26FCCFC2B8C4}" destId="{56B8DF1D-0667-46C5-A2F2-1ABB86CC76B6}" srcOrd="0" destOrd="0" presId="urn:microsoft.com/office/officeart/2005/8/layout/vProcess5"/>
    <dgm:cxn modelId="{2CD66C93-5CDD-41B2-A798-28FE8E3AC770}" type="presOf" srcId="{1C7F6EB7-DE01-4B07-8ABE-CE7EF37F1F23}" destId="{FF06A466-3D63-48C2-BAD6-8EC1016F8987}" srcOrd="0" destOrd="0" presId="urn:microsoft.com/office/officeart/2005/8/layout/vProcess5"/>
    <dgm:cxn modelId="{0037BBA4-6B21-4F15-ADDF-4271C0D9E63F}" srcId="{1C7F6EB7-DE01-4B07-8ABE-CE7EF37F1F23}" destId="{301C51DD-DBF3-4066-B582-B6209073D966}" srcOrd="0" destOrd="0" parTransId="{9E99E87E-48B4-4B90-B21B-F3EF7DFD8128}" sibTransId="{6A947018-5F57-41A7-B628-26FCCFC2B8C4}"/>
    <dgm:cxn modelId="{499BAFCB-28EA-4646-88AF-462175A458E3}" type="presOf" srcId="{301C51DD-DBF3-4066-B582-B6209073D966}" destId="{FB4DD4F5-6EA0-48E2-A9E7-7D53C849FAA7}" srcOrd="1" destOrd="0" presId="urn:microsoft.com/office/officeart/2005/8/layout/vProcess5"/>
    <dgm:cxn modelId="{048C2CDC-1D78-4DE0-94FB-E1F0AE620F03}" type="presOf" srcId="{8321DB97-86CF-489D-A487-29A826AF9977}" destId="{43234FB0-D4C5-48CB-BB9C-AC487E296942}" srcOrd="1" destOrd="0" presId="urn:microsoft.com/office/officeart/2005/8/layout/vProcess5"/>
    <dgm:cxn modelId="{82F045F0-C8F3-4233-906A-764088B61E49}" type="presParOf" srcId="{FF06A466-3D63-48C2-BAD6-8EC1016F8987}" destId="{F3C9FB88-77BE-42CE-AE30-F3D13E7B3FCA}" srcOrd="0" destOrd="0" presId="urn:microsoft.com/office/officeart/2005/8/layout/vProcess5"/>
    <dgm:cxn modelId="{CE7A5F38-4289-407D-B8DD-41B07818AAC4}" type="presParOf" srcId="{FF06A466-3D63-48C2-BAD6-8EC1016F8987}" destId="{B7B835F2-DF2F-40EC-80A2-673AC6D11F8C}" srcOrd="1" destOrd="0" presId="urn:microsoft.com/office/officeart/2005/8/layout/vProcess5"/>
    <dgm:cxn modelId="{B1138DE6-CB95-4535-AE07-9F2EA0CA5B0C}" type="presParOf" srcId="{FF06A466-3D63-48C2-BAD6-8EC1016F8987}" destId="{A36A885E-B33C-4161-A1F1-D7A3A2FC5841}" srcOrd="2" destOrd="0" presId="urn:microsoft.com/office/officeart/2005/8/layout/vProcess5"/>
    <dgm:cxn modelId="{3D5337A8-5984-4D2E-B04F-69C9C344370F}" type="presParOf" srcId="{FF06A466-3D63-48C2-BAD6-8EC1016F8987}" destId="{56B8DF1D-0667-46C5-A2F2-1ABB86CC76B6}" srcOrd="3" destOrd="0" presId="urn:microsoft.com/office/officeart/2005/8/layout/vProcess5"/>
    <dgm:cxn modelId="{8B7F2681-1FD2-4EEE-B121-72CB07DA6820}" type="presParOf" srcId="{FF06A466-3D63-48C2-BAD6-8EC1016F8987}" destId="{FB4DD4F5-6EA0-48E2-A9E7-7D53C849FAA7}" srcOrd="4" destOrd="0" presId="urn:microsoft.com/office/officeart/2005/8/layout/vProcess5"/>
    <dgm:cxn modelId="{4E7CA1A1-501E-4B09-AA40-9CDCF529F188}" type="presParOf" srcId="{FF06A466-3D63-48C2-BAD6-8EC1016F8987}" destId="{43234FB0-D4C5-48CB-BB9C-AC487E29694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C7F6EB7-DE01-4B07-8ABE-CE7EF37F1F23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</dgm:pt>
    <dgm:pt modelId="{301C51DD-DBF3-4066-B582-B6209073D966}">
      <dgm:prSet phldrT="[Text]"/>
      <dgm:spPr/>
      <dgm:t>
        <a:bodyPr/>
        <a:lstStyle/>
        <a:p>
          <a:r>
            <a:rPr lang="en-GB" dirty="0"/>
            <a:t>Stock checks are now performed later in the day, and fans have been added into utility rooms where the fridges are located</a:t>
          </a:r>
        </a:p>
      </dgm:t>
    </dgm:pt>
    <dgm:pt modelId="{9E99E87E-48B4-4B90-B21B-F3EF7DFD8128}" type="parTrans" cxnId="{0037BBA4-6B21-4F15-ADDF-4271C0D9E63F}">
      <dgm:prSet/>
      <dgm:spPr/>
      <dgm:t>
        <a:bodyPr/>
        <a:lstStyle/>
        <a:p>
          <a:endParaRPr lang="en-GB"/>
        </a:p>
      </dgm:t>
    </dgm:pt>
    <dgm:pt modelId="{6A947018-5F57-41A7-B628-26FCCFC2B8C4}" type="sibTrans" cxnId="{0037BBA4-6B21-4F15-ADDF-4271C0D9E63F}">
      <dgm:prSet/>
      <dgm:spPr/>
      <dgm:t>
        <a:bodyPr/>
        <a:lstStyle/>
        <a:p>
          <a:endParaRPr lang="en-GB"/>
        </a:p>
      </dgm:t>
    </dgm:pt>
    <dgm:pt modelId="{8321DB97-86CF-489D-A487-29A826AF9977}">
      <dgm:prSet/>
      <dgm:spPr/>
      <dgm:t>
        <a:bodyPr/>
        <a:lstStyle/>
        <a:p>
          <a:r>
            <a:rPr lang="en-GB" dirty="0"/>
            <a:t>Due to hot temperatures throughout the summer, fridge temperatures were recorded to be too high, risking refrigerated vaccinations</a:t>
          </a:r>
        </a:p>
      </dgm:t>
    </dgm:pt>
    <dgm:pt modelId="{C8907F45-439D-455E-85DE-56620EF9F6D6}" type="parTrans" cxnId="{E978164B-A09D-44AE-8C3D-14E9DC1F1FD6}">
      <dgm:prSet/>
      <dgm:spPr/>
      <dgm:t>
        <a:bodyPr/>
        <a:lstStyle/>
        <a:p>
          <a:endParaRPr lang="en-GB"/>
        </a:p>
      </dgm:t>
    </dgm:pt>
    <dgm:pt modelId="{BC7DDDB7-D350-4ECC-91C9-845E095CAD4A}" type="sibTrans" cxnId="{E978164B-A09D-44AE-8C3D-14E9DC1F1FD6}">
      <dgm:prSet/>
      <dgm:spPr/>
      <dgm:t>
        <a:bodyPr/>
        <a:lstStyle/>
        <a:p>
          <a:endParaRPr lang="en-GB"/>
        </a:p>
      </dgm:t>
    </dgm:pt>
    <dgm:pt modelId="{FF06A466-3D63-48C2-BAD6-8EC1016F8987}" type="pres">
      <dgm:prSet presAssocID="{1C7F6EB7-DE01-4B07-8ABE-CE7EF37F1F23}" presName="outerComposite" presStyleCnt="0">
        <dgm:presLayoutVars>
          <dgm:chMax val="5"/>
          <dgm:dir/>
          <dgm:resizeHandles val="exact"/>
        </dgm:presLayoutVars>
      </dgm:prSet>
      <dgm:spPr/>
    </dgm:pt>
    <dgm:pt modelId="{F3C9FB88-77BE-42CE-AE30-F3D13E7B3FCA}" type="pres">
      <dgm:prSet presAssocID="{1C7F6EB7-DE01-4B07-8ABE-CE7EF37F1F23}" presName="dummyMaxCanvas" presStyleCnt="0">
        <dgm:presLayoutVars/>
      </dgm:prSet>
      <dgm:spPr/>
    </dgm:pt>
    <dgm:pt modelId="{B7B835F2-DF2F-40EC-80A2-673AC6D11F8C}" type="pres">
      <dgm:prSet presAssocID="{1C7F6EB7-DE01-4B07-8ABE-CE7EF37F1F23}" presName="TwoNodes_1" presStyleLbl="node1" presStyleIdx="0" presStyleCnt="2">
        <dgm:presLayoutVars>
          <dgm:bulletEnabled val="1"/>
        </dgm:presLayoutVars>
      </dgm:prSet>
      <dgm:spPr/>
    </dgm:pt>
    <dgm:pt modelId="{A36A885E-B33C-4161-A1F1-D7A3A2FC5841}" type="pres">
      <dgm:prSet presAssocID="{1C7F6EB7-DE01-4B07-8ABE-CE7EF37F1F23}" presName="TwoNodes_2" presStyleLbl="node1" presStyleIdx="1" presStyleCnt="2">
        <dgm:presLayoutVars>
          <dgm:bulletEnabled val="1"/>
        </dgm:presLayoutVars>
      </dgm:prSet>
      <dgm:spPr/>
    </dgm:pt>
    <dgm:pt modelId="{56B8DF1D-0667-46C5-A2F2-1ABB86CC76B6}" type="pres">
      <dgm:prSet presAssocID="{1C7F6EB7-DE01-4B07-8ABE-CE7EF37F1F23}" presName="TwoConn_1-2" presStyleLbl="fgAccFollowNode1" presStyleIdx="0" presStyleCnt="1">
        <dgm:presLayoutVars>
          <dgm:bulletEnabled val="1"/>
        </dgm:presLayoutVars>
      </dgm:prSet>
      <dgm:spPr/>
    </dgm:pt>
    <dgm:pt modelId="{FB4DD4F5-6EA0-48E2-A9E7-7D53C849FAA7}" type="pres">
      <dgm:prSet presAssocID="{1C7F6EB7-DE01-4B07-8ABE-CE7EF37F1F23}" presName="TwoNodes_1_text" presStyleLbl="node1" presStyleIdx="1" presStyleCnt="2">
        <dgm:presLayoutVars>
          <dgm:bulletEnabled val="1"/>
        </dgm:presLayoutVars>
      </dgm:prSet>
      <dgm:spPr/>
    </dgm:pt>
    <dgm:pt modelId="{43234FB0-D4C5-48CB-BB9C-AC487E296942}" type="pres">
      <dgm:prSet presAssocID="{1C7F6EB7-DE01-4B07-8ABE-CE7EF37F1F2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9F689D31-FD59-4E91-9EB2-92887D99B938}" type="presOf" srcId="{8321DB97-86CF-489D-A487-29A826AF9977}" destId="{A36A885E-B33C-4161-A1F1-D7A3A2FC5841}" srcOrd="0" destOrd="0" presId="urn:microsoft.com/office/officeart/2005/8/layout/vProcess5"/>
    <dgm:cxn modelId="{E978164B-A09D-44AE-8C3D-14E9DC1F1FD6}" srcId="{1C7F6EB7-DE01-4B07-8ABE-CE7EF37F1F23}" destId="{8321DB97-86CF-489D-A487-29A826AF9977}" srcOrd="1" destOrd="0" parTransId="{C8907F45-439D-455E-85DE-56620EF9F6D6}" sibTransId="{BC7DDDB7-D350-4ECC-91C9-845E095CAD4A}"/>
    <dgm:cxn modelId="{F3B75B77-6C39-404B-9A1B-EF4E2ABE3539}" type="presOf" srcId="{301C51DD-DBF3-4066-B582-B6209073D966}" destId="{B7B835F2-DF2F-40EC-80A2-673AC6D11F8C}" srcOrd="0" destOrd="0" presId="urn:microsoft.com/office/officeart/2005/8/layout/vProcess5"/>
    <dgm:cxn modelId="{02C3108F-1631-40B3-B38E-8915FB4F8DE3}" type="presOf" srcId="{6A947018-5F57-41A7-B628-26FCCFC2B8C4}" destId="{56B8DF1D-0667-46C5-A2F2-1ABB86CC76B6}" srcOrd="0" destOrd="0" presId="urn:microsoft.com/office/officeart/2005/8/layout/vProcess5"/>
    <dgm:cxn modelId="{2CD66C93-5CDD-41B2-A798-28FE8E3AC770}" type="presOf" srcId="{1C7F6EB7-DE01-4B07-8ABE-CE7EF37F1F23}" destId="{FF06A466-3D63-48C2-BAD6-8EC1016F8987}" srcOrd="0" destOrd="0" presId="urn:microsoft.com/office/officeart/2005/8/layout/vProcess5"/>
    <dgm:cxn modelId="{0037BBA4-6B21-4F15-ADDF-4271C0D9E63F}" srcId="{1C7F6EB7-DE01-4B07-8ABE-CE7EF37F1F23}" destId="{301C51DD-DBF3-4066-B582-B6209073D966}" srcOrd="0" destOrd="0" parTransId="{9E99E87E-48B4-4B90-B21B-F3EF7DFD8128}" sibTransId="{6A947018-5F57-41A7-B628-26FCCFC2B8C4}"/>
    <dgm:cxn modelId="{499BAFCB-28EA-4646-88AF-462175A458E3}" type="presOf" srcId="{301C51DD-DBF3-4066-B582-B6209073D966}" destId="{FB4DD4F5-6EA0-48E2-A9E7-7D53C849FAA7}" srcOrd="1" destOrd="0" presId="urn:microsoft.com/office/officeart/2005/8/layout/vProcess5"/>
    <dgm:cxn modelId="{048C2CDC-1D78-4DE0-94FB-E1F0AE620F03}" type="presOf" srcId="{8321DB97-86CF-489D-A487-29A826AF9977}" destId="{43234FB0-D4C5-48CB-BB9C-AC487E296942}" srcOrd="1" destOrd="0" presId="urn:microsoft.com/office/officeart/2005/8/layout/vProcess5"/>
    <dgm:cxn modelId="{82F045F0-C8F3-4233-906A-764088B61E49}" type="presParOf" srcId="{FF06A466-3D63-48C2-BAD6-8EC1016F8987}" destId="{F3C9FB88-77BE-42CE-AE30-F3D13E7B3FCA}" srcOrd="0" destOrd="0" presId="urn:microsoft.com/office/officeart/2005/8/layout/vProcess5"/>
    <dgm:cxn modelId="{CE7A5F38-4289-407D-B8DD-41B07818AAC4}" type="presParOf" srcId="{FF06A466-3D63-48C2-BAD6-8EC1016F8987}" destId="{B7B835F2-DF2F-40EC-80A2-673AC6D11F8C}" srcOrd="1" destOrd="0" presId="urn:microsoft.com/office/officeart/2005/8/layout/vProcess5"/>
    <dgm:cxn modelId="{B1138DE6-CB95-4535-AE07-9F2EA0CA5B0C}" type="presParOf" srcId="{FF06A466-3D63-48C2-BAD6-8EC1016F8987}" destId="{A36A885E-B33C-4161-A1F1-D7A3A2FC5841}" srcOrd="2" destOrd="0" presId="urn:microsoft.com/office/officeart/2005/8/layout/vProcess5"/>
    <dgm:cxn modelId="{3D5337A8-5984-4D2E-B04F-69C9C344370F}" type="presParOf" srcId="{FF06A466-3D63-48C2-BAD6-8EC1016F8987}" destId="{56B8DF1D-0667-46C5-A2F2-1ABB86CC76B6}" srcOrd="3" destOrd="0" presId="urn:microsoft.com/office/officeart/2005/8/layout/vProcess5"/>
    <dgm:cxn modelId="{8B7F2681-1FD2-4EEE-B121-72CB07DA6820}" type="presParOf" srcId="{FF06A466-3D63-48C2-BAD6-8EC1016F8987}" destId="{FB4DD4F5-6EA0-48E2-A9E7-7D53C849FAA7}" srcOrd="4" destOrd="0" presId="urn:microsoft.com/office/officeart/2005/8/layout/vProcess5"/>
    <dgm:cxn modelId="{4E7CA1A1-501E-4B09-AA40-9CDCF529F188}" type="presParOf" srcId="{FF06A466-3D63-48C2-BAD6-8EC1016F8987}" destId="{43234FB0-D4C5-48CB-BB9C-AC487E29694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C7F6EB7-DE01-4B07-8ABE-CE7EF37F1F23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</dgm:pt>
    <dgm:pt modelId="{301C51DD-DBF3-4066-B582-B6209073D966}">
      <dgm:prSet phldrT="[Text]"/>
      <dgm:spPr/>
      <dgm:t>
        <a:bodyPr/>
        <a:lstStyle/>
        <a:p>
          <a:r>
            <a:rPr lang="en-GB" dirty="0"/>
            <a:t>Information shared with all staff about removing patients from “waiting lists” and how they can disable the window that appears in the clinical system</a:t>
          </a:r>
        </a:p>
      </dgm:t>
    </dgm:pt>
    <dgm:pt modelId="{9E99E87E-48B4-4B90-B21B-F3EF7DFD8128}" type="parTrans" cxnId="{0037BBA4-6B21-4F15-ADDF-4271C0D9E63F}">
      <dgm:prSet/>
      <dgm:spPr/>
      <dgm:t>
        <a:bodyPr/>
        <a:lstStyle/>
        <a:p>
          <a:endParaRPr lang="en-GB"/>
        </a:p>
      </dgm:t>
    </dgm:pt>
    <dgm:pt modelId="{6A947018-5F57-41A7-B628-26FCCFC2B8C4}" type="sibTrans" cxnId="{0037BBA4-6B21-4F15-ADDF-4271C0D9E63F}">
      <dgm:prSet/>
      <dgm:spPr/>
      <dgm:t>
        <a:bodyPr/>
        <a:lstStyle/>
        <a:p>
          <a:endParaRPr lang="en-GB"/>
        </a:p>
      </dgm:t>
    </dgm:pt>
    <dgm:pt modelId="{8321DB97-86CF-489D-A487-29A826AF9977}">
      <dgm:prSet/>
      <dgm:spPr/>
      <dgm:t>
        <a:bodyPr/>
        <a:lstStyle/>
        <a:p>
          <a:r>
            <a:rPr lang="en-GB" dirty="0"/>
            <a:t>A patient was accidentally removed from a waiting list, causing a delay in their care (no harm was caused to the patient)</a:t>
          </a:r>
        </a:p>
      </dgm:t>
    </dgm:pt>
    <dgm:pt modelId="{C8907F45-439D-455E-85DE-56620EF9F6D6}" type="parTrans" cxnId="{E978164B-A09D-44AE-8C3D-14E9DC1F1FD6}">
      <dgm:prSet/>
      <dgm:spPr/>
      <dgm:t>
        <a:bodyPr/>
        <a:lstStyle/>
        <a:p>
          <a:endParaRPr lang="en-GB"/>
        </a:p>
      </dgm:t>
    </dgm:pt>
    <dgm:pt modelId="{BC7DDDB7-D350-4ECC-91C9-845E095CAD4A}" type="sibTrans" cxnId="{E978164B-A09D-44AE-8C3D-14E9DC1F1FD6}">
      <dgm:prSet/>
      <dgm:spPr/>
      <dgm:t>
        <a:bodyPr/>
        <a:lstStyle/>
        <a:p>
          <a:endParaRPr lang="en-GB"/>
        </a:p>
      </dgm:t>
    </dgm:pt>
    <dgm:pt modelId="{FF06A466-3D63-48C2-BAD6-8EC1016F8987}" type="pres">
      <dgm:prSet presAssocID="{1C7F6EB7-DE01-4B07-8ABE-CE7EF37F1F23}" presName="outerComposite" presStyleCnt="0">
        <dgm:presLayoutVars>
          <dgm:chMax val="5"/>
          <dgm:dir/>
          <dgm:resizeHandles val="exact"/>
        </dgm:presLayoutVars>
      </dgm:prSet>
      <dgm:spPr/>
    </dgm:pt>
    <dgm:pt modelId="{F3C9FB88-77BE-42CE-AE30-F3D13E7B3FCA}" type="pres">
      <dgm:prSet presAssocID="{1C7F6EB7-DE01-4B07-8ABE-CE7EF37F1F23}" presName="dummyMaxCanvas" presStyleCnt="0">
        <dgm:presLayoutVars/>
      </dgm:prSet>
      <dgm:spPr/>
    </dgm:pt>
    <dgm:pt modelId="{B7B835F2-DF2F-40EC-80A2-673AC6D11F8C}" type="pres">
      <dgm:prSet presAssocID="{1C7F6EB7-DE01-4B07-8ABE-CE7EF37F1F23}" presName="TwoNodes_1" presStyleLbl="node1" presStyleIdx="0" presStyleCnt="2">
        <dgm:presLayoutVars>
          <dgm:bulletEnabled val="1"/>
        </dgm:presLayoutVars>
      </dgm:prSet>
      <dgm:spPr/>
    </dgm:pt>
    <dgm:pt modelId="{A36A885E-B33C-4161-A1F1-D7A3A2FC5841}" type="pres">
      <dgm:prSet presAssocID="{1C7F6EB7-DE01-4B07-8ABE-CE7EF37F1F23}" presName="TwoNodes_2" presStyleLbl="node1" presStyleIdx="1" presStyleCnt="2">
        <dgm:presLayoutVars>
          <dgm:bulletEnabled val="1"/>
        </dgm:presLayoutVars>
      </dgm:prSet>
      <dgm:spPr/>
    </dgm:pt>
    <dgm:pt modelId="{56B8DF1D-0667-46C5-A2F2-1ABB86CC76B6}" type="pres">
      <dgm:prSet presAssocID="{1C7F6EB7-DE01-4B07-8ABE-CE7EF37F1F23}" presName="TwoConn_1-2" presStyleLbl="fgAccFollowNode1" presStyleIdx="0" presStyleCnt="1">
        <dgm:presLayoutVars>
          <dgm:bulletEnabled val="1"/>
        </dgm:presLayoutVars>
      </dgm:prSet>
      <dgm:spPr/>
    </dgm:pt>
    <dgm:pt modelId="{FB4DD4F5-6EA0-48E2-A9E7-7D53C849FAA7}" type="pres">
      <dgm:prSet presAssocID="{1C7F6EB7-DE01-4B07-8ABE-CE7EF37F1F23}" presName="TwoNodes_1_text" presStyleLbl="node1" presStyleIdx="1" presStyleCnt="2">
        <dgm:presLayoutVars>
          <dgm:bulletEnabled val="1"/>
        </dgm:presLayoutVars>
      </dgm:prSet>
      <dgm:spPr/>
    </dgm:pt>
    <dgm:pt modelId="{43234FB0-D4C5-48CB-BB9C-AC487E296942}" type="pres">
      <dgm:prSet presAssocID="{1C7F6EB7-DE01-4B07-8ABE-CE7EF37F1F2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9F689D31-FD59-4E91-9EB2-92887D99B938}" type="presOf" srcId="{8321DB97-86CF-489D-A487-29A826AF9977}" destId="{A36A885E-B33C-4161-A1F1-D7A3A2FC5841}" srcOrd="0" destOrd="0" presId="urn:microsoft.com/office/officeart/2005/8/layout/vProcess5"/>
    <dgm:cxn modelId="{E978164B-A09D-44AE-8C3D-14E9DC1F1FD6}" srcId="{1C7F6EB7-DE01-4B07-8ABE-CE7EF37F1F23}" destId="{8321DB97-86CF-489D-A487-29A826AF9977}" srcOrd="1" destOrd="0" parTransId="{C8907F45-439D-455E-85DE-56620EF9F6D6}" sibTransId="{BC7DDDB7-D350-4ECC-91C9-845E095CAD4A}"/>
    <dgm:cxn modelId="{F3B75B77-6C39-404B-9A1B-EF4E2ABE3539}" type="presOf" srcId="{301C51DD-DBF3-4066-B582-B6209073D966}" destId="{B7B835F2-DF2F-40EC-80A2-673AC6D11F8C}" srcOrd="0" destOrd="0" presId="urn:microsoft.com/office/officeart/2005/8/layout/vProcess5"/>
    <dgm:cxn modelId="{02C3108F-1631-40B3-B38E-8915FB4F8DE3}" type="presOf" srcId="{6A947018-5F57-41A7-B628-26FCCFC2B8C4}" destId="{56B8DF1D-0667-46C5-A2F2-1ABB86CC76B6}" srcOrd="0" destOrd="0" presId="urn:microsoft.com/office/officeart/2005/8/layout/vProcess5"/>
    <dgm:cxn modelId="{2CD66C93-5CDD-41B2-A798-28FE8E3AC770}" type="presOf" srcId="{1C7F6EB7-DE01-4B07-8ABE-CE7EF37F1F23}" destId="{FF06A466-3D63-48C2-BAD6-8EC1016F8987}" srcOrd="0" destOrd="0" presId="urn:microsoft.com/office/officeart/2005/8/layout/vProcess5"/>
    <dgm:cxn modelId="{0037BBA4-6B21-4F15-ADDF-4271C0D9E63F}" srcId="{1C7F6EB7-DE01-4B07-8ABE-CE7EF37F1F23}" destId="{301C51DD-DBF3-4066-B582-B6209073D966}" srcOrd="0" destOrd="0" parTransId="{9E99E87E-48B4-4B90-B21B-F3EF7DFD8128}" sibTransId="{6A947018-5F57-41A7-B628-26FCCFC2B8C4}"/>
    <dgm:cxn modelId="{499BAFCB-28EA-4646-88AF-462175A458E3}" type="presOf" srcId="{301C51DD-DBF3-4066-B582-B6209073D966}" destId="{FB4DD4F5-6EA0-48E2-A9E7-7D53C849FAA7}" srcOrd="1" destOrd="0" presId="urn:microsoft.com/office/officeart/2005/8/layout/vProcess5"/>
    <dgm:cxn modelId="{048C2CDC-1D78-4DE0-94FB-E1F0AE620F03}" type="presOf" srcId="{8321DB97-86CF-489D-A487-29A826AF9977}" destId="{43234FB0-D4C5-48CB-BB9C-AC487E296942}" srcOrd="1" destOrd="0" presId="urn:microsoft.com/office/officeart/2005/8/layout/vProcess5"/>
    <dgm:cxn modelId="{82F045F0-C8F3-4233-906A-764088B61E49}" type="presParOf" srcId="{FF06A466-3D63-48C2-BAD6-8EC1016F8987}" destId="{F3C9FB88-77BE-42CE-AE30-F3D13E7B3FCA}" srcOrd="0" destOrd="0" presId="urn:microsoft.com/office/officeart/2005/8/layout/vProcess5"/>
    <dgm:cxn modelId="{CE7A5F38-4289-407D-B8DD-41B07818AAC4}" type="presParOf" srcId="{FF06A466-3D63-48C2-BAD6-8EC1016F8987}" destId="{B7B835F2-DF2F-40EC-80A2-673AC6D11F8C}" srcOrd="1" destOrd="0" presId="urn:microsoft.com/office/officeart/2005/8/layout/vProcess5"/>
    <dgm:cxn modelId="{B1138DE6-CB95-4535-AE07-9F2EA0CA5B0C}" type="presParOf" srcId="{FF06A466-3D63-48C2-BAD6-8EC1016F8987}" destId="{A36A885E-B33C-4161-A1F1-D7A3A2FC5841}" srcOrd="2" destOrd="0" presId="urn:microsoft.com/office/officeart/2005/8/layout/vProcess5"/>
    <dgm:cxn modelId="{3D5337A8-5984-4D2E-B04F-69C9C344370F}" type="presParOf" srcId="{FF06A466-3D63-48C2-BAD6-8EC1016F8987}" destId="{56B8DF1D-0667-46C5-A2F2-1ABB86CC76B6}" srcOrd="3" destOrd="0" presId="urn:microsoft.com/office/officeart/2005/8/layout/vProcess5"/>
    <dgm:cxn modelId="{8B7F2681-1FD2-4EEE-B121-72CB07DA6820}" type="presParOf" srcId="{FF06A466-3D63-48C2-BAD6-8EC1016F8987}" destId="{FB4DD4F5-6EA0-48E2-A9E7-7D53C849FAA7}" srcOrd="4" destOrd="0" presId="urn:microsoft.com/office/officeart/2005/8/layout/vProcess5"/>
    <dgm:cxn modelId="{4E7CA1A1-501E-4B09-AA40-9CDCF529F188}" type="presParOf" srcId="{FF06A466-3D63-48C2-BAD6-8EC1016F8987}" destId="{43234FB0-D4C5-48CB-BB9C-AC487E29694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7F6EB7-DE01-4B07-8ABE-CE7EF37F1F23}" type="doc">
      <dgm:prSet loTypeId="urn:microsoft.com/office/officeart/2005/8/layout/vProcess5" loCatId="process" qsTypeId="urn:microsoft.com/office/officeart/2005/8/quickstyle/simple1" qsCatId="simple" csTypeId="urn:microsoft.com/office/officeart/2005/8/colors/colorful3" csCatId="colorful" phldr="1"/>
      <dgm:spPr/>
    </dgm:pt>
    <dgm:pt modelId="{301C51DD-DBF3-4066-B582-B6209073D966}">
      <dgm:prSet phldrT="[Text]"/>
      <dgm:spPr/>
      <dgm:t>
        <a:bodyPr/>
        <a:lstStyle/>
        <a:p>
          <a:r>
            <a:rPr lang="en-GB" dirty="0"/>
            <a:t>The prescriptions management team have been informed how they can contact the hospital or speaking with the pharmacy team if they’re unable to decipher clinicians’ handwriting</a:t>
          </a:r>
        </a:p>
      </dgm:t>
    </dgm:pt>
    <dgm:pt modelId="{9E99E87E-48B4-4B90-B21B-F3EF7DFD8128}" type="parTrans" cxnId="{0037BBA4-6B21-4F15-ADDF-4271C0D9E63F}">
      <dgm:prSet/>
      <dgm:spPr/>
      <dgm:t>
        <a:bodyPr/>
        <a:lstStyle/>
        <a:p>
          <a:endParaRPr lang="en-GB"/>
        </a:p>
      </dgm:t>
    </dgm:pt>
    <dgm:pt modelId="{6A947018-5F57-41A7-B628-26FCCFC2B8C4}" type="sibTrans" cxnId="{0037BBA4-6B21-4F15-ADDF-4271C0D9E63F}">
      <dgm:prSet/>
      <dgm:spPr/>
      <dgm:t>
        <a:bodyPr/>
        <a:lstStyle/>
        <a:p>
          <a:endParaRPr lang="en-GB"/>
        </a:p>
      </dgm:t>
    </dgm:pt>
    <dgm:pt modelId="{8321DB97-86CF-489D-A487-29A826AF9977}">
      <dgm:prSet/>
      <dgm:spPr/>
      <dgm:t>
        <a:bodyPr/>
        <a:lstStyle/>
        <a:p>
          <a:r>
            <a:rPr lang="en-GB" dirty="0"/>
            <a:t>Incorrect eye drops were issued for a patient as the prescription was accidentally misread (no harm came to the patient and was addressed immediately)</a:t>
          </a:r>
        </a:p>
      </dgm:t>
    </dgm:pt>
    <dgm:pt modelId="{C8907F45-439D-455E-85DE-56620EF9F6D6}" type="parTrans" cxnId="{E978164B-A09D-44AE-8C3D-14E9DC1F1FD6}">
      <dgm:prSet/>
      <dgm:spPr/>
      <dgm:t>
        <a:bodyPr/>
        <a:lstStyle/>
        <a:p>
          <a:endParaRPr lang="en-GB"/>
        </a:p>
      </dgm:t>
    </dgm:pt>
    <dgm:pt modelId="{BC7DDDB7-D350-4ECC-91C9-845E095CAD4A}" type="sibTrans" cxnId="{E978164B-A09D-44AE-8C3D-14E9DC1F1FD6}">
      <dgm:prSet/>
      <dgm:spPr/>
      <dgm:t>
        <a:bodyPr/>
        <a:lstStyle/>
        <a:p>
          <a:endParaRPr lang="en-GB"/>
        </a:p>
      </dgm:t>
    </dgm:pt>
    <dgm:pt modelId="{FF06A466-3D63-48C2-BAD6-8EC1016F8987}" type="pres">
      <dgm:prSet presAssocID="{1C7F6EB7-DE01-4B07-8ABE-CE7EF37F1F23}" presName="outerComposite" presStyleCnt="0">
        <dgm:presLayoutVars>
          <dgm:chMax val="5"/>
          <dgm:dir/>
          <dgm:resizeHandles val="exact"/>
        </dgm:presLayoutVars>
      </dgm:prSet>
      <dgm:spPr/>
    </dgm:pt>
    <dgm:pt modelId="{F3C9FB88-77BE-42CE-AE30-F3D13E7B3FCA}" type="pres">
      <dgm:prSet presAssocID="{1C7F6EB7-DE01-4B07-8ABE-CE7EF37F1F23}" presName="dummyMaxCanvas" presStyleCnt="0">
        <dgm:presLayoutVars/>
      </dgm:prSet>
      <dgm:spPr/>
    </dgm:pt>
    <dgm:pt modelId="{B7B835F2-DF2F-40EC-80A2-673AC6D11F8C}" type="pres">
      <dgm:prSet presAssocID="{1C7F6EB7-DE01-4B07-8ABE-CE7EF37F1F23}" presName="TwoNodes_1" presStyleLbl="node1" presStyleIdx="0" presStyleCnt="2">
        <dgm:presLayoutVars>
          <dgm:bulletEnabled val="1"/>
        </dgm:presLayoutVars>
      </dgm:prSet>
      <dgm:spPr/>
    </dgm:pt>
    <dgm:pt modelId="{A36A885E-B33C-4161-A1F1-D7A3A2FC5841}" type="pres">
      <dgm:prSet presAssocID="{1C7F6EB7-DE01-4B07-8ABE-CE7EF37F1F23}" presName="TwoNodes_2" presStyleLbl="node1" presStyleIdx="1" presStyleCnt="2">
        <dgm:presLayoutVars>
          <dgm:bulletEnabled val="1"/>
        </dgm:presLayoutVars>
      </dgm:prSet>
      <dgm:spPr/>
    </dgm:pt>
    <dgm:pt modelId="{56B8DF1D-0667-46C5-A2F2-1ABB86CC76B6}" type="pres">
      <dgm:prSet presAssocID="{1C7F6EB7-DE01-4B07-8ABE-CE7EF37F1F23}" presName="TwoConn_1-2" presStyleLbl="fgAccFollowNode1" presStyleIdx="0" presStyleCnt="1">
        <dgm:presLayoutVars>
          <dgm:bulletEnabled val="1"/>
        </dgm:presLayoutVars>
      </dgm:prSet>
      <dgm:spPr/>
    </dgm:pt>
    <dgm:pt modelId="{FB4DD4F5-6EA0-48E2-A9E7-7D53C849FAA7}" type="pres">
      <dgm:prSet presAssocID="{1C7F6EB7-DE01-4B07-8ABE-CE7EF37F1F23}" presName="TwoNodes_1_text" presStyleLbl="node1" presStyleIdx="1" presStyleCnt="2">
        <dgm:presLayoutVars>
          <dgm:bulletEnabled val="1"/>
        </dgm:presLayoutVars>
      </dgm:prSet>
      <dgm:spPr/>
    </dgm:pt>
    <dgm:pt modelId="{43234FB0-D4C5-48CB-BB9C-AC487E296942}" type="pres">
      <dgm:prSet presAssocID="{1C7F6EB7-DE01-4B07-8ABE-CE7EF37F1F23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9F689D31-FD59-4E91-9EB2-92887D99B938}" type="presOf" srcId="{8321DB97-86CF-489D-A487-29A826AF9977}" destId="{A36A885E-B33C-4161-A1F1-D7A3A2FC5841}" srcOrd="0" destOrd="0" presId="urn:microsoft.com/office/officeart/2005/8/layout/vProcess5"/>
    <dgm:cxn modelId="{E978164B-A09D-44AE-8C3D-14E9DC1F1FD6}" srcId="{1C7F6EB7-DE01-4B07-8ABE-CE7EF37F1F23}" destId="{8321DB97-86CF-489D-A487-29A826AF9977}" srcOrd="1" destOrd="0" parTransId="{C8907F45-439D-455E-85DE-56620EF9F6D6}" sibTransId="{BC7DDDB7-D350-4ECC-91C9-845E095CAD4A}"/>
    <dgm:cxn modelId="{F3B75B77-6C39-404B-9A1B-EF4E2ABE3539}" type="presOf" srcId="{301C51DD-DBF3-4066-B582-B6209073D966}" destId="{B7B835F2-DF2F-40EC-80A2-673AC6D11F8C}" srcOrd="0" destOrd="0" presId="urn:microsoft.com/office/officeart/2005/8/layout/vProcess5"/>
    <dgm:cxn modelId="{02C3108F-1631-40B3-B38E-8915FB4F8DE3}" type="presOf" srcId="{6A947018-5F57-41A7-B628-26FCCFC2B8C4}" destId="{56B8DF1D-0667-46C5-A2F2-1ABB86CC76B6}" srcOrd="0" destOrd="0" presId="urn:microsoft.com/office/officeart/2005/8/layout/vProcess5"/>
    <dgm:cxn modelId="{2CD66C93-5CDD-41B2-A798-28FE8E3AC770}" type="presOf" srcId="{1C7F6EB7-DE01-4B07-8ABE-CE7EF37F1F23}" destId="{FF06A466-3D63-48C2-BAD6-8EC1016F8987}" srcOrd="0" destOrd="0" presId="urn:microsoft.com/office/officeart/2005/8/layout/vProcess5"/>
    <dgm:cxn modelId="{0037BBA4-6B21-4F15-ADDF-4271C0D9E63F}" srcId="{1C7F6EB7-DE01-4B07-8ABE-CE7EF37F1F23}" destId="{301C51DD-DBF3-4066-B582-B6209073D966}" srcOrd="0" destOrd="0" parTransId="{9E99E87E-48B4-4B90-B21B-F3EF7DFD8128}" sibTransId="{6A947018-5F57-41A7-B628-26FCCFC2B8C4}"/>
    <dgm:cxn modelId="{499BAFCB-28EA-4646-88AF-462175A458E3}" type="presOf" srcId="{301C51DD-DBF3-4066-B582-B6209073D966}" destId="{FB4DD4F5-6EA0-48E2-A9E7-7D53C849FAA7}" srcOrd="1" destOrd="0" presId="urn:microsoft.com/office/officeart/2005/8/layout/vProcess5"/>
    <dgm:cxn modelId="{048C2CDC-1D78-4DE0-94FB-E1F0AE620F03}" type="presOf" srcId="{8321DB97-86CF-489D-A487-29A826AF9977}" destId="{43234FB0-D4C5-48CB-BB9C-AC487E296942}" srcOrd="1" destOrd="0" presId="urn:microsoft.com/office/officeart/2005/8/layout/vProcess5"/>
    <dgm:cxn modelId="{82F045F0-C8F3-4233-906A-764088B61E49}" type="presParOf" srcId="{FF06A466-3D63-48C2-BAD6-8EC1016F8987}" destId="{F3C9FB88-77BE-42CE-AE30-F3D13E7B3FCA}" srcOrd="0" destOrd="0" presId="urn:microsoft.com/office/officeart/2005/8/layout/vProcess5"/>
    <dgm:cxn modelId="{CE7A5F38-4289-407D-B8DD-41B07818AAC4}" type="presParOf" srcId="{FF06A466-3D63-48C2-BAD6-8EC1016F8987}" destId="{B7B835F2-DF2F-40EC-80A2-673AC6D11F8C}" srcOrd="1" destOrd="0" presId="urn:microsoft.com/office/officeart/2005/8/layout/vProcess5"/>
    <dgm:cxn modelId="{B1138DE6-CB95-4535-AE07-9F2EA0CA5B0C}" type="presParOf" srcId="{FF06A466-3D63-48C2-BAD6-8EC1016F8987}" destId="{A36A885E-B33C-4161-A1F1-D7A3A2FC5841}" srcOrd="2" destOrd="0" presId="urn:microsoft.com/office/officeart/2005/8/layout/vProcess5"/>
    <dgm:cxn modelId="{3D5337A8-5984-4D2E-B04F-69C9C344370F}" type="presParOf" srcId="{FF06A466-3D63-48C2-BAD6-8EC1016F8987}" destId="{56B8DF1D-0667-46C5-A2F2-1ABB86CC76B6}" srcOrd="3" destOrd="0" presId="urn:microsoft.com/office/officeart/2005/8/layout/vProcess5"/>
    <dgm:cxn modelId="{8B7F2681-1FD2-4EEE-B121-72CB07DA6820}" type="presParOf" srcId="{FF06A466-3D63-48C2-BAD6-8EC1016F8987}" destId="{FB4DD4F5-6EA0-48E2-A9E7-7D53C849FAA7}" srcOrd="4" destOrd="0" presId="urn:microsoft.com/office/officeart/2005/8/layout/vProcess5"/>
    <dgm:cxn modelId="{4E7CA1A1-501E-4B09-AA40-9CDCF529F188}" type="presParOf" srcId="{FF06A466-3D63-48C2-BAD6-8EC1016F8987}" destId="{43234FB0-D4C5-48CB-BB9C-AC487E296942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44BCD28-BAD4-462B-8AA9-9DA988DB2962}" type="doc">
      <dgm:prSet loTypeId="urn:microsoft.com/office/officeart/2005/8/layout/default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6F3EACE8-406C-48FF-83CB-2757B365EA89}">
      <dgm:prSet phldrT="[Text]"/>
      <dgm:spPr/>
      <dgm:t>
        <a:bodyPr/>
        <a:lstStyle/>
        <a:p>
          <a:r>
            <a:rPr lang="en-GB" dirty="0"/>
            <a:t>MH</a:t>
          </a:r>
        </a:p>
        <a:p>
          <a:r>
            <a:rPr lang="en-GB" dirty="0"/>
            <a:t>Mental Health</a:t>
          </a:r>
        </a:p>
      </dgm:t>
    </dgm:pt>
    <dgm:pt modelId="{39ABDA20-1696-4DD7-A5F5-25B379F1D0E5}" type="parTrans" cxnId="{65DBB9CF-DB89-4471-A395-B4F26BF0C07D}">
      <dgm:prSet/>
      <dgm:spPr/>
      <dgm:t>
        <a:bodyPr/>
        <a:lstStyle/>
        <a:p>
          <a:endParaRPr lang="en-GB"/>
        </a:p>
      </dgm:t>
    </dgm:pt>
    <dgm:pt modelId="{AD32CA8B-66BE-4E14-8BFB-BCBBBDA5EAEE}" type="sibTrans" cxnId="{65DBB9CF-DB89-4471-A395-B4F26BF0C07D}">
      <dgm:prSet/>
      <dgm:spPr/>
      <dgm:t>
        <a:bodyPr/>
        <a:lstStyle/>
        <a:p>
          <a:endParaRPr lang="en-GB"/>
        </a:p>
      </dgm:t>
    </dgm:pt>
    <dgm:pt modelId="{ADE8108A-5495-460E-8CA6-18D75750EC4B}">
      <dgm:prSet phldrT="[Text]"/>
      <dgm:spPr/>
      <dgm:t>
        <a:bodyPr/>
        <a:lstStyle/>
        <a:p>
          <a:r>
            <a:rPr lang="en-GB" dirty="0"/>
            <a:t>GPA</a:t>
          </a:r>
        </a:p>
        <a:p>
          <a:r>
            <a:rPr lang="en-GB" dirty="0"/>
            <a:t>General Practice Assistant</a:t>
          </a:r>
        </a:p>
      </dgm:t>
    </dgm:pt>
    <dgm:pt modelId="{E87F140E-EB18-4446-B1CE-E663EEBE4A19}" type="parTrans" cxnId="{937A2286-75DA-46B3-8BC7-A3F2D4522C5C}">
      <dgm:prSet/>
      <dgm:spPr/>
      <dgm:t>
        <a:bodyPr/>
        <a:lstStyle/>
        <a:p>
          <a:endParaRPr lang="en-GB"/>
        </a:p>
      </dgm:t>
    </dgm:pt>
    <dgm:pt modelId="{3E29AD7B-D3CE-473F-BAAD-55B30C555266}" type="sibTrans" cxnId="{937A2286-75DA-46B3-8BC7-A3F2D4522C5C}">
      <dgm:prSet/>
      <dgm:spPr/>
      <dgm:t>
        <a:bodyPr/>
        <a:lstStyle/>
        <a:p>
          <a:endParaRPr lang="en-GB"/>
        </a:p>
      </dgm:t>
    </dgm:pt>
    <dgm:pt modelId="{7D475A7B-8985-4D01-800E-C728E2EB3483}">
      <dgm:prSet/>
      <dgm:spPr/>
      <dgm:t>
        <a:bodyPr/>
        <a:lstStyle/>
        <a:p>
          <a:r>
            <a:rPr lang="en-GB" dirty="0"/>
            <a:t>TBC</a:t>
          </a:r>
        </a:p>
        <a:p>
          <a:r>
            <a:rPr lang="en-GB" dirty="0"/>
            <a:t>To Be Confirmed</a:t>
          </a:r>
        </a:p>
      </dgm:t>
    </dgm:pt>
    <dgm:pt modelId="{57A2D876-633D-4FE2-A67C-35476035FE49}" type="parTrans" cxnId="{93E08407-F771-48B7-AB86-E5A9CDD7FB8B}">
      <dgm:prSet/>
      <dgm:spPr/>
      <dgm:t>
        <a:bodyPr/>
        <a:lstStyle/>
        <a:p>
          <a:endParaRPr lang="en-GB"/>
        </a:p>
      </dgm:t>
    </dgm:pt>
    <dgm:pt modelId="{2EDCBB06-AE05-4D28-9E13-657A68688E52}" type="sibTrans" cxnId="{93E08407-F771-48B7-AB86-E5A9CDD7FB8B}">
      <dgm:prSet/>
      <dgm:spPr/>
      <dgm:t>
        <a:bodyPr/>
        <a:lstStyle/>
        <a:p>
          <a:endParaRPr lang="en-GB"/>
        </a:p>
      </dgm:t>
    </dgm:pt>
    <dgm:pt modelId="{D4466B88-0F67-4AFB-BCA4-ED9C320BA6EC}">
      <dgm:prSet/>
      <dgm:spPr/>
      <dgm:t>
        <a:bodyPr/>
        <a:lstStyle/>
        <a:p>
          <a:r>
            <a:rPr lang="en-GB" dirty="0"/>
            <a:t>HPV</a:t>
          </a:r>
        </a:p>
        <a:p>
          <a:r>
            <a:rPr lang="en-GB" dirty="0"/>
            <a:t>Human Papillomavirus</a:t>
          </a:r>
        </a:p>
      </dgm:t>
    </dgm:pt>
    <dgm:pt modelId="{1041874E-C0EF-49E1-858C-47DC5E18A01B}" type="parTrans" cxnId="{6ACD80A7-7ECB-41E8-9A24-DF1D5118945D}">
      <dgm:prSet/>
      <dgm:spPr/>
      <dgm:t>
        <a:bodyPr/>
        <a:lstStyle/>
        <a:p>
          <a:endParaRPr lang="en-GB"/>
        </a:p>
      </dgm:t>
    </dgm:pt>
    <dgm:pt modelId="{0CF58C3F-F521-4CB7-8113-3FD3DC1A9585}" type="sibTrans" cxnId="{6ACD80A7-7ECB-41E8-9A24-DF1D5118945D}">
      <dgm:prSet/>
      <dgm:spPr/>
      <dgm:t>
        <a:bodyPr/>
        <a:lstStyle/>
        <a:p>
          <a:endParaRPr lang="en-GB"/>
        </a:p>
      </dgm:t>
    </dgm:pt>
    <dgm:pt modelId="{99A42C2C-A982-45C4-91A4-64E311FAFE8E}">
      <dgm:prSet/>
      <dgm:spPr/>
      <dgm:t>
        <a:bodyPr/>
        <a:lstStyle/>
        <a:p>
          <a:r>
            <a:rPr lang="en-GB"/>
            <a:t>FY</a:t>
          </a:r>
        </a:p>
        <a:p>
          <a:r>
            <a:rPr lang="en-GB"/>
            <a:t>Foundation Year</a:t>
          </a:r>
        </a:p>
      </dgm:t>
    </dgm:pt>
    <dgm:pt modelId="{4F9F207A-C9BF-4966-A5A2-5EBCD51002DD}" type="parTrans" cxnId="{382B906F-9F14-4FA2-95A7-75AED514D2D3}">
      <dgm:prSet/>
      <dgm:spPr/>
      <dgm:t>
        <a:bodyPr/>
        <a:lstStyle/>
        <a:p>
          <a:endParaRPr lang="en-GB"/>
        </a:p>
      </dgm:t>
    </dgm:pt>
    <dgm:pt modelId="{F6E5EB91-B49A-4D3E-B053-35E634A27B86}" type="sibTrans" cxnId="{382B906F-9F14-4FA2-95A7-75AED514D2D3}">
      <dgm:prSet/>
      <dgm:spPr/>
      <dgm:t>
        <a:bodyPr/>
        <a:lstStyle/>
        <a:p>
          <a:endParaRPr lang="en-GB"/>
        </a:p>
      </dgm:t>
    </dgm:pt>
    <dgm:pt modelId="{08A15E69-1637-49D1-9D52-C1C04A66C6F7}">
      <dgm:prSet/>
      <dgm:spPr/>
      <dgm:t>
        <a:bodyPr/>
        <a:lstStyle/>
        <a:p>
          <a:r>
            <a:rPr lang="en-GB" dirty="0"/>
            <a:t>LTC</a:t>
          </a:r>
        </a:p>
        <a:p>
          <a:r>
            <a:rPr lang="en-GB" dirty="0"/>
            <a:t>Long Term Condition</a:t>
          </a:r>
        </a:p>
      </dgm:t>
    </dgm:pt>
    <dgm:pt modelId="{B1AC433E-85BB-42FB-9F5C-C6FE5CD569B7}" type="parTrans" cxnId="{EC2709AF-8E8C-40A3-B2E0-16EFBBEFA200}">
      <dgm:prSet/>
      <dgm:spPr/>
      <dgm:t>
        <a:bodyPr/>
        <a:lstStyle/>
        <a:p>
          <a:endParaRPr lang="en-GB"/>
        </a:p>
      </dgm:t>
    </dgm:pt>
    <dgm:pt modelId="{A21F9F1B-C7A7-4FF9-AEB4-05FC709D5E21}" type="sibTrans" cxnId="{EC2709AF-8E8C-40A3-B2E0-16EFBBEFA200}">
      <dgm:prSet/>
      <dgm:spPr/>
      <dgm:t>
        <a:bodyPr/>
        <a:lstStyle/>
        <a:p>
          <a:endParaRPr lang="en-GB"/>
        </a:p>
      </dgm:t>
    </dgm:pt>
    <dgm:pt modelId="{0C3EDB61-E053-4B0C-A982-2FEF3E37BE03}">
      <dgm:prSet/>
      <dgm:spPr/>
      <dgm:t>
        <a:bodyPr/>
        <a:lstStyle/>
        <a:p>
          <a:r>
            <a:rPr lang="en-GB" dirty="0"/>
            <a:t>CSMS</a:t>
          </a:r>
        </a:p>
        <a:p>
          <a:r>
            <a:rPr lang="en-GB" dirty="0"/>
            <a:t>Cervical Screening Management System</a:t>
          </a:r>
        </a:p>
      </dgm:t>
    </dgm:pt>
    <dgm:pt modelId="{7145275A-E7FE-4ED0-87B3-8E5679683591}" type="parTrans" cxnId="{AABC0CF8-A462-44DF-B45D-9A1A9327A4BF}">
      <dgm:prSet/>
      <dgm:spPr/>
      <dgm:t>
        <a:bodyPr/>
        <a:lstStyle/>
        <a:p>
          <a:endParaRPr lang="en-GB"/>
        </a:p>
      </dgm:t>
    </dgm:pt>
    <dgm:pt modelId="{EF1B5736-7035-4EB6-AE4E-F4DC8B86FA88}" type="sibTrans" cxnId="{AABC0CF8-A462-44DF-B45D-9A1A9327A4BF}">
      <dgm:prSet/>
      <dgm:spPr/>
      <dgm:t>
        <a:bodyPr/>
        <a:lstStyle/>
        <a:p>
          <a:endParaRPr lang="en-GB"/>
        </a:p>
      </dgm:t>
    </dgm:pt>
    <dgm:pt modelId="{C2E82212-3206-4F62-90CF-4E617A8A3163}">
      <dgm:prSet/>
      <dgm:spPr/>
      <dgm:t>
        <a:bodyPr/>
        <a:lstStyle/>
        <a:p>
          <a:r>
            <a:rPr lang="en-GB" dirty="0"/>
            <a:t>CMG</a:t>
          </a:r>
        </a:p>
        <a:p>
          <a:r>
            <a:rPr lang="en-GB" dirty="0"/>
            <a:t>Castle Medical Group</a:t>
          </a:r>
        </a:p>
      </dgm:t>
    </dgm:pt>
    <dgm:pt modelId="{D159A0AF-7893-4D97-8DB4-FF04E62D6608}" type="parTrans" cxnId="{70319A40-A3D5-45C5-BE18-088D4036DABF}">
      <dgm:prSet/>
      <dgm:spPr/>
      <dgm:t>
        <a:bodyPr/>
        <a:lstStyle/>
        <a:p>
          <a:endParaRPr lang="en-GB"/>
        </a:p>
      </dgm:t>
    </dgm:pt>
    <dgm:pt modelId="{F4E6FC26-C5E7-4092-AC35-731A876F79DE}" type="sibTrans" cxnId="{70319A40-A3D5-45C5-BE18-088D4036DABF}">
      <dgm:prSet/>
      <dgm:spPr/>
      <dgm:t>
        <a:bodyPr/>
        <a:lstStyle/>
        <a:p>
          <a:endParaRPr lang="en-GB"/>
        </a:p>
      </dgm:t>
    </dgm:pt>
    <dgm:pt modelId="{CDD853F8-192C-4F40-87C3-434BA72D9272}">
      <dgm:prSet/>
      <dgm:spPr/>
      <dgm:t>
        <a:bodyPr/>
        <a:lstStyle/>
        <a:p>
          <a:r>
            <a:rPr lang="en-GB" dirty="0"/>
            <a:t>AF</a:t>
          </a:r>
        </a:p>
        <a:p>
          <a:r>
            <a:rPr lang="en-GB" dirty="0"/>
            <a:t>Atrial Fibrillation</a:t>
          </a:r>
        </a:p>
      </dgm:t>
    </dgm:pt>
    <dgm:pt modelId="{61CEFA77-CDD5-413D-9471-92AB7C99C057}" type="parTrans" cxnId="{0F6F534A-A24E-4AFB-9E32-DCABF7090F93}">
      <dgm:prSet/>
      <dgm:spPr/>
    </dgm:pt>
    <dgm:pt modelId="{7685435B-EC87-4D3A-843B-334431E35722}" type="sibTrans" cxnId="{0F6F534A-A24E-4AFB-9E32-DCABF7090F93}">
      <dgm:prSet/>
      <dgm:spPr/>
    </dgm:pt>
    <dgm:pt modelId="{055BC6B7-51F7-4FC5-829B-8AA6F6380DFF}">
      <dgm:prSet/>
      <dgm:spPr/>
      <dgm:t>
        <a:bodyPr/>
        <a:lstStyle/>
        <a:p>
          <a:r>
            <a:rPr lang="en-GB" dirty="0"/>
            <a:t>ECG</a:t>
          </a:r>
        </a:p>
        <a:p>
          <a:r>
            <a:rPr lang="en-GB" dirty="0"/>
            <a:t>Electrocardiogram</a:t>
          </a:r>
        </a:p>
      </dgm:t>
    </dgm:pt>
    <dgm:pt modelId="{DDCE9A38-7A11-45C4-B7A9-934D7B849FF5}" type="parTrans" cxnId="{AD81F01C-8EC4-4C23-A936-8E313FBB4271}">
      <dgm:prSet/>
      <dgm:spPr/>
    </dgm:pt>
    <dgm:pt modelId="{902F9B9E-95BE-4D87-89B1-E84E96533FA5}" type="sibTrans" cxnId="{AD81F01C-8EC4-4C23-A936-8E313FBB4271}">
      <dgm:prSet/>
      <dgm:spPr/>
    </dgm:pt>
    <dgm:pt modelId="{31FAEB5F-AB7B-4876-9BA3-D98C0A418B1E}">
      <dgm:prSet/>
      <dgm:spPr/>
      <dgm:t>
        <a:bodyPr/>
        <a:lstStyle/>
        <a:p>
          <a:r>
            <a:rPr lang="en-GB" dirty="0"/>
            <a:t>RSV</a:t>
          </a:r>
        </a:p>
        <a:p>
          <a:r>
            <a:rPr lang="en-GB" dirty="0"/>
            <a:t>Respiratory </a:t>
          </a:r>
          <a:r>
            <a:rPr lang="en-GB"/>
            <a:t>Syncytial Virus</a:t>
          </a:r>
        </a:p>
      </dgm:t>
    </dgm:pt>
    <dgm:pt modelId="{26204CE6-A949-4EFF-8EA8-82B2EACE10C8}" type="parTrans" cxnId="{A789A271-A2B3-495A-92D4-162B7F3C0538}">
      <dgm:prSet/>
      <dgm:spPr/>
    </dgm:pt>
    <dgm:pt modelId="{B82BAD65-BB6E-40A5-BF77-75B37D7DCCF0}" type="sibTrans" cxnId="{A789A271-A2B3-495A-92D4-162B7F3C0538}">
      <dgm:prSet/>
      <dgm:spPr/>
    </dgm:pt>
    <dgm:pt modelId="{F2FA7E27-D0EA-452E-B7B9-3B1DAC2DD492}" type="pres">
      <dgm:prSet presAssocID="{E44BCD28-BAD4-462B-8AA9-9DA988DB2962}" presName="diagram" presStyleCnt="0">
        <dgm:presLayoutVars>
          <dgm:dir/>
          <dgm:resizeHandles val="exact"/>
        </dgm:presLayoutVars>
      </dgm:prSet>
      <dgm:spPr/>
    </dgm:pt>
    <dgm:pt modelId="{893DF31E-85F4-409D-9CE6-D55F6CFAFE1B}" type="pres">
      <dgm:prSet presAssocID="{CDD853F8-192C-4F40-87C3-434BA72D9272}" presName="node" presStyleLbl="node1" presStyleIdx="0" presStyleCnt="11">
        <dgm:presLayoutVars>
          <dgm:bulletEnabled val="1"/>
        </dgm:presLayoutVars>
      </dgm:prSet>
      <dgm:spPr/>
    </dgm:pt>
    <dgm:pt modelId="{EF919457-74B4-49DA-967A-FB1C4131D86B}" type="pres">
      <dgm:prSet presAssocID="{7685435B-EC87-4D3A-843B-334431E35722}" presName="sibTrans" presStyleCnt="0"/>
      <dgm:spPr/>
    </dgm:pt>
    <dgm:pt modelId="{41A0B3DC-6622-43AA-8EDC-B142C311187F}" type="pres">
      <dgm:prSet presAssocID="{C2E82212-3206-4F62-90CF-4E617A8A3163}" presName="node" presStyleLbl="node1" presStyleIdx="1" presStyleCnt="11">
        <dgm:presLayoutVars>
          <dgm:bulletEnabled val="1"/>
        </dgm:presLayoutVars>
      </dgm:prSet>
      <dgm:spPr/>
    </dgm:pt>
    <dgm:pt modelId="{08A7EA01-ABB4-4736-8C4F-F93EA4C4B547}" type="pres">
      <dgm:prSet presAssocID="{F4E6FC26-C5E7-4092-AC35-731A876F79DE}" presName="sibTrans" presStyleCnt="0"/>
      <dgm:spPr/>
    </dgm:pt>
    <dgm:pt modelId="{D0F1591B-0F2F-4B0F-8D1F-1CF83AF526C3}" type="pres">
      <dgm:prSet presAssocID="{0C3EDB61-E053-4B0C-A982-2FEF3E37BE03}" presName="node" presStyleLbl="node1" presStyleIdx="2" presStyleCnt="11">
        <dgm:presLayoutVars>
          <dgm:bulletEnabled val="1"/>
        </dgm:presLayoutVars>
      </dgm:prSet>
      <dgm:spPr/>
    </dgm:pt>
    <dgm:pt modelId="{B58EC385-D8A6-4044-A941-CB5A438CB5F4}" type="pres">
      <dgm:prSet presAssocID="{EF1B5736-7035-4EB6-AE4E-F4DC8B86FA88}" presName="sibTrans" presStyleCnt="0"/>
      <dgm:spPr/>
    </dgm:pt>
    <dgm:pt modelId="{BDC59950-0AC0-4EC8-BE81-616DA356970C}" type="pres">
      <dgm:prSet presAssocID="{055BC6B7-51F7-4FC5-829B-8AA6F6380DFF}" presName="node" presStyleLbl="node1" presStyleIdx="3" presStyleCnt="11">
        <dgm:presLayoutVars>
          <dgm:bulletEnabled val="1"/>
        </dgm:presLayoutVars>
      </dgm:prSet>
      <dgm:spPr/>
    </dgm:pt>
    <dgm:pt modelId="{F9DCF008-4197-4678-BD2D-C406A3D599B3}" type="pres">
      <dgm:prSet presAssocID="{902F9B9E-95BE-4D87-89B1-E84E96533FA5}" presName="sibTrans" presStyleCnt="0"/>
      <dgm:spPr/>
    </dgm:pt>
    <dgm:pt modelId="{E7606179-2E48-4F62-AD9C-5E33271B556D}" type="pres">
      <dgm:prSet presAssocID="{ADE8108A-5495-460E-8CA6-18D75750EC4B}" presName="node" presStyleLbl="node1" presStyleIdx="4" presStyleCnt="11" custLinFactNeighborX="115" custLinFactNeighborY="-986">
        <dgm:presLayoutVars>
          <dgm:bulletEnabled val="1"/>
        </dgm:presLayoutVars>
      </dgm:prSet>
      <dgm:spPr/>
    </dgm:pt>
    <dgm:pt modelId="{E46709AF-9AF4-40AE-84B7-83FEF6BDD95B}" type="pres">
      <dgm:prSet presAssocID="{3E29AD7B-D3CE-473F-BAAD-55B30C555266}" presName="sibTrans" presStyleCnt="0"/>
      <dgm:spPr/>
    </dgm:pt>
    <dgm:pt modelId="{80069491-FC5B-4ECD-8601-C191DFC65A28}" type="pres">
      <dgm:prSet presAssocID="{99A42C2C-A982-45C4-91A4-64E311FAFE8E}" presName="node" presStyleLbl="node1" presStyleIdx="5" presStyleCnt="11">
        <dgm:presLayoutVars>
          <dgm:bulletEnabled val="1"/>
        </dgm:presLayoutVars>
      </dgm:prSet>
      <dgm:spPr/>
    </dgm:pt>
    <dgm:pt modelId="{9FBE5810-1FDA-4BED-8F37-4D7B21FAE4C2}" type="pres">
      <dgm:prSet presAssocID="{F6E5EB91-B49A-4D3E-B053-35E634A27B86}" presName="sibTrans" presStyleCnt="0"/>
      <dgm:spPr/>
    </dgm:pt>
    <dgm:pt modelId="{13F343B1-C724-4CC9-8509-C8BC2BF4E6D1}" type="pres">
      <dgm:prSet presAssocID="{D4466B88-0F67-4AFB-BCA4-ED9C320BA6EC}" presName="node" presStyleLbl="node1" presStyleIdx="6" presStyleCnt="11">
        <dgm:presLayoutVars>
          <dgm:bulletEnabled val="1"/>
        </dgm:presLayoutVars>
      </dgm:prSet>
      <dgm:spPr/>
    </dgm:pt>
    <dgm:pt modelId="{5FDBCC85-26CE-4B5F-AFCC-313AAE99E03E}" type="pres">
      <dgm:prSet presAssocID="{0CF58C3F-F521-4CB7-8113-3FD3DC1A9585}" presName="sibTrans" presStyleCnt="0"/>
      <dgm:spPr/>
    </dgm:pt>
    <dgm:pt modelId="{DC6B6E2D-74A2-4A6C-8DBD-26A00FA74133}" type="pres">
      <dgm:prSet presAssocID="{08A15E69-1637-49D1-9D52-C1C04A66C6F7}" presName="node" presStyleLbl="node1" presStyleIdx="7" presStyleCnt="11">
        <dgm:presLayoutVars>
          <dgm:bulletEnabled val="1"/>
        </dgm:presLayoutVars>
      </dgm:prSet>
      <dgm:spPr/>
    </dgm:pt>
    <dgm:pt modelId="{95A35DD7-4645-4E24-B31E-24487544D2F9}" type="pres">
      <dgm:prSet presAssocID="{A21F9F1B-C7A7-4FF9-AEB4-05FC709D5E21}" presName="sibTrans" presStyleCnt="0"/>
      <dgm:spPr/>
    </dgm:pt>
    <dgm:pt modelId="{EBB83EDC-88A5-45BC-9F2C-8B921D7B5400}" type="pres">
      <dgm:prSet presAssocID="{6F3EACE8-406C-48FF-83CB-2757B365EA89}" presName="node" presStyleLbl="node1" presStyleIdx="8" presStyleCnt="11">
        <dgm:presLayoutVars>
          <dgm:bulletEnabled val="1"/>
        </dgm:presLayoutVars>
      </dgm:prSet>
      <dgm:spPr/>
    </dgm:pt>
    <dgm:pt modelId="{2EB2C893-0BD8-49E4-8380-AC3A82FCF580}" type="pres">
      <dgm:prSet presAssocID="{AD32CA8B-66BE-4E14-8BFB-BCBBBDA5EAEE}" presName="sibTrans" presStyleCnt="0"/>
      <dgm:spPr/>
    </dgm:pt>
    <dgm:pt modelId="{C391DAB5-7A7C-4B8E-A670-80A0F0620DCB}" type="pres">
      <dgm:prSet presAssocID="{31FAEB5F-AB7B-4876-9BA3-D98C0A418B1E}" presName="node" presStyleLbl="node1" presStyleIdx="9" presStyleCnt="11">
        <dgm:presLayoutVars>
          <dgm:bulletEnabled val="1"/>
        </dgm:presLayoutVars>
      </dgm:prSet>
      <dgm:spPr/>
    </dgm:pt>
    <dgm:pt modelId="{732D87D3-755E-4B04-989A-2F2C7DD7C67C}" type="pres">
      <dgm:prSet presAssocID="{B82BAD65-BB6E-40A5-BF77-75B37D7DCCF0}" presName="sibTrans" presStyleCnt="0"/>
      <dgm:spPr/>
    </dgm:pt>
    <dgm:pt modelId="{7833CA72-461E-472F-B7F4-88941B7ACBFF}" type="pres">
      <dgm:prSet presAssocID="{7D475A7B-8985-4D01-800E-C728E2EB3483}" presName="node" presStyleLbl="node1" presStyleIdx="10" presStyleCnt="11">
        <dgm:presLayoutVars>
          <dgm:bulletEnabled val="1"/>
        </dgm:presLayoutVars>
      </dgm:prSet>
      <dgm:spPr/>
    </dgm:pt>
  </dgm:ptLst>
  <dgm:cxnLst>
    <dgm:cxn modelId="{93E08407-F771-48B7-AB86-E5A9CDD7FB8B}" srcId="{E44BCD28-BAD4-462B-8AA9-9DA988DB2962}" destId="{7D475A7B-8985-4D01-800E-C728E2EB3483}" srcOrd="10" destOrd="0" parTransId="{57A2D876-633D-4FE2-A67C-35476035FE49}" sibTransId="{2EDCBB06-AE05-4D28-9E13-657A68688E52}"/>
    <dgm:cxn modelId="{AD81F01C-8EC4-4C23-A936-8E313FBB4271}" srcId="{E44BCD28-BAD4-462B-8AA9-9DA988DB2962}" destId="{055BC6B7-51F7-4FC5-829B-8AA6F6380DFF}" srcOrd="3" destOrd="0" parTransId="{DDCE9A38-7A11-45C4-B7A9-934D7B849FF5}" sibTransId="{902F9B9E-95BE-4D87-89B1-E84E96533FA5}"/>
    <dgm:cxn modelId="{1C545B2A-E011-4E48-8393-3351B25FAD56}" type="presOf" srcId="{ADE8108A-5495-460E-8CA6-18D75750EC4B}" destId="{E7606179-2E48-4F62-AD9C-5E33271B556D}" srcOrd="0" destOrd="0" presId="urn:microsoft.com/office/officeart/2005/8/layout/default"/>
    <dgm:cxn modelId="{9573693A-DAA8-487A-89DE-CE1326CA5B25}" type="presOf" srcId="{D4466B88-0F67-4AFB-BCA4-ED9C320BA6EC}" destId="{13F343B1-C724-4CC9-8509-C8BC2BF4E6D1}" srcOrd="0" destOrd="0" presId="urn:microsoft.com/office/officeart/2005/8/layout/default"/>
    <dgm:cxn modelId="{70319A40-A3D5-45C5-BE18-088D4036DABF}" srcId="{E44BCD28-BAD4-462B-8AA9-9DA988DB2962}" destId="{C2E82212-3206-4F62-90CF-4E617A8A3163}" srcOrd="1" destOrd="0" parTransId="{D159A0AF-7893-4D97-8DB4-FF04E62D6608}" sibTransId="{F4E6FC26-C5E7-4092-AC35-731A876F79DE}"/>
    <dgm:cxn modelId="{5047BA63-B636-42B2-86F5-2B1A2C63C464}" type="presOf" srcId="{6F3EACE8-406C-48FF-83CB-2757B365EA89}" destId="{EBB83EDC-88A5-45BC-9F2C-8B921D7B5400}" srcOrd="0" destOrd="0" presId="urn:microsoft.com/office/officeart/2005/8/layout/default"/>
    <dgm:cxn modelId="{9227B964-70D8-4F57-B41D-657F85B3F8B1}" type="presOf" srcId="{CDD853F8-192C-4F40-87C3-434BA72D9272}" destId="{893DF31E-85F4-409D-9CE6-D55F6CFAFE1B}" srcOrd="0" destOrd="0" presId="urn:microsoft.com/office/officeart/2005/8/layout/default"/>
    <dgm:cxn modelId="{5F07FA46-13E7-48A9-AB00-18D9E6B57071}" type="presOf" srcId="{7D475A7B-8985-4D01-800E-C728E2EB3483}" destId="{7833CA72-461E-472F-B7F4-88941B7ACBFF}" srcOrd="0" destOrd="0" presId="urn:microsoft.com/office/officeart/2005/8/layout/default"/>
    <dgm:cxn modelId="{0F6F534A-A24E-4AFB-9E32-DCABF7090F93}" srcId="{E44BCD28-BAD4-462B-8AA9-9DA988DB2962}" destId="{CDD853F8-192C-4F40-87C3-434BA72D9272}" srcOrd="0" destOrd="0" parTransId="{61CEFA77-CDD5-413D-9471-92AB7C99C057}" sibTransId="{7685435B-EC87-4D3A-843B-334431E35722}"/>
    <dgm:cxn modelId="{382B906F-9F14-4FA2-95A7-75AED514D2D3}" srcId="{E44BCD28-BAD4-462B-8AA9-9DA988DB2962}" destId="{99A42C2C-A982-45C4-91A4-64E311FAFE8E}" srcOrd="5" destOrd="0" parTransId="{4F9F207A-C9BF-4966-A5A2-5EBCD51002DD}" sibTransId="{F6E5EB91-B49A-4D3E-B053-35E634A27B86}"/>
    <dgm:cxn modelId="{E1724750-3FBD-4F31-957F-BAC95D27CA1A}" type="presOf" srcId="{E44BCD28-BAD4-462B-8AA9-9DA988DB2962}" destId="{F2FA7E27-D0EA-452E-B7B9-3B1DAC2DD492}" srcOrd="0" destOrd="0" presId="urn:microsoft.com/office/officeart/2005/8/layout/default"/>
    <dgm:cxn modelId="{A789A271-A2B3-495A-92D4-162B7F3C0538}" srcId="{E44BCD28-BAD4-462B-8AA9-9DA988DB2962}" destId="{31FAEB5F-AB7B-4876-9BA3-D98C0A418B1E}" srcOrd="9" destOrd="0" parTransId="{26204CE6-A949-4EFF-8EA8-82B2EACE10C8}" sibTransId="{B82BAD65-BB6E-40A5-BF77-75B37D7DCCF0}"/>
    <dgm:cxn modelId="{937A2286-75DA-46B3-8BC7-A3F2D4522C5C}" srcId="{E44BCD28-BAD4-462B-8AA9-9DA988DB2962}" destId="{ADE8108A-5495-460E-8CA6-18D75750EC4B}" srcOrd="4" destOrd="0" parTransId="{E87F140E-EB18-4446-B1CE-E663EEBE4A19}" sibTransId="{3E29AD7B-D3CE-473F-BAAD-55B30C555266}"/>
    <dgm:cxn modelId="{91750D87-B491-47CE-89B1-AA383CE9C00A}" type="presOf" srcId="{08A15E69-1637-49D1-9D52-C1C04A66C6F7}" destId="{DC6B6E2D-74A2-4A6C-8DBD-26A00FA74133}" srcOrd="0" destOrd="0" presId="urn:microsoft.com/office/officeart/2005/8/layout/default"/>
    <dgm:cxn modelId="{6ACD80A7-7ECB-41E8-9A24-DF1D5118945D}" srcId="{E44BCD28-BAD4-462B-8AA9-9DA988DB2962}" destId="{D4466B88-0F67-4AFB-BCA4-ED9C320BA6EC}" srcOrd="6" destOrd="0" parTransId="{1041874E-C0EF-49E1-858C-47DC5E18A01B}" sibTransId="{0CF58C3F-F521-4CB7-8113-3FD3DC1A9585}"/>
    <dgm:cxn modelId="{EC2709AF-8E8C-40A3-B2E0-16EFBBEFA200}" srcId="{E44BCD28-BAD4-462B-8AA9-9DA988DB2962}" destId="{08A15E69-1637-49D1-9D52-C1C04A66C6F7}" srcOrd="7" destOrd="0" parTransId="{B1AC433E-85BB-42FB-9F5C-C6FE5CD569B7}" sibTransId="{A21F9F1B-C7A7-4FF9-AEB4-05FC709D5E21}"/>
    <dgm:cxn modelId="{15BB08B8-97B9-462C-BB11-5AE0317F198C}" type="presOf" srcId="{0C3EDB61-E053-4B0C-A982-2FEF3E37BE03}" destId="{D0F1591B-0F2F-4B0F-8D1F-1CF83AF526C3}" srcOrd="0" destOrd="0" presId="urn:microsoft.com/office/officeart/2005/8/layout/default"/>
    <dgm:cxn modelId="{789A64BF-2DDA-4CF7-93DD-D12DF9956008}" type="presOf" srcId="{99A42C2C-A982-45C4-91A4-64E311FAFE8E}" destId="{80069491-FC5B-4ECD-8601-C191DFC65A28}" srcOrd="0" destOrd="0" presId="urn:microsoft.com/office/officeart/2005/8/layout/default"/>
    <dgm:cxn modelId="{72B47FC5-AFFC-42E6-8E6A-5F1A9AC42541}" type="presOf" srcId="{31FAEB5F-AB7B-4876-9BA3-D98C0A418B1E}" destId="{C391DAB5-7A7C-4B8E-A670-80A0F0620DCB}" srcOrd="0" destOrd="0" presId="urn:microsoft.com/office/officeart/2005/8/layout/default"/>
    <dgm:cxn modelId="{65DBB9CF-DB89-4471-A395-B4F26BF0C07D}" srcId="{E44BCD28-BAD4-462B-8AA9-9DA988DB2962}" destId="{6F3EACE8-406C-48FF-83CB-2757B365EA89}" srcOrd="8" destOrd="0" parTransId="{39ABDA20-1696-4DD7-A5F5-25B379F1D0E5}" sibTransId="{AD32CA8B-66BE-4E14-8BFB-BCBBBDA5EAEE}"/>
    <dgm:cxn modelId="{EBC011D5-11A1-4C0B-AB0D-A563D876C1FA}" type="presOf" srcId="{055BC6B7-51F7-4FC5-829B-8AA6F6380DFF}" destId="{BDC59950-0AC0-4EC8-BE81-616DA356970C}" srcOrd="0" destOrd="0" presId="urn:microsoft.com/office/officeart/2005/8/layout/default"/>
    <dgm:cxn modelId="{02A50EDF-5EC2-4B01-8A7F-A103ADF03536}" type="presOf" srcId="{C2E82212-3206-4F62-90CF-4E617A8A3163}" destId="{41A0B3DC-6622-43AA-8EDC-B142C311187F}" srcOrd="0" destOrd="0" presId="urn:microsoft.com/office/officeart/2005/8/layout/default"/>
    <dgm:cxn modelId="{AABC0CF8-A462-44DF-B45D-9A1A9327A4BF}" srcId="{E44BCD28-BAD4-462B-8AA9-9DA988DB2962}" destId="{0C3EDB61-E053-4B0C-A982-2FEF3E37BE03}" srcOrd="2" destOrd="0" parTransId="{7145275A-E7FE-4ED0-87B3-8E5679683591}" sibTransId="{EF1B5736-7035-4EB6-AE4E-F4DC8B86FA88}"/>
    <dgm:cxn modelId="{3398F7C6-9939-4358-9818-E1EE40A95FFE}" type="presParOf" srcId="{F2FA7E27-D0EA-452E-B7B9-3B1DAC2DD492}" destId="{893DF31E-85F4-409D-9CE6-D55F6CFAFE1B}" srcOrd="0" destOrd="0" presId="urn:microsoft.com/office/officeart/2005/8/layout/default"/>
    <dgm:cxn modelId="{BFFBAA2C-2DC6-4FCC-B44A-378C264EE4B7}" type="presParOf" srcId="{F2FA7E27-D0EA-452E-B7B9-3B1DAC2DD492}" destId="{EF919457-74B4-49DA-967A-FB1C4131D86B}" srcOrd="1" destOrd="0" presId="urn:microsoft.com/office/officeart/2005/8/layout/default"/>
    <dgm:cxn modelId="{16AB55A0-AFCC-4819-A637-8241FB22C0F2}" type="presParOf" srcId="{F2FA7E27-D0EA-452E-B7B9-3B1DAC2DD492}" destId="{41A0B3DC-6622-43AA-8EDC-B142C311187F}" srcOrd="2" destOrd="0" presId="urn:microsoft.com/office/officeart/2005/8/layout/default"/>
    <dgm:cxn modelId="{BE13D385-0B8E-4877-AFFA-00F98B09D992}" type="presParOf" srcId="{F2FA7E27-D0EA-452E-B7B9-3B1DAC2DD492}" destId="{08A7EA01-ABB4-4736-8C4F-F93EA4C4B547}" srcOrd="3" destOrd="0" presId="urn:microsoft.com/office/officeart/2005/8/layout/default"/>
    <dgm:cxn modelId="{615D791C-9F82-4D29-AAA9-C71BCF26AFE0}" type="presParOf" srcId="{F2FA7E27-D0EA-452E-B7B9-3B1DAC2DD492}" destId="{D0F1591B-0F2F-4B0F-8D1F-1CF83AF526C3}" srcOrd="4" destOrd="0" presId="urn:microsoft.com/office/officeart/2005/8/layout/default"/>
    <dgm:cxn modelId="{7DE601F8-DEB0-4624-85CD-C493557C4AB6}" type="presParOf" srcId="{F2FA7E27-D0EA-452E-B7B9-3B1DAC2DD492}" destId="{B58EC385-D8A6-4044-A941-CB5A438CB5F4}" srcOrd="5" destOrd="0" presId="urn:microsoft.com/office/officeart/2005/8/layout/default"/>
    <dgm:cxn modelId="{F0434C49-7413-4D56-811C-FFBEF1A33B8D}" type="presParOf" srcId="{F2FA7E27-D0EA-452E-B7B9-3B1DAC2DD492}" destId="{BDC59950-0AC0-4EC8-BE81-616DA356970C}" srcOrd="6" destOrd="0" presId="urn:microsoft.com/office/officeart/2005/8/layout/default"/>
    <dgm:cxn modelId="{0FA6C9DF-36A2-454C-B9AA-A6ED7FFFF9CD}" type="presParOf" srcId="{F2FA7E27-D0EA-452E-B7B9-3B1DAC2DD492}" destId="{F9DCF008-4197-4678-BD2D-C406A3D599B3}" srcOrd="7" destOrd="0" presId="urn:microsoft.com/office/officeart/2005/8/layout/default"/>
    <dgm:cxn modelId="{380037FC-9E18-4E76-9D03-7A718D957D09}" type="presParOf" srcId="{F2FA7E27-D0EA-452E-B7B9-3B1DAC2DD492}" destId="{E7606179-2E48-4F62-AD9C-5E33271B556D}" srcOrd="8" destOrd="0" presId="urn:microsoft.com/office/officeart/2005/8/layout/default"/>
    <dgm:cxn modelId="{8ADE61BF-8414-48E9-91D2-67FC492BF850}" type="presParOf" srcId="{F2FA7E27-D0EA-452E-B7B9-3B1DAC2DD492}" destId="{E46709AF-9AF4-40AE-84B7-83FEF6BDD95B}" srcOrd="9" destOrd="0" presId="urn:microsoft.com/office/officeart/2005/8/layout/default"/>
    <dgm:cxn modelId="{01B2270D-12A1-4CAC-A93F-BEA8D6B969DB}" type="presParOf" srcId="{F2FA7E27-D0EA-452E-B7B9-3B1DAC2DD492}" destId="{80069491-FC5B-4ECD-8601-C191DFC65A28}" srcOrd="10" destOrd="0" presId="urn:microsoft.com/office/officeart/2005/8/layout/default"/>
    <dgm:cxn modelId="{9F66475D-B5A8-458E-A108-420E93CAA0A7}" type="presParOf" srcId="{F2FA7E27-D0EA-452E-B7B9-3B1DAC2DD492}" destId="{9FBE5810-1FDA-4BED-8F37-4D7B21FAE4C2}" srcOrd="11" destOrd="0" presId="urn:microsoft.com/office/officeart/2005/8/layout/default"/>
    <dgm:cxn modelId="{67CB66FF-E55B-48D9-8D0A-D9E5DED70133}" type="presParOf" srcId="{F2FA7E27-D0EA-452E-B7B9-3B1DAC2DD492}" destId="{13F343B1-C724-4CC9-8509-C8BC2BF4E6D1}" srcOrd="12" destOrd="0" presId="urn:microsoft.com/office/officeart/2005/8/layout/default"/>
    <dgm:cxn modelId="{E3D62E4F-E931-4727-984D-E171622BA31F}" type="presParOf" srcId="{F2FA7E27-D0EA-452E-B7B9-3B1DAC2DD492}" destId="{5FDBCC85-26CE-4B5F-AFCC-313AAE99E03E}" srcOrd="13" destOrd="0" presId="urn:microsoft.com/office/officeart/2005/8/layout/default"/>
    <dgm:cxn modelId="{914D6BC6-93AB-404A-BF2E-D33396DF1379}" type="presParOf" srcId="{F2FA7E27-D0EA-452E-B7B9-3B1DAC2DD492}" destId="{DC6B6E2D-74A2-4A6C-8DBD-26A00FA74133}" srcOrd="14" destOrd="0" presId="urn:microsoft.com/office/officeart/2005/8/layout/default"/>
    <dgm:cxn modelId="{D4D1B496-693A-4AB4-AE19-70902FCE4B45}" type="presParOf" srcId="{F2FA7E27-D0EA-452E-B7B9-3B1DAC2DD492}" destId="{95A35DD7-4645-4E24-B31E-24487544D2F9}" srcOrd="15" destOrd="0" presId="urn:microsoft.com/office/officeart/2005/8/layout/default"/>
    <dgm:cxn modelId="{6094EDBD-259D-4675-A1CA-3B7DB3B55A97}" type="presParOf" srcId="{F2FA7E27-D0EA-452E-B7B9-3B1DAC2DD492}" destId="{EBB83EDC-88A5-45BC-9F2C-8B921D7B5400}" srcOrd="16" destOrd="0" presId="urn:microsoft.com/office/officeart/2005/8/layout/default"/>
    <dgm:cxn modelId="{8009DDA9-F5DD-4CDD-9D83-10FB4FDF7515}" type="presParOf" srcId="{F2FA7E27-D0EA-452E-B7B9-3B1DAC2DD492}" destId="{2EB2C893-0BD8-49E4-8380-AC3A82FCF580}" srcOrd="17" destOrd="0" presId="urn:microsoft.com/office/officeart/2005/8/layout/default"/>
    <dgm:cxn modelId="{A81777C9-01DB-4731-89F5-A78081DB51C8}" type="presParOf" srcId="{F2FA7E27-D0EA-452E-B7B9-3B1DAC2DD492}" destId="{C391DAB5-7A7C-4B8E-A670-80A0F0620DCB}" srcOrd="18" destOrd="0" presId="urn:microsoft.com/office/officeart/2005/8/layout/default"/>
    <dgm:cxn modelId="{A8CE45B9-4DEB-4EF5-A05C-C874C9013ED4}" type="presParOf" srcId="{F2FA7E27-D0EA-452E-B7B9-3B1DAC2DD492}" destId="{732D87D3-755E-4B04-989A-2F2C7DD7C67C}" srcOrd="19" destOrd="0" presId="urn:microsoft.com/office/officeart/2005/8/layout/default"/>
    <dgm:cxn modelId="{A66D8C0A-951B-4EFF-B4DB-C075FA54CE40}" type="presParOf" srcId="{F2FA7E27-D0EA-452E-B7B9-3B1DAC2DD492}" destId="{7833CA72-461E-472F-B7F4-88941B7ACBFF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9CBF71-4F1E-4357-B036-9C4B8E649535}" type="doc">
      <dgm:prSet loTypeId="urn:microsoft.com/office/officeart/2005/8/layout/radial6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4DC9414-B71D-4563-B36D-C976F3950D41}">
      <dgm:prSet phldrT="[Text]" custT="1"/>
      <dgm:spPr/>
      <dgm:t>
        <a:bodyPr/>
        <a:lstStyle/>
        <a:p>
          <a:r>
            <a:rPr lang="en-GB" sz="1400"/>
            <a:t>Pharmacy has sent patient back to CMG</a:t>
          </a:r>
        </a:p>
      </dgm:t>
    </dgm:pt>
    <dgm:pt modelId="{E0B057FE-5532-4B28-8655-9DE6263CDCF2}" type="parTrans" cxnId="{9F196621-E8A3-4F65-AF1F-698250E1158C}">
      <dgm:prSet/>
      <dgm:spPr/>
      <dgm:t>
        <a:bodyPr/>
        <a:lstStyle/>
        <a:p>
          <a:endParaRPr lang="en-GB" sz="1200"/>
        </a:p>
      </dgm:t>
    </dgm:pt>
    <dgm:pt modelId="{F29F2546-4B3C-4980-B6E5-462C6D6B1D14}" type="sibTrans" cxnId="{9F196621-E8A3-4F65-AF1F-698250E1158C}">
      <dgm:prSet/>
      <dgm:spPr/>
      <dgm:t>
        <a:bodyPr/>
        <a:lstStyle/>
        <a:p>
          <a:endParaRPr lang="en-GB" sz="1200"/>
        </a:p>
      </dgm:t>
    </dgm:pt>
    <dgm:pt modelId="{740E8D9F-AAC3-4246-9584-EFC9AE58BBB4}">
      <dgm:prSet phldrT="[Text]" custT="1"/>
      <dgm:spPr/>
      <dgm:t>
        <a:bodyPr/>
        <a:lstStyle/>
        <a:p>
          <a:r>
            <a:rPr lang="en-GB" sz="1200"/>
            <a:t>Clear process when pharmacy unable to manage</a:t>
          </a:r>
        </a:p>
      </dgm:t>
    </dgm:pt>
    <dgm:pt modelId="{70A52EF8-7983-49B6-9E20-B2C9B14E53C1}" type="parTrans" cxnId="{A758EE4E-E377-4DFE-951C-C3504572B260}">
      <dgm:prSet/>
      <dgm:spPr/>
      <dgm:t>
        <a:bodyPr/>
        <a:lstStyle/>
        <a:p>
          <a:endParaRPr lang="en-GB" sz="1200"/>
        </a:p>
      </dgm:t>
    </dgm:pt>
    <dgm:pt modelId="{717EA507-A511-44D5-A414-2AD9665DFBB5}" type="sibTrans" cxnId="{A758EE4E-E377-4DFE-951C-C3504572B260}">
      <dgm:prSet/>
      <dgm:spPr/>
      <dgm:t>
        <a:bodyPr/>
        <a:lstStyle/>
        <a:p>
          <a:endParaRPr lang="en-GB" sz="1200"/>
        </a:p>
      </dgm:t>
    </dgm:pt>
    <dgm:pt modelId="{EBF4E16E-D450-4CF8-A405-723DA920085D}">
      <dgm:prSet phldrT="[Text]" custT="1"/>
      <dgm:spPr/>
      <dgm:t>
        <a:bodyPr/>
        <a:lstStyle/>
        <a:p>
          <a:r>
            <a:rPr lang="en-GB" sz="1200"/>
            <a:t>Sending them to the front desk at CMG does not work</a:t>
          </a:r>
        </a:p>
      </dgm:t>
    </dgm:pt>
    <dgm:pt modelId="{1F328DE1-1780-42F4-9B4F-A095E5AC6EFE}" type="parTrans" cxnId="{6B37B485-296E-47E7-AFE0-5C488395C57F}">
      <dgm:prSet/>
      <dgm:spPr/>
      <dgm:t>
        <a:bodyPr/>
        <a:lstStyle/>
        <a:p>
          <a:endParaRPr lang="en-GB" sz="1200"/>
        </a:p>
      </dgm:t>
    </dgm:pt>
    <dgm:pt modelId="{5D00742B-14B7-4BD7-9DC5-A5C907AD6CF3}" type="sibTrans" cxnId="{6B37B485-296E-47E7-AFE0-5C488395C57F}">
      <dgm:prSet/>
      <dgm:spPr/>
      <dgm:t>
        <a:bodyPr/>
        <a:lstStyle/>
        <a:p>
          <a:endParaRPr lang="en-GB" sz="1200"/>
        </a:p>
      </dgm:t>
    </dgm:pt>
    <dgm:pt modelId="{60E80430-459D-4DB0-BE67-7509BFE2CEEE}">
      <dgm:prSet phldrT="[Text]" custT="1"/>
      <dgm:spPr/>
      <dgm:t>
        <a:bodyPr/>
        <a:lstStyle/>
        <a:p>
          <a:r>
            <a:rPr lang="en-GB" sz="1200"/>
            <a:t>Patient advised a clinician will call them back</a:t>
          </a:r>
        </a:p>
      </dgm:t>
    </dgm:pt>
    <dgm:pt modelId="{B2B95997-333B-42E2-9C7D-A6ED7A0A44AF}" type="parTrans" cxnId="{CCA8428F-6BAE-4153-8C9E-1C4118332766}">
      <dgm:prSet/>
      <dgm:spPr/>
      <dgm:t>
        <a:bodyPr/>
        <a:lstStyle/>
        <a:p>
          <a:endParaRPr lang="en-GB" sz="1200"/>
        </a:p>
      </dgm:t>
    </dgm:pt>
    <dgm:pt modelId="{5F711F3B-16C1-4C2D-A2FB-180B76EC8741}" type="sibTrans" cxnId="{CCA8428F-6BAE-4153-8C9E-1C4118332766}">
      <dgm:prSet/>
      <dgm:spPr/>
      <dgm:t>
        <a:bodyPr/>
        <a:lstStyle/>
        <a:p>
          <a:endParaRPr lang="en-GB" sz="1200"/>
        </a:p>
      </dgm:t>
    </dgm:pt>
    <dgm:pt modelId="{01AA936F-11D7-4A2D-84A1-A6DFC650A94C}">
      <dgm:prSet custT="1"/>
      <dgm:spPr/>
      <dgm:t>
        <a:bodyPr/>
        <a:lstStyle/>
        <a:p>
          <a:r>
            <a:rPr lang="en-GB" sz="1200"/>
            <a:t>Pharmacy to email details of why they can’t manage</a:t>
          </a:r>
        </a:p>
      </dgm:t>
    </dgm:pt>
    <dgm:pt modelId="{23D41386-27CA-497F-8F40-FB0B81AA420E}" type="parTrans" cxnId="{EBAB2368-30F6-45EE-A3B0-032276437F2F}">
      <dgm:prSet/>
      <dgm:spPr/>
      <dgm:t>
        <a:bodyPr/>
        <a:lstStyle/>
        <a:p>
          <a:endParaRPr lang="en-GB" sz="1200"/>
        </a:p>
      </dgm:t>
    </dgm:pt>
    <dgm:pt modelId="{4A06B7A9-8D9A-48DF-A463-E79177D1EA06}" type="sibTrans" cxnId="{EBAB2368-30F6-45EE-A3B0-032276437F2F}">
      <dgm:prSet/>
      <dgm:spPr/>
      <dgm:t>
        <a:bodyPr/>
        <a:lstStyle/>
        <a:p>
          <a:endParaRPr lang="en-GB" sz="1200"/>
        </a:p>
      </dgm:t>
    </dgm:pt>
    <dgm:pt modelId="{01090064-B355-4FF8-A78D-FE293ADDA0C3}">
      <dgm:prSet custT="1"/>
      <dgm:spPr/>
      <dgm:t>
        <a:bodyPr/>
        <a:lstStyle/>
        <a:p>
          <a:r>
            <a:rPr lang="en-GB" sz="1200"/>
            <a:t>Passed to Duty Dr to assess</a:t>
          </a:r>
        </a:p>
      </dgm:t>
    </dgm:pt>
    <dgm:pt modelId="{DF41583F-575F-42F1-AA0E-58048A368006}" type="parTrans" cxnId="{2813E991-F1C8-4592-9865-6FC5EDDF73F2}">
      <dgm:prSet/>
      <dgm:spPr/>
      <dgm:t>
        <a:bodyPr/>
        <a:lstStyle/>
        <a:p>
          <a:endParaRPr lang="en-GB" sz="1200"/>
        </a:p>
      </dgm:t>
    </dgm:pt>
    <dgm:pt modelId="{5C7592F5-8CC7-4438-AB2F-25E03F662F9C}" type="sibTrans" cxnId="{2813E991-F1C8-4592-9865-6FC5EDDF73F2}">
      <dgm:prSet/>
      <dgm:spPr/>
      <dgm:t>
        <a:bodyPr/>
        <a:lstStyle/>
        <a:p>
          <a:endParaRPr lang="en-GB" sz="1200"/>
        </a:p>
      </dgm:t>
    </dgm:pt>
    <dgm:pt modelId="{67956778-AA51-4B7F-A30B-765554F533A7}">
      <dgm:prSet custT="1"/>
      <dgm:spPr/>
      <dgm:t>
        <a:bodyPr/>
        <a:lstStyle/>
        <a:p>
          <a:r>
            <a:rPr lang="en-GB" sz="1200"/>
            <a:t>Duty Dr will clinically review</a:t>
          </a:r>
        </a:p>
      </dgm:t>
    </dgm:pt>
    <dgm:pt modelId="{CD512BC3-C265-466F-B03C-7C73FA26E4DF}" type="parTrans" cxnId="{4C3C004D-A8D2-46BE-9EF7-292006C5AD54}">
      <dgm:prSet/>
      <dgm:spPr/>
      <dgm:t>
        <a:bodyPr/>
        <a:lstStyle/>
        <a:p>
          <a:endParaRPr lang="en-GB" sz="1200"/>
        </a:p>
      </dgm:t>
    </dgm:pt>
    <dgm:pt modelId="{35A2FE88-0E2C-4C09-ADB8-14FC7FDA810B}" type="sibTrans" cxnId="{4C3C004D-A8D2-46BE-9EF7-292006C5AD54}">
      <dgm:prSet/>
      <dgm:spPr/>
      <dgm:t>
        <a:bodyPr/>
        <a:lstStyle/>
        <a:p>
          <a:endParaRPr lang="en-GB" sz="1200"/>
        </a:p>
      </dgm:t>
    </dgm:pt>
    <dgm:pt modelId="{B209C4D1-B3AD-40F9-8D1E-935404B5FA7F}">
      <dgm:prSet custT="1"/>
      <dgm:spPr/>
      <dgm:t>
        <a:bodyPr/>
        <a:lstStyle/>
        <a:p>
          <a:r>
            <a:rPr lang="en-GB" sz="1200"/>
            <a:t>Patient referred by CMG through Pharmacy First</a:t>
          </a:r>
        </a:p>
      </dgm:t>
    </dgm:pt>
    <dgm:pt modelId="{25B98BD3-6C01-4BBD-A726-3DA2D872011B}" type="parTrans" cxnId="{73451026-51A8-4145-B209-CC1F48AD26E5}">
      <dgm:prSet/>
      <dgm:spPr/>
      <dgm:t>
        <a:bodyPr/>
        <a:lstStyle/>
        <a:p>
          <a:endParaRPr lang="en-GB" sz="1200"/>
        </a:p>
      </dgm:t>
    </dgm:pt>
    <dgm:pt modelId="{64BE18FF-891E-4053-8AD8-078520789FFF}" type="sibTrans" cxnId="{73451026-51A8-4145-B209-CC1F48AD26E5}">
      <dgm:prSet/>
      <dgm:spPr/>
      <dgm:t>
        <a:bodyPr/>
        <a:lstStyle/>
        <a:p>
          <a:endParaRPr lang="en-GB" sz="1200"/>
        </a:p>
      </dgm:t>
    </dgm:pt>
    <dgm:pt modelId="{D7BDEC05-E9DF-454D-8379-194AF7905C56}">
      <dgm:prSet custT="1"/>
      <dgm:spPr/>
      <dgm:t>
        <a:bodyPr/>
        <a:lstStyle/>
        <a:p>
          <a:r>
            <a:rPr lang="en-GB" sz="1200"/>
            <a:t>Patient does not need to fill out Rapid Health form</a:t>
          </a:r>
        </a:p>
      </dgm:t>
    </dgm:pt>
    <dgm:pt modelId="{EE8E57C0-2A7D-48F9-B300-092843FD8A47}" type="parTrans" cxnId="{B3B98196-A49C-4216-A0C7-0ACC7A8B848D}">
      <dgm:prSet/>
      <dgm:spPr/>
      <dgm:t>
        <a:bodyPr/>
        <a:lstStyle/>
        <a:p>
          <a:endParaRPr lang="en-GB" sz="1200"/>
        </a:p>
      </dgm:t>
    </dgm:pt>
    <dgm:pt modelId="{27B269F7-4F07-4E17-9788-B06F44FF6A5D}" type="sibTrans" cxnId="{B3B98196-A49C-4216-A0C7-0ACC7A8B848D}">
      <dgm:prSet/>
      <dgm:spPr/>
      <dgm:t>
        <a:bodyPr/>
        <a:lstStyle/>
        <a:p>
          <a:endParaRPr lang="en-GB" sz="1200"/>
        </a:p>
      </dgm:t>
    </dgm:pt>
    <dgm:pt modelId="{E37B3AB4-1EA9-4481-AFC2-949DB482B6FE}" type="pres">
      <dgm:prSet presAssocID="{E89CBF71-4F1E-4357-B036-9C4B8E64953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852F79A-D46F-4C11-9CB4-A644C7FAB9CA}" type="pres">
      <dgm:prSet presAssocID="{94DC9414-B71D-4563-B36D-C976F3950D41}" presName="centerShape" presStyleLbl="node0" presStyleIdx="0" presStyleCnt="1"/>
      <dgm:spPr/>
    </dgm:pt>
    <dgm:pt modelId="{F27E69C2-27E4-4EE4-8B57-6A20DB6B81FB}" type="pres">
      <dgm:prSet presAssocID="{B209C4D1-B3AD-40F9-8D1E-935404B5FA7F}" presName="node" presStyleLbl="node1" presStyleIdx="0" presStyleCnt="8">
        <dgm:presLayoutVars>
          <dgm:bulletEnabled val="1"/>
        </dgm:presLayoutVars>
      </dgm:prSet>
      <dgm:spPr/>
    </dgm:pt>
    <dgm:pt modelId="{19199108-42C4-4D80-AD52-67BA40B63C10}" type="pres">
      <dgm:prSet presAssocID="{B209C4D1-B3AD-40F9-8D1E-935404B5FA7F}" presName="dummy" presStyleCnt="0"/>
      <dgm:spPr/>
    </dgm:pt>
    <dgm:pt modelId="{EA64E48D-88DF-4B8B-BC37-4D71A8C761E7}" type="pres">
      <dgm:prSet presAssocID="{64BE18FF-891E-4053-8AD8-078520789FFF}" presName="sibTrans" presStyleLbl="sibTrans2D1" presStyleIdx="0" presStyleCnt="8"/>
      <dgm:spPr/>
    </dgm:pt>
    <dgm:pt modelId="{2F34DE3B-142F-462A-AA09-3C31C605DC5A}" type="pres">
      <dgm:prSet presAssocID="{740E8D9F-AAC3-4246-9584-EFC9AE58BBB4}" presName="node" presStyleLbl="node1" presStyleIdx="1" presStyleCnt="8">
        <dgm:presLayoutVars>
          <dgm:bulletEnabled val="1"/>
        </dgm:presLayoutVars>
      </dgm:prSet>
      <dgm:spPr/>
    </dgm:pt>
    <dgm:pt modelId="{0483CFE5-3741-487F-BF49-A2DFDF908272}" type="pres">
      <dgm:prSet presAssocID="{740E8D9F-AAC3-4246-9584-EFC9AE58BBB4}" presName="dummy" presStyleCnt="0"/>
      <dgm:spPr/>
    </dgm:pt>
    <dgm:pt modelId="{F129969D-C8E9-4406-A792-9731F8A31903}" type="pres">
      <dgm:prSet presAssocID="{717EA507-A511-44D5-A414-2AD9665DFBB5}" presName="sibTrans" presStyleLbl="sibTrans2D1" presStyleIdx="1" presStyleCnt="8"/>
      <dgm:spPr/>
    </dgm:pt>
    <dgm:pt modelId="{CD8F55BE-C31F-453A-84B6-C8D367A76276}" type="pres">
      <dgm:prSet presAssocID="{EBF4E16E-D450-4CF8-A405-723DA920085D}" presName="node" presStyleLbl="node1" presStyleIdx="2" presStyleCnt="8">
        <dgm:presLayoutVars>
          <dgm:bulletEnabled val="1"/>
        </dgm:presLayoutVars>
      </dgm:prSet>
      <dgm:spPr/>
    </dgm:pt>
    <dgm:pt modelId="{81B5873F-238B-4D8A-B27D-AF4B523D9F13}" type="pres">
      <dgm:prSet presAssocID="{EBF4E16E-D450-4CF8-A405-723DA920085D}" presName="dummy" presStyleCnt="0"/>
      <dgm:spPr/>
    </dgm:pt>
    <dgm:pt modelId="{93B254FA-4216-4E3B-BB3A-A2E21FB6781E}" type="pres">
      <dgm:prSet presAssocID="{5D00742B-14B7-4BD7-9DC5-A5C907AD6CF3}" presName="sibTrans" presStyleLbl="sibTrans2D1" presStyleIdx="2" presStyleCnt="8"/>
      <dgm:spPr/>
    </dgm:pt>
    <dgm:pt modelId="{2CFC6CF1-DAD4-47FD-887F-15CB7E5A52F8}" type="pres">
      <dgm:prSet presAssocID="{60E80430-459D-4DB0-BE67-7509BFE2CEEE}" presName="node" presStyleLbl="node1" presStyleIdx="3" presStyleCnt="8">
        <dgm:presLayoutVars>
          <dgm:bulletEnabled val="1"/>
        </dgm:presLayoutVars>
      </dgm:prSet>
      <dgm:spPr/>
    </dgm:pt>
    <dgm:pt modelId="{01D2777E-9EB9-46C4-A606-14020FB6E12B}" type="pres">
      <dgm:prSet presAssocID="{60E80430-459D-4DB0-BE67-7509BFE2CEEE}" presName="dummy" presStyleCnt="0"/>
      <dgm:spPr/>
    </dgm:pt>
    <dgm:pt modelId="{635B2CC1-39E5-489B-B3DD-72C9054FDB71}" type="pres">
      <dgm:prSet presAssocID="{5F711F3B-16C1-4C2D-A2FB-180B76EC8741}" presName="sibTrans" presStyleLbl="sibTrans2D1" presStyleIdx="3" presStyleCnt="8"/>
      <dgm:spPr/>
    </dgm:pt>
    <dgm:pt modelId="{AF8BAFAE-0560-4AA9-A273-91007887144C}" type="pres">
      <dgm:prSet presAssocID="{D7BDEC05-E9DF-454D-8379-194AF7905C56}" presName="node" presStyleLbl="node1" presStyleIdx="4" presStyleCnt="8">
        <dgm:presLayoutVars>
          <dgm:bulletEnabled val="1"/>
        </dgm:presLayoutVars>
      </dgm:prSet>
      <dgm:spPr/>
    </dgm:pt>
    <dgm:pt modelId="{0435D765-2C06-4B95-96C2-1E50DCE47E6B}" type="pres">
      <dgm:prSet presAssocID="{D7BDEC05-E9DF-454D-8379-194AF7905C56}" presName="dummy" presStyleCnt="0"/>
      <dgm:spPr/>
    </dgm:pt>
    <dgm:pt modelId="{D5464CFF-F9F2-488C-AFF0-3C3B231BC569}" type="pres">
      <dgm:prSet presAssocID="{27B269F7-4F07-4E17-9788-B06F44FF6A5D}" presName="sibTrans" presStyleLbl="sibTrans2D1" presStyleIdx="4" presStyleCnt="8"/>
      <dgm:spPr/>
    </dgm:pt>
    <dgm:pt modelId="{63BFAEE8-1758-4019-8DEA-8E1C0BFDEB83}" type="pres">
      <dgm:prSet presAssocID="{01AA936F-11D7-4A2D-84A1-A6DFC650A94C}" presName="node" presStyleLbl="node1" presStyleIdx="5" presStyleCnt="8">
        <dgm:presLayoutVars>
          <dgm:bulletEnabled val="1"/>
        </dgm:presLayoutVars>
      </dgm:prSet>
      <dgm:spPr/>
    </dgm:pt>
    <dgm:pt modelId="{A9504DE6-E3B6-4108-892A-3AFA6AA34EEA}" type="pres">
      <dgm:prSet presAssocID="{01AA936F-11D7-4A2D-84A1-A6DFC650A94C}" presName="dummy" presStyleCnt="0"/>
      <dgm:spPr/>
    </dgm:pt>
    <dgm:pt modelId="{B035C243-27C9-4869-9ED6-4B599C6B3DD4}" type="pres">
      <dgm:prSet presAssocID="{4A06B7A9-8D9A-48DF-A463-E79177D1EA06}" presName="sibTrans" presStyleLbl="sibTrans2D1" presStyleIdx="5" presStyleCnt="8"/>
      <dgm:spPr/>
    </dgm:pt>
    <dgm:pt modelId="{5CA7712A-040F-4A18-A118-C69279CC2099}" type="pres">
      <dgm:prSet presAssocID="{01090064-B355-4FF8-A78D-FE293ADDA0C3}" presName="node" presStyleLbl="node1" presStyleIdx="6" presStyleCnt="8">
        <dgm:presLayoutVars>
          <dgm:bulletEnabled val="1"/>
        </dgm:presLayoutVars>
      </dgm:prSet>
      <dgm:spPr/>
    </dgm:pt>
    <dgm:pt modelId="{41D8ABFE-83D1-4EF2-A168-57E17E963605}" type="pres">
      <dgm:prSet presAssocID="{01090064-B355-4FF8-A78D-FE293ADDA0C3}" presName="dummy" presStyleCnt="0"/>
      <dgm:spPr/>
    </dgm:pt>
    <dgm:pt modelId="{7DD9C631-4AB1-4657-8311-23EF038BEE1B}" type="pres">
      <dgm:prSet presAssocID="{5C7592F5-8CC7-4438-AB2F-25E03F662F9C}" presName="sibTrans" presStyleLbl="sibTrans2D1" presStyleIdx="6" presStyleCnt="8"/>
      <dgm:spPr/>
    </dgm:pt>
    <dgm:pt modelId="{D1CD8949-0ADE-4205-BC92-3C8BE0094200}" type="pres">
      <dgm:prSet presAssocID="{67956778-AA51-4B7F-A30B-765554F533A7}" presName="node" presStyleLbl="node1" presStyleIdx="7" presStyleCnt="8">
        <dgm:presLayoutVars>
          <dgm:bulletEnabled val="1"/>
        </dgm:presLayoutVars>
      </dgm:prSet>
      <dgm:spPr/>
    </dgm:pt>
    <dgm:pt modelId="{67D6EAA0-B311-4097-A750-8618101C0C9D}" type="pres">
      <dgm:prSet presAssocID="{67956778-AA51-4B7F-A30B-765554F533A7}" presName="dummy" presStyleCnt="0"/>
      <dgm:spPr/>
    </dgm:pt>
    <dgm:pt modelId="{D2CB6805-C61A-4DD8-9E43-105A0B20CEF8}" type="pres">
      <dgm:prSet presAssocID="{35A2FE88-0E2C-4C09-ADB8-14FC7FDA810B}" presName="sibTrans" presStyleLbl="sibTrans2D1" presStyleIdx="7" presStyleCnt="8"/>
      <dgm:spPr/>
    </dgm:pt>
  </dgm:ptLst>
  <dgm:cxnLst>
    <dgm:cxn modelId="{BABE5F04-0DB7-4B0E-8B9B-66027E52A012}" type="presOf" srcId="{EBF4E16E-D450-4CF8-A405-723DA920085D}" destId="{CD8F55BE-C31F-453A-84B6-C8D367A76276}" srcOrd="0" destOrd="0" presId="urn:microsoft.com/office/officeart/2005/8/layout/radial6"/>
    <dgm:cxn modelId="{47F62D12-245B-422E-94CA-4A9D58238ECA}" type="presOf" srcId="{5F711F3B-16C1-4C2D-A2FB-180B76EC8741}" destId="{635B2CC1-39E5-489B-B3DD-72C9054FDB71}" srcOrd="0" destOrd="0" presId="urn:microsoft.com/office/officeart/2005/8/layout/radial6"/>
    <dgm:cxn modelId="{F062931A-F093-49F6-99FA-1687C6E39553}" type="presOf" srcId="{01090064-B355-4FF8-A78D-FE293ADDA0C3}" destId="{5CA7712A-040F-4A18-A118-C69279CC2099}" srcOrd="0" destOrd="0" presId="urn:microsoft.com/office/officeart/2005/8/layout/radial6"/>
    <dgm:cxn modelId="{10027A1F-3E08-4431-8CF4-829805BC799B}" type="presOf" srcId="{94DC9414-B71D-4563-B36D-C976F3950D41}" destId="{3852F79A-D46F-4C11-9CB4-A644C7FAB9CA}" srcOrd="0" destOrd="0" presId="urn:microsoft.com/office/officeart/2005/8/layout/radial6"/>
    <dgm:cxn modelId="{9F196621-E8A3-4F65-AF1F-698250E1158C}" srcId="{E89CBF71-4F1E-4357-B036-9C4B8E649535}" destId="{94DC9414-B71D-4563-B36D-C976F3950D41}" srcOrd="0" destOrd="0" parTransId="{E0B057FE-5532-4B28-8655-9DE6263CDCF2}" sibTransId="{F29F2546-4B3C-4980-B6E5-462C6D6B1D14}"/>
    <dgm:cxn modelId="{73451026-51A8-4145-B209-CC1F48AD26E5}" srcId="{94DC9414-B71D-4563-B36D-C976F3950D41}" destId="{B209C4D1-B3AD-40F9-8D1E-935404B5FA7F}" srcOrd="0" destOrd="0" parTransId="{25B98BD3-6C01-4BBD-A726-3DA2D872011B}" sibTransId="{64BE18FF-891E-4053-8AD8-078520789FFF}"/>
    <dgm:cxn modelId="{0E6EDD35-7DAB-462D-96D2-65FED3DCD08A}" type="presOf" srcId="{B209C4D1-B3AD-40F9-8D1E-935404B5FA7F}" destId="{F27E69C2-27E4-4EE4-8B57-6A20DB6B81FB}" srcOrd="0" destOrd="0" presId="urn:microsoft.com/office/officeart/2005/8/layout/radial6"/>
    <dgm:cxn modelId="{26021A60-F7A5-4459-9279-1E40449A864D}" type="presOf" srcId="{740E8D9F-AAC3-4246-9584-EFC9AE58BBB4}" destId="{2F34DE3B-142F-462A-AA09-3C31C605DC5A}" srcOrd="0" destOrd="0" presId="urn:microsoft.com/office/officeart/2005/8/layout/radial6"/>
    <dgm:cxn modelId="{EBAB2368-30F6-45EE-A3B0-032276437F2F}" srcId="{94DC9414-B71D-4563-B36D-C976F3950D41}" destId="{01AA936F-11D7-4A2D-84A1-A6DFC650A94C}" srcOrd="5" destOrd="0" parTransId="{23D41386-27CA-497F-8F40-FB0B81AA420E}" sibTransId="{4A06B7A9-8D9A-48DF-A463-E79177D1EA06}"/>
    <dgm:cxn modelId="{B9A9DA6A-7B6C-47E9-BE25-DF58F4D9C68C}" type="presOf" srcId="{5C7592F5-8CC7-4438-AB2F-25E03F662F9C}" destId="{7DD9C631-4AB1-4657-8311-23EF038BEE1B}" srcOrd="0" destOrd="0" presId="urn:microsoft.com/office/officeart/2005/8/layout/radial6"/>
    <dgm:cxn modelId="{4C3C004D-A8D2-46BE-9EF7-292006C5AD54}" srcId="{94DC9414-B71D-4563-B36D-C976F3950D41}" destId="{67956778-AA51-4B7F-A30B-765554F533A7}" srcOrd="7" destOrd="0" parTransId="{CD512BC3-C265-466F-B03C-7C73FA26E4DF}" sibTransId="{35A2FE88-0E2C-4C09-ADB8-14FC7FDA810B}"/>
    <dgm:cxn modelId="{A758EE4E-E377-4DFE-951C-C3504572B260}" srcId="{94DC9414-B71D-4563-B36D-C976F3950D41}" destId="{740E8D9F-AAC3-4246-9584-EFC9AE58BBB4}" srcOrd="1" destOrd="0" parTransId="{70A52EF8-7983-49B6-9E20-B2C9B14E53C1}" sibTransId="{717EA507-A511-44D5-A414-2AD9665DFBB5}"/>
    <dgm:cxn modelId="{9E193553-3408-4B63-BEE5-CB626612EEAE}" type="presOf" srcId="{60E80430-459D-4DB0-BE67-7509BFE2CEEE}" destId="{2CFC6CF1-DAD4-47FD-887F-15CB7E5A52F8}" srcOrd="0" destOrd="0" presId="urn:microsoft.com/office/officeart/2005/8/layout/radial6"/>
    <dgm:cxn modelId="{6B37B485-296E-47E7-AFE0-5C488395C57F}" srcId="{94DC9414-B71D-4563-B36D-C976F3950D41}" destId="{EBF4E16E-D450-4CF8-A405-723DA920085D}" srcOrd="2" destOrd="0" parTransId="{1F328DE1-1780-42F4-9B4F-A095E5AC6EFE}" sibTransId="{5D00742B-14B7-4BD7-9DC5-A5C907AD6CF3}"/>
    <dgm:cxn modelId="{CBEE2886-E4F7-4A29-8FAE-C81AF398E232}" type="presOf" srcId="{27B269F7-4F07-4E17-9788-B06F44FF6A5D}" destId="{D5464CFF-F9F2-488C-AFF0-3C3B231BC569}" srcOrd="0" destOrd="0" presId="urn:microsoft.com/office/officeart/2005/8/layout/radial6"/>
    <dgm:cxn modelId="{A77EEC8D-9760-4A9C-B7D8-1EAC31932FD4}" type="presOf" srcId="{4A06B7A9-8D9A-48DF-A463-E79177D1EA06}" destId="{B035C243-27C9-4869-9ED6-4B599C6B3DD4}" srcOrd="0" destOrd="0" presId="urn:microsoft.com/office/officeart/2005/8/layout/radial6"/>
    <dgm:cxn modelId="{CCA8428F-6BAE-4153-8C9E-1C4118332766}" srcId="{94DC9414-B71D-4563-B36D-C976F3950D41}" destId="{60E80430-459D-4DB0-BE67-7509BFE2CEEE}" srcOrd="3" destOrd="0" parTransId="{B2B95997-333B-42E2-9C7D-A6ED7A0A44AF}" sibTransId="{5F711F3B-16C1-4C2D-A2FB-180B76EC8741}"/>
    <dgm:cxn modelId="{2813E991-F1C8-4592-9865-6FC5EDDF73F2}" srcId="{94DC9414-B71D-4563-B36D-C976F3950D41}" destId="{01090064-B355-4FF8-A78D-FE293ADDA0C3}" srcOrd="6" destOrd="0" parTransId="{DF41583F-575F-42F1-AA0E-58048A368006}" sibTransId="{5C7592F5-8CC7-4438-AB2F-25E03F662F9C}"/>
    <dgm:cxn modelId="{B3B98196-A49C-4216-A0C7-0ACC7A8B848D}" srcId="{94DC9414-B71D-4563-B36D-C976F3950D41}" destId="{D7BDEC05-E9DF-454D-8379-194AF7905C56}" srcOrd="4" destOrd="0" parTransId="{EE8E57C0-2A7D-48F9-B300-092843FD8A47}" sibTransId="{27B269F7-4F07-4E17-9788-B06F44FF6A5D}"/>
    <dgm:cxn modelId="{CCCEDA96-A21D-4EB3-8487-C1ED8357374D}" type="presOf" srcId="{64BE18FF-891E-4053-8AD8-078520789FFF}" destId="{EA64E48D-88DF-4B8B-BC37-4D71A8C761E7}" srcOrd="0" destOrd="0" presId="urn:microsoft.com/office/officeart/2005/8/layout/radial6"/>
    <dgm:cxn modelId="{D8FCD29E-6DB9-4B7B-A1D6-149550118C8C}" type="presOf" srcId="{35A2FE88-0E2C-4C09-ADB8-14FC7FDA810B}" destId="{D2CB6805-C61A-4DD8-9E43-105A0B20CEF8}" srcOrd="0" destOrd="0" presId="urn:microsoft.com/office/officeart/2005/8/layout/radial6"/>
    <dgm:cxn modelId="{AA8278B0-217C-4818-BBC4-9E7724AA8204}" type="presOf" srcId="{D7BDEC05-E9DF-454D-8379-194AF7905C56}" destId="{AF8BAFAE-0560-4AA9-A273-91007887144C}" srcOrd="0" destOrd="0" presId="urn:microsoft.com/office/officeart/2005/8/layout/radial6"/>
    <dgm:cxn modelId="{8D3F2FB9-E6A0-4B5E-9CE9-3B47565907DE}" type="presOf" srcId="{5D00742B-14B7-4BD7-9DC5-A5C907AD6CF3}" destId="{93B254FA-4216-4E3B-BB3A-A2E21FB6781E}" srcOrd="0" destOrd="0" presId="urn:microsoft.com/office/officeart/2005/8/layout/radial6"/>
    <dgm:cxn modelId="{926552CC-F987-43EF-82CB-7338A8358145}" type="presOf" srcId="{717EA507-A511-44D5-A414-2AD9665DFBB5}" destId="{F129969D-C8E9-4406-A792-9731F8A31903}" srcOrd="0" destOrd="0" presId="urn:microsoft.com/office/officeart/2005/8/layout/radial6"/>
    <dgm:cxn modelId="{847964D0-6923-4A27-B4BD-FA31401E00EB}" type="presOf" srcId="{E89CBF71-4F1E-4357-B036-9C4B8E649535}" destId="{E37B3AB4-1EA9-4481-AFC2-949DB482B6FE}" srcOrd="0" destOrd="0" presId="urn:microsoft.com/office/officeart/2005/8/layout/radial6"/>
    <dgm:cxn modelId="{8EA7B3D5-254D-4FB6-8538-176B53D80CF1}" type="presOf" srcId="{01AA936F-11D7-4A2D-84A1-A6DFC650A94C}" destId="{63BFAEE8-1758-4019-8DEA-8E1C0BFDEB83}" srcOrd="0" destOrd="0" presId="urn:microsoft.com/office/officeart/2005/8/layout/radial6"/>
    <dgm:cxn modelId="{CD4C7BE0-5CD2-439C-AAE7-1EC898E28431}" type="presOf" srcId="{67956778-AA51-4B7F-A30B-765554F533A7}" destId="{D1CD8949-0ADE-4205-BC92-3C8BE0094200}" srcOrd="0" destOrd="0" presId="urn:microsoft.com/office/officeart/2005/8/layout/radial6"/>
    <dgm:cxn modelId="{DB314D8F-BC3A-4196-947A-9FD9E5C04C5E}" type="presParOf" srcId="{E37B3AB4-1EA9-4481-AFC2-949DB482B6FE}" destId="{3852F79A-D46F-4C11-9CB4-A644C7FAB9CA}" srcOrd="0" destOrd="0" presId="urn:microsoft.com/office/officeart/2005/8/layout/radial6"/>
    <dgm:cxn modelId="{98726E5E-0986-4582-ACFF-5F75B6483D82}" type="presParOf" srcId="{E37B3AB4-1EA9-4481-AFC2-949DB482B6FE}" destId="{F27E69C2-27E4-4EE4-8B57-6A20DB6B81FB}" srcOrd="1" destOrd="0" presId="urn:microsoft.com/office/officeart/2005/8/layout/radial6"/>
    <dgm:cxn modelId="{8B609FF2-1854-4FDF-9325-288AD3037A8D}" type="presParOf" srcId="{E37B3AB4-1EA9-4481-AFC2-949DB482B6FE}" destId="{19199108-42C4-4D80-AD52-67BA40B63C10}" srcOrd="2" destOrd="0" presId="urn:microsoft.com/office/officeart/2005/8/layout/radial6"/>
    <dgm:cxn modelId="{55CF5764-8903-458F-9DD7-34B29BC0246F}" type="presParOf" srcId="{E37B3AB4-1EA9-4481-AFC2-949DB482B6FE}" destId="{EA64E48D-88DF-4B8B-BC37-4D71A8C761E7}" srcOrd="3" destOrd="0" presId="urn:microsoft.com/office/officeart/2005/8/layout/radial6"/>
    <dgm:cxn modelId="{DD63142B-E55E-43BE-89D5-684869C30B08}" type="presParOf" srcId="{E37B3AB4-1EA9-4481-AFC2-949DB482B6FE}" destId="{2F34DE3B-142F-462A-AA09-3C31C605DC5A}" srcOrd="4" destOrd="0" presId="urn:microsoft.com/office/officeart/2005/8/layout/radial6"/>
    <dgm:cxn modelId="{4DAD56E3-56A7-4C65-AF48-C584D1D19578}" type="presParOf" srcId="{E37B3AB4-1EA9-4481-AFC2-949DB482B6FE}" destId="{0483CFE5-3741-487F-BF49-A2DFDF908272}" srcOrd="5" destOrd="0" presId="urn:microsoft.com/office/officeart/2005/8/layout/radial6"/>
    <dgm:cxn modelId="{DEF2C5C1-226E-42B3-8D71-F392F0055951}" type="presParOf" srcId="{E37B3AB4-1EA9-4481-AFC2-949DB482B6FE}" destId="{F129969D-C8E9-4406-A792-9731F8A31903}" srcOrd="6" destOrd="0" presId="urn:microsoft.com/office/officeart/2005/8/layout/radial6"/>
    <dgm:cxn modelId="{D6F85E67-82E3-48C4-8BCD-E41908138343}" type="presParOf" srcId="{E37B3AB4-1EA9-4481-AFC2-949DB482B6FE}" destId="{CD8F55BE-C31F-453A-84B6-C8D367A76276}" srcOrd="7" destOrd="0" presId="urn:microsoft.com/office/officeart/2005/8/layout/radial6"/>
    <dgm:cxn modelId="{BA612F4B-2D2F-441E-95FC-8EEB1AE9AFD1}" type="presParOf" srcId="{E37B3AB4-1EA9-4481-AFC2-949DB482B6FE}" destId="{81B5873F-238B-4D8A-B27D-AF4B523D9F13}" srcOrd="8" destOrd="0" presId="urn:microsoft.com/office/officeart/2005/8/layout/radial6"/>
    <dgm:cxn modelId="{77251C96-0AE9-444B-B6B2-A45A65926ECD}" type="presParOf" srcId="{E37B3AB4-1EA9-4481-AFC2-949DB482B6FE}" destId="{93B254FA-4216-4E3B-BB3A-A2E21FB6781E}" srcOrd="9" destOrd="0" presId="urn:microsoft.com/office/officeart/2005/8/layout/radial6"/>
    <dgm:cxn modelId="{1B7C1C2E-B145-40E6-844F-E265F472C4E3}" type="presParOf" srcId="{E37B3AB4-1EA9-4481-AFC2-949DB482B6FE}" destId="{2CFC6CF1-DAD4-47FD-887F-15CB7E5A52F8}" srcOrd="10" destOrd="0" presId="urn:microsoft.com/office/officeart/2005/8/layout/radial6"/>
    <dgm:cxn modelId="{5F6111A8-FD0C-4B7C-B038-563AAC723FCF}" type="presParOf" srcId="{E37B3AB4-1EA9-4481-AFC2-949DB482B6FE}" destId="{01D2777E-9EB9-46C4-A606-14020FB6E12B}" srcOrd="11" destOrd="0" presId="urn:microsoft.com/office/officeart/2005/8/layout/radial6"/>
    <dgm:cxn modelId="{78E55DAD-2EE1-4BDF-902D-79F82AE28846}" type="presParOf" srcId="{E37B3AB4-1EA9-4481-AFC2-949DB482B6FE}" destId="{635B2CC1-39E5-489B-B3DD-72C9054FDB71}" srcOrd="12" destOrd="0" presId="urn:microsoft.com/office/officeart/2005/8/layout/radial6"/>
    <dgm:cxn modelId="{D3CC9C5A-9466-47C3-9739-D990973A328C}" type="presParOf" srcId="{E37B3AB4-1EA9-4481-AFC2-949DB482B6FE}" destId="{AF8BAFAE-0560-4AA9-A273-91007887144C}" srcOrd="13" destOrd="0" presId="urn:microsoft.com/office/officeart/2005/8/layout/radial6"/>
    <dgm:cxn modelId="{C87C4EB8-F121-4FD6-85BF-38ECE891D355}" type="presParOf" srcId="{E37B3AB4-1EA9-4481-AFC2-949DB482B6FE}" destId="{0435D765-2C06-4B95-96C2-1E50DCE47E6B}" srcOrd="14" destOrd="0" presId="urn:microsoft.com/office/officeart/2005/8/layout/radial6"/>
    <dgm:cxn modelId="{49AA31C3-2518-4C1C-97FA-3F4691A1CC25}" type="presParOf" srcId="{E37B3AB4-1EA9-4481-AFC2-949DB482B6FE}" destId="{D5464CFF-F9F2-488C-AFF0-3C3B231BC569}" srcOrd="15" destOrd="0" presId="urn:microsoft.com/office/officeart/2005/8/layout/radial6"/>
    <dgm:cxn modelId="{081BBD0C-4D95-44CB-860C-537A128524CB}" type="presParOf" srcId="{E37B3AB4-1EA9-4481-AFC2-949DB482B6FE}" destId="{63BFAEE8-1758-4019-8DEA-8E1C0BFDEB83}" srcOrd="16" destOrd="0" presId="urn:microsoft.com/office/officeart/2005/8/layout/radial6"/>
    <dgm:cxn modelId="{FC2334B3-2A0D-4149-B01F-181F5431B420}" type="presParOf" srcId="{E37B3AB4-1EA9-4481-AFC2-949DB482B6FE}" destId="{A9504DE6-E3B6-4108-892A-3AFA6AA34EEA}" srcOrd="17" destOrd="0" presId="urn:microsoft.com/office/officeart/2005/8/layout/radial6"/>
    <dgm:cxn modelId="{7A9ABE0F-DB76-49F9-B499-FA20F1FDF3C9}" type="presParOf" srcId="{E37B3AB4-1EA9-4481-AFC2-949DB482B6FE}" destId="{B035C243-27C9-4869-9ED6-4B599C6B3DD4}" srcOrd="18" destOrd="0" presId="urn:microsoft.com/office/officeart/2005/8/layout/radial6"/>
    <dgm:cxn modelId="{CFD783C8-C6E6-47C4-A6AC-1261C0198DFA}" type="presParOf" srcId="{E37B3AB4-1EA9-4481-AFC2-949DB482B6FE}" destId="{5CA7712A-040F-4A18-A118-C69279CC2099}" srcOrd="19" destOrd="0" presId="urn:microsoft.com/office/officeart/2005/8/layout/radial6"/>
    <dgm:cxn modelId="{04C8DC6A-A569-417D-BCF5-E05D84EBE3E0}" type="presParOf" srcId="{E37B3AB4-1EA9-4481-AFC2-949DB482B6FE}" destId="{41D8ABFE-83D1-4EF2-A168-57E17E963605}" srcOrd="20" destOrd="0" presId="urn:microsoft.com/office/officeart/2005/8/layout/radial6"/>
    <dgm:cxn modelId="{47CE3763-6B67-4D58-B964-94B35CC789BE}" type="presParOf" srcId="{E37B3AB4-1EA9-4481-AFC2-949DB482B6FE}" destId="{7DD9C631-4AB1-4657-8311-23EF038BEE1B}" srcOrd="21" destOrd="0" presId="urn:microsoft.com/office/officeart/2005/8/layout/radial6"/>
    <dgm:cxn modelId="{15FDE8F1-A5BA-4DF6-8015-BD22E343FB52}" type="presParOf" srcId="{E37B3AB4-1EA9-4481-AFC2-949DB482B6FE}" destId="{D1CD8949-0ADE-4205-BC92-3C8BE0094200}" srcOrd="22" destOrd="0" presId="urn:microsoft.com/office/officeart/2005/8/layout/radial6"/>
    <dgm:cxn modelId="{14C8A1EB-52E5-452A-8C81-650C0CA5ED3D}" type="presParOf" srcId="{E37B3AB4-1EA9-4481-AFC2-949DB482B6FE}" destId="{67D6EAA0-B311-4097-A750-8618101C0C9D}" srcOrd="23" destOrd="0" presId="urn:microsoft.com/office/officeart/2005/8/layout/radial6"/>
    <dgm:cxn modelId="{B9D3F5CA-D2EB-41A2-9B68-8F504E16D9EB}" type="presParOf" srcId="{E37B3AB4-1EA9-4481-AFC2-949DB482B6FE}" destId="{D2CB6805-C61A-4DD8-9E43-105A0B20CEF8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ADF46C-B8CB-4566-B9AE-26654B548564}" type="doc">
      <dgm:prSet loTypeId="urn:microsoft.com/office/officeart/2005/8/layout/vProcess5" loCatId="process" qsTypeId="urn:microsoft.com/office/officeart/2005/8/quickstyle/3d1" qsCatId="3D" csTypeId="urn:microsoft.com/office/officeart/2005/8/colors/colorful3" csCatId="colorful" phldr="1"/>
      <dgm:spPr/>
    </dgm:pt>
    <dgm:pt modelId="{F324E56C-D958-45D3-9A41-7BDC5D82C178}">
      <dgm:prSet phldrT="[Text]"/>
      <dgm:spPr/>
      <dgm:t>
        <a:bodyPr/>
        <a:lstStyle/>
        <a:p>
          <a:r>
            <a:rPr lang="en-GB" dirty="0"/>
            <a:t>Go live (July)</a:t>
          </a:r>
        </a:p>
      </dgm:t>
    </dgm:pt>
    <dgm:pt modelId="{9E28CF91-A2A9-412B-A104-F2F4816A411D}" type="parTrans" cxnId="{0B67F3CA-F7C9-4863-9F47-EE845297099C}">
      <dgm:prSet/>
      <dgm:spPr/>
      <dgm:t>
        <a:bodyPr/>
        <a:lstStyle/>
        <a:p>
          <a:endParaRPr lang="en-GB"/>
        </a:p>
      </dgm:t>
    </dgm:pt>
    <dgm:pt modelId="{5293272E-DFFD-4645-806B-B2602D210161}" type="sibTrans" cxnId="{0B67F3CA-F7C9-4863-9F47-EE845297099C}">
      <dgm:prSet/>
      <dgm:spPr/>
      <dgm:t>
        <a:bodyPr/>
        <a:lstStyle/>
        <a:p>
          <a:endParaRPr lang="en-GB"/>
        </a:p>
      </dgm:t>
    </dgm:pt>
    <dgm:pt modelId="{0A336BF5-4B6D-40E3-9187-5403165D85DF}">
      <dgm:prSet phldrT="[Text]"/>
      <dgm:spPr/>
      <dgm:t>
        <a:bodyPr/>
        <a:lstStyle/>
        <a:p>
          <a:r>
            <a:rPr lang="en-GB" dirty="0"/>
            <a:t>Identify patients who have had 5 or more fit notes (exclude cancer)</a:t>
          </a:r>
        </a:p>
      </dgm:t>
    </dgm:pt>
    <dgm:pt modelId="{4E23E86D-CBA7-4A3E-8EDF-61D2DC38CE20}" type="parTrans" cxnId="{0F03188A-0426-4AA1-A135-AAF4E2E711F4}">
      <dgm:prSet/>
      <dgm:spPr/>
      <dgm:t>
        <a:bodyPr/>
        <a:lstStyle/>
        <a:p>
          <a:endParaRPr lang="en-GB"/>
        </a:p>
      </dgm:t>
    </dgm:pt>
    <dgm:pt modelId="{44ECA288-967A-438F-AFD7-757912EBF9C5}" type="sibTrans" cxnId="{0F03188A-0426-4AA1-A135-AAF4E2E711F4}">
      <dgm:prSet/>
      <dgm:spPr/>
      <dgm:t>
        <a:bodyPr/>
        <a:lstStyle/>
        <a:p>
          <a:endParaRPr lang="en-GB"/>
        </a:p>
      </dgm:t>
    </dgm:pt>
    <dgm:pt modelId="{C807DCFB-46ED-4428-9461-D0C941F0F097}">
      <dgm:prSet phldrT="[Text]"/>
      <dgm:spPr/>
      <dgm:t>
        <a:bodyPr/>
        <a:lstStyle/>
        <a:p>
          <a:r>
            <a:rPr lang="en-GB" dirty="0"/>
            <a:t>Contact via phone or SMS over upcoming months</a:t>
          </a:r>
        </a:p>
      </dgm:t>
    </dgm:pt>
    <dgm:pt modelId="{4AA88BC5-5786-4DD5-AF6C-48B9F4E87529}" type="parTrans" cxnId="{0066E319-7061-45D3-B811-EAB3111EE5EB}">
      <dgm:prSet/>
      <dgm:spPr/>
      <dgm:t>
        <a:bodyPr/>
        <a:lstStyle/>
        <a:p>
          <a:endParaRPr lang="en-GB"/>
        </a:p>
      </dgm:t>
    </dgm:pt>
    <dgm:pt modelId="{7947DBF8-10AE-42B8-8471-29F3403D14CC}" type="sibTrans" cxnId="{0066E319-7061-45D3-B811-EAB3111EE5EB}">
      <dgm:prSet/>
      <dgm:spPr/>
      <dgm:t>
        <a:bodyPr/>
        <a:lstStyle/>
        <a:p>
          <a:endParaRPr lang="en-GB"/>
        </a:p>
      </dgm:t>
    </dgm:pt>
    <dgm:pt modelId="{585ACE88-550C-4658-A5C7-C34EB9F92E16}">
      <dgm:prSet/>
      <dgm:spPr/>
      <dgm:t>
        <a:bodyPr/>
        <a:lstStyle/>
        <a:p>
          <a:r>
            <a:rPr lang="en-GB" dirty="0"/>
            <a:t>Available on Joy App</a:t>
          </a:r>
        </a:p>
      </dgm:t>
    </dgm:pt>
    <dgm:pt modelId="{97973059-A535-46C7-AB6E-C506886F3310}" type="parTrans" cxnId="{B414023B-1DF6-42A4-8D12-FBB0EA3CDEDF}">
      <dgm:prSet/>
      <dgm:spPr/>
      <dgm:t>
        <a:bodyPr/>
        <a:lstStyle/>
        <a:p>
          <a:endParaRPr lang="en-GB"/>
        </a:p>
      </dgm:t>
    </dgm:pt>
    <dgm:pt modelId="{883DB377-A17B-41E2-8B74-4DE9AC58BC1B}" type="sibTrans" cxnId="{B414023B-1DF6-42A4-8D12-FBB0EA3CDEDF}">
      <dgm:prSet/>
      <dgm:spPr/>
      <dgm:t>
        <a:bodyPr/>
        <a:lstStyle/>
        <a:p>
          <a:endParaRPr lang="en-GB"/>
        </a:p>
      </dgm:t>
    </dgm:pt>
    <dgm:pt modelId="{9EE6C799-DE4B-4B57-A945-63E35F5F16E1}">
      <dgm:prSet/>
      <dgm:spPr/>
      <dgm:t>
        <a:bodyPr/>
        <a:lstStyle/>
        <a:p>
          <a:r>
            <a:rPr lang="en-GB" dirty="0"/>
            <a:t>Bookable ledger on Wed afternoons for patients</a:t>
          </a:r>
        </a:p>
      </dgm:t>
    </dgm:pt>
    <dgm:pt modelId="{C3F656B1-90BD-44EB-A07C-8218C7F8C833}" type="parTrans" cxnId="{143B3528-541C-481A-ADE0-EC2AF5316372}">
      <dgm:prSet/>
      <dgm:spPr/>
      <dgm:t>
        <a:bodyPr/>
        <a:lstStyle/>
        <a:p>
          <a:endParaRPr lang="en-GB"/>
        </a:p>
      </dgm:t>
    </dgm:pt>
    <dgm:pt modelId="{EA0D0B78-CAE9-46C7-B020-D7CF61970DCA}" type="sibTrans" cxnId="{143B3528-541C-481A-ADE0-EC2AF5316372}">
      <dgm:prSet/>
      <dgm:spPr/>
      <dgm:t>
        <a:bodyPr/>
        <a:lstStyle/>
        <a:p>
          <a:endParaRPr lang="en-GB"/>
        </a:p>
      </dgm:t>
    </dgm:pt>
    <dgm:pt modelId="{064EFB57-0951-4B08-B7FE-0B17D8ACACE0}" type="pres">
      <dgm:prSet presAssocID="{10ADF46C-B8CB-4566-B9AE-26654B548564}" presName="outerComposite" presStyleCnt="0">
        <dgm:presLayoutVars>
          <dgm:chMax val="5"/>
          <dgm:dir/>
          <dgm:resizeHandles val="exact"/>
        </dgm:presLayoutVars>
      </dgm:prSet>
      <dgm:spPr/>
    </dgm:pt>
    <dgm:pt modelId="{E28DBF8B-1748-45DC-9A97-B676C35AF765}" type="pres">
      <dgm:prSet presAssocID="{10ADF46C-B8CB-4566-B9AE-26654B548564}" presName="dummyMaxCanvas" presStyleCnt="0">
        <dgm:presLayoutVars/>
      </dgm:prSet>
      <dgm:spPr/>
    </dgm:pt>
    <dgm:pt modelId="{DA03ECE8-65B4-416D-BD0D-1A18054BCABD}" type="pres">
      <dgm:prSet presAssocID="{10ADF46C-B8CB-4566-B9AE-26654B548564}" presName="FiveNodes_1" presStyleLbl="node1" presStyleIdx="0" presStyleCnt="5">
        <dgm:presLayoutVars>
          <dgm:bulletEnabled val="1"/>
        </dgm:presLayoutVars>
      </dgm:prSet>
      <dgm:spPr/>
    </dgm:pt>
    <dgm:pt modelId="{31E73136-AD58-4032-93F5-FB120239D07D}" type="pres">
      <dgm:prSet presAssocID="{10ADF46C-B8CB-4566-B9AE-26654B548564}" presName="FiveNodes_2" presStyleLbl="node1" presStyleIdx="1" presStyleCnt="5">
        <dgm:presLayoutVars>
          <dgm:bulletEnabled val="1"/>
        </dgm:presLayoutVars>
      </dgm:prSet>
      <dgm:spPr/>
    </dgm:pt>
    <dgm:pt modelId="{62650DFA-CA59-4310-8E41-7E286AE973CC}" type="pres">
      <dgm:prSet presAssocID="{10ADF46C-B8CB-4566-B9AE-26654B548564}" presName="FiveNodes_3" presStyleLbl="node1" presStyleIdx="2" presStyleCnt="5">
        <dgm:presLayoutVars>
          <dgm:bulletEnabled val="1"/>
        </dgm:presLayoutVars>
      </dgm:prSet>
      <dgm:spPr/>
    </dgm:pt>
    <dgm:pt modelId="{1BD0FCC5-6147-440A-AE15-8AE127E684C6}" type="pres">
      <dgm:prSet presAssocID="{10ADF46C-B8CB-4566-B9AE-26654B548564}" presName="FiveNodes_4" presStyleLbl="node1" presStyleIdx="3" presStyleCnt="5">
        <dgm:presLayoutVars>
          <dgm:bulletEnabled val="1"/>
        </dgm:presLayoutVars>
      </dgm:prSet>
      <dgm:spPr/>
    </dgm:pt>
    <dgm:pt modelId="{C999B9F0-618E-45B1-8C29-5C68E1A8AB12}" type="pres">
      <dgm:prSet presAssocID="{10ADF46C-B8CB-4566-B9AE-26654B548564}" presName="FiveNodes_5" presStyleLbl="node1" presStyleIdx="4" presStyleCnt="5">
        <dgm:presLayoutVars>
          <dgm:bulletEnabled val="1"/>
        </dgm:presLayoutVars>
      </dgm:prSet>
      <dgm:spPr/>
    </dgm:pt>
    <dgm:pt modelId="{279E93B3-56FE-42B6-8FA0-E75A46830C05}" type="pres">
      <dgm:prSet presAssocID="{10ADF46C-B8CB-4566-B9AE-26654B548564}" presName="FiveConn_1-2" presStyleLbl="fgAccFollowNode1" presStyleIdx="0" presStyleCnt="4">
        <dgm:presLayoutVars>
          <dgm:bulletEnabled val="1"/>
        </dgm:presLayoutVars>
      </dgm:prSet>
      <dgm:spPr/>
    </dgm:pt>
    <dgm:pt modelId="{4C96560A-7B3B-41DF-A772-51B27A6C4B67}" type="pres">
      <dgm:prSet presAssocID="{10ADF46C-B8CB-4566-B9AE-26654B548564}" presName="FiveConn_2-3" presStyleLbl="fgAccFollowNode1" presStyleIdx="1" presStyleCnt="4">
        <dgm:presLayoutVars>
          <dgm:bulletEnabled val="1"/>
        </dgm:presLayoutVars>
      </dgm:prSet>
      <dgm:spPr/>
    </dgm:pt>
    <dgm:pt modelId="{B23B13AD-FACD-4E74-9F51-8A225E2D62CB}" type="pres">
      <dgm:prSet presAssocID="{10ADF46C-B8CB-4566-B9AE-26654B548564}" presName="FiveConn_3-4" presStyleLbl="fgAccFollowNode1" presStyleIdx="2" presStyleCnt="4">
        <dgm:presLayoutVars>
          <dgm:bulletEnabled val="1"/>
        </dgm:presLayoutVars>
      </dgm:prSet>
      <dgm:spPr/>
    </dgm:pt>
    <dgm:pt modelId="{3D0E15A5-69B7-4F14-A761-94AFDE4886EB}" type="pres">
      <dgm:prSet presAssocID="{10ADF46C-B8CB-4566-B9AE-26654B548564}" presName="FiveConn_4-5" presStyleLbl="fgAccFollowNode1" presStyleIdx="3" presStyleCnt="4">
        <dgm:presLayoutVars>
          <dgm:bulletEnabled val="1"/>
        </dgm:presLayoutVars>
      </dgm:prSet>
      <dgm:spPr/>
    </dgm:pt>
    <dgm:pt modelId="{07047BD4-F45F-4348-9DC6-A7375F095A9C}" type="pres">
      <dgm:prSet presAssocID="{10ADF46C-B8CB-4566-B9AE-26654B548564}" presName="FiveNodes_1_text" presStyleLbl="node1" presStyleIdx="4" presStyleCnt="5">
        <dgm:presLayoutVars>
          <dgm:bulletEnabled val="1"/>
        </dgm:presLayoutVars>
      </dgm:prSet>
      <dgm:spPr/>
    </dgm:pt>
    <dgm:pt modelId="{51B0B1F3-50EF-46DF-93BC-3164EADE9E46}" type="pres">
      <dgm:prSet presAssocID="{10ADF46C-B8CB-4566-B9AE-26654B548564}" presName="FiveNodes_2_text" presStyleLbl="node1" presStyleIdx="4" presStyleCnt="5">
        <dgm:presLayoutVars>
          <dgm:bulletEnabled val="1"/>
        </dgm:presLayoutVars>
      </dgm:prSet>
      <dgm:spPr/>
    </dgm:pt>
    <dgm:pt modelId="{8184A7B6-7CC1-4045-85E1-062824764FD1}" type="pres">
      <dgm:prSet presAssocID="{10ADF46C-B8CB-4566-B9AE-26654B548564}" presName="FiveNodes_3_text" presStyleLbl="node1" presStyleIdx="4" presStyleCnt="5">
        <dgm:presLayoutVars>
          <dgm:bulletEnabled val="1"/>
        </dgm:presLayoutVars>
      </dgm:prSet>
      <dgm:spPr/>
    </dgm:pt>
    <dgm:pt modelId="{A3362D9B-CA4B-4D90-9CC3-3ABB6CF32E09}" type="pres">
      <dgm:prSet presAssocID="{10ADF46C-B8CB-4566-B9AE-26654B548564}" presName="FiveNodes_4_text" presStyleLbl="node1" presStyleIdx="4" presStyleCnt="5">
        <dgm:presLayoutVars>
          <dgm:bulletEnabled val="1"/>
        </dgm:presLayoutVars>
      </dgm:prSet>
      <dgm:spPr/>
    </dgm:pt>
    <dgm:pt modelId="{253B9F29-BB62-4F7E-9C0C-D9841A78DA0F}" type="pres">
      <dgm:prSet presAssocID="{10ADF46C-B8CB-4566-B9AE-26654B54856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FF4B200-A97C-4042-84A3-106A74086C67}" type="presOf" srcId="{585ACE88-550C-4658-A5C7-C34EB9F92E16}" destId="{C999B9F0-618E-45B1-8C29-5C68E1A8AB12}" srcOrd="0" destOrd="0" presId="urn:microsoft.com/office/officeart/2005/8/layout/vProcess5"/>
    <dgm:cxn modelId="{67883B14-D73B-46D9-BFCF-EA054321CAC0}" type="presOf" srcId="{10ADF46C-B8CB-4566-B9AE-26654B548564}" destId="{064EFB57-0951-4B08-B7FE-0B17D8ACACE0}" srcOrd="0" destOrd="0" presId="urn:microsoft.com/office/officeart/2005/8/layout/vProcess5"/>
    <dgm:cxn modelId="{0066E319-7061-45D3-B811-EAB3111EE5EB}" srcId="{10ADF46C-B8CB-4566-B9AE-26654B548564}" destId="{C807DCFB-46ED-4428-9461-D0C941F0F097}" srcOrd="3" destOrd="0" parTransId="{4AA88BC5-5786-4DD5-AF6C-48B9F4E87529}" sibTransId="{7947DBF8-10AE-42B8-8471-29F3403D14CC}"/>
    <dgm:cxn modelId="{143B3528-541C-481A-ADE0-EC2AF5316372}" srcId="{10ADF46C-B8CB-4566-B9AE-26654B548564}" destId="{9EE6C799-DE4B-4B57-A945-63E35F5F16E1}" srcOrd="1" destOrd="0" parTransId="{C3F656B1-90BD-44EB-A07C-8218C7F8C833}" sibTransId="{EA0D0B78-CAE9-46C7-B020-D7CF61970DCA}"/>
    <dgm:cxn modelId="{B414023B-1DF6-42A4-8D12-FBB0EA3CDEDF}" srcId="{10ADF46C-B8CB-4566-B9AE-26654B548564}" destId="{585ACE88-550C-4658-A5C7-C34EB9F92E16}" srcOrd="4" destOrd="0" parTransId="{97973059-A535-46C7-AB6E-C506886F3310}" sibTransId="{883DB377-A17B-41E2-8B74-4DE9AC58BC1B}"/>
    <dgm:cxn modelId="{A39E4649-892F-4968-A1B4-2B9289C651AA}" type="presOf" srcId="{0A336BF5-4B6D-40E3-9187-5403165D85DF}" destId="{8184A7B6-7CC1-4045-85E1-062824764FD1}" srcOrd="1" destOrd="0" presId="urn:microsoft.com/office/officeart/2005/8/layout/vProcess5"/>
    <dgm:cxn modelId="{CF53BE69-FC06-4AE9-973C-ABDC41F21E0F}" type="presOf" srcId="{F324E56C-D958-45D3-9A41-7BDC5D82C178}" destId="{DA03ECE8-65B4-416D-BD0D-1A18054BCABD}" srcOrd="0" destOrd="0" presId="urn:microsoft.com/office/officeart/2005/8/layout/vProcess5"/>
    <dgm:cxn modelId="{2201564B-68F1-4B11-9893-C848391DE0B9}" type="presOf" srcId="{EA0D0B78-CAE9-46C7-B020-D7CF61970DCA}" destId="{4C96560A-7B3B-41DF-A772-51B27A6C4B67}" srcOrd="0" destOrd="0" presId="urn:microsoft.com/office/officeart/2005/8/layout/vProcess5"/>
    <dgm:cxn modelId="{DBF5177D-FA64-4737-A684-1C9D4DE3CE76}" type="presOf" srcId="{0A336BF5-4B6D-40E3-9187-5403165D85DF}" destId="{62650DFA-CA59-4310-8E41-7E286AE973CC}" srcOrd="0" destOrd="0" presId="urn:microsoft.com/office/officeart/2005/8/layout/vProcess5"/>
    <dgm:cxn modelId="{D45EE47D-33B4-49E6-90DF-D41D509B9639}" type="presOf" srcId="{9EE6C799-DE4B-4B57-A945-63E35F5F16E1}" destId="{31E73136-AD58-4032-93F5-FB120239D07D}" srcOrd="0" destOrd="0" presId="urn:microsoft.com/office/officeart/2005/8/layout/vProcess5"/>
    <dgm:cxn modelId="{5D9C117F-F52C-454B-8FB9-F4F011277AE3}" type="presOf" srcId="{9EE6C799-DE4B-4B57-A945-63E35F5F16E1}" destId="{51B0B1F3-50EF-46DF-93BC-3164EADE9E46}" srcOrd="1" destOrd="0" presId="urn:microsoft.com/office/officeart/2005/8/layout/vProcess5"/>
    <dgm:cxn modelId="{0F03188A-0426-4AA1-A135-AAF4E2E711F4}" srcId="{10ADF46C-B8CB-4566-B9AE-26654B548564}" destId="{0A336BF5-4B6D-40E3-9187-5403165D85DF}" srcOrd="2" destOrd="0" parTransId="{4E23E86D-CBA7-4A3E-8EDF-61D2DC38CE20}" sibTransId="{44ECA288-967A-438F-AFD7-757912EBF9C5}"/>
    <dgm:cxn modelId="{943FA78E-9E5A-4625-BB73-8101055BAF3E}" type="presOf" srcId="{C807DCFB-46ED-4428-9461-D0C941F0F097}" destId="{1BD0FCC5-6147-440A-AE15-8AE127E684C6}" srcOrd="0" destOrd="0" presId="urn:microsoft.com/office/officeart/2005/8/layout/vProcess5"/>
    <dgm:cxn modelId="{E0623496-4ADD-40D0-BBE9-E0EFC6A0DEDA}" type="presOf" srcId="{44ECA288-967A-438F-AFD7-757912EBF9C5}" destId="{B23B13AD-FACD-4E74-9F51-8A225E2D62CB}" srcOrd="0" destOrd="0" presId="urn:microsoft.com/office/officeart/2005/8/layout/vProcess5"/>
    <dgm:cxn modelId="{B690B797-2F64-4A42-9549-392250DF8D45}" type="presOf" srcId="{7947DBF8-10AE-42B8-8471-29F3403D14CC}" destId="{3D0E15A5-69B7-4F14-A761-94AFDE4886EB}" srcOrd="0" destOrd="0" presId="urn:microsoft.com/office/officeart/2005/8/layout/vProcess5"/>
    <dgm:cxn modelId="{F873759B-8909-42ED-97CE-65B3E8D0BC4F}" type="presOf" srcId="{5293272E-DFFD-4645-806B-B2602D210161}" destId="{279E93B3-56FE-42B6-8FA0-E75A46830C05}" srcOrd="0" destOrd="0" presId="urn:microsoft.com/office/officeart/2005/8/layout/vProcess5"/>
    <dgm:cxn modelId="{A6F3BCA6-1EDA-423D-BA6C-438832DC5108}" type="presOf" srcId="{585ACE88-550C-4658-A5C7-C34EB9F92E16}" destId="{253B9F29-BB62-4F7E-9C0C-D9841A78DA0F}" srcOrd="1" destOrd="0" presId="urn:microsoft.com/office/officeart/2005/8/layout/vProcess5"/>
    <dgm:cxn modelId="{C70926B3-4E71-4D43-BCA4-353E19CA51D4}" type="presOf" srcId="{F324E56C-D958-45D3-9A41-7BDC5D82C178}" destId="{07047BD4-F45F-4348-9DC6-A7375F095A9C}" srcOrd="1" destOrd="0" presId="urn:microsoft.com/office/officeart/2005/8/layout/vProcess5"/>
    <dgm:cxn modelId="{B10D8DCA-0433-4A77-9A8E-A1BF60578645}" type="presOf" srcId="{C807DCFB-46ED-4428-9461-D0C941F0F097}" destId="{A3362D9B-CA4B-4D90-9CC3-3ABB6CF32E09}" srcOrd="1" destOrd="0" presId="urn:microsoft.com/office/officeart/2005/8/layout/vProcess5"/>
    <dgm:cxn modelId="{0B67F3CA-F7C9-4863-9F47-EE845297099C}" srcId="{10ADF46C-B8CB-4566-B9AE-26654B548564}" destId="{F324E56C-D958-45D3-9A41-7BDC5D82C178}" srcOrd="0" destOrd="0" parTransId="{9E28CF91-A2A9-412B-A104-F2F4816A411D}" sibTransId="{5293272E-DFFD-4645-806B-B2602D210161}"/>
    <dgm:cxn modelId="{DCC9C853-4977-4583-B7AE-597F1CA48BAF}" type="presParOf" srcId="{064EFB57-0951-4B08-B7FE-0B17D8ACACE0}" destId="{E28DBF8B-1748-45DC-9A97-B676C35AF765}" srcOrd="0" destOrd="0" presId="urn:microsoft.com/office/officeart/2005/8/layout/vProcess5"/>
    <dgm:cxn modelId="{471CA175-3990-4653-B1A9-DC0BFCEC5C07}" type="presParOf" srcId="{064EFB57-0951-4B08-B7FE-0B17D8ACACE0}" destId="{DA03ECE8-65B4-416D-BD0D-1A18054BCABD}" srcOrd="1" destOrd="0" presId="urn:microsoft.com/office/officeart/2005/8/layout/vProcess5"/>
    <dgm:cxn modelId="{A69A691F-D2C1-42FB-9B83-E16749026F91}" type="presParOf" srcId="{064EFB57-0951-4B08-B7FE-0B17D8ACACE0}" destId="{31E73136-AD58-4032-93F5-FB120239D07D}" srcOrd="2" destOrd="0" presId="urn:microsoft.com/office/officeart/2005/8/layout/vProcess5"/>
    <dgm:cxn modelId="{E814D153-294B-40CB-8907-C4F2CCB0B6F1}" type="presParOf" srcId="{064EFB57-0951-4B08-B7FE-0B17D8ACACE0}" destId="{62650DFA-CA59-4310-8E41-7E286AE973CC}" srcOrd="3" destOrd="0" presId="urn:microsoft.com/office/officeart/2005/8/layout/vProcess5"/>
    <dgm:cxn modelId="{449F9984-DF05-4DC5-88E3-ABFA18567D5B}" type="presParOf" srcId="{064EFB57-0951-4B08-B7FE-0B17D8ACACE0}" destId="{1BD0FCC5-6147-440A-AE15-8AE127E684C6}" srcOrd="4" destOrd="0" presId="urn:microsoft.com/office/officeart/2005/8/layout/vProcess5"/>
    <dgm:cxn modelId="{32E44A61-0FD0-4CBE-A99A-5D34132E4615}" type="presParOf" srcId="{064EFB57-0951-4B08-B7FE-0B17D8ACACE0}" destId="{C999B9F0-618E-45B1-8C29-5C68E1A8AB12}" srcOrd="5" destOrd="0" presId="urn:microsoft.com/office/officeart/2005/8/layout/vProcess5"/>
    <dgm:cxn modelId="{64D04653-B351-484C-AEFB-FBCE814AFEFB}" type="presParOf" srcId="{064EFB57-0951-4B08-B7FE-0B17D8ACACE0}" destId="{279E93B3-56FE-42B6-8FA0-E75A46830C05}" srcOrd="6" destOrd="0" presId="urn:microsoft.com/office/officeart/2005/8/layout/vProcess5"/>
    <dgm:cxn modelId="{19A1208B-F58A-4E04-A4B3-EBE6ED1F47D5}" type="presParOf" srcId="{064EFB57-0951-4B08-B7FE-0B17D8ACACE0}" destId="{4C96560A-7B3B-41DF-A772-51B27A6C4B67}" srcOrd="7" destOrd="0" presId="urn:microsoft.com/office/officeart/2005/8/layout/vProcess5"/>
    <dgm:cxn modelId="{419C9774-DD21-4AA1-8302-BAA5D98B4EBB}" type="presParOf" srcId="{064EFB57-0951-4B08-B7FE-0B17D8ACACE0}" destId="{B23B13AD-FACD-4E74-9F51-8A225E2D62CB}" srcOrd="8" destOrd="0" presId="urn:microsoft.com/office/officeart/2005/8/layout/vProcess5"/>
    <dgm:cxn modelId="{A42C2050-4054-4624-8511-F9913DBCE84F}" type="presParOf" srcId="{064EFB57-0951-4B08-B7FE-0B17D8ACACE0}" destId="{3D0E15A5-69B7-4F14-A761-94AFDE4886EB}" srcOrd="9" destOrd="0" presId="urn:microsoft.com/office/officeart/2005/8/layout/vProcess5"/>
    <dgm:cxn modelId="{77421D17-97B4-46E4-BFBB-052682A0525B}" type="presParOf" srcId="{064EFB57-0951-4B08-B7FE-0B17D8ACACE0}" destId="{07047BD4-F45F-4348-9DC6-A7375F095A9C}" srcOrd="10" destOrd="0" presId="urn:microsoft.com/office/officeart/2005/8/layout/vProcess5"/>
    <dgm:cxn modelId="{3D7CC071-DD9A-41A9-B58D-4DA76281AC32}" type="presParOf" srcId="{064EFB57-0951-4B08-B7FE-0B17D8ACACE0}" destId="{51B0B1F3-50EF-46DF-93BC-3164EADE9E46}" srcOrd="11" destOrd="0" presId="urn:microsoft.com/office/officeart/2005/8/layout/vProcess5"/>
    <dgm:cxn modelId="{38C9CA0E-4163-4C67-BAB2-E3238B9B91D2}" type="presParOf" srcId="{064EFB57-0951-4B08-B7FE-0B17D8ACACE0}" destId="{8184A7B6-7CC1-4045-85E1-062824764FD1}" srcOrd="12" destOrd="0" presId="urn:microsoft.com/office/officeart/2005/8/layout/vProcess5"/>
    <dgm:cxn modelId="{04A9765D-0C8F-4F01-B34D-8BEDC8BF0BF9}" type="presParOf" srcId="{064EFB57-0951-4B08-B7FE-0B17D8ACACE0}" destId="{A3362D9B-CA4B-4D90-9CC3-3ABB6CF32E09}" srcOrd="13" destOrd="0" presId="urn:microsoft.com/office/officeart/2005/8/layout/vProcess5"/>
    <dgm:cxn modelId="{5905C6DA-A823-435A-A390-E66643DD7322}" type="presParOf" srcId="{064EFB57-0951-4B08-B7FE-0B17D8ACACE0}" destId="{253B9F29-BB62-4F7E-9C0C-D9841A78DA0F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9CD9EB-7105-4C14-A041-D09B3B48887F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EF465F0D-3458-4CBB-BCCE-1DCDC7E95C47}">
      <dgm:prSet phldrT="[Text]"/>
      <dgm:spPr/>
      <dgm:t>
        <a:bodyPr/>
        <a:lstStyle/>
        <a:p>
          <a:r>
            <a:rPr lang="en-GB"/>
            <a:t>Screening Intervals</a:t>
          </a:r>
        </a:p>
      </dgm:t>
    </dgm:pt>
    <dgm:pt modelId="{843831D7-546A-4810-9B33-5ABED1DFDE1A}" type="parTrans" cxnId="{F0892E68-7EBD-451F-AD1A-D9841734F6E3}">
      <dgm:prSet/>
      <dgm:spPr/>
      <dgm:t>
        <a:bodyPr/>
        <a:lstStyle/>
        <a:p>
          <a:endParaRPr lang="en-GB"/>
        </a:p>
      </dgm:t>
    </dgm:pt>
    <dgm:pt modelId="{7C302AA3-17DF-4D8D-AD45-34F38CDF94AA}" type="sibTrans" cxnId="{F0892E68-7EBD-451F-AD1A-D9841734F6E3}">
      <dgm:prSet/>
      <dgm:spPr/>
      <dgm:t>
        <a:bodyPr/>
        <a:lstStyle/>
        <a:p>
          <a:endParaRPr lang="en-GB"/>
        </a:p>
      </dgm:t>
    </dgm:pt>
    <dgm:pt modelId="{F845A595-A35F-445C-A996-821FF8D586CE}">
      <dgm:prSet phldrT="[Text]"/>
      <dgm:spPr/>
      <dgm:t>
        <a:bodyPr/>
        <a:lstStyle/>
        <a:p>
          <a:r>
            <a:rPr lang="en-GB"/>
            <a:t>25 – 49 years</a:t>
          </a:r>
        </a:p>
      </dgm:t>
    </dgm:pt>
    <dgm:pt modelId="{B1A4A9EC-8145-4B8F-988E-56CFE9CE8E4A}" type="parTrans" cxnId="{B42D97E8-AAEA-4A31-BE89-79632067BB5F}">
      <dgm:prSet/>
      <dgm:spPr/>
      <dgm:t>
        <a:bodyPr/>
        <a:lstStyle/>
        <a:p>
          <a:endParaRPr lang="en-GB"/>
        </a:p>
      </dgm:t>
    </dgm:pt>
    <dgm:pt modelId="{4024839F-DB84-4993-9EB0-C741FBABBA51}" type="sibTrans" cxnId="{B42D97E8-AAEA-4A31-BE89-79632067BB5F}">
      <dgm:prSet/>
      <dgm:spPr/>
      <dgm:t>
        <a:bodyPr/>
        <a:lstStyle/>
        <a:p>
          <a:endParaRPr lang="en-GB"/>
        </a:p>
      </dgm:t>
    </dgm:pt>
    <dgm:pt modelId="{1E2D7E58-C3BE-450F-B2A7-A51EDBEFA7D1}">
      <dgm:prSet/>
      <dgm:spPr/>
      <dgm:t>
        <a:bodyPr/>
        <a:lstStyle/>
        <a:p>
          <a:r>
            <a:rPr lang="en-GB"/>
            <a:t>HPV</a:t>
          </a:r>
        </a:p>
      </dgm:t>
    </dgm:pt>
    <dgm:pt modelId="{228AB039-CF38-4353-B3C1-A8507401115C}" type="parTrans" cxnId="{3C82DC1F-2EEA-493B-9B28-9CA651E69431}">
      <dgm:prSet/>
      <dgm:spPr/>
      <dgm:t>
        <a:bodyPr/>
        <a:lstStyle/>
        <a:p>
          <a:endParaRPr lang="en-GB"/>
        </a:p>
      </dgm:t>
    </dgm:pt>
    <dgm:pt modelId="{14DA52C4-ED7D-465D-8372-9C4F62EA21FF}" type="sibTrans" cxnId="{3C82DC1F-2EEA-493B-9B28-9CA651E69431}">
      <dgm:prSet/>
      <dgm:spPr/>
      <dgm:t>
        <a:bodyPr/>
        <a:lstStyle/>
        <a:p>
          <a:endParaRPr lang="en-GB"/>
        </a:p>
      </dgm:t>
    </dgm:pt>
    <dgm:pt modelId="{DC85EE22-1D1B-4F96-B5ED-A38D8B429C1B}">
      <dgm:prSet/>
      <dgm:spPr/>
      <dgm:t>
        <a:bodyPr/>
        <a:lstStyle/>
        <a:p>
          <a:r>
            <a:rPr lang="en-GB"/>
            <a:t>Never or rarely attend routine screening</a:t>
          </a:r>
        </a:p>
      </dgm:t>
    </dgm:pt>
    <dgm:pt modelId="{3E223511-D6B4-4477-9324-6A7A20D78948}" type="parTrans" cxnId="{041BC780-F86E-4801-B9ED-2C7B7DCBED5B}">
      <dgm:prSet/>
      <dgm:spPr/>
      <dgm:t>
        <a:bodyPr/>
        <a:lstStyle/>
        <a:p>
          <a:endParaRPr lang="en-GB"/>
        </a:p>
      </dgm:t>
    </dgm:pt>
    <dgm:pt modelId="{F55BD2B2-B2B5-4ECC-ADAA-8DBD6E985A3B}" type="sibTrans" cxnId="{041BC780-F86E-4801-B9ED-2C7B7DCBED5B}">
      <dgm:prSet/>
      <dgm:spPr/>
      <dgm:t>
        <a:bodyPr/>
        <a:lstStyle/>
        <a:p>
          <a:endParaRPr lang="en-GB"/>
        </a:p>
      </dgm:t>
    </dgm:pt>
    <dgm:pt modelId="{381B7C91-9214-4117-B833-C250E35EA2CF}">
      <dgm:prSet/>
      <dgm:spPr/>
      <dgm:t>
        <a:bodyPr/>
        <a:lstStyle/>
        <a:p>
          <a:r>
            <a:rPr lang="en-GB"/>
            <a:t>Offered an HPV self-sampling kit</a:t>
          </a:r>
        </a:p>
      </dgm:t>
    </dgm:pt>
    <dgm:pt modelId="{58293715-2206-4B11-A645-11C25C2A4F93}" type="parTrans" cxnId="{7436C818-852C-45C3-95AD-F9AF047F6A56}">
      <dgm:prSet/>
      <dgm:spPr/>
      <dgm:t>
        <a:bodyPr/>
        <a:lstStyle/>
        <a:p>
          <a:endParaRPr lang="en-GB"/>
        </a:p>
      </dgm:t>
    </dgm:pt>
    <dgm:pt modelId="{8218278A-A093-4D56-A1AE-FD096D25CC0A}" type="sibTrans" cxnId="{7436C818-852C-45C3-95AD-F9AF047F6A56}">
      <dgm:prSet/>
      <dgm:spPr/>
      <dgm:t>
        <a:bodyPr/>
        <a:lstStyle/>
        <a:p>
          <a:endParaRPr lang="en-GB"/>
        </a:p>
      </dgm:t>
    </dgm:pt>
    <dgm:pt modelId="{1AF37198-FC67-4488-B17F-51E267385275}">
      <dgm:prSet/>
      <dgm:spPr/>
      <dgm:t>
        <a:bodyPr/>
        <a:lstStyle/>
        <a:p>
          <a:r>
            <a:rPr lang="en-GB"/>
            <a:t>Non-responders</a:t>
          </a:r>
        </a:p>
      </dgm:t>
    </dgm:pt>
    <dgm:pt modelId="{A15AC9AC-560F-4FFC-B663-7B5B04D27A14}" type="parTrans" cxnId="{0632541C-3114-4D8B-BCF8-D4B1FE8A9423}">
      <dgm:prSet/>
      <dgm:spPr/>
      <dgm:t>
        <a:bodyPr/>
        <a:lstStyle/>
        <a:p>
          <a:endParaRPr lang="en-GB"/>
        </a:p>
      </dgm:t>
    </dgm:pt>
    <dgm:pt modelId="{DE091617-70CC-4AAC-8B51-32E90F24D6B2}" type="sibTrans" cxnId="{0632541C-3114-4D8B-BCF8-D4B1FE8A9423}">
      <dgm:prSet/>
      <dgm:spPr/>
      <dgm:t>
        <a:bodyPr/>
        <a:lstStyle/>
        <a:p>
          <a:endParaRPr lang="en-GB"/>
        </a:p>
      </dgm:t>
    </dgm:pt>
    <dgm:pt modelId="{4BA1E4F8-AFAC-4298-909C-66D527054F71}">
      <dgm:prSet/>
      <dgm:spPr/>
      <dgm:t>
        <a:bodyPr/>
        <a:lstStyle/>
        <a:p>
          <a:r>
            <a:rPr lang="en-GB"/>
            <a:t>Extended from 3 to 5 years</a:t>
          </a:r>
        </a:p>
      </dgm:t>
    </dgm:pt>
    <dgm:pt modelId="{5E0654E4-E630-4D96-800A-67461293EEE2}" type="parTrans" cxnId="{93FC2D66-6452-48BF-BA11-6F58C88AB459}">
      <dgm:prSet/>
      <dgm:spPr/>
      <dgm:t>
        <a:bodyPr/>
        <a:lstStyle/>
        <a:p>
          <a:endParaRPr lang="en-GB"/>
        </a:p>
      </dgm:t>
    </dgm:pt>
    <dgm:pt modelId="{FCF48A20-4986-4244-885B-B0EB39D4F2BB}" type="sibTrans" cxnId="{93FC2D66-6452-48BF-BA11-6F58C88AB459}">
      <dgm:prSet/>
      <dgm:spPr/>
      <dgm:t>
        <a:bodyPr/>
        <a:lstStyle/>
        <a:p>
          <a:endParaRPr lang="en-GB"/>
        </a:p>
      </dgm:t>
    </dgm:pt>
    <dgm:pt modelId="{7F89A164-6082-40B6-A961-E611CB3042E5}">
      <dgm:prSet/>
      <dgm:spPr/>
      <dgm:t>
        <a:bodyPr/>
        <a:lstStyle/>
        <a:p>
          <a:r>
            <a:rPr lang="en-GB"/>
            <a:t>Next test due dates won’t change</a:t>
          </a:r>
        </a:p>
      </dgm:t>
    </dgm:pt>
    <dgm:pt modelId="{BF6E7BB0-F786-4AAD-B1C4-D612FA2970C2}" type="parTrans" cxnId="{D6A00F5D-D3BD-454A-8617-AE2D0BE7363B}">
      <dgm:prSet/>
      <dgm:spPr/>
      <dgm:t>
        <a:bodyPr/>
        <a:lstStyle/>
        <a:p>
          <a:endParaRPr lang="en-GB"/>
        </a:p>
      </dgm:t>
    </dgm:pt>
    <dgm:pt modelId="{BC7FC6ED-DA9F-4DC4-B484-2828FD9E1780}" type="sibTrans" cxnId="{D6A00F5D-D3BD-454A-8617-AE2D0BE7363B}">
      <dgm:prSet/>
      <dgm:spPr/>
      <dgm:t>
        <a:bodyPr/>
        <a:lstStyle/>
        <a:p>
          <a:endParaRPr lang="en-GB"/>
        </a:p>
      </dgm:t>
    </dgm:pt>
    <dgm:pt modelId="{81EEF2A3-C0B9-406D-8556-5A41161C9056}">
      <dgm:prSet/>
      <dgm:spPr/>
      <dgm:t>
        <a:bodyPr/>
        <a:lstStyle/>
        <a:p>
          <a:r>
            <a:rPr lang="en-GB" dirty="0"/>
            <a:t>CSMS now generates a report</a:t>
          </a:r>
        </a:p>
      </dgm:t>
    </dgm:pt>
    <dgm:pt modelId="{A3BC8A42-2870-468E-8E5F-3374DF4AD824}" type="parTrans" cxnId="{02F543DE-4952-46A1-98FC-46E3F4C3A53F}">
      <dgm:prSet/>
      <dgm:spPr/>
      <dgm:t>
        <a:bodyPr/>
        <a:lstStyle/>
        <a:p>
          <a:endParaRPr lang="en-GB"/>
        </a:p>
      </dgm:t>
    </dgm:pt>
    <dgm:pt modelId="{5F6C61CC-C18F-4EAD-9EE0-37F715CD5002}" type="sibTrans" cxnId="{02F543DE-4952-46A1-98FC-46E3F4C3A53F}">
      <dgm:prSet/>
      <dgm:spPr/>
      <dgm:t>
        <a:bodyPr/>
        <a:lstStyle/>
        <a:p>
          <a:endParaRPr lang="en-GB"/>
        </a:p>
      </dgm:t>
    </dgm:pt>
    <dgm:pt modelId="{3F3BF117-55F6-4B27-A621-BC0F1BEA88BD}">
      <dgm:prSet/>
      <dgm:spPr/>
      <dgm:t>
        <a:bodyPr/>
        <a:lstStyle/>
        <a:p>
          <a:r>
            <a:rPr lang="en-GB"/>
            <a:t>Early 2026</a:t>
          </a:r>
        </a:p>
      </dgm:t>
    </dgm:pt>
    <dgm:pt modelId="{B7CAAAF5-2BFF-4F33-94ED-605CD8D386F4}" type="parTrans" cxnId="{C779006A-63B1-4EDF-802A-77B2C59DC576}">
      <dgm:prSet/>
      <dgm:spPr/>
      <dgm:t>
        <a:bodyPr/>
        <a:lstStyle/>
        <a:p>
          <a:endParaRPr lang="en-GB"/>
        </a:p>
      </dgm:t>
    </dgm:pt>
    <dgm:pt modelId="{5938938D-75DD-40A6-ADDA-C25A8E09306E}" type="sibTrans" cxnId="{C779006A-63B1-4EDF-802A-77B2C59DC576}">
      <dgm:prSet/>
      <dgm:spPr/>
      <dgm:t>
        <a:bodyPr/>
        <a:lstStyle/>
        <a:p>
          <a:endParaRPr lang="en-GB"/>
        </a:p>
      </dgm:t>
    </dgm:pt>
    <dgm:pt modelId="{9B017658-DE8E-4718-9B77-51E5CB69D7B8}">
      <dgm:prSet/>
      <dgm:spPr/>
      <dgm:t>
        <a:bodyPr/>
        <a:lstStyle/>
        <a:p>
          <a:r>
            <a:rPr lang="en-GB" dirty="0"/>
            <a:t>We will send an invite from CMG</a:t>
          </a:r>
        </a:p>
      </dgm:t>
    </dgm:pt>
    <dgm:pt modelId="{DF8F7B36-6083-4519-87DA-91A9A25BE84C}" type="parTrans" cxnId="{5364E862-1E6E-4DA9-A0C3-2D8F2ADFF500}">
      <dgm:prSet/>
      <dgm:spPr/>
      <dgm:t>
        <a:bodyPr/>
        <a:lstStyle/>
        <a:p>
          <a:endParaRPr lang="en-GB"/>
        </a:p>
      </dgm:t>
    </dgm:pt>
    <dgm:pt modelId="{389C57FC-8709-462A-A700-4F1A39503BDD}" type="sibTrans" cxnId="{5364E862-1E6E-4DA9-A0C3-2D8F2ADFF500}">
      <dgm:prSet/>
      <dgm:spPr/>
      <dgm:t>
        <a:bodyPr/>
        <a:lstStyle/>
        <a:p>
          <a:endParaRPr lang="en-GB"/>
        </a:p>
      </dgm:t>
    </dgm:pt>
    <dgm:pt modelId="{73392515-F276-4B10-A592-DD6947BA6687}">
      <dgm:prSet/>
      <dgm:spPr/>
      <dgm:t>
        <a:bodyPr/>
        <a:lstStyle/>
        <a:p>
          <a:r>
            <a:rPr lang="en-GB" dirty="0"/>
            <a:t>Smear Results</a:t>
          </a:r>
        </a:p>
      </dgm:t>
    </dgm:pt>
    <dgm:pt modelId="{A9AB1295-4075-4337-9567-BD03ACBB0589}" type="parTrans" cxnId="{B5A482C2-6D76-4348-909D-588247B55B40}">
      <dgm:prSet/>
      <dgm:spPr/>
      <dgm:t>
        <a:bodyPr/>
        <a:lstStyle/>
        <a:p>
          <a:endParaRPr lang="en-GB"/>
        </a:p>
      </dgm:t>
    </dgm:pt>
    <dgm:pt modelId="{1CBF208F-4DB9-4312-A6E8-B1D11C62A030}" type="sibTrans" cxnId="{B5A482C2-6D76-4348-909D-588247B55B40}">
      <dgm:prSet/>
      <dgm:spPr/>
      <dgm:t>
        <a:bodyPr/>
        <a:lstStyle/>
        <a:p>
          <a:endParaRPr lang="en-GB"/>
        </a:p>
      </dgm:t>
    </dgm:pt>
    <dgm:pt modelId="{3A39A34A-F186-46DC-862B-B722730E186B}">
      <dgm:prSet/>
      <dgm:spPr/>
      <dgm:t>
        <a:bodyPr/>
        <a:lstStyle/>
        <a:p>
          <a:r>
            <a:rPr lang="en-GB" dirty="0"/>
            <a:t>Normal results sent to NHS App</a:t>
          </a:r>
        </a:p>
      </dgm:t>
    </dgm:pt>
    <dgm:pt modelId="{486B0B60-06F0-4503-BD4A-68DA4297C954}" type="parTrans" cxnId="{2EBDBCFD-9086-467A-A893-A6D8DD3CB3BC}">
      <dgm:prSet/>
      <dgm:spPr/>
      <dgm:t>
        <a:bodyPr/>
        <a:lstStyle/>
        <a:p>
          <a:endParaRPr lang="en-GB"/>
        </a:p>
      </dgm:t>
    </dgm:pt>
    <dgm:pt modelId="{D980963F-CA3E-4660-9C64-DDB0B0ABF8D5}" type="sibTrans" cxnId="{2EBDBCFD-9086-467A-A893-A6D8DD3CB3BC}">
      <dgm:prSet/>
      <dgm:spPr/>
      <dgm:t>
        <a:bodyPr/>
        <a:lstStyle/>
        <a:p>
          <a:endParaRPr lang="en-GB"/>
        </a:p>
      </dgm:t>
    </dgm:pt>
    <dgm:pt modelId="{BE963655-CB9C-487C-96E1-6DE418FD2ED5}">
      <dgm:prSet/>
      <dgm:spPr/>
      <dgm:t>
        <a:bodyPr/>
        <a:lstStyle/>
        <a:p>
          <a:r>
            <a:rPr lang="en-GB" dirty="0"/>
            <a:t>If not on NHS App will still send letter</a:t>
          </a:r>
        </a:p>
      </dgm:t>
    </dgm:pt>
    <dgm:pt modelId="{FF28BD36-92BA-4353-B3BB-A70C152C9061}" type="parTrans" cxnId="{D3A12BCC-5915-4014-A7DD-27FF0A4EC4F6}">
      <dgm:prSet/>
      <dgm:spPr/>
      <dgm:t>
        <a:bodyPr/>
        <a:lstStyle/>
        <a:p>
          <a:endParaRPr lang="en-GB"/>
        </a:p>
      </dgm:t>
    </dgm:pt>
    <dgm:pt modelId="{E0987ECA-F5D7-418D-873B-44A2FFA39A08}" type="sibTrans" cxnId="{D3A12BCC-5915-4014-A7DD-27FF0A4EC4F6}">
      <dgm:prSet/>
      <dgm:spPr/>
      <dgm:t>
        <a:bodyPr/>
        <a:lstStyle/>
        <a:p>
          <a:endParaRPr lang="en-GB"/>
        </a:p>
      </dgm:t>
    </dgm:pt>
    <dgm:pt modelId="{13F02438-8727-43BB-83F3-EBC89911FDEA}">
      <dgm:prSet/>
      <dgm:spPr/>
      <dgm:t>
        <a:bodyPr/>
        <a:lstStyle/>
        <a:p>
          <a:r>
            <a:rPr lang="en-GB" dirty="0"/>
            <a:t>Abnormal results still send a letter</a:t>
          </a:r>
        </a:p>
      </dgm:t>
    </dgm:pt>
    <dgm:pt modelId="{778B4876-8878-4E36-BF83-98A04F92DF97}" type="parTrans" cxnId="{34ABF203-9B6C-4130-B032-DF2A19BCBCCD}">
      <dgm:prSet/>
      <dgm:spPr/>
      <dgm:t>
        <a:bodyPr/>
        <a:lstStyle/>
        <a:p>
          <a:endParaRPr lang="en-GB"/>
        </a:p>
      </dgm:t>
    </dgm:pt>
    <dgm:pt modelId="{E7CD2DF0-C0D7-4D1A-A7D4-31C74D3E1014}" type="sibTrans" cxnId="{34ABF203-9B6C-4130-B032-DF2A19BCBCCD}">
      <dgm:prSet/>
      <dgm:spPr/>
      <dgm:t>
        <a:bodyPr/>
        <a:lstStyle/>
        <a:p>
          <a:endParaRPr lang="en-GB"/>
        </a:p>
      </dgm:t>
    </dgm:pt>
    <dgm:pt modelId="{9EB4CA88-9EF5-4B09-9EEA-52C25016CD31}" type="pres">
      <dgm:prSet presAssocID="{759CD9EB-7105-4C14-A041-D09B3B48887F}" presName="Name0" presStyleCnt="0">
        <dgm:presLayoutVars>
          <dgm:dir/>
          <dgm:animLvl val="lvl"/>
          <dgm:resizeHandles val="exact"/>
        </dgm:presLayoutVars>
      </dgm:prSet>
      <dgm:spPr/>
    </dgm:pt>
    <dgm:pt modelId="{CE1F78C3-28DE-4275-9596-92F08F873840}" type="pres">
      <dgm:prSet presAssocID="{73392515-F276-4B10-A592-DD6947BA6687}" presName="vertFlow" presStyleCnt="0"/>
      <dgm:spPr/>
    </dgm:pt>
    <dgm:pt modelId="{262091DD-0D81-43B5-AA72-C6E1851A7F49}" type="pres">
      <dgm:prSet presAssocID="{73392515-F276-4B10-A592-DD6947BA6687}" presName="header" presStyleLbl="node1" presStyleIdx="0" presStyleCnt="4"/>
      <dgm:spPr/>
    </dgm:pt>
    <dgm:pt modelId="{C55D24DE-2A28-44E2-B2C2-F782FB8A8A84}" type="pres">
      <dgm:prSet presAssocID="{486B0B60-06F0-4503-BD4A-68DA4297C954}" presName="parTrans" presStyleLbl="sibTrans2D1" presStyleIdx="0" presStyleCnt="11"/>
      <dgm:spPr/>
    </dgm:pt>
    <dgm:pt modelId="{F9368B54-DEF6-49B8-9CC9-BBC94EACB616}" type="pres">
      <dgm:prSet presAssocID="{3A39A34A-F186-46DC-862B-B722730E186B}" presName="child" presStyleLbl="alignAccFollowNode1" presStyleIdx="0" presStyleCnt="11">
        <dgm:presLayoutVars>
          <dgm:chMax val="0"/>
          <dgm:bulletEnabled val="1"/>
        </dgm:presLayoutVars>
      </dgm:prSet>
      <dgm:spPr/>
    </dgm:pt>
    <dgm:pt modelId="{7AD3BB9C-CEC1-4378-BA1B-4D4712C1CF97}" type="pres">
      <dgm:prSet presAssocID="{D980963F-CA3E-4660-9C64-DDB0B0ABF8D5}" presName="sibTrans" presStyleLbl="sibTrans2D1" presStyleIdx="1" presStyleCnt="11"/>
      <dgm:spPr/>
    </dgm:pt>
    <dgm:pt modelId="{BEF9FC4E-BF18-46EB-9B30-603071623A87}" type="pres">
      <dgm:prSet presAssocID="{BE963655-CB9C-487C-96E1-6DE418FD2ED5}" presName="child" presStyleLbl="alignAccFollowNode1" presStyleIdx="1" presStyleCnt="11">
        <dgm:presLayoutVars>
          <dgm:chMax val="0"/>
          <dgm:bulletEnabled val="1"/>
        </dgm:presLayoutVars>
      </dgm:prSet>
      <dgm:spPr/>
    </dgm:pt>
    <dgm:pt modelId="{CF2F90BF-E96F-48EC-81DA-A28935E73A57}" type="pres">
      <dgm:prSet presAssocID="{E0987ECA-F5D7-418D-873B-44A2FFA39A08}" presName="sibTrans" presStyleLbl="sibTrans2D1" presStyleIdx="2" presStyleCnt="11"/>
      <dgm:spPr/>
    </dgm:pt>
    <dgm:pt modelId="{99E379CD-2699-4D07-8672-8636E9406E3F}" type="pres">
      <dgm:prSet presAssocID="{13F02438-8727-43BB-83F3-EBC89911FDEA}" presName="child" presStyleLbl="alignAccFollowNode1" presStyleIdx="2" presStyleCnt="11">
        <dgm:presLayoutVars>
          <dgm:chMax val="0"/>
          <dgm:bulletEnabled val="1"/>
        </dgm:presLayoutVars>
      </dgm:prSet>
      <dgm:spPr/>
    </dgm:pt>
    <dgm:pt modelId="{A8BCA429-FC1E-4BFA-B10D-8BAC71E304EA}" type="pres">
      <dgm:prSet presAssocID="{73392515-F276-4B10-A592-DD6947BA6687}" presName="hSp" presStyleCnt="0"/>
      <dgm:spPr/>
    </dgm:pt>
    <dgm:pt modelId="{3F79EEB1-3DE5-4BE7-9B59-568A65CA0096}" type="pres">
      <dgm:prSet presAssocID="{EF465F0D-3458-4CBB-BCCE-1DCDC7E95C47}" presName="vertFlow" presStyleCnt="0"/>
      <dgm:spPr/>
    </dgm:pt>
    <dgm:pt modelId="{876EBE7C-0572-4087-B72A-D66A54F42E73}" type="pres">
      <dgm:prSet presAssocID="{EF465F0D-3458-4CBB-BCCE-1DCDC7E95C47}" presName="header" presStyleLbl="node1" presStyleIdx="1" presStyleCnt="4"/>
      <dgm:spPr/>
    </dgm:pt>
    <dgm:pt modelId="{DCFE9022-EDB9-4B82-BC93-66699D2AC3A9}" type="pres">
      <dgm:prSet presAssocID="{B1A4A9EC-8145-4B8F-988E-56CFE9CE8E4A}" presName="parTrans" presStyleLbl="sibTrans2D1" presStyleIdx="3" presStyleCnt="11"/>
      <dgm:spPr/>
    </dgm:pt>
    <dgm:pt modelId="{17DC5456-3224-4D28-AFC8-287DD903091B}" type="pres">
      <dgm:prSet presAssocID="{F845A595-A35F-445C-A996-821FF8D586CE}" presName="child" presStyleLbl="alignAccFollowNode1" presStyleIdx="3" presStyleCnt="11">
        <dgm:presLayoutVars>
          <dgm:chMax val="0"/>
          <dgm:bulletEnabled val="1"/>
        </dgm:presLayoutVars>
      </dgm:prSet>
      <dgm:spPr/>
    </dgm:pt>
    <dgm:pt modelId="{F112F64F-D389-4838-B7C9-390D74808830}" type="pres">
      <dgm:prSet presAssocID="{4024839F-DB84-4993-9EB0-C741FBABBA51}" presName="sibTrans" presStyleLbl="sibTrans2D1" presStyleIdx="4" presStyleCnt="11"/>
      <dgm:spPr/>
    </dgm:pt>
    <dgm:pt modelId="{C81C917C-89EE-429F-9BEF-6914C2870108}" type="pres">
      <dgm:prSet presAssocID="{4BA1E4F8-AFAC-4298-909C-66D527054F71}" presName="child" presStyleLbl="alignAccFollowNode1" presStyleIdx="4" presStyleCnt="11">
        <dgm:presLayoutVars>
          <dgm:chMax val="0"/>
          <dgm:bulletEnabled val="1"/>
        </dgm:presLayoutVars>
      </dgm:prSet>
      <dgm:spPr/>
    </dgm:pt>
    <dgm:pt modelId="{B26546BC-23EE-4E41-B8E4-8D0F9013C1F6}" type="pres">
      <dgm:prSet presAssocID="{FCF48A20-4986-4244-885B-B0EB39D4F2BB}" presName="sibTrans" presStyleLbl="sibTrans2D1" presStyleIdx="5" presStyleCnt="11"/>
      <dgm:spPr/>
    </dgm:pt>
    <dgm:pt modelId="{8FA961F3-3003-4396-8305-CB362BD38229}" type="pres">
      <dgm:prSet presAssocID="{7F89A164-6082-40B6-A961-E611CB3042E5}" presName="child" presStyleLbl="alignAccFollowNode1" presStyleIdx="5" presStyleCnt="11">
        <dgm:presLayoutVars>
          <dgm:chMax val="0"/>
          <dgm:bulletEnabled val="1"/>
        </dgm:presLayoutVars>
      </dgm:prSet>
      <dgm:spPr/>
    </dgm:pt>
    <dgm:pt modelId="{48DB1BAB-8199-4C63-99D3-9D7F71F73767}" type="pres">
      <dgm:prSet presAssocID="{EF465F0D-3458-4CBB-BCCE-1DCDC7E95C47}" presName="hSp" presStyleCnt="0"/>
      <dgm:spPr/>
    </dgm:pt>
    <dgm:pt modelId="{6D380D61-EB9A-4974-A324-120B707CC6B9}" type="pres">
      <dgm:prSet presAssocID="{1AF37198-FC67-4488-B17F-51E267385275}" presName="vertFlow" presStyleCnt="0"/>
      <dgm:spPr/>
    </dgm:pt>
    <dgm:pt modelId="{E64EB4EC-688C-44B0-B30F-CB43E8D8E52F}" type="pres">
      <dgm:prSet presAssocID="{1AF37198-FC67-4488-B17F-51E267385275}" presName="header" presStyleLbl="node1" presStyleIdx="2" presStyleCnt="4"/>
      <dgm:spPr/>
    </dgm:pt>
    <dgm:pt modelId="{CABD188F-A2BC-4888-B3A8-5596EBCBA733}" type="pres">
      <dgm:prSet presAssocID="{A3BC8A42-2870-468E-8E5F-3374DF4AD824}" presName="parTrans" presStyleLbl="sibTrans2D1" presStyleIdx="6" presStyleCnt="11"/>
      <dgm:spPr/>
    </dgm:pt>
    <dgm:pt modelId="{B180AB7A-8D6B-4C73-B866-6FA202061A84}" type="pres">
      <dgm:prSet presAssocID="{81EEF2A3-C0B9-406D-8556-5A41161C9056}" presName="child" presStyleLbl="alignAccFollowNode1" presStyleIdx="6" presStyleCnt="11">
        <dgm:presLayoutVars>
          <dgm:chMax val="0"/>
          <dgm:bulletEnabled val="1"/>
        </dgm:presLayoutVars>
      </dgm:prSet>
      <dgm:spPr/>
    </dgm:pt>
    <dgm:pt modelId="{E7AAAB53-993F-4987-885A-B7CABE326433}" type="pres">
      <dgm:prSet presAssocID="{5F6C61CC-C18F-4EAD-9EE0-37F715CD5002}" presName="sibTrans" presStyleLbl="sibTrans2D1" presStyleIdx="7" presStyleCnt="11"/>
      <dgm:spPr/>
    </dgm:pt>
    <dgm:pt modelId="{61B38671-49D6-4AC0-8437-E84E022731DD}" type="pres">
      <dgm:prSet presAssocID="{9B017658-DE8E-4718-9B77-51E5CB69D7B8}" presName="child" presStyleLbl="alignAccFollowNode1" presStyleIdx="7" presStyleCnt="11">
        <dgm:presLayoutVars>
          <dgm:chMax val="0"/>
          <dgm:bulletEnabled val="1"/>
        </dgm:presLayoutVars>
      </dgm:prSet>
      <dgm:spPr/>
    </dgm:pt>
    <dgm:pt modelId="{1FEE6363-2F01-40B3-9CBB-DAEDADBE08E3}" type="pres">
      <dgm:prSet presAssocID="{1AF37198-FC67-4488-B17F-51E267385275}" presName="hSp" presStyleCnt="0"/>
      <dgm:spPr/>
    </dgm:pt>
    <dgm:pt modelId="{BFF93BE1-09E0-466C-B28F-D7DE68290BD3}" type="pres">
      <dgm:prSet presAssocID="{1E2D7E58-C3BE-450F-B2A7-A51EDBEFA7D1}" presName="vertFlow" presStyleCnt="0"/>
      <dgm:spPr/>
    </dgm:pt>
    <dgm:pt modelId="{A2053836-EC29-4309-A000-1ED5240C47FE}" type="pres">
      <dgm:prSet presAssocID="{1E2D7E58-C3BE-450F-B2A7-A51EDBEFA7D1}" presName="header" presStyleLbl="node1" presStyleIdx="3" presStyleCnt="4"/>
      <dgm:spPr/>
    </dgm:pt>
    <dgm:pt modelId="{FAFE71F8-0F03-4B2E-B0E0-8BC9A91B1FF0}" type="pres">
      <dgm:prSet presAssocID="{3E223511-D6B4-4477-9324-6A7A20D78948}" presName="parTrans" presStyleLbl="sibTrans2D1" presStyleIdx="8" presStyleCnt="11"/>
      <dgm:spPr/>
    </dgm:pt>
    <dgm:pt modelId="{960CE93F-65B1-484F-904E-C3A6DD74D02F}" type="pres">
      <dgm:prSet presAssocID="{DC85EE22-1D1B-4F96-B5ED-A38D8B429C1B}" presName="child" presStyleLbl="alignAccFollowNode1" presStyleIdx="8" presStyleCnt="11">
        <dgm:presLayoutVars>
          <dgm:chMax val="0"/>
          <dgm:bulletEnabled val="1"/>
        </dgm:presLayoutVars>
      </dgm:prSet>
      <dgm:spPr/>
    </dgm:pt>
    <dgm:pt modelId="{17B381EF-D75F-4C1D-83FC-6EABF067E024}" type="pres">
      <dgm:prSet presAssocID="{F55BD2B2-B2B5-4ECC-ADAA-8DBD6E985A3B}" presName="sibTrans" presStyleLbl="sibTrans2D1" presStyleIdx="9" presStyleCnt="11"/>
      <dgm:spPr/>
    </dgm:pt>
    <dgm:pt modelId="{77E89A60-2567-47ED-A3CC-08997CDD6771}" type="pres">
      <dgm:prSet presAssocID="{381B7C91-9214-4117-B833-C250E35EA2CF}" presName="child" presStyleLbl="alignAccFollowNode1" presStyleIdx="9" presStyleCnt="11">
        <dgm:presLayoutVars>
          <dgm:chMax val="0"/>
          <dgm:bulletEnabled val="1"/>
        </dgm:presLayoutVars>
      </dgm:prSet>
      <dgm:spPr/>
    </dgm:pt>
    <dgm:pt modelId="{CEB7CC57-D06D-47DF-914E-8DD8DCBDFD18}" type="pres">
      <dgm:prSet presAssocID="{8218278A-A093-4D56-A1AE-FD096D25CC0A}" presName="sibTrans" presStyleLbl="sibTrans2D1" presStyleIdx="10" presStyleCnt="11"/>
      <dgm:spPr/>
    </dgm:pt>
    <dgm:pt modelId="{B62A97F5-78F1-4F39-9855-B7B769696A3F}" type="pres">
      <dgm:prSet presAssocID="{3F3BF117-55F6-4B27-A621-BC0F1BEA88BD}" presName="child" presStyleLbl="alignAccFollowNode1" presStyleIdx="10" presStyleCnt="11">
        <dgm:presLayoutVars>
          <dgm:chMax val="0"/>
          <dgm:bulletEnabled val="1"/>
        </dgm:presLayoutVars>
      </dgm:prSet>
      <dgm:spPr/>
    </dgm:pt>
  </dgm:ptLst>
  <dgm:cxnLst>
    <dgm:cxn modelId="{34ABF203-9B6C-4130-B032-DF2A19BCBCCD}" srcId="{73392515-F276-4B10-A592-DD6947BA6687}" destId="{13F02438-8727-43BB-83F3-EBC89911FDEA}" srcOrd="2" destOrd="0" parTransId="{778B4876-8878-4E36-BF83-98A04F92DF97}" sibTransId="{E7CD2DF0-C0D7-4D1A-A7D4-31C74D3E1014}"/>
    <dgm:cxn modelId="{A564D615-7F03-4BDD-A5E2-B6E478142158}" type="presOf" srcId="{D980963F-CA3E-4660-9C64-DDB0B0ABF8D5}" destId="{7AD3BB9C-CEC1-4378-BA1B-4D4712C1CF97}" srcOrd="0" destOrd="0" presId="urn:microsoft.com/office/officeart/2005/8/layout/lProcess1"/>
    <dgm:cxn modelId="{7436C818-852C-45C3-95AD-F9AF047F6A56}" srcId="{1E2D7E58-C3BE-450F-B2A7-A51EDBEFA7D1}" destId="{381B7C91-9214-4117-B833-C250E35EA2CF}" srcOrd="1" destOrd="0" parTransId="{58293715-2206-4B11-A645-11C25C2A4F93}" sibTransId="{8218278A-A093-4D56-A1AE-FD096D25CC0A}"/>
    <dgm:cxn modelId="{0632541C-3114-4D8B-BCF8-D4B1FE8A9423}" srcId="{759CD9EB-7105-4C14-A041-D09B3B48887F}" destId="{1AF37198-FC67-4488-B17F-51E267385275}" srcOrd="2" destOrd="0" parTransId="{A15AC9AC-560F-4FFC-B663-7B5B04D27A14}" sibTransId="{DE091617-70CC-4AAC-8B51-32E90F24D6B2}"/>
    <dgm:cxn modelId="{5AA8081D-2136-4E34-80EA-22010630FFAE}" type="presOf" srcId="{FCF48A20-4986-4244-885B-B0EB39D4F2BB}" destId="{B26546BC-23EE-4E41-B8E4-8D0F9013C1F6}" srcOrd="0" destOrd="0" presId="urn:microsoft.com/office/officeart/2005/8/layout/lProcess1"/>
    <dgm:cxn modelId="{3C82DC1F-2EEA-493B-9B28-9CA651E69431}" srcId="{759CD9EB-7105-4C14-A041-D09B3B48887F}" destId="{1E2D7E58-C3BE-450F-B2A7-A51EDBEFA7D1}" srcOrd="3" destOrd="0" parTransId="{228AB039-CF38-4353-B3C1-A8507401115C}" sibTransId="{14DA52C4-ED7D-465D-8372-9C4F62EA21FF}"/>
    <dgm:cxn modelId="{53C87A20-B45B-4B68-A7AA-474A5BE61CE7}" type="presOf" srcId="{DC85EE22-1D1B-4F96-B5ED-A38D8B429C1B}" destId="{960CE93F-65B1-484F-904E-C3A6DD74D02F}" srcOrd="0" destOrd="0" presId="urn:microsoft.com/office/officeart/2005/8/layout/lProcess1"/>
    <dgm:cxn modelId="{ADABCC3E-14D3-41DE-AAED-29A06A8DF1A5}" type="presOf" srcId="{8218278A-A093-4D56-A1AE-FD096D25CC0A}" destId="{CEB7CC57-D06D-47DF-914E-8DD8DCBDFD18}" srcOrd="0" destOrd="0" presId="urn:microsoft.com/office/officeart/2005/8/layout/lProcess1"/>
    <dgm:cxn modelId="{7A6ECA5B-DDFE-47AB-BAC4-48FE917EC804}" type="presOf" srcId="{3A39A34A-F186-46DC-862B-B722730E186B}" destId="{F9368B54-DEF6-49B8-9CC9-BBC94EACB616}" srcOrd="0" destOrd="0" presId="urn:microsoft.com/office/officeart/2005/8/layout/lProcess1"/>
    <dgm:cxn modelId="{D6A00F5D-D3BD-454A-8617-AE2D0BE7363B}" srcId="{EF465F0D-3458-4CBB-BCCE-1DCDC7E95C47}" destId="{7F89A164-6082-40B6-A961-E611CB3042E5}" srcOrd="2" destOrd="0" parTransId="{BF6E7BB0-F786-4AAD-B1C4-D612FA2970C2}" sibTransId="{BC7FC6ED-DA9F-4DC4-B484-2828FD9E1780}"/>
    <dgm:cxn modelId="{463F3562-D85B-425C-A7E4-19A37C219768}" type="presOf" srcId="{81EEF2A3-C0B9-406D-8556-5A41161C9056}" destId="{B180AB7A-8D6B-4C73-B866-6FA202061A84}" srcOrd="0" destOrd="0" presId="urn:microsoft.com/office/officeart/2005/8/layout/lProcess1"/>
    <dgm:cxn modelId="{5364E862-1E6E-4DA9-A0C3-2D8F2ADFF500}" srcId="{1AF37198-FC67-4488-B17F-51E267385275}" destId="{9B017658-DE8E-4718-9B77-51E5CB69D7B8}" srcOrd="1" destOrd="0" parTransId="{DF8F7B36-6083-4519-87DA-91A9A25BE84C}" sibTransId="{389C57FC-8709-462A-A700-4F1A39503BDD}"/>
    <dgm:cxn modelId="{93FC2D66-6452-48BF-BA11-6F58C88AB459}" srcId="{EF465F0D-3458-4CBB-BCCE-1DCDC7E95C47}" destId="{4BA1E4F8-AFAC-4298-909C-66D527054F71}" srcOrd="1" destOrd="0" parTransId="{5E0654E4-E630-4D96-800A-67461293EEE2}" sibTransId="{FCF48A20-4986-4244-885B-B0EB39D4F2BB}"/>
    <dgm:cxn modelId="{F4D9DC47-6B3C-4281-8887-F98775A6D944}" type="presOf" srcId="{486B0B60-06F0-4503-BD4A-68DA4297C954}" destId="{C55D24DE-2A28-44E2-B2C2-F782FB8A8A84}" srcOrd="0" destOrd="0" presId="urn:microsoft.com/office/officeart/2005/8/layout/lProcess1"/>
    <dgm:cxn modelId="{AC502248-039B-418B-A949-6B9CD7DC5C00}" type="presOf" srcId="{EF465F0D-3458-4CBB-BCCE-1DCDC7E95C47}" destId="{876EBE7C-0572-4087-B72A-D66A54F42E73}" srcOrd="0" destOrd="0" presId="urn:microsoft.com/office/officeart/2005/8/layout/lProcess1"/>
    <dgm:cxn modelId="{F0892E68-7EBD-451F-AD1A-D9841734F6E3}" srcId="{759CD9EB-7105-4C14-A041-D09B3B48887F}" destId="{EF465F0D-3458-4CBB-BCCE-1DCDC7E95C47}" srcOrd="1" destOrd="0" parTransId="{843831D7-546A-4810-9B33-5ABED1DFDE1A}" sibTransId="{7C302AA3-17DF-4D8D-AD45-34F38CDF94AA}"/>
    <dgm:cxn modelId="{C779006A-63B1-4EDF-802A-77B2C59DC576}" srcId="{1E2D7E58-C3BE-450F-B2A7-A51EDBEFA7D1}" destId="{3F3BF117-55F6-4B27-A621-BC0F1BEA88BD}" srcOrd="2" destOrd="0" parTransId="{B7CAAAF5-2BFF-4F33-94ED-605CD8D386F4}" sibTransId="{5938938D-75DD-40A6-ADDA-C25A8E09306E}"/>
    <dgm:cxn modelId="{B604816D-6C80-4389-A51F-26B71E225627}" type="presOf" srcId="{759CD9EB-7105-4C14-A041-D09B3B48887F}" destId="{9EB4CA88-9EF5-4B09-9EEA-52C25016CD31}" srcOrd="0" destOrd="0" presId="urn:microsoft.com/office/officeart/2005/8/layout/lProcess1"/>
    <dgm:cxn modelId="{D8D4A54D-010A-42EC-918F-EE05B35C642E}" type="presOf" srcId="{381B7C91-9214-4117-B833-C250E35EA2CF}" destId="{77E89A60-2567-47ED-A3CC-08997CDD6771}" srcOrd="0" destOrd="0" presId="urn:microsoft.com/office/officeart/2005/8/layout/lProcess1"/>
    <dgm:cxn modelId="{6C52AA7E-7052-42EF-8C83-0F49BF1C892C}" type="presOf" srcId="{5F6C61CC-C18F-4EAD-9EE0-37F715CD5002}" destId="{E7AAAB53-993F-4987-885A-B7CABE326433}" srcOrd="0" destOrd="0" presId="urn:microsoft.com/office/officeart/2005/8/layout/lProcess1"/>
    <dgm:cxn modelId="{041BC780-F86E-4801-B9ED-2C7B7DCBED5B}" srcId="{1E2D7E58-C3BE-450F-B2A7-A51EDBEFA7D1}" destId="{DC85EE22-1D1B-4F96-B5ED-A38D8B429C1B}" srcOrd="0" destOrd="0" parTransId="{3E223511-D6B4-4477-9324-6A7A20D78948}" sibTransId="{F55BD2B2-B2B5-4ECC-ADAA-8DBD6E985A3B}"/>
    <dgm:cxn modelId="{F3C5ED87-DA4B-4318-B445-0D31D6102EAB}" type="presOf" srcId="{B1A4A9EC-8145-4B8F-988E-56CFE9CE8E4A}" destId="{DCFE9022-EDB9-4B82-BC93-66699D2AC3A9}" srcOrd="0" destOrd="0" presId="urn:microsoft.com/office/officeart/2005/8/layout/lProcess1"/>
    <dgm:cxn modelId="{7BE80889-7BA0-4EAE-A8E9-7018B1014A2B}" type="presOf" srcId="{1AF37198-FC67-4488-B17F-51E267385275}" destId="{E64EB4EC-688C-44B0-B30F-CB43E8D8E52F}" srcOrd="0" destOrd="0" presId="urn:microsoft.com/office/officeart/2005/8/layout/lProcess1"/>
    <dgm:cxn modelId="{61EFE49B-513A-482B-9064-2DFF5894FFF5}" type="presOf" srcId="{4BA1E4F8-AFAC-4298-909C-66D527054F71}" destId="{C81C917C-89EE-429F-9BEF-6914C2870108}" srcOrd="0" destOrd="0" presId="urn:microsoft.com/office/officeart/2005/8/layout/lProcess1"/>
    <dgm:cxn modelId="{880217AA-6C5B-4DD8-ACB4-0B204AC53101}" type="presOf" srcId="{4024839F-DB84-4993-9EB0-C741FBABBA51}" destId="{F112F64F-D389-4838-B7C9-390D74808830}" srcOrd="0" destOrd="0" presId="urn:microsoft.com/office/officeart/2005/8/layout/lProcess1"/>
    <dgm:cxn modelId="{0991B2AA-5722-48A9-8C0C-EB0E409234F1}" type="presOf" srcId="{73392515-F276-4B10-A592-DD6947BA6687}" destId="{262091DD-0D81-43B5-AA72-C6E1851A7F49}" srcOrd="0" destOrd="0" presId="urn:microsoft.com/office/officeart/2005/8/layout/lProcess1"/>
    <dgm:cxn modelId="{5C0871AC-6BE1-4E74-B4F9-D992507DD276}" type="presOf" srcId="{BE963655-CB9C-487C-96E1-6DE418FD2ED5}" destId="{BEF9FC4E-BF18-46EB-9B30-603071623A87}" srcOrd="0" destOrd="0" presId="urn:microsoft.com/office/officeart/2005/8/layout/lProcess1"/>
    <dgm:cxn modelId="{53C2F8B2-4EB9-4AA0-ACEE-6E143CC84AED}" type="presOf" srcId="{A3BC8A42-2870-468E-8E5F-3374DF4AD824}" destId="{CABD188F-A2BC-4888-B3A8-5596EBCBA733}" srcOrd="0" destOrd="0" presId="urn:microsoft.com/office/officeart/2005/8/layout/lProcess1"/>
    <dgm:cxn modelId="{52CEB2B4-8402-44D9-B768-9A12D1E36BEB}" type="presOf" srcId="{1E2D7E58-C3BE-450F-B2A7-A51EDBEFA7D1}" destId="{A2053836-EC29-4309-A000-1ED5240C47FE}" srcOrd="0" destOrd="0" presId="urn:microsoft.com/office/officeart/2005/8/layout/lProcess1"/>
    <dgm:cxn modelId="{D55100B7-3EF4-4B4B-97E1-F32965584F2F}" type="presOf" srcId="{9B017658-DE8E-4718-9B77-51E5CB69D7B8}" destId="{61B38671-49D6-4AC0-8437-E84E022731DD}" srcOrd="0" destOrd="0" presId="urn:microsoft.com/office/officeart/2005/8/layout/lProcess1"/>
    <dgm:cxn modelId="{E241D2B9-6A72-4EAE-BCDD-D26E7AE88690}" type="presOf" srcId="{13F02438-8727-43BB-83F3-EBC89911FDEA}" destId="{99E379CD-2699-4D07-8672-8636E9406E3F}" srcOrd="0" destOrd="0" presId="urn:microsoft.com/office/officeart/2005/8/layout/lProcess1"/>
    <dgm:cxn modelId="{B5A482C2-6D76-4348-909D-588247B55B40}" srcId="{759CD9EB-7105-4C14-A041-D09B3B48887F}" destId="{73392515-F276-4B10-A592-DD6947BA6687}" srcOrd="0" destOrd="0" parTransId="{A9AB1295-4075-4337-9567-BD03ACBB0589}" sibTransId="{1CBF208F-4DB9-4312-A6E8-B1D11C62A030}"/>
    <dgm:cxn modelId="{0EDD49C7-5950-4D4F-A341-ABEAFF37689D}" type="presOf" srcId="{3E223511-D6B4-4477-9324-6A7A20D78948}" destId="{FAFE71F8-0F03-4B2E-B0E0-8BC9A91B1FF0}" srcOrd="0" destOrd="0" presId="urn:microsoft.com/office/officeart/2005/8/layout/lProcess1"/>
    <dgm:cxn modelId="{D3A12BCC-5915-4014-A7DD-27FF0A4EC4F6}" srcId="{73392515-F276-4B10-A592-DD6947BA6687}" destId="{BE963655-CB9C-487C-96E1-6DE418FD2ED5}" srcOrd="1" destOrd="0" parTransId="{FF28BD36-92BA-4353-B3BB-A70C152C9061}" sibTransId="{E0987ECA-F5D7-418D-873B-44A2FFA39A08}"/>
    <dgm:cxn modelId="{C7DC42DB-63BD-4EB8-87F1-93E3FEDCF0FD}" type="presOf" srcId="{F845A595-A35F-445C-A996-821FF8D586CE}" destId="{17DC5456-3224-4D28-AFC8-287DD903091B}" srcOrd="0" destOrd="0" presId="urn:microsoft.com/office/officeart/2005/8/layout/lProcess1"/>
    <dgm:cxn modelId="{02F543DE-4952-46A1-98FC-46E3F4C3A53F}" srcId="{1AF37198-FC67-4488-B17F-51E267385275}" destId="{81EEF2A3-C0B9-406D-8556-5A41161C9056}" srcOrd="0" destOrd="0" parTransId="{A3BC8A42-2870-468E-8E5F-3374DF4AD824}" sibTransId="{5F6C61CC-C18F-4EAD-9EE0-37F715CD5002}"/>
    <dgm:cxn modelId="{A0F8D2DE-DC3F-4A00-B225-633078A4882A}" type="presOf" srcId="{7F89A164-6082-40B6-A961-E611CB3042E5}" destId="{8FA961F3-3003-4396-8305-CB362BD38229}" srcOrd="0" destOrd="0" presId="urn:microsoft.com/office/officeart/2005/8/layout/lProcess1"/>
    <dgm:cxn modelId="{B42D97E8-AAEA-4A31-BE89-79632067BB5F}" srcId="{EF465F0D-3458-4CBB-BCCE-1DCDC7E95C47}" destId="{F845A595-A35F-445C-A996-821FF8D586CE}" srcOrd="0" destOrd="0" parTransId="{B1A4A9EC-8145-4B8F-988E-56CFE9CE8E4A}" sibTransId="{4024839F-DB84-4993-9EB0-C741FBABBA51}"/>
    <dgm:cxn modelId="{59104DED-B4C8-4512-B272-8AA9C08FBFC3}" type="presOf" srcId="{E0987ECA-F5D7-418D-873B-44A2FFA39A08}" destId="{CF2F90BF-E96F-48EC-81DA-A28935E73A57}" srcOrd="0" destOrd="0" presId="urn:microsoft.com/office/officeart/2005/8/layout/lProcess1"/>
    <dgm:cxn modelId="{FF7F86F6-7BFF-4C4C-8D59-32C3BB7E9F89}" type="presOf" srcId="{F55BD2B2-B2B5-4ECC-ADAA-8DBD6E985A3B}" destId="{17B381EF-D75F-4C1D-83FC-6EABF067E024}" srcOrd="0" destOrd="0" presId="urn:microsoft.com/office/officeart/2005/8/layout/lProcess1"/>
    <dgm:cxn modelId="{D201E7FA-4F38-42A5-A42E-6D794CE42421}" type="presOf" srcId="{3F3BF117-55F6-4B27-A621-BC0F1BEA88BD}" destId="{B62A97F5-78F1-4F39-9855-B7B769696A3F}" srcOrd="0" destOrd="0" presId="urn:microsoft.com/office/officeart/2005/8/layout/lProcess1"/>
    <dgm:cxn modelId="{2EBDBCFD-9086-467A-A893-A6D8DD3CB3BC}" srcId="{73392515-F276-4B10-A592-DD6947BA6687}" destId="{3A39A34A-F186-46DC-862B-B722730E186B}" srcOrd="0" destOrd="0" parTransId="{486B0B60-06F0-4503-BD4A-68DA4297C954}" sibTransId="{D980963F-CA3E-4660-9C64-DDB0B0ABF8D5}"/>
    <dgm:cxn modelId="{A0FA7F13-C3A5-48D2-93A2-046FD868F204}" type="presParOf" srcId="{9EB4CA88-9EF5-4B09-9EEA-52C25016CD31}" destId="{CE1F78C3-28DE-4275-9596-92F08F873840}" srcOrd="0" destOrd="0" presId="urn:microsoft.com/office/officeart/2005/8/layout/lProcess1"/>
    <dgm:cxn modelId="{54DCBFF2-D946-42C0-9463-5FD2DB258DEC}" type="presParOf" srcId="{CE1F78C3-28DE-4275-9596-92F08F873840}" destId="{262091DD-0D81-43B5-AA72-C6E1851A7F49}" srcOrd="0" destOrd="0" presId="urn:microsoft.com/office/officeart/2005/8/layout/lProcess1"/>
    <dgm:cxn modelId="{3267A7BC-DC6C-4C52-AA32-1C475D3FBBF0}" type="presParOf" srcId="{CE1F78C3-28DE-4275-9596-92F08F873840}" destId="{C55D24DE-2A28-44E2-B2C2-F782FB8A8A84}" srcOrd="1" destOrd="0" presId="urn:microsoft.com/office/officeart/2005/8/layout/lProcess1"/>
    <dgm:cxn modelId="{0432574A-2490-42C1-91A7-D4FBC61624DC}" type="presParOf" srcId="{CE1F78C3-28DE-4275-9596-92F08F873840}" destId="{F9368B54-DEF6-49B8-9CC9-BBC94EACB616}" srcOrd="2" destOrd="0" presId="urn:microsoft.com/office/officeart/2005/8/layout/lProcess1"/>
    <dgm:cxn modelId="{26FAD6D1-15B9-4018-B476-5FD9EA1F1D5B}" type="presParOf" srcId="{CE1F78C3-28DE-4275-9596-92F08F873840}" destId="{7AD3BB9C-CEC1-4378-BA1B-4D4712C1CF97}" srcOrd="3" destOrd="0" presId="urn:microsoft.com/office/officeart/2005/8/layout/lProcess1"/>
    <dgm:cxn modelId="{EF9AD8DD-96FA-48A2-BD35-88C91E16DEDF}" type="presParOf" srcId="{CE1F78C3-28DE-4275-9596-92F08F873840}" destId="{BEF9FC4E-BF18-46EB-9B30-603071623A87}" srcOrd="4" destOrd="0" presId="urn:microsoft.com/office/officeart/2005/8/layout/lProcess1"/>
    <dgm:cxn modelId="{CFFEAA41-2FA8-4E68-A45C-C6D3E7FB2FD4}" type="presParOf" srcId="{CE1F78C3-28DE-4275-9596-92F08F873840}" destId="{CF2F90BF-E96F-48EC-81DA-A28935E73A57}" srcOrd="5" destOrd="0" presId="urn:microsoft.com/office/officeart/2005/8/layout/lProcess1"/>
    <dgm:cxn modelId="{03D9972F-68DC-401F-94F9-4EB11895FA75}" type="presParOf" srcId="{CE1F78C3-28DE-4275-9596-92F08F873840}" destId="{99E379CD-2699-4D07-8672-8636E9406E3F}" srcOrd="6" destOrd="0" presId="urn:microsoft.com/office/officeart/2005/8/layout/lProcess1"/>
    <dgm:cxn modelId="{44AACED1-7FA8-441E-8142-9376E9E7BEDD}" type="presParOf" srcId="{9EB4CA88-9EF5-4B09-9EEA-52C25016CD31}" destId="{A8BCA429-FC1E-4BFA-B10D-8BAC71E304EA}" srcOrd="1" destOrd="0" presId="urn:microsoft.com/office/officeart/2005/8/layout/lProcess1"/>
    <dgm:cxn modelId="{9B733353-6610-4582-ACAF-B1835B7AE066}" type="presParOf" srcId="{9EB4CA88-9EF5-4B09-9EEA-52C25016CD31}" destId="{3F79EEB1-3DE5-4BE7-9B59-568A65CA0096}" srcOrd="2" destOrd="0" presId="urn:microsoft.com/office/officeart/2005/8/layout/lProcess1"/>
    <dgm:cxn modelId="{8998C422-7ECF-4842-A201-673ACAE0609D}" type="presParOf" srcId="{3F79EEB1-3DE5-4BE7-9B59-568A65CA0096}" destId="{876EBE7C-0572-4087-B72A-D66A54F42E73}" srcOrd="0" destOrd="0" presId="urn:microsoft.com/office/officeart/2005/8/layout/lProcess1"/>
    <dgm:cxn modelId="{9C6939D9-9810-41F7-B8BD-4CC322107A4E}" type="presParOf" srcId="{3F79EEB1-3DE5-4BE7-9B59-568A65CA0096}" destId="{DCFE9022-EDB9-4B82-BC93-66699D2AC3A9}" srcOrd="1" destOrd="0" presId="urn:microsoft.com/office/officeart/2005/8/layout/lProcess1"/>
    <dgm:cxn modelId="{C05B75ED-8D3A-4CC9-B155-7CB16071EBA0}" type="presParOf" srcId="{3F79EEB1-3DE5-4BE7-9B59-568A65CA0096}" destId="{17DC5456-3224-4D28-AFC8-287DD903091B}" srcOrd="2" destOrd="0" presId="urn:microsoft.com/office/officeart/2005/8/layout/lProcess1"/>
    <dgm:cxn modelId="{70685E98-C01A-484A-B7D8-8FC4DBBEB879}" type="presParOf" srcId="{3F79EEB1-3DE5-4BE7-9B59-568A65CA0096}" destId="{F112F64F-D389-4838-B7C9-390D74808830}" srcOrd="3" destOrd="0" presId="urn:microsoft.com/office/officeart/2005/8/layout/lProcess1"/>
    <dgm:cxn modelId="{274A2504-F0DA-4BF5-862A-B17F96FDA4BE}" type="presParOf" srcId="{3F79EEB1-3DE5-4BE7-9B59-568A65CA0096}" destId="{C81C917C-89EE-429F-9BEF-6914C2870108}" srcOrd="4" destOrd="0" presId="urn:microsoft.com/office/officeart/2005/8/layout/lProcess1"/>
    <dgm:cxn modelId="{314B48D3-7D88-46ED-9016-28434957A35F}" type="presParOf" srcId="{3F79EEB1-3DE5-4BE7-9B59-568A65CA0096}" destId="{B26546BC-23EE-4E41-B8E4-8D0F9013C1F6}" srcOrd="5" destOrd="0" presId="urn:microsoft.com/office/officeart/2005/8/layout/lProcess1"/>
    <dgm:cxn modelId="{5990B766-2F4E-4B40-8E68-85A91A774830}" type="presParOf" srcId="{3F79EEB1-3DE5-4BE7-9B59-568A65CA0096}" destId="{8FA961F3-3003-4396-8305-CB362BD38229}" srcOrd="6" destOrd="0" presId="urn:microsoft.com/office/officeart/2005/8/layout/lProcess1"/>
    <dgm:cxn modelId="{45A718EB-D57B-4799-9F42-D84118F2E1FB}" type="presParOf" srcId="{9EB4CA88-9EF5-4B09-9EEA-52C25016CD31}" destId="{48DB1BAB-8199-4C63-99D3-9D7F71F73767}" srcOrd="3" destOrd="0" presId="urn:microsoft.com/office/officeart/2005/8/layout/lProcess1"/>
    <dgm:cxn modelId="{DA75D23F-8AAA-499F-972F-27ABDA62F110}" type="presParOf" srcId="{9EB4CA88-9EF5-4B09-9EEA-52C25016CD31}" destId="{6D380D61-EB9A-4974-A324-120B707CC6B9}" srcOrd="4" destOrd="0" presId="urn:microsoft.com/office/officeart/2005/8/layout/lProcess1"/>
    <dgm:cxn modelId="{FB746191-12D4-4345-8172-9CE7DE24EF8A}" type="presParOf" srcId="{6D380D61-EB9A-4974-A324-120B707CC6B9}" destId="{E64EB4EC-688C-44B0-B30F-CB43E8D8E52F}" srcOrd="0" destOrd="0" presId="urn:microsoft.com/office/officeart/2005/8/layout/lProcess1"/>
    <dgm:cxn modelId="{5A5D2AB2-DC65-4FD6-B523-2E383F56A139}" type="presParOf" srcId="{6D380D61-EB9A-4974-A324-120B707CC6B9}" destId="{CABD188F-A2BC-4888-B3A8-5596EBCBA733}" srcOrd="1" destOrd="0" presId="urn:microsoft.com/office/officeart/2005/8/layout/lProcess1"/>
    <dgm:cxn modelId="{7B5F1EED-F2A0-4556-9FE5-CBD51E68893B}" type="presParOf" srcId="{6D380D61-EB9A-4974-A324-120B707CC6B9}" destId="{B180AB7A-8D6B-4C73-B866-6FA202061A84}" srcOrd="2" destOrd="0" presId="urn:microsoft.com/office/officeart/2005/8/layout/lProcess1"/>
    <dgm:cxn modelId="{A4A72B8F-8300-4C68-A370-79B730515226}" type="presParOf" srcId="{6D380D61-EB9A-4974-A324-120B707CC6B9}" destId="{E7AAAB53-993F-4987-885A-B7CABE326433}" srcOrd="3" destOrd="0" presId="urn:microsoft.com/office/officeart/2005/8/layout/lProcess1"/>
    <dgm:cxn modelId="{4B80743C-9959-47C0-B132-1D24D14E950A}" type="presParOf" srcId="{6D380D61-EB9A-4974-A324-120B707CC6B9}" destId="{61B38671-49D6-4AC0-8437-E84E022731DD}" srcOrd="4" destOrd="0" presId="urn:microsoft.com/office/officeart/2005/8/layout/lProcess1"/>
    <dgm:cxn modelId="{97E66843-A2DF-4AB0-A7DB-BCF700887CE1}" type="presParOf" srcId="{9EB4CA88-9EF5-4B09-9EEA-52C25016CD31}" destId="{1FEE6363-2F01-40B3-9CBB-DAEDADBE08E3}" srcOrd="5" destOrd="0" presId="urn:microsoft.com/office/officeart/2005/8/layout/lProcess1"/>
    <dgm:cxn modelId="{55E70BAF-4AEB-46AE-BD28-F999F695DEF8}" type="presParOf" srcId="{9EB4CA88-9EF5-4B09-9EEA-52C25016CD31}" destId="{BFF93BE1-09E0-466C-B28F-D7DE68290BD3}" srcOrd="6" destOrd="0" presId="urn:microsoft.com/office/officeart/2005/8/layout/lProcess1"/>
    <dgm:cxn modelId="{18B9FF0B-606A-417F-A5A0-CD31B5655F4E}" type="presParOf" srcId="{BFF93BE1-09E0-466C-B28F-D7DE68290BD3}" destId="{A2053836-EC29-4309-A000-1ED5240C47FE}" srcOrd="0" destOrd="0" presId="urn:microsoft.com/office/officeart/2005/8/layout/lProcess1"/>
    <dgm:cxn modelId="{7635937D-10B6-4D97-95B1-05554FE8228A}" type="presParOf" srcId="{BFF93BE1-09E0-466C-B28F-D7DE68290BD3}" destId="{FAFE71F8-0F03-4B2E-B0E0-8BC9A91B1FF0}" srcOrd="1" destOrd="0" presId="urn:microsoft.com/office/officeart/2005/8/layout/lProcess1"/>
    <dgm:cxn modelId="{86CF1C02-A429-4FA2-A253-927F10422026}" type="presParOf" srcId="{BFF93BE1-09E0-466C-B28F-D7DE68290BD3}" destId="{960CE93F-65B1-484F-904E-C3A6DD74D02F}" srcOrd="2" destOrd="0" presId="urn:microsoft.com/office/officeart/2005/8/layout/lProcess1"/>
    <dgm:cxn modelId="{95ECC743-34F4-4874-BF7C-F81E1D78316E}" type="presParOf" srcId="{BFF93BE1-09E0-466C-B28F-D7DE68290BD3}" destId="{17B381EF-D75F-4C1D-83FC-6EABF067E024}" srcOrd="3" destOrd="0" presId="urn:microsoft.com/office/officeart/2005/8/layout/lProcess1"/>
    <dgm:cxn modelId="{37C40D95-7D3C-422D-9F52-7C96F9244C5B}" type="presParOf" srcId="{BFF93BE1-09E0-466C-B28F-D7DE68290BD3}" destId="{77E89A60-2567-47ED-A3CC-08997CDD6771}" srcOrd="4" destOrd="0" presId="urn:microsoft.com/office/officeart/2005/8/layout/lProcess1"/>
    <dgm:cxn modelId="{6F77E338-0FE0-4FF2-8789-AD14666D6E0B}" type="presParOf" srcId="{BFF93BE1-09E0-466C-B28F-D7DE68290BD3}" destId="{CEB7CC57-D06D-47DF-914E-8DD8DCBDFD18}" srcOrd="5" destOrd="0" presId="urn:microsoft.com/office/officeart/2005/8/layout/lProcess1"/>
    <dgm:cxn modelId="{5DDCC81D-6666-4DA4-821E-093119274EEB}" type="presParOf" srcId="{BFF93BE1-09E0-466C-B28F-D7DE68290BD3}" destId="{B62A97F5-78F1-4F39-9855-B7B769696A3F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B9A9BE5-9AE9-4FA3-A2F6-067BD9D727DA}" type="doc">
      <dgm:prSet loTypeId="urn:microsoft.com/office/officeart/2005/8/layout/hProcess9" loCatId="process" qsTypeId="urn:microsoft.com/office/officeart/2005/8/quickstyle/3d1" qsCatId="3D" csTypeId="urn:microsoft.com/office/officeart/2005/8/colors/colorful1" csCatId="colorful" phldr="1"/>
      <dgm:spPr/>
    </dgm:pt>
    <dgm:pt modelId="{6E918A2C-464C-4268-9C55-947B127A6002}">
      <dgm:prSet phldrT="[Text]"/>
      <dgm:spPr/>
      <dgm:t>
        <a:bodyPr/>
        <a:lstStyle/>
        <a:p>
          <a:r>
            <a:rPr lang="en-GB" dirty="0"/>
            <a:t>Use during LTC reviews</a:t>
          </a:r>
        </a:p>
      </dgm:t>
    </dgm:pt>
    <dgm:pt modelId="{7786191F-DE59-4E74-9999-950BA34575D4}" type="parTrans" cxnId="{3A7868C3-AF30-40D0-BD87-A17D6DA01DAD}">
      <dgm:prSet/>
      <dgm:spPr/>
      <dgm:t>
        <a:bodyPr/>
        <a:lstStyle/>
        <a:p>
          <a:endParaRPr lang="en-GB"/>
        </a:p>
      </dgm:t>
    </dgm:pt>
    <dgm:pt modelId="{886E569C-12DC-4DB6-8A86-12B8E8BF0E76}" type="sibTrans" cxnId="{3A7868C3-AF30-40D0-BD87-A17D6DA01DAD}">
      <dgm:prSet/>
      <dgm:spPr/>
      <dgm:t>
        <a:bodyPr/>
        <a:lstStyle/>
        <a:p>
          <a:endParaRPr lang="en-GB"/>
        </a:p>
      </dgm:t>
    </dgm:pt>
    <dgm:pt modelId="{A168B0D8-58E0-4D89-A820-B0B3DA76E7FD}">
      <dgm:prSet phldrT="[Text]"/>
      <dgm:spPr/>
      <dgm:t>
        <a:bodyPr/>
        <a:lstStyle/>
        <a:p>
          <a:r>
            <a:rPr lang="en-GB" dirty="0"/>
            <a:t>Initial indication may have AF</a:t>
          </a:r>
        </a:p>
      </dgm:t>
    </dgm:pt>
    <dgm:pt modelId="{E588B036-EFD0-43EF-9DAB-E37DBD3FB3DF}" type="parTrans" cxnId="{269E6172-9586-47EF-8037-29A79E05B7FE}">
      <dgm:prSet/>
      <dgm:spPr/>
      <dgm:t>
        <a:bodyPr/>
        <a:lstStyle/>
        <a:p>
          <a:endParaRPr lang="en-GB"/>
        </a:p>
      </dgm:t>
    </dgm:pt>
    <dgm:pt modelId="{1AC5EB5E-4F3E-43DD-8671-30693456BA2E}" type="sibTrans" cxnId="{269E6172-9586-47EF-8037-29A79E05B7FE}">
      <dgm:prSet/>
      <dgm:spPr/>
      <dgm:t>
        <a:bodyPr/>
        <a:lstStyle/>
        <a:p>
          <a:endParaRPr lang="en-GB"/>
        </a:p>
      </dgm:t>
    </dgm:pt>
    <dgm:pt modelId="{621065F2-62DC-4152-BF29-24A3824C8008}">
      <dgm:prSet phldrT="[Text]"/>
      <dgm:spPr/>
      <dgm:t>
        <a:bodyPr/>
        <a:lstStyle/>
        <a:p>
          <a:r>
            <a:rPr lang="en-GB" dirty="0"/>
            <a:t>If it does, do an ECG within 48 hours to confirm diagnosis</a:t>
          </a:r>
        </a:p>
      </dgm:t>
    </dgm:pt>
    <dgm:pt modelId="{209FB11C-A323-4B77-881D-4A9D0435123C}" type="parTrans" cxnId="{B2C4BB83-465B-408E-9DEE-FBA682A6E1BE}">
      <dgm:prSet/>
      <dgm:spPr/>
      <dgm:t>
        <a:bodyPr/>
        <a:lstStyle/>
        <a:p>
          <a:endParaRPr lang="en-GB"/>
        </a:p>
      </dgm:t>
    </dgm:pt>
    <dgm:pt modelId="{1C1E997B-81C4-4711-B073-ECCDF2AEC9F8}" type="sibTrans" cxnId="{B2C4BB83-465B-408E-9DEE-FBA682A6E1BE}">
      <dgm:prSet/>
      <dgm:spPr/>
      <dgm:t>
        <a:bodyPr/>
        <a:lstStyle/>
        <a:p>
          <a:endParaRPr lang="en-GB"/>
        </a:p>
      </dgm:t>
    </dgm:pt>
    <dgm:pt modelId="{1773104E-C67D-4E86-AA84-2696DC3BC6C1}" type="pres">
      <dgm:prSet presAssocID="{9B9A9BE5-9AE9-4FA3-A2F6-067BD9D727DA}" presName="CompostProcess" presStyleCnt="0">
        <dgm:presLayoutVars>
          <dgm:dir/>
          <dgm:resizeHandles val="exact"/>
        </dgm:presLayoutVars>
      </dgm:prSet>
      <dgm:spPr/>
    </dgm:pt>
    <dgm:pt modelId="{3CF41B9B-3A50-49CB-B122-D453F2492845}" type="pres">
      <dgm:prSet presAssocID="{9B9A9BE5-9AE9-4FA3-A2F6-067BD9D727DA}" presName="arrow" presStyleLbl="bgShp" presStyleIdx="0" presStyleCnt="1"/>
      <dgm:spPr/>
    </dgm:pt>
    <dgm:pt modelId="{B5A778AF-82C2-427D-8AC1-96046AA2CA54}" type="pres">
      <dgm:prSet presAssocID="{9B9A9BE5-9AE9-4FA3-A2F6-067BD9D727DA}" presName="linearProcess" presStyleCnt="0"/>
      <dgm:spPr/>
    </dgm:pt>
    <dgm:pt modelId="{B1E72EDD-2EF0-43F7-9365-881867D77733}" type="pres">
      <dgm:prSet presAssocID="{6E918A2C-464C-4268-9C55-947B127A6002}" presName="textNode" presStyleLbl="node1" presStyleIdx="0" presStyleCnt="3">
        <dgm:presLayoutVars>
          <dgm:bulletEnabled val="1"/>
        </dgm:presLayoutVars>
      </dgm:prSet>
      <dgm:spPr/>
    </dgm:pt>
    <dgm:pt modelId="{32FBFD4D-5099-4798-B596-DC0B50FDE7E3}" type="pres">
      <dgm:prSet presAssocID="{886E569C-12DC-4DB6-8A86-12B8E8BF0E76}" presName="sibTrans" presStyleCnt="0"/>
      <dgm:spPr/>
    </dgm:pt>
    <dgm:pt modelId="{05AE38F8-A5D7-4D55-9640-85A900AA15A6}" type="pres">
      <dgm:prSet presAssocID="{A168B0D8-58E0-4D89-A820-B0B3DA76E7FD}" presName="textNode" presStyleLbl="node1" presStyleIdx="1" presStyleCnt="3">
        <dgm:presLayoutVars>
          <dgm:bulletEnabled val="1"/>
        </dgm:presLayoutVars>
      </dgm:prSet>
      <dgm:spPr/>
    </dgm:pt>
    <dgm:pt modelId="{E68A5924-E751-4AB8-9E14-FE51A2A40042}" type="pres">
      <dgm:prSet presAssocID="{1AC5EB5E-4F3E-43DD-8671-30693456BA2E}" presName="sibTrans" presStyleCnt="0"/>
      <dgm:spPr/>
    </dgm:pt>
    <dgm:pt modelId="{D1D9D327-EAD5-42A9-9962-A4EAB8EC8913}" type="pres">
      <dgm:prSet presAssocID="{621065F2-62DC-4152-BF29-24A3824C800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B60BB20-7602-474B-A4EA-6C179698280D}" type="presOf" srcId="{A168B0D8-58E0-4D89-A820-B0B3DA76E7FD}" destId="{05AE38F8-A5D7-4D55-9640-85A900AA15A6}" srcOrd="0" destOrd="0" presId="urn:microsoft.com/office/officeart/2005/8/layout/hProcess9"/>
    <dgm:cxn modelId="{82B88526-5376-447A-A729-812B549EB526}" type="presOf" srcId="{9B9A9BE5-9AE9-4FA3-A2F6-067BD9D727DA}" destId="{1773104E-C67D-4E86-AA84-2696DC3BC6C1}" srcOrd="0" destOrd="0" presId="urn:microsoft.com/office/officeart/2005/8/layout/hProcess9"/>
    <dgm:cxn modelId="{269E6172-9586-47EF-8037-29A79E05B7FE}" srcId="{9B9A9BE5-9AE9-4FA3-A2F6-067BD9D727DA}" destId="{A168B0D8-58E0-4D89-A820-B0B3DA76E7FD}" srcOrd="1" destOrd="0" parTransId="{E588B036-EFD0-43EF-9DAB-E37DBD3FB3DF}" sibTransId="{1AC5EB5E-4F3E-43DD-8671-30693456BA2E}"/>
    <dgm:cxn modelId="{B2C4BB83-465B-408E-9DEE-FBA682A6E1BE}" srcId="{9B9A9BE5-9AE9-4FA3-A2F6-067BD9D727DA}" destId="{621065F2-62DC-4152-BF29-24A3824C8008}" srcOrd="2" destOrd="0" parTransId="{209FB11C-A323-4B77-881D-4A9D0435123C}" sibTransId="{1C1E997B-81C4-4711-B073-ECCDF2AEC9F8}"/>
    <dgm:cxn modelId="{6BCEC0AA-FAAC-40A9-B5A6-C9CC9C038EB1}" type="presOf" srcId="{621065F2-62DC-4152-BF29-24A3824C8008}" destId="{D1D9D327-EAD5-42A9-9962-A4EAB8EC8913}" srcOrd="0" destOrd="0" presId="urn:microsoft.com/office/officeart/2005/8/layout/hProcess9"/>
    <dgm:cxn modelId="{3A7868C3-AF30-40D0-BD87-A17D6DA01DAD}" srcId="{9B9A9BE5-9AE9-4FA3-A2F6-067BD9D727DA}" destId="{6E918A2C-464C-4268-9C55-947B127A6002}" srcOrd="0" destOrd="0" parTransId="{7786191F-DE59-4E74-9999-950BA34575D4}" sibTransId="{886E569C-12DC-4DB6-8A86-12B8E8BF0E76}"/>
    <dgm:cxn modelId="{2AE977E0-9E5E-4423-A8F3-6B6C29C4C9E2}" type="presOf" srcId="{6E918A2C-464C-4268-9C55-947B127A6002}" destId="{B1E72EDD-2EF0-43F7-9365-881867D77733}" srcOrd="0" destOrd="0" presId="urn:microsoft.com/office/officeart/2005/8/layout/hProcess9"/>
    <dgm:cxn modelId="{41A8620E-E54B-462A-A601-D890E2AA2780}" type="presParOf" srcId="{1773104E-C67D-4E86-AA84-2696DC3BC6C1}" destId="{3CF41B9B-3A50-49CB-B122-D453F2492845}" srcOrd="0" destOrd="0" presId="urn:microsoft.com/office/officeart/2005/8/layout/hProcess9"/>
    <dgm:cxn modelId="{8F8EF591-B740-4F54-9E02-2AA24A4BE8FF}" type="presParOf" srcId="{1773104E-C67D-4E86-AA84-2696DC3BC6C1}" destId="{B5A778AF-82C2-427D-8AC1-96046AA2CA54}" srcOrd="1" destOrd="0" presId="urn:microsoft.com/office/officeart/2005/8/layout/hProcess9"/>
    <dgm:cxn modelId="{F82642CB-F671-43A1-865C-496B55835283}" type="presParOf" srcId="{B5A778AF-82C2-427D-8AC1-96046AA2CA54}" destId="{B1E72EDD-2EF0-43F7-9365-881867D77733}" srcOrd="0" destOrd="0" presId="urn:microsoft.com/office/officeart/2005/8/layout/hProcess9"/>
    <dgm:cxn modelId="{C7C6BC62-C0FC-417B-80BB-689890630C27}" type="presParOf" srcId="{B5A778AF-82C2-427D-8AC1-96046AA2CA54}" destId="{32FBFD4D-5099-4798-B596-DC0B50FDE7E3}" srcOrd="1" destOrd="0" presId="urn:microsoft.com/office/officeart/2005/8/layout/hProcess9"/>
    <dgm:cxn modelId="{36216AF3-BF33-40DC-9450-150629D8A2B1}" type="presParOf" srcId="{B5A778AF-82C2-427D-8AC1-96046AA2CA54}" destId="{05AE38F8-A5D7-4D55-9640-85A900AA15A6}" srcOrd="2" destOrd="0" presId="urn:microsoft.com/office/officeart/2005/8/layout/hProcess9"/>
    <dgm:cxn modelId="{31F48FA3-1D34-4E67-AD8A-A27BC22C14D6}" type="presParOf" srcId="{B5A778AF-82C2-427D-8AC1-96046AA2CA54}" destId="{E68A5924-E751-4AB8-9E14-FE51A2A40042}" srcOrd="3" destOrd="0" presId="urn:microsoft.com/office/officeart/2005/8/layout/hProcess9"/>
    <dgm:cxn modelId="{94B190BF-1C11-4459-89F9-453D1D876C78}" type="presParOf" srcId="{B5A778AF-82C2-427D-8AC1-96046AA2CA54}" destId="{D1D9D327-EAD5-42A9-9962-A4EAB8EC891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9CD9EB-7105-4C14-A041-D09B3B48887F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EF465F0D-3458-4CBB-BCCE-1DCDC7E95C47}">
      <dgm:prSet phldrT="[Text]"/>
      <dgm:spPr/>
      <dgm:t>
        <a:bodyPr/>
        <a:lstStyle/>
        <a:p>
          <a:r>
            <a:rPr lang="en-GB" dirty="0"/>
            <a:t>Proposed service</a:t>
          </a:r>
        </a:p>
      </dgm:t>
    </dgm:pt>
    <dgm:pt modelId="{843831D7-546A-4810-9B33-5ABED1DFDE1A}" type="parTrans" cxnId="{F0892E68-7EBD-451F-AD1A-D9841734F6E3}">
      <dgm:prSet/>
      <dgm:spPr/>
      <dgm:t>
        <a:bodyPr/>
        <a:lstStyle/>
        <a:p>
          <a:endParaRPr lang="en-GB"/>
        </a:p>
      </dgm:t>
    </dgm:pt>
    <dgm:pt modelId="{7C302AA3-17DF-4D8D-AD45-34F38CDF94AA}" type="sibTrans" cxnId="{F0892E68-7EBD-451F-AD1A-D9841734F6E3}">
      <dgm:prSet/>
      <dgm:spPr/>
      <dgm:t>
        <a:bodyPr/>
        <a:lstStyle/>
        <a:p>
          <a:endParaRPr lang="en-GB"/>
        </a:p>
      </dgm:t>
    </dgm:pt>
    <dgm:pt modelId="{F4E2AA10-862C-4563-9797-91B735BE09B0}">
      <dgm:prSet/>
      <dgm:spPr/>
      <dgm:t>
        <a:bodyPr/>
        <a:lstStyle/>
        <a:p>
          <a:r>
            <a:rPr lang="en-GB" dirty="0"/>
            <a:t>Referral to secondary care</a:t>
          </a:r>
        </a:p>
      </dgm:t>
    </dgm:pt>
    <dgm:pt modelId="{862936DF-EA7C-4FFE-A8F2-2F241707197C}" type="parTrans" cxnId="{86EE113C-CD4C-4F95-8E67-5BEB2C79BBDD}">
      <dgm:prSet/>
      <dgm:spPr/>
      <dgm:t>
        <a:bodyPr/>
        <a:lstStyle/>
        <a:p>
          <a:endParaRPr lang="en-GB"/>
        </a:p>
      </dgm:t>
    </dgm:pt>
    <dgm:pt modelId="{3881C1DE-545B-4588-89ED-1E892DF4B61B}" type="sibTrans" cxnId="{86EE113C-CD4C-4F95-8E67-5BEB2C79BBDD}">
      <dgm:prSet/>
      <dgm:spPr/>
      <dgm:t>
        <a:bodyPr/>
        <a:lstStyle/>
        <a:p>
          <a:endParaRPr lang="en-GB"/>
        </a:p>
      </dgm:t>
    </dgm:pt>
    <dgm:pt modelId="{8D5900CC-0DCD-4D43-B906-5794906A57AC}">
      <dgm:prSet/>
      <dgm:spPr/>
      <dgm:t>
        <a:bodyPr/>
        <a:lstStyle/>
        <a:p>
          <a:r>
            <a:rPr lang="en-GB"/>
            <a:t>Secondary care do initial triage</a:t>
          </a:r>
        </a:p>
      </dgm:t>
    </dgm:pt>
    <dgm:pt modelId="{8EFE060D-81D1-4C5B-A539-2A7241C332BF}" type="parTrans" cxnId="{A46AECC1-9AF6-42C1-ADB5-1EF4035DB4F3}">
      <dgm:prSet/>
      <dgm:spPr/>
      <dgm:t>
        <a:bodyPr/>
        <a:lstStyle/>
        <a:p>
          <a:endParaRPr lang="en-GB"/>
        </a:p>
      </dgm:t>
    </dgm:pt>
    <dgm:pt modelId="{29BA734E-B148-4828-A06A-D51CDCECE40D}" type="sibTrans" cxnId="{A46AECC1-9AF6-42C1-ADB5-1EF4035DB4F3}">
      <dgm:prSet/>
      <dgm:spPr/>
      <dgm:t>
        <a:bodyPr/>
        <a:lstStyle/>
        <a:p>
          <a:endParaRPr lang="en-GB"/>
        </a:p>
      </dgm:t>
    </dgm:pt>
    <dgm:pt modelId="{A81E1AD3-810E-4828-97D8-E17CE4227114}">
      <dgm:prSet/>
      <dgm:spPr/>
      <dgm:t>
        <a:bodyPr/>
        <a:lstStyle/>
        <a:p>
          <a:r>
            <a:rPr lang="en-GB"/>
            <a:t>Once started transferred back to primary care</a:t>
          </a:r>
        </a:p>
      </dgm:t>
    </dgm:pt>
    <dgm:pt modelId="{16563B0E-06B5-49CE-8EEC-12340FD24F71}" type="parTrans" cxnId="{78EBEF67-BC6A-48F0-ADB2-8648873B6321}">
      <dgm:prSet/>
      <dgm:spPr/>
      <dgm:t>
        <a:bodyPr/>
        <a:lstStyle/>
        <a:p>
          <a:endParaRPr lang="en-GB"/>
        </a:p>
      </dgm:t>
    </dgm:pt>
    <dgm:pt modelId="{A375041F-3BAA-4C5B-812A-0318179C1342}" type="sibTrans" cxnId="{78EBEF67-BC6A-48F0-ADB2-8648873B6321}">
      <dgm:prSet/>
      <dgm:spPr/>
      <dgm:t>
        <a:bodyPr/>
        <a:lstStyle/>
        <a:p>
          <a:endParaRPr lang="en-GB"/>
        </a:p>
      </dgm:t>
    </dgm:pt>
    <dgm:pt modelId="{35240E27-93D8-4B5F-A72C-94F7F6A9C7F8}" type="pres">
      <dgm:prSet presAssocID="{759CD9EB-7105-4C14-A041-D09B3B48887F}" presName="CompostProcess" presStyleCnt="0">
        <dgm:presLayoutVars>
          <dgm:dir/>
          <dgm:resizeHandles val="exact"/>
        </dgm:presLayoutVars>
      </dgm:prSet>
      <dgm:spPr/>
    </dgm:pt>
    <dgm:pt modelId="{B7752859-7E1D-45DA-9A66-24F200E746B4}" type="pres">
      <dgm:prSet presAssocID="{759CD9EB-7105-4C14-A041-D09B3B48887F}" presName="arrow" presStyleLbl="bgShp" presStyleIdx="0" presStyleCnt="1"/>
      <dgm:spPr/>
    </dgm:pt>
    <dgm:pt modelId="{586684C8-C0A9-4C3D-8AA1-EDF2E6F55F8A}" type="pres">
      <dgm:prSet presAssocID="{759CD9EB-7105-4C14-A041-D09B3B48887F}" presName="linearProcess" presStyleCnt="0"/>
      <dgm:spPr/>
    </dgm:pt>
    <dgm:pt modelId="{7FF7521A-ACEF-4FAD-9991-04A126EF866C}" type="pres">
      <dgm:prSet presAssocID="{EF465F0D-3458-4CBB-BCCE-1DCDC7E95C47}" presName="textNode" presStyleLbl="node1" presStyleIdx="0" presStyleCnt="4">
        <dgm:presLayoutVars>
          <dgm:bulletEnabled val="1"/>
        </dgm:presLayoutVars>
      </dgm:prSet>
      <dgm:spPr/>
    </dgm:pt>
    <dgm:pt modelId="{233F8E0B-2BC7-40EF-A9BB-E63F5CD184EF}" type="pres">
      <dgm:prSet presAssocID="{7C302AA3-17DF-4D8D-AD45-34F38CDF94AA}" presName="sibTrans" presStyleCnt="0"/>
      <dgm:spPr/>
    </dgm:pt>
    <dgm:pt modelId="{EEFAC632-C7D8-41B4-AE3A-BF0EB38646D3}" type="pres">
      <dgm:prSet presAssocID="{F4E2AA10-862C-4563-9797-91B735BE09B0}" presName="textNode" presStyleLbl="node1" presStyleIdx="1" presStyleCnt="4">
        <dgm:presLayoutVars>
          <dgm:bulletEnabled val="1"/>
        </dgm:presLayoutVars>
      </dgm:prSet>
      <dgm:spPr/>
    </dgm:pt>
    <dgm:pt modelId="{85333A2D-5EC5-4F67-B1E4-EC7D1E3228FB}" type="pres">
      <dgm:prSet presAssocID="{3881C1DE-545B-4588-89ED-1E892DF4B61B}" presName="sibTrans" presStyleCnt="0"/>
      <dgm:spPr/>
    </dgm:pt>
    <dgm:pt modelId="{428B6A9B-4345-4AA2-9D0F-4895E349D8CF}" type="pres">
      <dgm:prSet presAssocID="{8D5900CC-0DCD-4D43-B906-5794906A57AC}" presName="textNode" presStyleLbl="node1" presStyleIdx="2" presStyleCnt="4">
        <dgm:presLayoutVars>
          <dgm:bulletEnabled val="1"/>
        </dgm:presLayoutVars>
      </dgm:prSet>
      <dgm:spPr/>
    </dgm:pt>
    <dgm:pt modelId="{B22293FD-F21D-4565-B449-A32191A4A0C4}" type="pres">
      <dgm:prSet presAssocID="{29BA734E-B148-4828-A06A-D51CDCECE40D}" presName="sibTrans" presStyleCnt="0"/>
      <dgm:spPr/>
    </dgm:pt>
    <dgm:pt modelId="{A5148724-CDFD-4266-94F3-883DD10E5D1A}" type="pres">
      <dgm:prSet presAssocID="{A81E1AD3-810E-4828-97D8-E17CE422711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8974914-9657-485C-AA68-C8F6CE0A43E6}" type="presOf" srcId="{EF465F0D-3458-4CBB-BCCE-1DCDC7E95C47}" destId="{7FF7521A-ACEF-4FAD-9991-04A126EF866C}" srcOrd="0" destOrd="0" presId="urn:microsoft.com/office/officeart/2005/8/layout/hProcess9"/>
    <dgm:cxn modelId="{86EE113C-CD4C-4F95-8E67-5BEB2C79BBDD}" srcId="{759CD9EB-7105-4C14-A041-D09B3B48887F}" destId="{F4E2AA10-862C-4563-9797-91B735BE09B0}" srcOrd="1" destOrd="0" parTransId="{862936DF-EA7C-4FFE-A8F2-2F241707197C}" sibTransId="{3881C1DE-545B-4588-89ED-1E892DF4B61B}"/>
    <dgm:cxn modelId="{D7C45C63-8C48-4907-AFF1-8ECE456738B4}" type="presOf" srcId="{A81E1AD3-810E-4828-97D8-E17CE4227114}" destId="{A5148724-CDFD-4266-94F3-883DD10E5D1A}" srcOrd="0" destOrd="0" presId="urn:microsoft.com/office/officeart/2005/8/layout/hProcess9"/>
    <dgm:cxn modelId="{78EBEF67-BC6A-48F0-ADB2-8648873B6321}" srcId="{759CD9EB-7105-4C14-A041-D09B3B48887F}" destId="{A81E1AD3-810E-4828-97D8-E17CE4227114}" srcOrd="3" destOrd="0" parTransId="{16563B0E-06B5-49CE-8EEC-12340FD24F71}" sibTransId="{A375041F-3BAA-4C5B-812A-0318179C1342}"/>
    <dgm:cxn modelId="{F0892E68-7EBD-451F-AD1A-D9841734F6E3}" srcId="{759CD9EB-7105-4C14-A041-D09B3B48887F}" destId="{EF465F0D-3458-4CBB-BCCE-1DCDC7E95C47}" srcOrd="0" destOrd="0" parTransId="{843831D7-546A-4810-9B33-5ABED1DFDE1A}" sibTransId="{7C302AA3-17DF-4D8D-AD45-34F38CDF94AA}"/>
    <dgm:cxn modelId="{D3FFDE54-EFE0-4C09-879D-2E3CFE300DD0}" type="presOf" srcId="{759CD9EB-7105-4C14-A041-D09B3B48887F}" destId="{35240E27-93D8-4B5F-A72C-94F7F6A9C7F8}" srcOrd="0" destOrd="0" presId="urn:microsoft.com/office/officeart/2005/8/layout/hProcess9"/>
    <dgm:cxn modelId="{F84BAF9D-73DB-4C90-B89E-0C13A81EFF81}" type="presOf" srcId="{8D5900CC-0DCD-4D43-B906-5794906A57AC}" destId="{428B6A9B-4345-4AA2-9D0F-4895E349D8CF}" srcOrd="0" destOrd="0" presId="urn:microsoft.com/office/officeart/2005/8/layout/hProcess9"/>
    <dgm:cxn modelId="{A46AECC1-9AF6-42C1-ADB5-1EF4035DB4F3}" srcId="{759CD9EB-7105-4C14-A041-D09B3B48887F}" destId="{8D5900CC-0DCD-4D43-B906-5794906A57AC}" srcOrd="2" destOrd="0" parTransId="{8EFE060D-81D1-4C5B-A539-2A7241C332BF}" sibTransId="{29BA734E-B148-4828-A06A-D51CDCECE40D}"/>
    <dgm:cxn modelId="{67482FD8-6330-47DA-B123-C06650955DF2}" type="presOf" srcId="{F4E2AA10-862C-4563-9797-91B735BE09B0}" destId="{EEFAC632-C7D8-41B4-AE3A-BF0EB38646D3}" srcOrd="0" destOrd="0" presId="urn:microsoft.com/office/officeart/2005/8/layout/hProcess9"/>
    <dgm:cxn modelId="{6D50C77E-9133-4F0F-A111-5E3AF8C11130}" type="presParOf" srcId="{35240E27-93D8-4B5F-A72C-94F7F6A9C7F8}" destId="{B7752859-7E1D-45DA-9A66-24F200E746B4}" srcOrd="0" destOrd="0" presId="urn:microsoft.com/office/officeart/2005/8/layout/hProcess9"/>
    <dgm:cxn modelId="{66088703-33E0-4D0A-B81F-1A7A84867CFB}" type="presParOf" srcId="{35240E27-93D8-4B5F-A72C-94F7F6A9C7F8}" destId="{586684C8-C0A9-4C3D-8AA1-EDF2E6F55F8A}" srcOrd="1" destOrd="0" presId="urn:microsoft.com/office/officeart/2005/8/layout/hProcess9"/>
    <dgm:cxn modelId="{5F5786BC-41A0-47C2-ACF6-9CA1FCA3CF0A}" type="presParOf" srcId="{586684C8-C0A9-4C3D-8AA1-EDF2E6F55F8A}" destId="{7FF7521A-ACEF-4FAD-9991-04A126EF866C}" srcOrd="0" destOrd="0" presId="urn:microsoft.com/office/officeart/2005/8/layout/hProcess9"/>
    <dgm:cxn modelId="{D91E3B6D-9D2E-40BA-A4EB-A908C889E9BD}" type="presParOf" srcId="{586684C8-C0A9-4C3D-8AA1-EDF2E6F55F8A}" destId="{233F8E0B-2BC7-40EF-A9BB-E63F5CD184EF}" srcOrd="1" destOrd="0" presId="urn:microsoft.com/office/officeart/2005/8/layout/hProcess9"/>
    <dgm:cxn modelId="{A6165B1B-1FBF-48BA-B1A2-3E47E229B986}" type="presParOf" srcId="{586684C8-C0A9-4C3D-8AA1-EDF2E6F55F8A}" destId="{EEFAC632-C7D8-41B4-AE3A-BF0EB38646D3}" srcOrd="2" destOrd="0" presId="urn:microsoft.com/office/officeart/2005/8/layout/hProcess9"/>
    <dgm:cxn modelId="{C5730CB7-EB90-47C9-B287-829C73689F2A}" type="presParOf" srcId="{586684C8-C0A9-4C3D-8AA1-EDF2E6F55F8A}" destId="{85333A2D-5EC5-4F67-B1E4-EC7D1E3228FB}" srcOrd="3" destOrd="0" presId="urn:microsoft.com/office/officeart/2005/8/layout/hProcess9"/>
    <dgm:cxn modelId="{E12BAC69-2640-41AC-BD96-0F50418CEDC9}" type="presParOf" srcId="{586684C8-C0A9-4C3D-8AA1-EDF2E6F55F8A}" destId="{428B6A9B-4345-4AA2-9D0F-4895E349D8CF}" srcOrd="4" destOrd="0" presId="urn:microsoft.com/office/officeart/2005/8/layout/hProcess9"/>
    <dgm:cxn modelId="{257D1230-A269-4B05-BF1B-BF4A54C4E524}" type="presParOf" srcId="{586684C8-C0A9-4C3D-8AA1-EDF2E6F55F8A}" destId="{B22293FD-F21D-4565-B449-A32191A4A0C4}" srcOrd="5" destOrd="0" presId="urn:microsoft.com/office/officeart/2005/8/layout/hProcess9"/>
    <dgm:cxn modelId="{523316BD-DC52-4434-B0C4-DD924F04B43D}" type="presParOf" srcId="{586684C8-C0A9-4C3D-8AA1-EDF2E6F55F8A}" destId="{A5148724-CDFD-4266-94F3-883DD10E5D1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3C3BFCA-6810-419A-AB7C-8FC36A7D493E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CE6D1DE-C593-4DD8-A7DD-FFB77F634866}">
      <dgm:prSet phldrT="[Text]"/>
      <dgm:spPr/>
      <dgm:t>
        <a:bodyPr/>
        <a:lstStyle/>
        <a:p>
          <a:r>
            <a:rPr lang="en-GB" dirty="0"/>
            <a:t>Go live end of 2025 (TBC)</a:t>
          </a:r>
        </a:p>
      </dgm:t>
    </dgm:pt>
    <dgm:pt modelId="{31747B10-6A6D-4231-82E3-C901FEB793A6}" type="parTrans" cxnId="{A96FF09C-F1C0-4174-846E-F1AC70A7EC24}">
      <dgm:prSet/>
      <dgm:spPr/>
      <dgm:t>
        <a:bodyPr/>
        <a:lstStyle/>
        <a:p>
          <a:endParaRPr lang="en-GB"/>
        </a:p>
      </dgm:t>
    </dgm:pt>
    <dgm:pt modelId="{747D3DB6-6ECD-442E-BC8C-DBA67FFDACA3}" type="sibTrans" cxnId="{A96FF09C-F1C0-4174-846E-F1AC70A7EC24}">
      <dgm:prSet/>
      <dgm:spPr/>
      <dgm:t>
        <a:bodyPr/>
        <a:lstStyle/>
        <a:p>
          <a:endParaRPr lang="en-GB"/>
        </a:p>
      </dgm:t>
    </dgm:pt>
    <dgm:pt modelId="{11E6D204-8018-456B-B060-E581502C29F9}" type="pres">
      <dgm:prSet presAssocID="{93C3BFCA-6810-419A-AB7C-8FC36A7D493E}" presName="diagram" presStyleCnt="0">
        <dgm:presLayoutVars>
          <dgm:dir/>
          <dgm:resizeHandles val="exact"/>
        </dgm:presLayoutVars>
      </dgm:prSet>
      <dgm:spPr/>
    </dgm:pt>
    <dgm:pt modelId="{E03096E0-FDAA-4E5B-8990-C88EA809F018}" type="pres">
      <dgm:prSet presAssocID="{ECE6D1DE-C593-4DD8-A7DD-FFB77F634866}" presName="node" presStyleLbl="node1" presStyleIdx="0" presStyleCnt="1" custScaleX="162269">
        <dgm:presLayoutVars>
          <dgm:bulletEnabled val="1"/>
        </dgm:presLayoutVars>
      </dgm:prSet>
      <dgm:spPr/>
    </dgm:pt>
  </dgm:ptLst>
  <dgm:cxnLst>
    <dgm:cxn modelId="{0C77AD22-E27C-421C-BF37-2B6E71BD38FC}" type="presOf" srcId="{93C3BFCA-6810-419A-AB7C-8FC36A7D493E}" destId="{11E6D204-8018-456B-B060-E581502C29F9}" srcOrd="0" destOrd="0" presId="urn:microsoft.com/office/officeart/2005/8/layout/default"/>
    <dgm:cxn modelId="{C59E2035-CE2A-4049-A5ED-AB68D429D02C}" type="presOf" srcId="{ECE6D1DE-C593-4DD8-A7DD-FFB77F634866}" destId="{E03096E0-FDAA-4E5B-8990-C88EA809F018}" srcOrd="0" destOrd="0" presId="urn:microsoft.com/office/officeart/2005/8/layout/default"/>
    <dgm:cxn modelId="{A96FF09C-F1C0-4174-846E-F1AC70A7EC24}" srcId="{93C3BFCA-6810-419A-AB7C-8FC36A7D493E}" destId="{ECE6D1DE-C593-4DD8-A7DD-FFB77F634866}" srcOrd="0" destOrd="0" parTransId="{31747B10-6A6D-4231-82E3-C901FEB793A6}" sibTransId="{747D3DB6-6ECD-442E-BC8C-DBA67FFDACA3}"/>
    <dgm:cxn modelId="{57B8A513-9CF9-4354-9112-A4CC96BD1C1E}" type="presParOf" srcId="{11E6D204-8018-456B-B060-E581502C29F9}" destId="{E03096E0-FDAA-4E5B-8990-C88EA809F01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2CA6ED2-3AA1-4E2F-962F-87C543B2A222}" type="doc">
      <dgm:prSet loTypeId="urn:microsoft.com/office/officeart/2005/8/layout/matrix3" loCatId="matrix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731F93F8-A49D-4C98-8130-3881A85176D6}">
      <dgm:prSet phldrT="[Text]"/>
      <dgm:spPr/>
      <dgm:t>
        <a:bodyPr/>
        <a:lstStyle/>
        <a:p>
          <a:r>
            <a:rPr lang="en-GB" dirty="0"/>
            <a:t>Contract ends in December</a:t>
          </a:r>
        </a:p>
      </dgm:t>
    </dgm:pt>
    <dgm:pt modelId="{2E6344FD-70EB-49D5-8105-314D66528B2B}" type="parTrans" cxnId="{A223CBFB-B952-489A-BED8-6905FD3ADB91}">
      <dgm:prSet/>
      <dgm:spPr/>
      <dgm:t>
        <a:bodyPr/>
        <a:lstStyle/>
        <a:p>
          <a:endParaRPr lang="en-GB"/>
        </a:p>
      </dgm:t>
    </dgm:pt>
    <dgm:pt modelId="{D902D70D-DA88-431B-B023-77FC2EA8198A}" type="sibTrans" cxnId="{A223CBFB-B952-489A-BED8-6905FD3ADB91}">
      <dgm:prSet/>
      <dgm:spPr/>
      <dgm:t>
        <a:bodyPr/>
        <a:lstStyle/>
        <a:p>
          <a:endParaRPr lang="en-GB"/>
        </a:p>
      </dgm:t>
    </dgm:pt>
    <dgm:pt modelId="{A2E7B409-0411-4301-B571-A585752829FE}">
      <dgm:prSet phldrT="[Text]"/>
      <dgm:spPr/>
      <dgm:t>
        <a:bodyPr/>
        <a:lstStyle/>
        <a:p>
          <a:r>
            <a:rPr lang="en-GB" dirty="0"/>
            <a:t>Go through the National Procurement Hub</a:t>
          </a:r>
        </a:p>
      </dgm:t>
    </dgm:pt>
    <dgm:pt modelId="{CFDE16BB-A68C-437C-8B91-32CC95A8C814}" type="parTrans" cxnId="{55A715B5-1A88-493B-AED0-DF703E277073}">
      <dgm:prSet/>
      <dgm:spPr/>
      <dgm:t>
        <a:bodyPr/>
        <a:lstStyle/>
        <a:p>
          <a:endParaRPr lang="en-GB"/>
        </a:p>
      </dgm:t>
    </dgm:pt>
    <dgm:pt modelId="{61B8AD9B-E66B-47FA-BDA8-FF226F8D3349}" type="sibTrans" cxnId="{55A715B5-1A88-493B-AED0-DF703E277073}">
      <dgm:prSet/>
      <dgm:spPr/>
      <dgm:t>
        <a:bodyPr/>
        <a:lstStyle/>
        <a:p>
          <a:endParaRPr lang="en-GB"/>
        </a:p>
      </dgm:t>
    </dgm:pt>
    <dgm:pt modelId="{FC4546D9-1A6D-4B82-8615-7BEDFE4E82C5}">
      <dgm:prSet phldrT="[Text]"/>
      <dgm:spPr/>
      <dgm:t>
        <a:bodyPr/>
        <a:lstStyle/>
        <a:p>
          <a:r>
            <a:rPr lang="en-GB" dirty="0"/>
            <a:t>Current provider is not listed on this</a:t>
          </a:r>
        </a:p>
      </dgm:t>
    </dgm:pt>
    <dgm:pt modelId="{E746BCBE-D874-421D-940A-EE271E2C4815}" type="parTrans" cxnId="{6760823C-08C5-40E5-AECD-B3EB2B835481}">
      <dgm:prSet/>
      <dgm:spPr/>
      <dgm:t>
        <a:bodyPr/>
        <a:lstStyle/>
        <a:p>
          <a:endParaRPr lang="en-GB"/>
        </a:p>
      </dgm:t>
    </dgm:pt>
    <dgm:pt modelId="{BA16119E-5EB6-46DE-9B89-EE3B0974D4A7}" type="sibTrans" cxnId="{6760823C-08C5-40E5-AECD-B3EB2B835481}">
      <dgm:prSet/>
      <dgm:spPr/>
      <dgm:t>
        <a:bodyPr/>
        <a:lstStyle/>
        <a:p>
          <a:endParaRPr lang="en-GB"/>
        </a:p>
      </dgm:t>
    </dgm:pt>
    <dgm:pt modelId="{EB98B3FE-2A37-4445-9E54-B0DB7FBC9FAD}">
      <dgm:prSet phldrT="[Text]"/>
      <dgm:spPr/>
      <dgm:t>
        <a:bodyPr/>
        <a:lstStyle/>
        <a:p>
          <a:r>
            <a:rPr lang="en-GB" dirty="0"/>
            <a:t>Move to a new provider, under review</a:t>
          </a:r>
        </a:p>
      </dgm:t>
    </dgm:pt>
    <dgm:pt modelId="{58E7DE51-6444-491B-AAC8-28E610974852}" type="parTrans" cxnId="{98B1DA68-357B-4848-8ACF-9639C7D38335}">
      <dgm:prSet/>
      <dgm:spPr/>
      <dgm:t>
        <a:bodyPr/>
        <a:lstStyle/>
        <a:p>
          <a:endParaRPr lang="en-GB"/>
        </a:p>
      </dgm:t>
    </dgm:pt>
    <dgm:pt modelId="{769752AF-A346-47A0-82BC-7596C9008FF5}" type="sibTrans" cxnId="{98B1DA68-357B-4848-8ACF-9639C7D38335}">
      <dgm:prSet/>
      <dgm:spPr/>
      <dgm:t>
        <a:bodyPr/>
        <a:lstStyle/>
        <a:p>
          <a:endParaRPr lang="en-GB"/>
        </a:p>
      </dgm:t>
    </dgm:pt>
    <dgm:pt modelId="{FF06A4DA-AD37-41A5-AAC4-040F420FC505}" type="pres">
      <dgm:prSet presAssocID="{F2CA6ED2-3AA1-4E2F-962F-87C543B2A222}" presName="matrix" presStyleCnt="0">
        <dgm:presLayoutVars>
          <dgm:chMax val="1"/>
          <dgm:dir/>
          <dgm:resizeHandles val="exact"/>
        </dgm:presLayoutVars>
      </dgm:prSet>
      <dgm:spPr/>
    </dgm:pt>
    <dgm:pt modelId="{84E35E9E-31B8-4AD8-80D0-6D80E75CFCFF}" type="pres">
      <dgm:prSet presAssocID="{F2CA6ED2-3AA1-4E2F-962F-87C543B2A222}" presName="diamond" presStyleLbl="bgShp" presStyleIdx="0" presStyleCnt="1"/>
      <dgm:spPr/>
    </dgm:pt>
    <dgm:pt modelId="{CE1A8E54-43A8-49BC-ACAA-AA5073CB56F9}" type="pres">
      <dgm:prSet presAssocID="{F2CA6ED2-3AA1-4E2F-962F-87C543B2A22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C987087E-4F75-4E75-83B8-A03080D2FA3F}" type="pres">
      <dgm:prSet presAssocID="{F2CA6ED2-3AA1-4E2F-962F-87C543B2A22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55F2028-C999-4003-A6D0-6F847FF6AEEF}" type="pres">
      <dgm:prSet presAssocID="{F2CA6ED2-3AA1-4E2F-962F-87C543B2A22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A3A1049-B9AB-44C4-AEB8-A54880E25032}" type="pres">
      <dgm:prSet presAssocID="{F2CA6ED2-3AA1-4E2F-962F-87C543B2A22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998C524-A74E-4FB2-850F-71B90F00CB41}" type="presOf" srcId="{F2CA6ED2-3AA1-4E2F-962F-87C543B2A222}" destId="{FF06A4DA-AD37-41A5-AAC4-040F420FC505}" srcOrd="0" destOrd="0" presId="urn:microsoft.com/office/officeart/2005/8/layout/matrix3"/>
    <dgm:cxn modelId="{6FAD1A32-096E-4A9E-82CA-BC5225A8C9DA}" type="presOf" srcId="{A2E7B409-0411-4301-B571-A585752829FE}" destId="{C987087E-4F75-4E75-83B8-A03080D2FA3F}" srcOrd="0" destOrd="0" presId="urn:microsoft.com/office/officeart/2005/8/layout/matrix3"/>
    <dgm:cxn modelId="{52EFFF39-DFD3-4154-A087-509194266581}" type="presOf" srcId="{FC4546D9-1A6D-4B82-8615-7BEDFE4E82C5}" destId="{B55F2028-C999-4003-A6D0-6F847FF6AEEF}" srcOrd="0" destOrd="0" presId="urn:microsoft.com/office/officeart/2005/8/layout/matrix3"/>
    <dgm:cxn modelId="{6760823C-08C5-40E5-AECD-B3EB2B835481}" srcId="{F2CA6ED2-3AA1-4E2F-962F-87C543B2A222}" destId="{FC4546D9-1A6D-4B82-8615-7BEDFE4E82C5}" srcOrd="2" destOrd="0" parTransId="{E746BCBE-D874-421D-940A-EE271E2C4815}" sibTransId="{BA16119E-5EB6-46DE-9B89-EE3B0974D4A7}"/>
    <dgm:cxn modelId="{BA6E4F64-15B9-44B5-A3FC-C6AE232FC8E4}" type="presOf" srcId="{731F93F8-A49D-4C98-8130-3881A85176D6}" destId="{CE1A8E54-43A8-49BC-ACAA-AA5073CB56F9}" srcOrd="0" destOrd="0" presId="urn:microsoft.com/office/officeart/2005/8/layout/matrix3"/>
    <dgm:cxn modelId="{98B1DA68-357B-4848-8ACF-9639C7D38335}" srcId="{F2CA6ED2-3AA1-4E2F-962F-87C543B2A222}" destId="{EB98B3FE-2A37-4445-9E54-B0DB7FBC9FAD}" srcOrd="3" destOrd="0" parTransId="{58E7DE51-6444-491B-AAC8-28E610974852}" sibTransId="{769752AF-A346-47A0-82BC-7596C9008FF5}"/>
    <dgm:cxn modelId="{55A715B5-1A88-493B-AED0-DF703E277073}" srcId="{F2CA6ED2-3AA1-4E2F-962F-87C543B2A222}" destId="{A2E7B409-0411-4301-B571-A585752829FE}" srcOrd="1" destOrd="0" parTransId="{CFDE16BB-A68C-437C-8B91-32CC95A8C814}" sibTransId="{61B8AD9B-E66B-47FA-BDA8-FF226F8D3349}"/>
    <dgm:cxn modelId="{6726A7B7-762F-4B3B-8590-DE9E81399E98}" type="presOf" srcId="{EB98B3FE-2A37-4445-9E54-B0DB7FBC9FAD}" destId="{6A3A1049-B9AB-44C4-AEB8-A54880E25032}" srcOrd="0" destOrd="0" presId="urn:microsoft.com/office/officeart/2005/8/layout/matrix3"/>
    <dgm:cxn modelId="{A223CBFB-B952-489A-BED8-6905FD3ADB91}" srcId="{F2CA6ED2-3AA1-4E2F-962F-87C543B2A222}" destId="{731F93F8-A49D-4C98-8130-3881A85176D6}" srcOrd="0" destOrd="0" parTransId="{2E6344FD-70EB-49D5-8105-314D66528B2B}" sibTransId="{D902D70D-DA88-431B-B023-77FC2EA8198A}"/>
    <dgm:cxn modelId="{8AB670CE-E169-427B-A6C6-264669912DD2}" type="presParOf" srcId="{FF06A4DA-AD37-41A5-AAC4-040F420FC505}" destId="{84E35E9E-31B8-4AD8-80D0-6D80E75CFCFF}" srcOrd="0" destOrd="0" presId="urn:microsoft.com/office/officeart/2005/8/layout/matrix3"/>
    <dgm:cxn modelId="{D9124411-37E7-4BCA-A774-D9BCA47DDDA1}" type="presParOf" srcId="{FF06A4DA-AD37-41A5-AAC4-040F420FC505}" destId="{CE1A8E54-43A8-49BC-ACAA-AA5073CB56F9}" srcOrd="1" destOrd="0" presId="urn:microsoft.com/office/officeart/2005/8/layout/matrix3"/>
    <dgm:cxn modelId="{38372278-95B5-426A-8F04-058CA8556FFB}" type="presParOf" srcId="{FF06A4DA-AD37-41A5-AAC4-040F420FC505}" destId="{C987087E-4F75-4E75-83B8-A03080D2FA3F}" srcOrd="2" destOrd="0" presId="urn:microsoft.com/office/officeart/2005/8/layout/matrix3"/>
    <dgm:cxn modelId="{133780F3-8F7F-4484-A0E2-2DF7655219D2}" type="presParOf" srcId="{FF06A4DA-AD37-41A5-AAC4-040F420FC505}" destId="{B55F2028-C999-4003-A6D0-6F847FF6AEEF}" srcOrd="3" destOrd="0" presId="urn:microsoft.com/office/officeart/2005/8/layout/matrix3"/>
    <dgm:cxn modelId="{461C7A98-379A-4457-B1A3-7D1484DE4794}" type="presParOf" srcId="{FF06A4DA-AD37-41A5-AAC4-040F420FC505}" destId="{6A3A1049-B9AB-44C4-AEB8-A54880E2503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F8C0F99-65E3-475E-8FC9-05EDA510E3BC}" type="doc">
      <dgm:prSet loTypeId="urn:microsoft.com/office/officeart/2005/8/layout/process1" loCatId="process" qsTypeId="urn:microsoft.com/office/officeart/2005/8/quickstyle/3d6" qsCatId="3D" csTypeId="urn:microsoft.com/office/officeart/2005/8/colors/colorful5" csCatId="colorful" phldr="1"/>
      <dgm:spPr/>
    </dgm:pt>
    <dgm:pt modelId="{7CFDBE4B-9C46-4277-9D5B-AA556F0FB39A}">
      <dgm:prSet phldrT="[Text]"/>
      <dgm:spPr/>
      <dgm:t>
        <a:bodyPr/>
        <a:lstStyle/>
        <a:p>
          <a:r>
            <a:rPr lang="en-GB" dirty="0"/>
            <a:t>Staff sickness has been high</a:t>
          </a:r>
        </a:p>
      </dgm:t>
    </dgm:pt>
    <dgm:pt modelId="{74943432-B547-4C6F-875D-4835F6E515C6}" type="parTrans" cxnId="{D9F0760B-D538-436D-9D8C-337ADC6FE5FE}">
      <dgm:prSet/>
      <dgm:spPr/>
      <dgm:t>
        <a:bodyPr/>
        <a:lstStyle/>
        <a:p>
          <a:endParaRPr lang="en-GB"/>
        </a:p>
      </dgm:t>
    </dgm:pt>
    <dgm:pt modelId="{AFC61FA3-DD78-4944-8F87-D158E96761B5}" type="sibTrans" cxnId="{D9F0760B-D538-436D-9D8C-337ADC6FE5FE}">
      <dgm:prSet/>
      <dgm:spPr/>
      <dgm:t>
        <a:bodyPr/>
        <a:lstStyle/>
        <a:p>
          <a:endParaRPr lang="en-GB"/>
        </a:p>
      </dgm:t>
    </dgm:pt>
    <dgm:pt modelId="{64AF6410-B811-4833-BEBB-AFA4E71AC217}">
      <dgm:prSet phldrT="[Text]"/>
      <dgm:spPr/>
      <dgm:t>
        <a:bodyPr/>
        <a:lstStyle/>
        <a:p>
          <a:r>
            <a:rPr lang="en-GB" dirty="0"/>
            <a:t>Longer time to answer calls</a:t>
          </a:r>
        </a:p>
      </dgm:t>
    </dgm:pt>
    <dgm:pt modelId="{5D6EE280-9C38-4E97-91F4-8E41BF5A1640}" type="parTrans" cxnId="{04D79F88-4084-4FBB-8E8E-1EF56728B913}">
      <dgm:prSet/>
      <dgm:spPr/>
      <dgm:t>
        <a:bodyPr/>
        <a:lstStyle/>
        <a:p>
          <a:endParaRPr lang="en-GB"/>
        </a:p>
      </dgm:t>
    </dgm:pt>
    <dgm:pt modelId="{4C036F66-F9EE-4F99-8377-B4BBC3FFB49A}" type="sibTrans" cxnId="{04D79F88-4084-4FBB-8E8E-1EF56728B913}">
      <dgm:prSet/>
      <dgm:spPr/>
      <dgm:t>
        <a:bodyPr/>
        <a:lstStyle/>
        <a:p>
          <a:endParaRPr lang="en-GB"/>
        </a:p>
      </dgm:t>
    </dgm:pt>
    <dgm:pt modelId="{67996400-22DD-4123-B7BF-4C1B9E537DB2}" type="pres">
      <dgm:prSet presAssocID="{2F8C0F99-65E3-475E-8FC9-05EDA510E3BC}" presName="Name0" presStyleCnt="0">
        <dgm:presLayoutVars>
          <dgm:dir/>
          <dgm:resizeHandles val="exact"/>
        </dgm:presLayoutVars>
      </dgm:prSet>
      <dgm:spPr/>
    </dgm:pt>
    <dgm:pt modelId="{3856673E-55DF-4F6E-BFAA-4CD0BA8755B9}" type="pres">
      <dgm:prSet presAssocID="{7CFDBE4B-9C46-4277-9D5B-AA556F0FB39A}" presName="node" presStyleLbl="node1" presStyleIdx="0" presStyleCnt="2">
        <dgm:presLayoutVars>
          <dgm:bulletEnabled val="1"/>
        </dgm:presLayoutVars>
      </dgm:prSet>
      <dgm:spPr/>
    </dgm:pt>
    <dgm:pt modelId="{1CCDAC31-D003-44E2-8F75-5FF897FA351E}" type="pres">
      <dgm:prSet presAssocID="{AFC61FA3-DD78-4944-8F87-D158E96761B5}" presName="sibTrans" presStyleLbl="sibTrans2D1" presStyleIdx="0" presStyleCnt="1"/>
      <dgm:spPr/>
    </dgm:pt>
    <dgm:pt modelId="{AFA09252-81BF-4FB0-8A75-C6F3C1ADF75E}" type="pres">
      <dgm:prSet presAssocID="{AFC61FA3-DD78-4944-8F87-D158E96761B5}" presName="connectorText" presStyleLbl="sibTrans2D1" presStyleIdx="0" presStyleCnt="1"/>
      <dgm:spPr/>
    </dgm:pt>
    <dgm:pt modelId="{F3FFD41D-3F03-4F8A-B828-4E21FE88AEA7}" type="pres">
      <dgm:prSet presAssocID="{64AF6410-B811-4833-BEBB-AFA4E71AC217}" presName="node" presStyleLbl="node1" presStyleIdx="1" presStyleCnt="2">
        <dgm:presLayoutVars>
          <dgm:bulletEnabled val="1"/>
        </dgm:presLayoutVars>
      </dgm:prSet>
      <dgm:spPr/>
    </dgm:pt>
  </dgm:ptLst>
  <dgm:cxnLst>
    <dgm:cxn modelId="{D9F0760B-D538-436D-9D8C-337ADC6FE5FE}" srcId="{2F8C0F99-65E3-475E-8FC9-05EDA510E3BC}" destId="{7CFDBE4B-9C46-4277-9D5B-AA556F0FB39A}" srcOrd="0" destOrd="0" parTransId="{74943432-B547-4C6F-875D-4835F6E515C6}" sibTransId="{AFC61FA3-DD78-4944-8F87-D158E96761B5}"/>
    <dgm:cxn modelId="{EE4F4A79-BA7D-4146-B601-4C9AAD7AA7B7}" type="presOf" srcId="{AFC61FA3-DD78-4944-8F87-D158E96761B5}" destId="{AFA09252-81BF-4FB0-8A75-C6F3C1ADF75E}" srcOrd="1" destOrd="0" presId="urn:microsoft.com/office/officeart/2005/8/layout/process1"/>
    <dgm:cxn modelId="{6C06397E-A78E-4E8B-BCDC-62FC450DE0C8}" type="presOf" srcId="{64AF6410-B811-4833-BEBB-AFA4E71AC217}" destId="{F3FFD41D-3F03-4F8A-B828-4E21FE88AEA7}" srcOrd="0" destOrd="0" presId="urn:microsoft.com/office/officeart/2005/8/layout/process1"/>
    <dgm:cxn modelId="{04D79F88-4084-4FBB-8E8E-1EF56728B913}" srcId="{2F8C0F99-65E3-475E-8FC9-05EDA510E3BC}" destId="{64AF6410-B811-4833-BEBB-AFA4E71AC217}" srcOrd="1" destOrd="0" parTransId="{5D6EE280-9C38-4E97-91F4-8E41BF5A1640}" sibTransId="{4C036F66-F9EE-4F99-8377-B4BBC3FFB49A}"/>
    <dgm:cxn modelId="{C5FCE297-998C-4B27-89A3-DA991E75AA32}" type="presOf" srcId="{AFC61FA3-DD78-4944-8F87-D158E96761B5}" destId="{1CCDAC31-D003-44E2-8F75-5FF897FA351E}" srcOrd="0" destOrd="0" presId="urn:microsoft.com/office/officeart/2005/8/layout/process1"/>
    <dgm:cxn modelId="{A3EC48A2-100A-48B9-B26F-9D5B53B7A68C}" type="presOf" srcId="{7CFDBE4B-9C46-4277-9D5B-AA556F0FB39A}" destId="{3856673E-55DF-4F6E-BFAA-4CD0BA8755B9}" srcOrd="0" destOrd="0" presId="urn:microsoft.com/office/officeart/2005/8/layout/process1"/>
    <dgm:cxn modelId="{4F2220D6-5CBB-4E36-80D3-12DCC666DFDC}" type="presOf" srcId="{2F8C0F99-65E3-475E-8FC9-05EDA510E3BC}" destId="{67996400-22DD-4123-B7BF-4C1B9E537DB2}" srcOrd="0" destOrd="0" presId="urn:microsoft.com/office/officeart/2005/8/layout/process1"/>
    <dgm:cxn modelId="{0C7D8B89-F9FE-4E50-9A0E-BE5B5BB54D0E}" type="presParOf" srcId="{67996400-22DD-4123-B7BF-4C1B9E537DB2}" destId="{3856673E-55DF-4F6E-BFAA-4CD0BA8755B9}" srcOrd="0" destOrd="0" presId="urn:microsoft.com/office/officeart/2005/8/layout/process1"/>
    <dgm:cxn modelId="{72D1FCF0-B48A-41C8-8848-46D2FC1097A4}" type="presParOf" srcId="{67996400-22DD-4123-B7BF-4C1B9E537DB2}" destId="{1CCDAC31-D003-44E2-8F75-5FF897FA351E}" srcOrd="1" destOrd="0" presId="urn:microsoft.com/office/officeart/2005/8/layout/process1"/>
    <dgm:cxn modelId="{980C46E9-ABA3-4AC5-A303-F0BCB42FCF51}" type="presParOf" srcId="{1CCDAC31-D003-44E2-8F75-5FF897FA351E}" destId="{AFA09252-81BF-4FB0-8A75-C6F3C1ADF75E}" srcOrd="0" destOrd="0" presId="urn:microsoft.com/office/officeart/2005/8/layout/process1"/>
    <dgm:cxn modelId="{E6ECF234-0130-4315-8F1C-FAB31992C7FB}" type="presParOf" srcId="{67996400-22DD-4123-B7BF-4C1B9E537DB2}" destId="{F3FFD41D-3F03-4F8A-B828-4E21FE88AEA7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49F50F-99C5-4B3E-8F68-A0B087255238}">
      <dsp:nvSpPr>
        <dsp:cNvPr id="0" name=""/>
        <dsp:cNvSpPr/>
      </dsp:nvSpPr>
      <dsp:spPr>
        <a:xfrm>
          <a:off x="297429" y="159498"/>
          <a:ext cx="923220" cy="92322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6E6659-4669-43D3-B474-540C025E0C56}">
      <dsp:nvSpPr>
        <dsp:cNvPr id="0" name=""/>
        <dsp:cNvSpPr/>
      </dsp:nvSpPr>
      <dsp:spPr>
        <a:xfrm>
          <a:off x="494181" y="356250"/>
          <a:ext cx="529716" cy="5297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540EB-4CE9-4988-8934-E4E2852C5A0B}">
      <dsp:nvSpPr>
        <dsp:cNvPr id="0" name=""/>
        <dsp:cNvSpPr/>
      </dsp:nvSpPr>
      <dsp:spPr>
        <a:xfrm>
          <a:off x="2301" y="1370280"/>
          <a:ext cx="1513476" cy="79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cap="none" dirty="0">
              <a:solidFill>
                <a:schemeClr val="bg1"/>
              </a:solidFill>
            </a:rPr>
            <a:t>Jannah join Nov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cap="none" dirty="0">
              <a:solidFill>
                <a:schemeClr val="bg1"/>
              </a:solidFill>
            </a:rPr>
            <a:t>(Foundation Pharmacist)</a:t>
          </a:r>
        </a:p>
      </dsp:txBody>
      <dsp:txXfrm>
        <a:off x="2301" y="1370280"/>
        <a:ext cx="1513476" cy="794575"/>
      </dsp:txXfrm>
    </dsp:sp>
    <dsp:sp modelId="{6A1A4E47-8735-4536-B903-131D2BEEBB92}">
      <dsp:nvSpPr>
        <dsp:cNvPr id="0" name=""/>
        <dsp:cNvSpPr/>
      </dsp:nvSpPr>
      <dsp:spPr>
        <a:xfrm>
          <a:off x="2075764" y="159498"/>
          <a:ext cx="923220" cy="92322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732633-A4F3-4F4B-AD2D-97FB7B21572D}">
      <dsp:nvSpPr>
        <dsp:cNvPr id="0" name=""/>
        <dsp:cNvSpPr/>
      </dsp:nvSpPr>
      <dsp:spPr>
        <a:xfrm>
          <a:off x="2272516" y="356250"/>
          <a:ext cx="529716" cy="5297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65AB6-E72E-406D-BA8A-84234F16905E}">
      <dsp:nvSpPr>
        <dsp:cNvPr id="0" name=""/>
        <dsp:cNvSpPr/>
      </dsp:nvSpPr>
      <dsp:spPr>
        <a:xfrm>
          <a:off x="1780636" y="1370280"/>
          <a:ext cx="1513476" cy="79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cap="none" baseline="0" dirty="0">
              <a:solidFill>
                <a:schemeClr val="bg1"/>
              </a:solidFill>
            </a:rPr>
            <a:t>Dr </a:t>
          </a:r>
          <a:r>
            <a:rPr lang="en-GB" sz="1800" kern="1200" cap="none" baseline="0" dirty="0" err="1">
              <a:solidFill>
                <a:schemeClr val="bg1"/>
              </a:solidFill>
            </a:rPr>
            <a:t>Cosgriff</a:t>
          </a:r>
          <a:r>
            <a:rPr lang="en-GB" sz="1800" kern="1200" cap="none" baseline="0" dirty="0">
              <a:solidFill>
                <a:schemeClr val="bg1"/>
              </a:solidFill>
            </a:rPr>
            <a:t> join Dec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cap="none" baseline="0" dirty="0">
              <a:solidFill>
                <a:schemeClr val="bg1"/>
              </a:solidFill>
            </a:rPr>
            <a:t>(FY2)</a:t>
          </a:r>
        </a:p>
      </dsp:txBody>
      <dsp:txXfrm>
        <a:off x="1780636" y="1370280"/>
        <a:ext cx="1513476" cy="794575"/>
      </dsp:txXfrm>
    </dsp:sp>
    <dsp:sp modelId="{C5A2C7AB-CA6C-4FBD-AC25-0376BD01D62C}">
      <dsp:nvSpPr>
        <dsp:cNvPr id="0" name=""/>
        <dsp:cNvSpPr/>
      </dsp:nvSpPr>
      <dsp:spPr>
        <a:xfrm>
          <a:off x="3854099" y="159498"/>
          <a:ext cx="923220" cy="92322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EF954-6399-4471-9129-FC5E66FF50C5}">
      <dsp:nvSpPr>
        <dsp:cNvPr id="0" name=""/>
        <dsp:cNvSpPr/>
      </dsp:nvSpPr>
      <dsp:spPr>
        <a:xfrm>
          <a:off x="4050851" y="356250"/>
          <a:ext cx="529716" cy="5297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A4E38-1D10-4F4B-BAAE-5212CB098CD2}">
      <dsp:nvSpPr>
        <dsp:cNvPr id="0" name=""/>
        <dsp:cNvSpPr/>
      </dsp:nvSpPr>
      <dsp:spPr>
        <a:xfrm>
          <a:off x="3558971" y="1370280"/>
          <a:ext cx="1513476" cy="79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cap="none" dirty="0">
              <a:solidFill>
                <a:schemeClr val="bg1"/>
              </a:solidFill>
            </a:rPr>
            <a:t>Izzy leave Dec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 cap="none" dirty="0">
              <a:solidFill>
                <a:schemeClr val="bg1"/>
              </a:solidFill>
            </a:rPr>
            <a:t>(GPA)</a:t>
          </a:r>
        </a:p>
      </dsp:txBody>
      <dsp:txXfrm>
        <a:off x="3558971" y="1370280"/>
        <a:ext cx="1513476" cy="794575"/>
      </dsp:txXfrm>
    </dsp:sp>
    <dsp:sp modelId="{73A4956A-CF42-4B9A-9219-31D962DE8B75}">
      <dsp:nvSpPr>
        <dsp:cNvPr id="0" name=""/>
        <dsp:cNvSpPr/>
      </dsp:nvSpPr>
      <dsp:spPr>
        <a:xfrm>
          <a:off x="5632434" y="159498"/>
          <a:ext cx="923220" cy="92322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64E93-DEA5-404E-BFDE-22155C5FD97B}">
      <dsp:nvSpPr>
        <dsp:cNvPr id="0" name=""/>
        <dsp:cNvSpPr/>
      </dsp:nvSpPr>
      <dsp:spPr>
        <a:xfrm>
          <a:off x="5829186" y="356250"/>
          <a:ext cx="529716" cy="5297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28F7A-538C-43DC-B893-84E2255644D4}">
      <dsp:nvSpPr>
        <dsp:cNvPr id="0" name=""/>
        <dsp:cNvSpPr/>
      </dsp:nvSpPr>
      <dsp:spPr>
        <a:xfrm>
          <a:off x="5337306" y="1370280"/>
          <a:ext cx="1513476" cy="79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kern="1200" cap="none" dirty="0">
              <a:solidFill>
                <a:schemeClr val="bg1"/>
              </a:solidFill>
            </a:rPr>
            <a:t>Kat leave Nov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900" kern="1200" cap="none" dirty="0">
              <a:solidFill>
                <a:schemeClr val="bg1"/>
              </a:solidFill>
            </a:rPr>
            <a:t>(Nurse)</a:t>
          </a:r>
          <a:endParaRPr lang="en-GB" sz="1900" kern="1200" dirty="0"/>
        </a:p>
      </dsp:txBody>
      <dsp:txXfrm>
        <a:off x="5337306" y="1370280"/>
        <a:ext cx="1513476" cy="794575"/>
      </dsp:txXfrm>
    </dsp:sp>
    <dsp:sp modelId="{14CCD7EB-2B28-48D4-A5B6-04851D0E116C}">
      <dsp:nvSpPr>
        <dsp:cNvPr id="0" name=""/>
        <dsp:cNvSpPr/>
      </dsp:nvSpPr>
      <dsp:spPr>
        <a:xfrm>
          <a:off x="1186596" y="2543224"/>
          <a:ext cx="923220" cy="92322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CBDA3-FB57-4D6A-886E-41D4C8A116E2}">
      <dsp:nvSpPr>
        <dsp:cNvPr id="0" name=""/>
        <dsp:cNvSpPr/>
      </dsp:nvSpPr>
      <dsp:spPr>
        <a:xfrm>
          <a:off x="1383348" y="2739976"/>
          <a:ext cx="529716" cy="5297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4A02A-3B2A-4E4D-91D0-4B24160A92E6}">
      <dsp:nvSpPr>
        <dsp:cNvPr id="0" name=""/>
        <dsp:cNvSpPr/>
      </dsp:nvSpPr>
      <dsp:spPr>
        <a:xfrm>
          <a:off x="891468" y="3754005"/>
          <a:ext cx="1513476" cy="79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cap="none" baseline="0" dirty="0">
              <a:solidFill>
                <a:schemeClr val="bg1"/>
              </a:solidFill>
            </a:rPr>
            <a:t>MHF changing</a:t>
          </a:r>
          <a:endParaRPr lang="en-GB" sz="1900" kern="1200" dirty="0"/>
        </a:p>
      </dsp:txBody>
      <dsp:txXfrm>
        <a:off x="891468" y="3754005"/>
        <a:ext cx="1513476" cy="794575"/>
      </dsp:txXfrm>
    </dsp:sp>
    <dsp:sp modelId="{4C658096-4D6F-4AB0-B3DE-53A78D1BA770}">
      <dsp:nvSpPr>
        <dsp:cNvPr id="0" name=""/>
        <dsp:cNvSpPr/>
      </dsp:nvSpPr>
      <dsp:spPr>
        <a:xfrm>
          <a:off x="2964931" y="2543224"/>
          <a:ext cx="923220" cy="92322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B91D7D-F3AB-4BD3-A93A-1FC589C7C4A9}">
      <dsp:nvSpPr>
        <dsp:cNvPr id="0" name=""/>
        <dsp:cNvSpPr/>
      </dsp:nvSpPr>
      <dsp:spPr>
        <a:xfrm>
          <a:off x="3161683" y="2739976"/>
          <a:ext cx="529716" cy="5297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D2C9A3-9FD7-4BC4-A500-1B0F2571757D}">
      <dsp:nvSpPr>
        <dsp:cNvPr id="0" name=""/>
        <dsp:cNvSpPr/>
      </dsp:nvSpPr>
      <dsp:spPr>
        <a:xfrm>
          <a:off x="2669803" y="3754005"/>
          <a:ext cx="1513476" cy="79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 baseline="0" dirty="0">
              <a:solidFill>
                <a:schemeClr val="bg1"/>
              </a:solidFill>
            </a:rPr>
            <a:t>Dr </a:t>
          </a:r>
          <a:r>
            <a:rPr lang="en-US" sz="1800" kern="1200" cap="none" baseline="0" dirty="0" err="1">
              <a:solidFill>
                <a:schemeClr val="bg1"/>
              </a:solidFill>
            </a:rPr>
            <a:t>Sanganee</a:t>
          </a:r>
          <a:r>
            <a:rPr lang="en-US" sz="1800" kern="1200" cap="none" baseline="0" dirty="0">
              <a:solidFill>
                <a:schemeClr val="bg1"/>
              </a:solidFill>
            </a:rPr>
            <a:t> role change</a:t>
          </a:r>
          <a:endParaRPr lang="en-GB" sz="1800" kern="1200" dirty="0">
            <a:solidFill>
              <a:schemeClr val="bg1"/>
            </a:solidFill>
          </a:endParaRPr>
        </a:p>
      </dsp:txBody>
      <dsp:txXfrm>
        <a:off x="2669803" y="3754005"/>
        <a:ext cx="1513476" cy="794575"/>
      </dsp:txXfrm>
    </dsp:sp>
    <dsp:sp modelId="{AA1E3B00-B0C0-451E-BCAB-5AFE68D89A99}">
      <dsp:nvSpPr>
        <dsp:cNvPr id="0" name=""/>
        <dsp:cNvSpPr/>
      </dsp:nvSpPr>
      <dsp:spPr>
        <a:xfrm>
          <a:off x="4743266" y="2543224"/>
          <a:ext cx="923220" cy="92322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075B7A-68FF-4B23-9DE5-230B0C16F863}">
      <dsp:nvSpPr>
        <dsp:cNvPr id="0" name=""/>
        <dsp:cNvSpPr/>
      </dsp:nvSpPr>
      <dsp:spPr>
        <a:xfrm>
          <a:off x="4940018" y="2739976"/>
          <a:ext cx="529716" cy="52971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5D9AE-A221-4A7D-997D-3C553A6511A5}">
      <dsp:nvSpPr>
        <dsp:cNvPr id="0" name=""/>
        <dsp:cNvSpPr/>
      </dsp:nvSpPr>
      <dsp:spPr>
        <a:xfrm>
          <a:off x="4448138" y="3754005"/>
          <a:ext cx="1513476" cy="79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cap="none" baseline="0" dirty="0">
              <a:solidFill>
                <a:schemeClr val="bg1"/>
              </a:solidFill>
            </a:rPr>
            <a:t>Nurse and Paramedic advertised</a:t>
          </a:r>
        </a:p>
      </dsp:txBody>
      <dsp:txXfrm>
        <a:off x="4448138" y="3754005"/>
        <a:ext cx="1513476" cy="7945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70E17-7267-4091-B3B8-0CF6D22913D5}">
      <dsp:nvSpPr>
        <dsp:cNvPr id="0" name=""/>
        <dsp:cNvSpPr/>
      </dsp:nvSpPr>
      <dsp:spPr>
        <a:xfrm>
          <a:off x="0" y="3466297"/>
          <a:ext cx="6714226" cy="11377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Themes</a:t>
          </a:r>
        </a:p>
      </dsp:txBody>
      <dsp:txXfrm>
        <a:off x="0" y="3466297"/>
        <a:ext cx="6714226" cy="614366"/>
      </dsp:txXfrm>
    </dsp:sp>
    <dsp:sp modelId="{5E223CA4-783F-42D8-8833-86B90A04AFED}">
      <dsp:nvSpPr>
        <dsp:cNvPr id="0" name=""/>
        <dsp:cNvSpPr/>
      </dsp:nvSpPr>
      <dsp:spPr>
        <a:xfrm>
          <a:off x="0" y="4057909"/>
          <a:ext cx="1678556" cy="5233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Prescribing errors</a:t>
          </a:r>
        </a:p>
      </dsp:txBody>
      <dsp:txXfrm>
        <a:off x="0" y="4057909"/>
        <a:ext cx="1678556" cy="523349"/>
      </dsp:txXfrm>
    </dsp:sp>
    <dsp:sp modelId="{5001DCEC-74EB-4CCC-9087-97F0C1468D70}">
      <dsp:nvSpPr>
        <dsp:cNvPr id="0" name=""/>
        <dsp:cNvSpPr/>
      </dsp:nvSpPr>
      <dsp:spPr>
        <a:xfrm>
          <a:off x="1678556" y="4057909"/>
          <a:ext cx="1678556" cy="523349"/>
        </a:xfrm>
        <a:prstGeom prst="rect">
          <a:avLst/>
        </a:prstGeom>
        <a:solidFill>
          <a:schemeClr val="accent3">
            <a:tint val="40000"/>
            <a:alpha val="90000"/>
            <a:hueOff val="722165"/>
            <a:satOff val="6386"/>
            <a:lumOff val="756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722165"/>
              <a:satOff val="6386"/>
              <a:lumOff val="7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Incorrect details on forms</a:t>
          </a:r>
        </a:p>
      </dsp:txBody>
      <dsp:txXfrm>
        <a:off x="1678556" y="4057909"/>
        <a:ext cx="1678556" cy="523349"/>
      </dsp:txXfrm>
    </dsp:sp>
    <dsp:sp modelId="{D1030276-CC98-473A-8807-BDD97208BCA5}">
      <dsp:nvSpPr>
        <dsp:cNvPr id="0" name=""/>
        <dsp:cNvSpPr/>
      </dsp:nvSpPr>
      <dsp:spPr>
        <a:xfrm>
          <a:off x="3357113" y="4057909"/>
          <a:ext cx="1678556" cy="523349"/>
        </a:xfrm>
        <a:prstGeom prst="rect">
          <a:avLst/>
        </a:prstGeom>
        <a:solidFill>
          <a:schemeClr val="accent3">
            <a:tint val="40000"/>
            <a:alpha val="90000"/>
            <a:hueOff val="1444330"/>
            <a:satOff val="12773"/>
            <a:lumOff val="1513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1444330"/>
              <a:satOff val="12773"/>
              <a:lumOff val="1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Fridge excursions</a:t>
          </a:r>
        </a:p>
      </dsp:txBody>
      <dsp:txXfrm>
        <a:off x="3357113" y="4057909"/>
        <a:ext cx="1678556" cy="523349"/>
      </dsp:txXfrm>
    </dsp:sp>
    <dsp:sp modelId="{255BC837-F72D-4F73-B328-6D58EA22BF79}">
      <dsp:nvSpPr>
        <dsp:cNvPr id="0" name=""/>
        <dsp:cNvSpPr/>
      </dsp:nvSpPr>
      <dsp:spPr>
        <a:xfrm>
          <a:off x="5035669" y="4057909"/>
          <a:ext cx="1678556" cy="523349"/>
        </a:xfrm>
        <a:prstGeom prst="rect">
          <a:avLst/>
        </a:prstGeom>
        <a:solidFill>
          <a:schemeClr val="accent3">
            <a:tint val="40000"/>
            <a:alpha val="90000"/>
            <a:hueOff val="2166495"/>
            <a:satOff val="19159"/>
            <a:lumOff val="2269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2166495"/>
              <a:satOff val="19159"/>
              <a:lumOff val="22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Shingles doses</a:t>
          </a:r>
        </a:p>
      </dsp:txBody>
      <dsp:txXfrm>
        <a:off x="5035669" y="4057909"/>
        <a:ext cx="1678556" cy="523349"/>
      </dsp:txXfrm>
    </dsp:sp>
    <dsp:sp modelId="{80F70D6E-88D4-4FE6-937D-966CC33234B5}">
      <dsp:nvSpPr>
        <dsp:cNvPr id="0" name=""/>
        <dsp:cNvSpPr/>
      </dsp:nvSpPr>
      <dsp:spPr>
        <a:xfrm rot="10800000">
          <a:off x="0" y="1733555"/>
          <a:ext cx="6714226" cy="1749807"/>
        </a:xfrm>
        <a:prstGeom prst="upArrowCallout">
          <a:avLst/>
        </a:prstGeom>
        <a:solidFill>
          <a:schemeClr val="accent3">
            <a:hueOff val="2058582"/>
            <a:satOff val="12356"/>
            <a:lumOff val="941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Learning shared</a:t>
          </a:r>
        </a:p>
      </dsp:txBody>
      <dsp:txXfrm rot="-10800000">
        <a:off x="0" y="1733555"/>
        <a:ext cx="6714226" cy="614182"/>
      </dsp:txXfrm>
    </dsp:sp>
    <dsp:sp modelId="{A42D5125-8696-474B-8320-AC805485DA9F}">
      <dsp:nvSpPr>
        <dsp:cNvPr id="0" name=""/>
        <dsp:cNvSpPr/>
      </dsp:nvSpPr>
      <dsp:spPr>
        <a:xfrm>
          <a:off x="0" y="2347737"/>
          <a:ext cx="3357113" cy="523192"/>
        </a:xfrm>
        <a:prstGeom prst="rect">
          <a:avLst/>
        </a:prstGeom>
        <a:solidFill>
          <a:schemeClr val="accent3">
            <a:tint val="40000"/>
            <a:alpha val="90000"/>
            <a:hueOff val="2888660"/>
            <a:satOff val="25546"/>
            <a:lumOff val="3026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2888660"/>
              <a:satOff val="25546"/>
              <a:lumOff val="30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19 discussed</a:t>
          </a:r>
        </a:p>
      </dsp:txBody>
      <dsp:txXfrm>
        <a:off x="0" y="2347737"/>
        <a:ext cx="3357113" cy="523192"/>
      </dsp:txXfrm>
    </dsp:sp>
    <dsp:sp modelId="{23646859-2A05-418A-BB72-2111630DBDA1}">
      <dsp:nvSpPr>
        <dsp:cNvPr id="0" name=""/>
        <dsp:cNvSpPr/>
      </dsp:nvSpPr>
      <dsp:spPr>
        <a:xfrm>
          <a:off x="3357113" y="2347737"/>
          <a:ext cx="3357113" cy="523192"/>
        </a:xfrm>
        <a:prstGeom prst="rect">
          <a:avLst/>
        </a:prstGeom>
        <a:solidFill>
          <a:schemeClr val="accent3">
            <a:tint val="40000"/>
            <a:alpha val="90000"/>
            <a:hueOff val="3610825"/>
            <a:satOff val="31932"/>
            <a:lumOff val="3782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3610825"/>
              <a:satOff val="31932"/>
              <a:lumOff val="37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6 to be discussed</a:t>
          </a:r>
        </a:p>
      </dsp:txBody>
      <dsp:txXfrm>
        <a:off x="3357113" y="2347737"/>
        <a:ext cx="3357113" cy="523192"/>
      </dsp:txXfrm>
    </dsp:sp>
    <dsp:sp modelId="{95C4AE7A-B6FC-48F7-AC40-3FE129FB57F0}">
      <dsp:nvSpPr>
        <dsp:cNvPr id="0" name=""/>
        <dsp:cNvSpPr/>
      </dsp:nvSpPr>
      <dsp:spPr>
        <a:xfrm rot="10800000">
          <a:off x="0" y="813"/>
          <a:ext cx="6714226" cy="1749807"/>
        </a:xfrm>
        <a:prstGeom prst="upArrowCallou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25 SAE’s since 2025</a:t>
          </a:r>
        </a:p>
      </dsp:txBody>
      <dsp:txXfrm rot="-10800000">
        <a:off x="0" y="813"/>
        <a:ext cx="6714226" cy="614182"/>
      </dsp:txXfrm>
    </dsp:sp>
    <dsp:sp modelId="{C18C606A-D67E-493C-9AE7-5F4DB9D5337F}">
      <dsp:nvSpPr>
        <dsp:cNvPr id="0" name=""/>
        <dsp:cNvSpPr/>
      </dsp:nvSpPr>
      <dsp:spPr>
        <a:xfrm>
          <a:off x="0" y="614996"/>
          <a:ext cx="3357113" cy="523192"/>
        </a:xfrm>
        <a:prstGeom prst="rect">
          <a:avLst/>
        </a:prstGeom>
        <a:solidFill>
          <a:schemeClr val="accent3">
            <a:tint val="40000"/>
            <a:alpha val="90000"/>
            <a:hueOff val="4332990"/>
            <a:satOff val="38319"/>
            <a:lumOff val="4539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4332990"/>
              <a:satOff val="38319"/>
              <a:lumOff val="4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12 clinical</a:t>
          </a:r>
        </a:p>
      </dsp:txBody>
      <dsp:txXfrm>
        <a:off x="0" y="614996"/>
        <a:ext cx="3357113" cy="523192"/>
      </dsp:txXfrm>
    </dsp:sp>
    <dsp:sp modelId="{3C21749C-4A70-4F37-9215-D8C01CD7E8A4}">
      <dsp:nvSpPr>
        <dsp:cNvPr id="0" name=""/>
        <dsp:cNvSpPr/>
      </dsp:nvSpPr>
      <dsp:spPr>
        <a:xfrm>
          <a:off x="3357113" y="614996"/>
          <a:ext cx="3357113" cy="523192"/>
        </a:xfrm>
        <a:prstGeom prst="rect">
          <a:avLst/>
        </a:prstGeom>
        <a:solidFill>
          <a:schemeClr val="accent3">
            <a:tint val="40000"/>
            <a:alpha val="90000"/>
            <a:hueOff val="5055155"/>
            <a:satOff val="44705"/>
            <a:lumOff val="5295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5055155"/>
              <a:satOff val="44705"/>
              <a:lumOff val="52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13 non-clinical</a:t>
          </a:r>
        </a:p>
      </dsp:txBody>
      <dsp:txXfrm>
        <a:off x="3357113" y="614996"/>
        <a:ext cx="3357113" cy="52319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835F2-DF2F-40EC-80A2-673AC6D11F8C}">
      <dsp:nvSpPr>
        <dsp:cNvPr id="0" name=""/>
        <dsp:cNvSpPr/>
      </dsp:nvSpPr>
      <dsp:spPr>
        <a:xfrm>
          <a:off x="0" y="0"/>
          <a:ext cx="7299499" cy="9938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Patient Services now perform additional checks before sending patients booking links via email</a:t>
          </a:r>
        </a:p>
      </dsp:txBody>
      <dsp:txXfrm>
        <a:off x="29109" y="29109"/>
        <a:ext cx="6272265" cy="935644"/>
      </dsp:txXfrm>
    </dsp:sp>
    <dsp:sp modelId="{A36A885E-B33C-4161-A1F1-D7A3A2FC5841}">
      <dsp:nvSpPr>
        <dsp:cNvPr id="0" name=""/>
        <dsp:cNvSpPr/>
      </dsp:nvSpPr>
      <dsp:spPr>
        <a:xfrm>
          <a:off x="1288147" y="1214721"/>
          <a:ext cx="7299499" cy="993862"/>
        </a:xfrm>
        <a:prstGeom prst="roundRect">
          <a:avLst>
            <a:gd name="adj" fmla="val 10000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This arose following a link being sent to an incorrect email address on the patients record resulting in them being unable to book an appointment</a:t>
          </a:r>
        </a:p>
      </dsp:txBody>
      <dsp:txXfrm>
        <a:off x="1317256" y="1243830"/>
        <a:ext cx="5307124" cy="935644"/>
      </dsp:txXfrm>
    </dsp:sp>
    <dsp:sp modelId="{56B8DF1D-0667-46C5-A2F2-1ABB86CC76B6}">
      <dsp:nvSpPr>
        <dsp:cNvPr id="0" name=""/>
        <dsp:cNvSpPr/>
      </dsp:nvSpPr>
      <dsp:spPr>
        <a:xfrm>
          <a:off x="6653489" y="781286"/>
          <a:ext cx="646010" cy="6460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/>
        </a:p>
      </dsp:txBody>
      <dsp:txXfrm>
        <a:off x="6798841" y="781286"/>
        <a:ext cx="355306" cy="4861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835F2-DF2F-40EC-80A2-673AC6D11F8C}">
      <dsp:nvSpPr>
        <dsp:cNvPr id="0" name=""/>
        <dsp:cNvSpPr/>
      </dsp:nvSpPr>
      <dsp:spPr>
        <a:xfrm>
          <a:off x="0" y="0"/>
          <a:ext cx="7299499" cy="9938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Stock checks are now performed later in the day, and fans have been added into utility rooms where the fridges are located</a:t>
          </a:r>
        </a:p>
      </dsp:txBody>
      <dsp:txXfrm>
        <a:off x="29109" y="29109"/>
        <a:ext cx="6272265" cy="935644"/>
      </dsp:txXfrm>
    </dsp:sp>
    <dsp:sp modelId="{A36A885E-B33C-4161-A1F1-D7A3A2FC5841}">
      <dsp:nvSpPr>
        <dsp:cNvPr id="0" name=""/>
        <dsp:cNvSpPr/>
      </dsp:nvSpPr>
      <dsp:spPr>
        <a:xfrm>
          <a:off x="1288147" y="1214721"/>
          <a:ext cx="7299499" cy="993862"/>
        </a:xfrm>
        <a:prstGeom prst="roundRect">
          <a:avLst>
            <a:gd name="adj" fmla="val 10000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Due to hot temperatures throughout the summer, fridge temperatures were recorded to be too high, risking refrigerated vaccinations</a:t>
          </a:r>
        </a:p>
      </dsp:txBody>
      <dsp:txXfrm>
        <a:off x="1317256" y="1243830"/>
        <a:ext cx="5307124" cy="935644"/>
      </dsp:txXfrm>
    </dsp:sp>
    <dsp:sp modelId="{56B8DF1D-0667-46C5-A2F2-1ABB86CC76B6}">
      <dsp:nvSpPr>
        <dsp:cNvPr id="0" name=""/>
        <dsp:cNvSpPr/>
      </dsp:nvSpPr>
      <dsp:spPr>
        <a:xfrm>
          <a:off x="6653489" y="781286"/>
          <a:ext cx="646010" cy="6460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/>
        </a:p>
      </dsp:txBody>
      <dsp:txXfrm>
        <a:off x="6798841" y="781286"/>
        <a:ext cx="355306" cy="4861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835F2-DF2F-40EC-80A2-673AC6D11F8C}">
      <dsp:nvSpPr>
        <dsp:cNvPr id="0" name=""/>
        <dsp:cNvSpPr/>
      </dsp:nvSpPr>
      <dsp:spPr>
        <a:xfrm>
          <a:off x="0" y="0"/>
          <a:ext cx="7299499" cy="9938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Information shared with all staff about removing patients from “waiting lists” and how they can disable the window that appears in the clinical system</a:t>
          </a:r>
        </a:p>
      </dsp:txBody>
      <dsp:txXfrm>
        <a:off x="29109" y="29109"/>
        <a:ext cx="6272265" cy="935644"/>
      </dsp:txXfrm>
    </dsp:sp>
    <dsp:sp modelId="{A36A885E-B33C-4161-A1F1-D7A3A2FC5841}">
      <dsp:nvSpPr>
        <dsp:cNvPr id="0" name=""/>
        <dsp:cNvSpPr/>
      </dsp:nvSpPr>
      <dsp:spPr>
        <a:xfrm>
          <a:off x="1288147" y="1214721"/>
          <a:ext cx="7299499" cy="993862"/>
        </a:xfrm>
        <a:prstGeom prst="roundRect">
          <a:avLst>
            <a:gd name="adj" fmla="val 10000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 patient was accidentally removed from a waiting list, causing a delay in their care (no harm was caused to the patient)</a:t>
          </a:r>
        </a:p>
      </dsp:txBody>
      <dsp:txXfrm>
        <a:off x="1317256" y="1243830"/>
        <a:ext cx="5307124" cy="935644"/>
      </dsp:txXfrm>
    </dsp:sp>
    <dsp:sp modelId="{56B8DF1D-0667-46C5-A2F2-1ABB86CC76B6}">
      <dsp:nvSpPr>
        <dsp:cNvPr id="0" name=""/>
        <dsp:cNvSpPr/>
      </dsp:nvSpPr>
      <dsp:spPr>
        <a:xfrm>
          <a:off x="6653489" y="781286"/>
          <a:ext cx="646010" cy="64601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900" kern="1200"/>
        </a:p>
      </dsp:txBody>
      <dsp:txXfrm>
        <a:off x="6798841" y="781286"/>
        <a:ext cx="355306" cy="4861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835F2-DF2F-40EC-80A2-673AC6D11F8C}">
      <dsp:nvSpPr>
        <dsp:cNvPr id="0" name=""/>
        <dsp:cNvSpPr/>
      </dsp:nvSpPr>
      <dsp:spPr>
        <a:xfrm>
          <a:off x="0" y="0"/>
          <a:ext cx="7299499" cy="10889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The prescriptions management team have been informed how they can contact the hospital or speaking with the pharmacy team if they’re unable to decipher clinicians’ handwriting</a:t>
          </a:r>
        </a:p>
      </dsp:txBody>
      <dsp:txXfrm>
        <a:off x="31893" y="31893"/>
        <a:ext cx="6174018" cy="1025132"/>
      </dsp:txXfrm>
    </dsp:sp>
    <dsp:sp modelId="{A36A885E-B33C-4161-A1F1-D7A3A2FC5841}">
      <dsp:nvSpPr>
        <dsp:cNvPr id="0" name=""/>
        <dsp:cNvSpPr/>
      </dsp:nvSpPr>
      <dsp:spPr>
        <a:xfrm>
          <a:off x="1288147" y="1330900"/>
          <a:ext cx="7299499" cy="1088918"/>
        </a:xfrm>
        <a:prstGeom prst="roundRect">
          <a:avLst>
            <a:gd name="adj" fmla="val 10000"/>
          </a:avLst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Incorrect eye drops were issued for a patient as the prescription was accidentally misread (no harm came to the patient and was addressed immediately)</a:t>
          </a:r>
        </a:p>
      </dsp:txBody>
      <dsp:txXfrm>
        <a:off x="1320040" y="1362793"/>
        <a:ext cx="5239769" cy="1025132"/>
      </dsp:txXfrm>
    </dsp:sp>
    <dsp:sp modelId="{56B8DF1D-0667-46C5-A2F2-1ABB86CC76B6}">
      <dsp:nvSpPr>
        <dsp:cNvPr id="0" name=""/>
        <dsp:cNvSpPr/>
      </dsp:nvSpPr>
      <dsp:spPr>
        <a:xfrm>
          <a:off x="6591702" y="856010"/>
          <a:ext cx="707797" cy="707797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200" kern="1200"/>
        </a:p>
      </dsp:txBody>
      <dsp:txXfrm>
        <a:off x="6750956" y="856010"/>
        <a:ext cx="389289" cy="53261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DF31E-85F4-409D-9CE6-D55F6CFAFE1B}">
      <dsp:nvSpPr>
        <dsp:cNvPr id="0" name=""/>
        <dsp:cNvSpPr/>
      </dsp:nvSpPr>
      <dsp:spPr>
        <a:xfrm>
          <a:off x="2597" y="303225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AF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Atrial Fibrillation</a:t>
          </a:r>
        </a:p>
      </dsp:txBody>
      <dsp:txXfrm>
        <a:off x="2597" y="303225"/>
        <a:ext cx="2061021" cy="1236613"/>
      </dsp:txXfrm>
    </dsp:sp>
    <dsp:sp modelId="{41A0B3DC-6622-43AA-8EDC-B142C311187F}">
      <dsp:nvSpPr>
        <dsp:cNvPr id="0" name=""/>
        <dsp:cNvSpPr/>
      </dsp:nvSpPr>
      <dsp:spPr>
        <a:xfrm>
          <a:off x="2269722" y="303225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411716"/>
                <a:satOff val="2471"/>
                <a:lumOff val="1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"/>
                <a:satOff val="2471"/>
                <a:lumOff val="1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"/>
                <a:satOff val="2471"/>
                <a:lumOff val="1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CMG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Castle Medical Group</a:t>
          </a:r>
        </a:p>
      </dsp:txBody>
      <dsp:txXfrm>
        <a:off x="2269722" y="303225"/>
        <a:ext cx="2061021" cy="1236613"/>
      </dsp:txXfrm>
    </dsp:sp>
    <dsp:sp modelId="{D0F1591B-0F2F-4B0F-8D1F-1CF83AF526C3}">
      <dsp:nvSpPr>
        <dsp:cNvPr id="0" name=""/>
        <dsp:cNvSpPr/>
      </dsp:nvSpPr>
      <dsp:spPr>
        <a:xfrm>
          <a:off x="4536846" y="303225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823433"/>
                <a:satOff val="4942"/>
                <a:lumOff val="3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823433"/>
                <a:satOff val="4942"/>
                <a:lumOff val="3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823433"/>
                <a:satOff val="4942"/>
                <a:lumOff val="3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CSMS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Cervical Screening Management System</a:t>
          </a:r>
        </a:p>
      </dsp:txBody>
      <dsp:txXfrm>
        <a:off x="4536846" y="303225"/>
        <a:ext cx="2061021" cy="1236613"/>
      </dsp:txXfrm>
    </dsp:sp>
    <dsp:sp modelId="{BDC59950-0AC0-4EC8-BE81-616DA356970C}">
      <dsp:nvSpPr>
        <dsp:cNvPr id="0" name=""/>
        <dsp:cNvSpPr/>
      </dsp:nvSpPr>
      <dsp:spPr>
        <a:xfrm>
          <a:off x="6803970" y="303225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1235149"/>
                <a:satOff val="7414"/>
                <a:lumOff val="564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235149"/>
                <a:satOff val="7414"/>
                <a:lumOff val="564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235149"/>
                <a:satOff val="7414"/>
                <a:lumOff val="564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ECG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Electrocardiogram</a:t>
          </a:r>
        </a:p>
      </dsp:txBody>
      <dsp:txXfrm>
        <a:off x="6803970" y="303225"/>
        <a:ext cx="2061021" cy="1236613"/>
      </dsp:txXfrm>
    </dsp:sp>
    <dsp:sp modelId="{E7606179-2E48-4F62-AD9C-5E33271B556D}">
      <dsp:nvSpPr>
        <dsp:cNvPr id="0" name=""/>
        <dsp:cNvSpPr/>
      </dsp:nvSpPr>
      <dsp:spPr>
        <a:xfrm>
          <a:off x="4968" y="1733747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1646865"/>
                <a:satOff val="9885"/>
                <a:lumOff val="75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46865"/>
                <a:satOff val="9885"/>
                <a:lumOff val="75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46865"/>
                <a:satOff val="9885"/>
                <a:lumOff val="75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GPA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General Practice Assistant</a:t>
          </a:r>
        </a:p>
      </dsp:txBody>
      <dsp:txXfrm>
        <a:off x="4968" y="1733747"/>
        <a:ext cx="2061021" cy="1236613"/>
      </dsp:txXfrm>
    </dsp:sp>
    <dsp:sp modelId="{80069491-FC5B-4ECD-8601-C191DFC65A28}">
      <dsp:nvSpPr>
        <dsp:cNvPr id="0" name=""/>
        <dsp:cNvSpPr/>
      </dsp:nvSpPr>
      <dsp:spPr>
        <a:xfrm>
          <a:off x="2269722" y="1745940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2058582"/>
                <a:satOff val="12356"/>
                <a:lumOff val="94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58582"/>
                <a:satOff val="12356"/>
                <a:lumOff val="94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58582"/>
                <a:satOff val="12356"/>
                <a:lumOff val="94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Foundation Year</a:t>
          </a:r>
        </a:p>
      </dsp:txBody>
      <dsp:txXfrm>
        <a:off x="2269722" y="1745940"/>
        <a:ext cx="2061021" cy="1236613"/>
      </dsp:txXfrm>
    </dsp:sp>
    <dsp:sp modelId="{13F343B1-C724-4CC9-8509-C8BC2BF4E6D1}">
      <dsp:nvSpPr>
        <dsp:cNvPr id="0" name=""/>
        <dsp:cNvSpPr/>
      </dsp:nvSpPr>
      <dsp:spPr>
        <a:xfrm>
          <a:off x="4536846" y="1745940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2470298"/>
                <a:satOff val="14827"/>
                <a:lumOff val="112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470298"/>
                <a:satOff val="14827"/>
                <a:lumOff val="112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470298"/>
                <a:satOff val="14827"/>
                <a:lumOff val="112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HPV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Human Papillomavirus</a:t>
          </a:r>
        </a:p>
      </dsp:txBody>
      <dsp:txXfrm>
        <a:off x="4536846" y="1745940"/>
        <a:ext cx="2061021" cy="1236613"/>
      </dsp:txXfrm>
    </dsp:sp>
    <dsp:sp modelId="{DC6B6E2D-74A2-4A6C-8DBD-26A00FA74133}">
      <dsp:nvSpPr>
        <dsp:cNvPr id="0" name=""/>
        <dsp:cNvSpPr/>
      </dsp:nvSpPr>
      <dsp:spPr>
        <a:xfrm>
          <a:off x="6803970" y="1745940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2882014"/>
                <a:satOff val="17298"/>
                <a:lumOff val="131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882014"/>
                <a:satOff val="17298"/>
                <a:lumOff val="131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882014"/>
                <a:satOff val="17298"/>
                <a:lumOff val="131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LTC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Long Term Condition</a:t>
          </a:r>
        </a:p>
      </dsp:txBody>
      <dsp:txXfrm>
        <a:off x="6803970" y="1745940"/>
        <a:ext cx="2061021" cy="1236613"/>
      </dsp:txXfrm>
    </dsp:sp>
    <dsp:sp modelId="{EBB83EDC-88A5-45BC-9F2C-8B921D7B5400}">
      <dsp:nvSpPr>
        <dsp:cNvPr id="0" name=""/>
        <dsp:cNvSpPr/>
      </dsp:nvSpPr>
      <dsp:spPr>
        <a:xfrm>
          <a:off x="1136159" y="3188656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3293730"/>
                <a:satOff val="19770"/>
                <a:lumOff val="150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293730"/>
                <a:satOff val="19770"/>
                <a:lumOff val="150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293730"/>
                <a:satOff val="19770"/>
                <a:lumOff val="150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MH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Mental Health</a:t>
          </a:r>
        </a:p>
      </dsp:txBody>
      <dsp:txXfrm>
        <a:off x="1136159" y="3188656"/>
        <a:ext cx="2061021" cy="1236613"/>
      </dsp:txXfrm>
    </dsp:sp>
    <dsp:sp modelId="{C391DAB5-7A7C-4B8E-A670-80A0F0620DCB}">
      <dsp:nvSpPr>
        <dsp:cNvPr id="0" name=""/>
        <dsp:cNvSpPr/>
      </dsp:nvSpPr>
      <dsp:spPr>
        <a:xfrm>
          <a:off x="3403284" y="3188656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3705447"/>
                <a:satOff val="22241"/>
                <a:lumOff val="16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705447"/>
                <a:satOff val="22241"/>
                <a:lumOff val="16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705447"/>
                <a:satOff val="22241"/>
                <a:lumOff val="16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RSV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Respiratory </a:t>
          </a:r>
          <a:r>
            <a:rPr lang="en-GB" sz="1700" kern="1200"/>
            <a:t>Syncytial Virus</a:t>
          </a:r>
        </a:p>
      </dsp:txBody>
      <dsp:txXfrm>
        <a:off x="3403284" y="3188656"/>
        <a:ext cx="2061021" cy="1236613"/>
      </dsp:txXfrm>
    </dsp:sp>
    <dsp:sp modelId="{7833CA72-461E-472F-B7F4-88941B7ACBFF}">
      <dsp:nvSpPr>
        <dsp:cNvPr id="0" name=""/>
        <dsp:cNvSpPr/>
      </dsp:nvSpPr>
      <dsp:spPr>
        <a:xfrm>
          <a:off x="5670408" y="3188656"/>
          <a:ext cx="2061021" cy="1236613"/>
        </a:xfrm>
        <a:prstGeom prst="rect">
          <a:avLst/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TBC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To Be Confirmed</a:t>
          </a:r>
        </a:p>
      </dsp:txBody>
      <dsp:txXfrm>
        <a:off x="5670408" y="3188656"/>
        <a:ext cx="2061021" cy="12366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CB6805-C61A-4DD8-9E43-105A0B20CEF8}">
      <dsp:nvSpPr>
        <dsp:cNvPr id="0" name=""/>
        <dsp:cNvSpPr/>
      </dsp:nvSpPr>
      <dsp:spPr>
        <a:xfrm>
          <a:off x="1919394" y="530675"/>
          <a:ext cx="4770472" cy="4770472"/>
        </a:xfrm>
        <a:prstGeom prst="blockArc">
          <a:avLst>
            <a:gd name="adj1" fmla="val 13500000"/>
            <a:gd name="adj2" fmla="val 16200000"/>
            <a:gd name="adj3" fmla="val 3433"/>
          </a:avLst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D9C631-4AB1-4657-8311-23EF038BEE1B}">
      <dsp:nvSpPr>
        <dsp:cNvPr id="0" name=""/>
        <dsp:cNvSpPr/>
      </dsp:nvSpPr>
      <dsp:spPr>
        <a:xfrm>
          <a:off x="1919394" y="530675"/>
          <a:ext cx="4770472" cy="4770472"/>
        </a:xfrm>
        <a:prstGeom prst="blockArc">
          <a:avLst>
            <a:gd name="adj1" fmla="val 10800000"/>
            <a:gd name="adj2" fmla="val 13500000"/>
            <a:gd name="adj3" fmla="val 3433"/>
          </a:avLst>
        </a:prstGeom>
        <a:gradFill rotWithShape="0">
          <a:gsLst>
            <a:gs pos="0">
              <a:schemeClr val="accent4">
                <a:hueOff val="5657089"/>
                <a:satOff val="-25030"/>
                <a:lumOff val="-4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657089"/>
                <a:satOff val="-25030"/>
                <a:lumOff val="-4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657089"/>
                <a:satOff val="-25030"/>
                <a:lumOff val="-4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35C243-27C9-4869-9ED6-4B599C6B3DD4}">
      <dsp:nvSpPr>
        <dsp:cNvPr id="0" name=""/>
        <dsp:cNvSpPr/>
      </dsp:nvSpPr>
      <dsp:spPr>
        <a:xfrm>
          <a:off x="1919394" y="530675"/>
          <a:ext cx="4770472" cy="4770472"/>
        </a:xfrm>
        <a:prstGeom prst="blockArc">
          <a:avLst>
            <a:gd name="adj1" fmla="val 8100000"/>
            <a:gd name="adj2" fmla="val 10800000"/>
            <a:gd name="adj3" fmla="val 3433"/>
          </a:avLst>
        </a:prstGeom>
        <a:gradFill rotWithShape="0">
          <a:gsLst>
            <a:gs pos="0">
              <a:schemeClr val="accent4">
                <a:hueOff val="4714241"/>
                <a:satOff val="-20859"/>
                <a:lumOff val="-35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714241"/>
                <a:satOff val="-20859"/>
                <a:lumOff val="-35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714241"/>
                <a:satOff val="-20859"/>
                <a:lumOff val="-35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464CFF-F9F2-488C-AFF0-3C3B231BC569}">
      <dsp:nvSpPr>
        <dsp:cNvPr id="0" name=""/>
        <dsp:cNvSpPr/>
      </dsp:nvSpPr>
      <dsp:spPr>
        <a:xfrm>
          <a:off x="1919394" y="530675"/>
          <a:ext cx="4770472" cy="4770472"/>
        </a:xfrm>
        <a:prstGeom prst="blockArc">
          <a:avLst>
            <a:gd name="adj1" fmla="val 5400000"/>
            <a:gd name="adj2" fmla="val 8100000"/>
            <a:gd name="adj3" fmla="val 3433"/>
          </a:avLst>
        </a:prstGeom>
        <a:gradFill rotWithShape="0">
          <a:gsLst>
            <a:gs pos="0">
              <a:schemeClr val="accent4">
                <a:hueOff val="3771393"/>
                <a:satOff val="-16687"/>
                <a:lumOff val="-28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771393"/>
                <a:satOff val="-16687"/>
                <a:lumOff val="-28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771393"/>
                <a:satOff val="-16687"/>
                <a:lumOff val="-28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5B2CC1-39E5-489B-B3DD-72C9054FDB71}">
      <dsp:nvSpPr>
        <dsp:cNvPr id="0" name=""/>
        <dsp:cNvSpPr/>
      </dsp:nvSpPr>
      <dsp:spPr>
        <a:xfrm>
          <a:off x="1919394" y="530675"/>
          <a:ext cx="4770472" cy="4770472"/>
        </a:xfrm>
        <a:prstGeom prst="blockArc">
          <a:avLst>
            <a:gd name="adj1" fmla="val 2700000"/>
            <a:gd name="adj2" fmla="val 5400000"/>
            <a:gd name="adj3" fmla="val 3433"/>
          </a:avLst>
        </a:prstGeom>
        <a:gradFill rotWithShape="0">
          <a:gsLst>
            <a:gs pos="0">
              <a:schemeClr val="accent4">
                <a:hueOff val="2828544"/>
                <a:satOff val="-12515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828544"/>
                <a:satOff val="-12515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828544"/>
                <a:satOff val="-12515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B254FA-4216-4E3B-BB3A-A2E21FB6781E}">
      <dsp:nvSpPr>
        <dsp:cNvPr id="0" name=""/>
        <dsp:cNvSpPr/>
      </dsp:nvSpPr>
      <dsp:spPr>
        <a:xfrm>
          <a:off x="1919394" y="530675"/>
          <a:ext cx="4770472" cy="4770472"/>
        </a:xfrm>
        <a:prstGeom prst="blockArc">
          <a:avLst>
            <a:gd name="adj1" fmla="val 0"/>
            <a:gd name="adj2" fmla="val 2700000"/>
            <a:gd name="adj3" fmla="val 3433"/>
          </a:avLst>
        </a:prstGeom>
        <a:gradFill rotWithShape="0">
          <a:gsLst>
            <a:gs pos="0">
              <a:schemeClr val="accent4">
                <a:hueOff val="1885696"/>
                <a:satOff val="-8343"/>
                <a:lumOff val="-14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885696"/>
                <a:satOff val="-8343"/>
                <a:lumOff val="-14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885696"/>
                <a:satOff val="-8343"/>
                <a:lumOff val="-14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29969D-C8E9-4406-A792-9731F8A31903}">
      <dsp:nvSpPr>
        <dsp:cNvPr id="0" name=""/>
        <dsp:cNvSpPr/>
      </dsp:nvSpPr>
      <dsp:spPr>
        <a:xfrm>
          <a:off x="1919394" y="530675"/>
          <a:ext cx="4770472" cy="4770472"/>
        </a:xfrm>
        <a:prstGeom prst="blockArc">
          <a:avLst>
            <a:gd name="adj1" fmla="val 18900000"/>
            <a:gd name="adj2" fmla="val 0"/>
            <a:gd name="adj3" fmla="val 3433"/>
          </a:avLst>
        </a:prstGeom>
        <a:gradFill rotWithShape="0">
          <a:gsLst>
            <a:gs pos="0">
              <a:schemeClr val="accent4">
                <a:hueOff val="942848"/>
                <a:satOff val="-4172"/>
                <a:lumOff val="-7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42848"/>
                <a:satOff val="-4172"/>
                <a:lumOff val="-7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42848"/>
                <a:satOff val="-4172"/>
                <a:lumOff val="-7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64E48D-88DF-4B8B-BC37-4D71A8C761E7}">
      <dsp:nvSpPr>
        <dsp:cNvPr id="0" name=""/>
        <dsp:cNvSpPr/>
      </dsp:nvSpPr>
      <dsp:spPr>
        <a:xfrm>
          <a:off x="1919394" y="530675"/>
          <a:ext cx="4770472" cy="4770472"/>
        </a:xfrm>
        <a:prstGeom prst="blockArc">
          <a:avLst>
            <a:gd name="adj1" fmla="val 16200000"/>
            <a:gd name="adj2" fmla="val 18900000"/>
            <a:gd name="adj3" fmla="val 3433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52F79A-D46F-4C11-9CB4-A644C7FAB9CA}">
      <dsp:nvSpPr>
        <dsp:cNvPr id="0" name=""/>
        <dsp:cNvSpPr/>
      </dsp:nvSpPr>
      <dsp:spPr>
        <a:xfrm>
          <a:off x="3492257" y="2103538"/>
          <a:ext cx="1624745" cy="16247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Pharmacy has sent patient back to CMG</a:t>
          </a:r>
        </a:p>
      </dsp:txBody>
      <dsp:txXfrm>
        <a:off x="3730195" y="2341476"/>
        <a:ext cx="1148869" cy="1148869"/>
      </dsp:txXfrm>
    </dsp:sp>
    <dsp:sp modelId="{F27E69C2-27E4-4EE4-8B57-6A20DB6B81FB}">
      <dsp:nvSpPr>
        <dsp:cNvPr id="0" name=""/>
        <dsp:cNvSpPr/>
      </dsp:nvSpPr>
      <dsp:spPr>
        <a:xfrm>
          <a:off x="3735969" y="2957"/>
          <a:ext cx="1137322" cy="11373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Patient referred by CMG through Pharmacy First</a:t>
          </a:r>
        </a:p>
      </dsp:txBody>
      <dsp:txXfrm>
        <a:off x="3902526" y="169514"/>
        <a:ext cx="804208" cy="804208"/>
      </dsp:txXfrm>
    </dsp:sp>
    <dsp:sp modelId="{2F34DE3B-142F-462A-AA09-3C31C605DC5A}">
      <dsp:nvSpPr>
        <dsp:cNvPr id="0" name=""/>
        <dsp:cNvSpPr/>
      </dsp:nvSpPr>
      <dsp:spPr>
        <a:xfrm>
          <a:off x="5393634" y="689585"/>
          <a:ext cx="1137322" cy="1137322"/>
        </a:xfrm>
        <a:prstGeom prst="ellipse">
          <a:avLst/>
        </a:prstGeom>
        <a:gradFill rotWithShape="0">
          <a:gsLst>
            <a:gs pos="0">
              <a:schemeClr val="accent4">
                <a:hueOff val="942848"/>
                <a:satOff val="-4172"/>
                <a:lumOff val="-7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42848"/>
                <a:satOff val="-4172"/>
                <a:lumOff val="-7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42848"/>
                <a:satOff val="-4172"/>
                <a:lumOff val="-7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Clear process when pharmacy unable to manage</a:t>
          </a:r>
        </a:p>
      </dsp:txBody>
      <dsp:txXfrm>
        <a:off x="5560191" y="856142"/>
        <a:ext cx="804208" cy="804208"/>
      </dsp:txXfrm>
    </dsp:sp>
    <dsp:sp modelId="{CD8F55BE-C31F-453A-84B6-C8D367A76276}">
      <dsp:nvSpPr>
        <dsp:cNvPr id="0" name=""/>
        <dsp:cNvSpPr/>
      </dsp:nvSpPr>
      <dsp:spPr>
        <a:xfrm>
          <a:off x="6080262" y="2347250"/>
          <a:ext cx="1137322" cy="1137322"/>
        </a:xfrm>
        <a:prstGeom prst="ellipse">
          <a:avLst/>
        </a:prstGeom>
        <a:gradFill rotWithShape="0">
          <a:gsLst>
            <a:gs pos="0">
              <a:schemeClr val="accent4">
                <a:hueOff val="1885696"/>
                <a:satOff val="-8343"/>
                <a:lumOff val="-14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885696"/>
                <a:satOff val="-8343"/>
                <a:lumOff val="-14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885696"/>
                <a:satOff val="-8343"/>
                <a:lumOff val="-14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Sending them to the front desk at CMG does not work</a:t>
          </a:r>
        </a:p>
      </dsp:txBody>
      <dsp:txXfrm>
        <a:off x="6246819" y="2513807"/>
        <a:ext cx="804208" cy="804208"/>
      </dsp:txXfrm>
    </dsp:sp>
    <dsp:sp modelId="{2CFC6CF1-DAD4-47FD-887F-15CB7E5A52F8}">
      <dsp:nvSpPr>
        <dsp:cNvPr id="0" name=""/>
        <dsp:cNvSpPr/>
      </dsp:nvSpPr>
      <dsp:spPr>
        <a:xfrm>
          <a:off x="5393634" y="4004915"/>
          <a:ext cx="1137322" cy="1137322"/>
        </a:xfrm>
        <a:prstGeom prst="ellipse">
          <a:avLst/>
        </a:prstGeom>
        <a:gradFill rotWithShape="0">
          <a:gsLst>
            <a:gs pos="0">
              <a:schemeClr val="accent4">
                <a:hueOff val="2828544"/>
                <a:satOff val="-12515"/>
                <a:lumOff val="-210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828544"/>
                <a:satOff val="-12515"/>
                <a:lumOff val="-210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828544"/>
                <a:satOff val="-12515"/>
                <a:lumOff val="-210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Patient advised a clinician will call them back</a:t>
          </a:r>
        </a:p>
      </dsp:txBody>
      <dsp:txXfrm>
        <a:off x="5560191" y="4171472"/>
        <a:ext cx="804208" cy="804208"/>
      </dsp:txXfrm>
    </dsp:sp>
    <dsp:sp modelId="{AF8BAFAE-0560-4AA9-A273-91007887144C}">
      <dsp:nvSpPr>
        <dsp:cNvPr id="0" name=""/>
        <dsp:cNvSpPr/>
      </dsp:nvSpPr>
      <dsp:spPr>
        <a:xfrm>
          <a:off x="3735969" y="4691543"/>
          <a:ext cx="1137322" cy="1137322"/>
        </a:xfrm>
        <a:prstGeom prst="ellipse">
          <a:avLst/>
        </a:prstGeom>
        <a:gradFill rotWithShape="0">
          <a:gsLst>
            <a:gs pos="0">
              <a:schemeClr val="accent4">
                <a:hueOff val="3771393"/>
                <a:satOff val="-16687"/>
                <a:lumOff val="-28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771393"/>
                <a:satOff val="-16687"/>
                <a:lumOff val="-28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771393"/>
                <a:satOff val="-16687"/>
                <a:lumOff val="-28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Patient does not need to fill out Rapid Health form</a:t>
          </a:r>
        </a:p>
      </dsp:txBody>
      <dsp:txXfrm>
        <a:off x="3902526" y="4858100"/>
        <a:ext cx="804208" cy="804208"/>
      </dsp:txXfrm>
    </dsp:sp>
    <dsp:sp modelId="{63BFAEE8-1758-4019-8DEA-8E1C0BFDEB83}">
      <dsp:nvSpPr>
        <dsp:cNvPr id="0" name=""/>
        <dsp:cNvSpPr/>
      </dsp:nvSpPr>
      <dsp:spPr>
        <a:xfrm>
          <a:off x="2078304" y="4004915"/>
          <a:ext cx="1137322" cy="1137322"/>
        </a:xfrm>
        <a:prstGeom prst="ellipse">
          <a:avLst/>
        </a:prstGeom>
        <a:gradFill rotWithShape="0">
          <a:gsLst>
            <a:gs pos="0">
              <a:schemeClr val="accent4">
                <a:hueOff val="4714241"/>
                <a:satOff val="-20859"/>
                <a:lumOff val="-35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714241"/>
                <a:satOff val="-20859"/>
                <a:lumOff val="-35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714241"/>
                <a:satOff val="-20859"/>
                <a:lumOff val="-35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Pharmacy to email details of why they can’t manage</a:t>
          </a:r>
        </a:p>
      </dsp:txBody>
      <dsp:txXfrm>
        <a:off x="2244861" y="4171472"/>
        <a:ext cx="804208" cy="804208"/>
      </dsp:txXfrm>
    </dsp:sp>
    <dsp:sp modelId="{5CA7712A-040F-4A18-A118-C69279CC2099}">
      <dsp:nvSpPr>
        <dsp:cNvPr id="0" name=""/>
        <dsp:cNvSpPr/>
      </dsp:nvSpPr>
      <dsp:spPr>
        <a:xfrm>
          <a:off x="1391676" y="2347250"/>
          <a:ext cx="1137322" cy="1137322"/>
        </a:xfrm>
        <a:prstGeom prst="ellipse">
          <a:avLst/>
        </a:prstGeom>
        <a:gradFill rotWithShape="0">
          <a:gsLst>
            <a:gs pos="0">
              <a:schemeClr val="accent4">
                <a:hueOff val="5657089"/>
                <a:satOff val="-25030"/>
                <a:lumOff val="-4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657089"/>
                <a:satOff val="-25030"/>
                <a:lumOff val="-4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657089"/>
                <a:satOff val="-25030"/>
                <a:lumOff val="-4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Passed to Duty Dr to assess</a:t>
          </a:r>
        </a:p>
      </dsp:txBody>
      <dsp:txXfrm>
        <a:off x="1558233" y="2513807"/>
        <a:ext cx="804208" cy="804208"/>
      </dsp:txXfrm>
    </dsp:sp>
    <dsp:sp modelId="{D1CD8949-0ADE-4205-BC92-3C8BE0094200}">
      <dsp:nvSpPr>
        <dsp:cNvPr id="0" name=""/>
        <dsp:cNvSpPr/>
      </dsp:nvSpPr>
      <dsp:spPr>
        <a:xfrm>
          <a:off x="2078304" y="689585"/>
          <a:ext cx="1137322" cy="1137322"/>
        </a:xfrm>
        <a:prstGeom prst="ellipse">
          <a:avLst/>
        </a:prstGeom>
        <a:gradFill rotWithShape="0">
          <a:gsLst>
            <a:gs pos="0">
              <a:schemeClr val="accent4">
                <a:hueOff val="6599937"/>
                <a:satOff val="-29202"/>
                <a:lumOff val="-49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99937"/>
                <a:satOff val="-29202"/>
                <a:lumOff val="-49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99937"/>
                <a:satOff val="-29202"/>
                <a:lumOff val="-49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Duty Dr will clinically review</a:t>
          </a:r>
        </a:p>
      </dsp:txBody>
      <dsp:txXfrm>
        <a:off x="2244861" y="856142"/>
        <a:ext cx="804208" cy="804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3ECE8-65B4-416D-BD0D-1A18054BCABD}">
      <dsp:nvSpPr>
        <dsp:cNvPr id="0" name=""/>
        <dsp:cNvSpPr/>
      </dsp:nvSpPr>
      <dsp:spPr>
        <a:xfrm>
          <a:off x="0" y="0"/>
          <a:ext cx="3565864" cy="924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Go live (July)</a:t>
          </a:r>
        </a:p>
      </dsp:txBody>
      <dsp:txXfrm>
        <a:off x="27075" y="27075"/>
        <a:ext cx="2460180" cy="870275"/>
      </dsp:txXfrm>
    </dsp:sp>
    <dsp:sp modelId="{31E73136-AD58-4032-93F5-FB120239D07D}">
      <dsp:nvSpPr>
        <dsp:cNvPr id="0" name=""/>
        <dsp:cNvSpPr/>
      </dsp:nvSpPr>
      <dsp:spPr>
        <a:xfrm>
          <a:off x="266282" y="1052817"/>
          <a:ext cx="3565864" cy="924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029291"/>
                <a:satOff val="6178"/>
                <a:lumOff val="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29291"/>
                <a:satOff val="6178"/>
                <a:lumOff val="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29291"/>
                <a:satOff val="6178"/>
                <a:lumOff val="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Bookable ledger on Wed afternoons for patients</a:t>
          </a:r>
        </a:p>
      </dsp:txBody>
      <dsp:txXfrm>
        <a:off x="293357" y="1079892"/>
        <a:ext cx="2644555" cy="870275"/>
      </dsp:txXfrm>
    </dsp:sp>
    <dsp:sp modelId="{62650DFA-CA59-4310-8E41-7E286AE973CC}">
      <dsp:nvSpPr>
        <dsp:cNvPr id="0" name=""/>
        <dsp:cNvSpPr/>
      </dsp:nvSpPr>
      <dsp:spPr>
        <a:xfrm>
          <a:off x="532564" y="2105635"/>
          <a:ext cx="3565864" cy="924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058582"/>
                <a:satOff val="12356"/>
                <a:lumOff val="94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58582"/>
                <a:satOff val="12356"/>
                <a:lumOff val="94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58582"/>
                <a:satOff val="12356"/>
                <a:lumOff val="94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Identify patients who have had 5 or more fit notes (exclude cancer)</a:t>
          </a:r>
        </a:p>
      </dsp:txBody>
      <dsp:txXfrm>
        <a:off x="559639" y="2132710"/>
        <a:ext cx="2644555" cy="870275"/>
      </dsp:txXfrm>
    </dsp:sp>
    <dsp:sp modelId="{1BD0FCC5-6147-440A-AE15-8AE127E684C6}">
      <dsp:nvSpPr>
        <dsp:cNvPr id="0" name=""/>
        <dsp:cNvSpPr/>
      </dsp:nvSpPr>
      <dsp:spPr>
        <a:xfrm>
          <a:off x="798846" y="3158453"/>
          <a:ext cx="3565864" cy="924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3087872"/>
                <a:satOff val="18534"/>
                <a:lumOff val="141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087872"/>
                <a:satOff val="18534"/>
                <a:lumOff val="141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087872"/>
                <a:satOff val="18534"/>
                <a:lumOff val="141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Contact via phone or SMS over upcoming months</a:t>
          </a:r>
        </a:p>
      </dsp:txBody>
      <dsp:txXfrm>
        <a:off x="825921" y="3185528"/>
        <a:ext cx="2644555" cy="870275"/>
      </dsp:txXfrm>
    </dsp:sp>
    <dsp:sp modelId="{C999B9F0-618E-45B1-8C29-5C68E1A8AB12}">
      <dsp:nvSpPr>
        <dsp:cNvPr id="0" name=""/>
        <dsp:cNvSpPr/>
      </dsp:nvSpPr>
      <dsp:spPr>
        <a:xfrm>
          <a:off x="1065128" y="4211271"/>
          <a:ext cx="3565864" cy="9244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4117163"/>
                <a:satOff val="24712"/>
                <a:lumOff val="1882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4117163"/>
                <a:satOff val="24712"/>
                <a:lumOff val="1882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4117163"/>
                <a:satOff val="24712"/>
                <a:lumOff val="1882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Available on Joy App</a:t>
          </a:r>
        </a:p>
      </dsp:txBody>
      <dsp:txXfrm>
        <a:off x="1092203" y="4238346"/>
        <a:ext cx="2644555" cy="870275"/>
      </dsp:txXfrm>
    </dsp:sp>
    <dsp:sp modelId="{279E93B3-56FE-42B6-8FA0-E75A46830C05}">
      <dsp:nvSpPr>
        <dsp:cNvPr id="0" name=""/>
        <dsp:cNvSpPr/>
      </dsp:nvSpPr>
      <dsp:spPr>
        <a:xfrm>
          <a:off x="2964988" y="675344"/>
          <a:ext cx="600876" cy="60087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3100185" y="675344"/>
        <a:ext cx="330482" cy="452159"/>
      </dsp:txXfrm>
    </dsp:sp>
    <dsp:sp modelId="{4C96560A-7B3B-41DF-A772-51B27A6C4B67}">
      <dsp:nvSpPr>
        <dsp:cNvPr id="0" name=""/>
        <dsp:cNvSpPr/>
      </dsp:nvSpPr>
      <dsp:spPr>
        <a:xfrm>
          <a:off x="3231270" y="1728162"/>
          <a:ext cx="600876" cy="60087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685052"/>
            <a:satOff val="14902"/>
            <a:lumOff val="176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685052"/>
              <a:satOff val="14902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3366467" y="1728162"/>
        <a:ext cx="330482" cy="452159"/>
      </dsp:txXfrm>
    </dsp:sp>
    <dsp:sp modelId="{B23B13AD-FACD-4E74-9F51-8A225E2D62CB}">
      <dsp:nvSpPr>
        <dsp:cNvPr id="0" name=""/>
        <dsp:cNvSpPr/>
      </dsp:nvSpPr>
      <dsp:spPr>
        <a:xfrm>
          <a:off x="3497552" y="2765572"/>
          <a:ext cx="600876" cy="60087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370104"/>
            <a:satOff val="29803"/>
            <a:lumOff val="353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3370104"/>
              <a:satOff val="29803"/>
              <a:lumOff val="35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3632749" y="2765572"/>
        <a:ext cx="330482" cy="452159"/>
      </dsp:txXfrm>
    </dsp:sp>
    <dsp:sp modelId="{3D0E15A5-69B7-4F14-A761-94AFDE4886EB}">
      <dsp:nvSpPr>
        <dsp:cNvPr id="0" name=""/>
        <dsp:cNvSpPr/>
      </dsp:nvSpPr>
      <dsp:spPr>
        <a:xfrm>
          <a:off x="3763834" y="3828662"/>
          <a:ext cx="600876" cy="60087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5055155"/>
            <a:satOff val="44705"/>
            <a:lumOff val="5295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5055155"/>
              <a:satOff val="44705"/>
              <a:lumOff val="52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3899031" y="3828662"/>
        <a:ext cx="330482" cy="4521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2091DD-0D81-43B5-AA72-C6E1851A7F49}">
      <dsp:nvSpPr>
        <dsp:cNvPr id="0" name=""/>
        <dsp:cNvSpPr/>
      </dsp:nvSpPr>
      <dsp:spPr>
        <a:xfrm>
          <a:off x="744" y="1077502"/>
          <a:ext cx="1979211" cy="4948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Smear Results</a:t>
          </a:r>
        </a:p>
      </dsp:txBody>
      <dsp:txXfrm>
        <a:off x="15236" y="1091994"/>
        <a:ext cx="1950227" cy="465818"/>
      </dsp:txXfrm>
    </dsp:sp>
    <dsp:sp modelId="{C55D24DE-2A28-44E2-B2C2-F782FB8A8A84}">
      <dsp:nvSpPr>
        <dsp:cNvPr id="0" name=""/>
        <dsp:cNvSpPr/>
      </dsp:nvSpPr>
      <dsp:spPr>
        <a:xfrm rot="5400000">
          <a:off x="947054" y="1615600"/>
          <a:ext cx="86590" cy="865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68B54-DEF6-49B8-9CC9-BBC94EACB616}">
      <dsp:nvSpPr>
        <dsp:cNvPr id="0" name=""/>
        <dsp:cNvSpPr/>
      </dsp:nvSpPr>
      <dsp:spPr>
        <a:xfrm>
          <a:off x="744" y="1745486"/>
          <a:ext cx="1979211" cy="49480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Normal results sent to NHS App</a:t>
          </a:r>
        </a:p>
      </dsp:txBody>
      <dsp:txXfrm>
        <a:off x="15236" y="1759978"/>
        <a:ext cx="1950227" cy="465818"/>
      </dsp:txXfrm>
    </dsp:sp>
    <dsp:sp modelId="{7AD3BB9C-CEC1-4378-BA1B-4D4712C1CF97}">
      <dsp:nvSpPr>
        <dsp:cNvPr id="0" name=""/>
        <dsp:cNvSpPr/>
      </dsp:nvSpPr>
      <dsp:spPr>
        <a:xfrm rot="5400000">
          <a:off x="947054" y="2283584"/>
          <a:ext cx="86590" cy="865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659994"/>
            <a:satOff val="-2920"/>
            <a:lumOff val="-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F9FC4E-BF18-46EB-9B30-603071623A87}">
      <dsp:nvSpPr>
        <dsp:cNvPr id="0" name=""/>
        <dsp:cNvSpPr/>
      </dsp:nvSpPr>
      <dsp:spPr>
        <a:xfrm>
          <a:off x="744" y="2413470"/>
          <a:ext cx="1979211" cy="49480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615954"/>
            <a:satOff val="-3067"/>
            <a:lumOff val="-291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615954"/>
              <a:satOff val="-3067"/>
              <a:lumOff val="-2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If not on NHS App will still send letter</a:t>
          </a:r>
        </a:p>
      </dsp:txBody>
      <dsp:txXfrm>
        <a:off x="15236" y="2427962"/>
        <a:ext cx="1950227" cy="465818"/>
      </dsp:txXfrm>
    </dsp:sp>
    <dsp:sp modelId="{CF2F90BF-E96F-48EC-81DA-A28935E73A57}">
      <dsp:nvSpPr>
        <dsp:cNvPr id="0" name=""/>
        <dsp:cNvSpPr/>
      </dsp:nvSpPr>
      <dsp:spPr>
        <a:xfrm rot="5400000">
          <a:off x="947054" y="2951568"/>
          <a:ext cx="86590" cy="865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1319987"/>
            <a:satOff val="-5840"/>
            <a:lumOff val="-98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E379CD-2699-4D07-8672-8636E9406E3F}">
      <dsp:nvSpPr>
        <dsp:cNvPr id="0" name=""/>
        <dsp:cNvSpPr/>
      </dsp:nvSpPr>
      <dsp:spPr>
        <a:xfrm>
          <a:off x="744" y="3081454"/>
          <a:ext cx="1979211" cy="49480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1231907"/>
            <a:satOff val="-6134"/>
            <a:lumOff val="-582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1231907"/>
              <a:satOff val="-6134"/>
              <a:lumOff val="-5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Abnormal results still send a letter</a:t>
          </a:r>
        </a:p>
      </dsp:txBody>
      <dsp:txXfrm>
        <a:off x="15236" y="3095946"/>
        <a:ext cx="1950227" cy="465818"/>
      </dsp:txXfrm>
    </dsp:sp>
    <dsp:sp modelId="{876EBE7C-0572-4087-B72A-D66A54F42E73}">
      <dsp:nvSpPr>
        <dsp:cNvPr id="0" name=""/>
        <dsp:cNvSpPr/>
      </dsp:nvSpPr>
      <dsp:spPr>
        <a:xfrm>
          <a:off x="2257045" y="1077502"/>
          <a:ext cx="1979211" cy="494802"/>
        </a:xfrm>
        <a:prstGeom prst="roundRect">
          <a:avLst>
            <a:gd name="adj" fmla="val 10000"/>
          </a:avLst>
        </a:prstGeom>
        <a:solidFill>
          <a:schemeClr val="accent4">
            <a:hueOff val="2199979"/>
            <a:satOff val="-9734"/>
            <a:lumOff val="-163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Screening Intervals</a:t>
          </a:r>
        </a:p>
      </dsp:txBody>
      <dsp:txXfrm>
        <a:off x="2271537" y="1091994"/>
        <a:ext cx="1950227" cy="465818"/>
      </dsp:txXfrm>
    </dsp:sp>
    <dsp:sp modelId="{DCFE9022-EDB9-4B82-BC93-66699D2AC3A9}">
      <dsp:nvSpPr>
        <dsp:cNvPr id="0" name=""/>
        <dsp:cNvSpPr/>
      </dsp:nvSpPr>
      <dsp:spPr>
        <a:xfrm rot="5400000">
          <a:off x="3203355" y="1615600"/>
          <a:ext cx="86590" cy="865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1979981"/>
            <a:satOff val="-8761"/>
            <a:lumOff val="-1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C5456-3224-4D28-AFC8-287DD903091B}">
      <dsp:nvSpPr>
        <dsp:cNvPr id="0" name=""/>
        <dsp:cNvSpPr/>
      </dsp:nvSpPr>
      <dsp:spPr>
        <a:xfrm>
          <a:off x="2257045" y="1745486"/>
          <a:ext cx="1979211" cy="49480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1847861"/>
            <a:satOff val="-9201"/>
            <a:lumOff val="-873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1847861"/>
              <a:satOff val="-9201"/>
              <a:lumOff val="-8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25 – 49 years</a:t>
          </a:r>
        </a:p>
      </dsp:txBody>
      <dsp:txXfrm>
        <a:off x="2271537" y="1759978"/>
        <a:ext cx="1950227" cy="465818"/>
      </dsp:txXfrm>
    </dsp:sp>
    <dsp:sp modelId="{F112F64F-D389-4838-B7C9-390D74808830}">
      <dsp:nvSpPr>
        <dsp:cNvPr id="0" name=""/>
        <dsp:cNvSpPr/>
      </dsp:nvSpPr>
      <dsp:spPr>
        <a:xfrm rot="5400000">
          <a:off x="3203355" y="2283584"/>
          <a:ext cx="86590" cy="865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2639975"/>
            <a:satOff val="-11681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C917C-89EE-429F-9BEF-6914C2870108}">
      <dsp:nvSpPr>
        <dsp:cNvPr id="0" name=""/>
        <dsp:cNvSpPr/>
      </dsp:nvSpPr>
      <dsp:spPr>
        <a:xfrm>
          <a:off x="2257045" y="2413470"/>
          <a:ext cx="1979211" cy="49480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2463814"/>
            <a:satOff val="-12268"/>
            <a:lumOff val="-1164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2463814"/>
              <a:satOff val="-12268"/>
              <a:lumOff val="-11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Extended from 3 to 5 years</a:t>
          </a:r>
        </a:p>
      </dsp:txBody>
      <dsp:txXfrm>
        <a:off x="2271537" y="2427962"/>
        <a:ext cx="1950227" cy="465818"/>
      </dsp:txXfrm>
    </dsp:sp>
    <dsp:sp modelId="{B26546BC-23EE-4E41-B8E4-8D0F9013C1F6}">
      <dsp:nvSpPr>
        <dsp:cNvPr id="0" name=""/>
        <dsp:cNvSpPr/>
      </dsp:nvSpPr>
      <dsp:spPr>
        <a:xfrm rot="5400000">
          <a:off x="3203355" y="2951568"/>
          <a:ext cx="86590" cy="865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3299968"/>
            <a:satOff val="-14601"/>
            <a:lumOff val="-24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A961F3-3003-4396-8305-CB362BD38229}">
      <dsp:nvSpPr>
        <dsp:cNvPr id="0" name=""/>
        <dsp:cNvSpPr/>
      </dsp:nvSpPr>
      <dsp:spPr>
        <a:xfrm>
          <a:off x="2257045" y="3081454"/>
          <a:ext cx="1979211" cy="49480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3079768"/>
            <a:satOff val="-15334"/>
            <a:lumOff val="-1455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3079768"/>
              <a:satOff val="-15334"/>
              <a:lumOff val="-14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Next test due dates won’t change</a:t>
          </a:r>
        </a:p>
      </dsp:txBody>
      <dsp:txXfrm>
        <a:off x="2271537" y="3095946"/>
        <a:ext cx="1950227" cy="465818"/>
      </dsp:txXfrm>
    </dsp:sp>
    <dsp:sp modelId="{E64EB4EC-688C-44B0-B30F-CB43E8D8E52F}">
      <dsp:nvSpPr>
        <dsp:cNvPr id="0" name=""/>
        <dsp:cNvSpPr/>
      </dsp:nvSpPr>
      <dsp:spPr>
        <a:xfrm>
          <a:off x="4513346" y="1077502"/>
          <a:ext cx="1979211" cy="494802"/>
        </a:xfrm>
        <a:prstGeom prst="roundRect">
          <a:avLst>
            <a:gd name="adj" fmla="val 10000"/>
          </a:avLst>
        </a:prstGeom>
        <a:solidFill>
          <a:schemeClr val="accent4">
            <a:hueOff val="4399958"/>
            <a:satOff val="-19468"/>
            <a:lumOff val="-32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Non-responders</a:t>
          </a:r>
        </a:p>
      </dsp:txBody>
      <dsp:txXfrm>
        <a:off x="4527838" y="1091994"/>
        <a:ext cx="1950227" cy="465818"/>
      </dsp:txXfrm>
    </dsp:sp>
    <dsp:sp modelId="{CABD188F-A2BC-4888-B3A8-5596EBCBA733}">
      <dsp:nvSpPr>
        <dsp:cNvPr id="0" name=""/>
        <dsp:cNvSpPr/>
      </dsp:nvSpPr>
      <dsp:spPr>
        <a:xfrm rot="5400000">
          <a:off x="5459656" y="1615600"/>
          <a:ext cx="86590" cy="865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3959962"/>
            <a:satOff val="-17521"/>
            <a:lumOff val="-294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80AB7A-8D6B-4C73-B866-6FA202061A84}">
      <dsp:nvSpPr>
        <dsp:cNvPr id="0" name=""/>
        <dsp:cNvSpPr/>
      </dsp:nvSpPr>
      <dsp:spPr>
        <a:xfrm>
          <a:off x="4513346" y="1745486"/>
          <a:ext cx="1979211" cy="49480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3695721"/>
            <a:satOff val="-18401"/>
            <a:lumOff val="-1746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3695721"/>
              <a:satOff val="-18401"/>
              <a:lumOff val="-17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CSMS now generates a report</a:t>
          </a:r>
        </a:p>
      </dsp:txBody>
      <dsp:txXfrm>
        <a:off x="4527838" y="1759978"/>
        <a:ext cx="1950227" cy="465818"/>
      </dsp:txXfrm>
    </dsp:sp>
    <dsp:sp modelId="{E7AAAB53-993F-4987-885A-B7CABE326433}">
      <dsp:nvSpPr>
        <dsp:cNvPr id="0" name=""/>
        <dsp:cNvSpPr/>
      </dsp:nvSpPr>
      <dsp:spPr>
        <a:xfrm rot="5400000">
          <a:off x="5459656" y="2283584"/>
          <a:ext cx="86590" cy="865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4619956"/>
            <a:satOff val="-20441"/>
            <a:lumOff val="-34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38671-49D6-4AC0-8437-E84E022731DD}">
      <dsp:nvSpPr>
        <dsp:cNvPr id="0" name=""/>
        <dsp:cNvSpPr/>
      </dsp:nvSpPr>
      <dsp:spPr>
        <a:xfrm>
          <a:off x="4513346" y="2413470"/>
          <a:ext cx="1979211" cy="49480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4311675"/>
            <a:satOff val="-21468"/>
            <a:lumOff val="-2037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4311675"/>
              <a:satOff val="-21468"/>
              <a:lumOff val="-20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We will send an invite from CMG</a:t>
          </a:r>
        </a:p>
      </dsp:txBody>
      <dsp:txXfrm>
        <a:off x="4527838" y="2427962"/>
        <a:ext cx="1950227" cy="465818"/>
      </dsp:txXfrm>
    </dsp:sp>
    <dsp:sp modelId="{A2053836-EC29-4309-A000-1ED5240C47FE}">
      <dsp:nvSpPr>
        <dsp:cNvPr id="0" name=""/>
        <dsp:cNvSpPr/>
      </dsp:nvSpPr>
      <dsp:spPr>
        <a:xfrm>
          <a:off x="6769647" y="1077502"/>
          <a:ext cx="1979211" cy="494802"/>
        </a:xfrm>
        <a:prstGeom prst="roundRect">
          <a:avLst>
            <a:gd name="adj" fmla="val 1000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HPV</a:t>
          </a:r>
        </a:p>
      </dsp:txBody>
      <dsp:txXfrm>
        <a:off x="6784139" y="1091994"/>
        <a:ext cx="1950227" cy="465818"/>
      </dsp:txXfrm>
    </dsp:sp>
    <dsp:sp modelId="{FAFE71F8-0F03-4B2E-B0E0-8BC9A91B1FF0}">
      <dsp:nvSpPr>
        <dsp:cNvPr id="0" name=""/>
        <dsp:cNvSpPr/>
      </dsp:nvSpPr>
      <dsp:spPr>
        <a:xfrm rot="5400000">
          <a:off x="7715957" y="1615600"/>
          <a:ext cx="86590" cy="865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5279950"/>
            <a:satOff val="-23362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CE93F-65B1-484F-904E-C3A6DD74D02F}">
      <dsp:nvSpPr>
        <dsp:cNvPr id="0" name=""/>
        <dsp:cNvSpPr/>
      </dsp:nvSpPr>
      <dsp:spPr>
        <a:xfrm>
          <a:off x="6769647" y="1745486"/>
          <a:ext cx="1979211" cy="49480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4927628"/>
            <a:satOff val="-24535"/>
            <a:lumOff val="-2328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4927628"/>
              <a:satOff val="-24535"/>
              <a:lumOff val="-23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Never or rarely attend routine screening</a:t>
          </a:r>
        </a:p>
      </dsp:txBody>
      <dsp:txXfrm>
        <a:off x="6784139" y="1759978"/>
        <a:ext cx="1950227" cy="465818"/>
      </dsp:txXfrm>
    </dsp:sp>
    <dsp:sp modelId="{17B381EF-D75F-4C1D-83FC-6EABF067E024}">
      <dsp:nvSpPr>
        <dsp:cNvPr id="0" name=""/>
        <dsp:cNvSpPr/>
      </dsp:nvSpPr>
      <dsp:spPr>
        <a:xfrm rot="5400000">
          <a:off x="7715957" y="2283584"/>
          <a:ext cx="86590" cy="865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5939943"/>
            <a:satOff val="-26282"/>
            <a:lumOff val="-441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89A60-2567-47ED-A3CC-08997CDD6771}">
      <dsp:nvSpPr>
        <dsp:cNvPr id="0" name=""/>
        <dsp:cNvSpPr/>
      </dsp:nvSpPr>
      <dsp:spPr>
        <a:xfrm>
          <a:off x="6769647" y="2413470"/>
          <a:ext cx="1979211" cy="49480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5543582"/>
            <a:satOff val="-27602"/>
            <a:lumOff val="-2619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5543582"/>
              <a:satOff val="-27602"/>
              <a:lumOff val="-26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Offered an HPV self-sampling kit</a:t>
          </a:r>
        </a:p>
      </dsp:txBody>
      <dsp:txXfrm>
        <a:off x="6784139" y="2427962"/>
        <a:ext cx="1950227" cy="465818"/>
      </dsp:txXfrm>
    </dsp:sp>
    <dsp:sp modelId="{CEB7CC57-D06D-47DF-914E-8DD8DCBDFD18}">
      <dsp:nvSpPr>
        <dsp:cNvPr id="0" name=""/>
        <dsp:cNvSpPr/>
      </dsp:nvSpPr>
      <dsp:spPr>
        <a:xfrm rot="5400000">
          <a:off x="7715957" y="2951568"/>
          <a:ext cx="86590" cy="86590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6599937"/>
            <a:satOff val="-29202"/>
            <a:lumOff val="-49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A97F5-78F1-4F39-9855-B7B769696A3F}">
      <dsp:nvSpPr>
        <dsp:cNvPr id="0" name=""/>
        <dsp:cNvSpPr/>
      </dsp:nvSpPr>
      <dsp:spPr>
        <a:xfrm>
          <a:off x="6769647" y="3081454"/>
          <a:ext cx="1979211" cy="494802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6159535"/>
            <a:satOff val="-30669"/>
            <a:lumOff val="-2910"/>
            <a:alphaOff val="0"/>
          </a:schemeClr>
        </a:solidFill>
        <a:ln w="19050" cap="flat" cmpd="sng" algn="ctr">
          <a:solidFill>
            <a:schemeClr val="accent4">
              <a:tint val="40000"/>
              <a:alpha val="90000"/>
              <a:hueOff val="6159535"/>
              <a:satOff val="-30669"/>
              <a:lumOff val="-29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Early 2026</a:t>
          </a:r>
        </a:p>
      </dsp:txBody>
      <dsp:txXfrm>
        <a:off x="6784139" y="3095946"/>
        <a:ext cx="1950227" cy="4658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F41B9B-3A50-49CB-B122-D453F2492845}">
      <dsp:nvSpPr>
        <dsp:cNvPr id="0" name=""/>
        <dsp:cNvSpPr/>
      </dsp:nvSpPr>
      <dsp:spPr>
        <a:xfrm>
          <a:off x="653727" y="0"/>
          <a:ext cx="7408915" cy="3017653"/>
        </a:xfrm>
        <a:prstGeom prst="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B1E72EDD-2EF0-43F7-9365-881867D77733}">
      <dsp:nvSpPr>
        <dsp:cNvPr id="0" name=""/>
        <dsp:cNvSpPr/>
      </dsp:nvSpPr>
      <dsp:spPr>
        <a:xfrm>
          <a:off x="295369" y="905295"/>
          <a:ext cx="2614911" cy="120706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Use during LTC reviews</a:t>
          </a:r>
        </a:p>
      </dsp:txBody>
      <dsp:txXfrm>
        <a:off x="354293" y="964219"/>
        <a:ext cx="2497063" cy="1089213"/>
      </dsp:txXfrm>
    </dsp:sp>
    <dsp:sp modelId="{05AE38F8-A5D7-4D55-9640-85A900AA15A6}">
      <dsp:nvSpPr>
        <dsp:cNvPr id="0" name=""/>
        <dsp:cNvSpPr/>
      </dsp:nvSpPr>
      <dsp:spPr>
        <a:xfrm>
          <a:off x="3050729" y="905295"/>
          <a:ext cx="2614911" cy="120706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Initial indication may have AF</a:t>
          </a:r>
        </a:p>
      </dsp:txBody>
      <dsp:txXfrm>
        <a:off x="3109653" y="964219"/>
        <a:ext cx="2497063" cy="1089213"/>
      </dsp:txXfrm>
    </dsp:sp>
    <dsp:sp modelId="{D1D9D327-EAD5-42A9-9962-A4EAB8EC8913}">
      <dsp:nvSpPr>
        <dsp:cNvPr id="0" name=""/>
        <dsp:cNvSpPr/>
      </dsp:nvSpPr>
      <dsp:spPr>
        <a:xfrm>
          <a:off x="5806090" y="905295"/>
          <a:ext cx="2614911" cy="120706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If it does, do an ECG within 48 hours to confirm diagnosis</a:t>
          </a:r>
        </a:p>
      </dsp:txBody>
      <dsp:txXfrm>
        <a:off x="5865014" y="964219"/>
        <a:ext cx="2497063" cy="10892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752859-7E1D-45DA-9A66-24F200E746B4}">
      <dsp:nvSpPr>
        <dsp:cNvPr id="0" name=""/>
        <dsp:cNvSpPr/>
      </dsp:nvSpPr>
      <dsp:spPr>
        <a:xfrm>
          <a:off x="656220" y="0"/>
          <a:ext cx="7437162" cy="465376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7521A-ACEF-4FAD-9991-04A126EF866C}">
      <dsp:nvSpPr>
        <dsp:cNvPr id="0" name=""/>
        <dsp:cNvSpPr/>
      </dsp:nvSpPr>
      <dsp:spPr>
        <a:xfrm>
          <a:off x="4379" y="1396128"/>
          <a:ext cx="2106227" cy="18615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Proposed service</a:t>
          </a:r>
        </a:p>
      </dsp:txBody>
      <dsp:txXfrm>
        <a:off x="95250" y="1486999"/>
        <a:ext cx="1924485" cy="1679762"/>
      </dsp:txXfrm>
    </dsp:sp>
    <dsp:sp modelId="{EEFAC632-C7D8-41B4-AE3A-BF0EB38646D3}">
      <dsp:nvSpPr>
        <dsp:cNvPr id="0" name=""/>
        <dsp:cNvSpPr/>
      </dsp:nvSpPr>
      <dsp:spPr>
        <a:xfrm>
          <a:off x="2215918" y="1396128"/>
          <a:ext cx="2106227" cy="1861504"/>
        </a:xfrm>
        <a:prstGeom prst="roundRect">
          <a:avLst/>
        </a:prstGeom>
        <a:solidFill>
          <a:schemeClr val="accent3">
            <a:hueOff val="1372388"/>
            <a:satOff val="8237"/>
            <a:lumOff val="627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Referral to secondary care</a:t>
          </a:r>
        </a:p>
      </dsp:txBody>
      <dsp:txXfrm>
        <a:off x="2306789" y="1486999"/>
        <a:ext cx="1924485" cy="1679762"/>
      </dsp:txXfrm>
    </dsp:sp>
    <dsp:sp modelId="{428B6A9B-4345-4AA2-9D0F-4895E349D8CF}">
      <dsp:nvSpPr>
        <dsp:cNvPr id="0" name=""/>
        <dsp:cNvSpPr/>
      </dsp:nvSpPr>
      <dsp:spPr>
        <a:xfrm>
          <a:off x="4427457" y="1396128"/>
          <a:ext cx="2106227" cy="1861504"/>
        </a:xfrm>
        <a:prstGeom prst="roundRect">
          <a:avLst/>
        </a:prstGeom>
        <a:solidFill>
          <a:schemeClr val="accent3">
            <a:hueOff val="2744775"/>
            <a:satOff val="16475"/>
            <a:lumOff val="1255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Secondary care do initial triage</a:t>
          </a:r>
        </a:p>
      </dsp:txBody>
      <dsp:txXfrm>
        <a:off x="4518328" y="1486999"/>
        <a:ext cx="1924485" cy="1679762"/>
      </dsp:txXfrm>
    </dsp:sp>
    <dsp:sp modelId="{A5148724-CDFD-4266-94F3-883DD10E5D1A}">
      <dsp:nvSpPr>
        <dsp:cNvPr id="0" name=""/>
        <dsp:cNvSpPr/>
      </dsp:nvSpPr>
      <dsp:spPr>
        <a:xfrm>
          <a:off x="6638996" y="1396128"/>
          <a:ext cx="2106227" cy="1861504"/>
        </a:xfrm>
        <a:prstGeom prst="roundRect">
          <a:avLst/>
        </a:prstGeom>
        <a:solidFill>
          <a:schemeClr val="accent3">
            <a:hueOff val="4117163"/>
            <a:satOff val="24712"/>
            <a:lumOff val="1882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Once started transferred back to primary care</a:t>
          </a:r>
        </a:p>
      </dsp:txBody>
      <dsp:txXfrm>
        <a:off x="6729867" y="1486999"/>
        <a:ext cx="1924485" cy="167976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096E0-FDAA-4E5B-8990-C88EA809F018}">
      <dsp:nvSpPr>
        <dsp:cNvPr id="0" name=""/>
        <dsp:cNvSpPr/>
      </dsp:nvSpPr>
      <dsp:spPr>
        <a:xfrm>
          <a:off x="825912" y="200"/>
          <a:ext cx="2576046" cy="9525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Go live end of 2025 (TBC)</a:t>
          </a:r>
        </a:p>
      </dsp:txBody>
      <dsp:txXfrm>
        <a:off x="825912" y="200"/>
        <a:ext cx="2576046" cy="95250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35E9E-31B8-4AD8-80D0-6D80E75CFCFF}">
      <dsp:nvSpPr>
        <dsp:cNvPr id="0" name=""/>
        <dsp:cNvSpPr/>
      </dsp:nvSpPr>
      <dsp:spPr>
        <a:xfrm>
          <a:off x="600177" y="0"/>
          <a:ext cx="4895645" cy="4895645"/>
        </a:xfrm>
        <a:prstGeom prst="diamond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E1A8E54-43A8-49BC-ACAA-AA5073CB56F9}">
      <dsp:nvSpPr>
        <dsp:cNvPr id="0" name=""/>
        <dsp:cNvSpPr/>
      </dsp:nvSpPr>
      <dsp:spPr>
        <a:xfrm>
          <a:off x="1065263" y="465086"/>
          <a:ext cx="1909301" cy="19093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Contract ends in December</a:t>
          </a:r>
        </a:p>
      </dsp:txBody>
      <dsp:txXfrm>
        <a:off x="1158467" y="558290"/>
        <a:ext cx="1722893" cy="1722893"/>
      </dsp:txXfrm>
    </dsp:sp>
    <dsp:sp modelId="{C987087E-4F75-4E75-83B8-A03080D2FA3F}">
      <dsp:nvSpPr>
        <dsp:cNvPr id="0" name=""/>
        <dsp:cNvSpPr/>
      </dsp:nvSpPr>
      <dsp:spPr>
        <a:xfrm>
          <a:off x="3121434" y="465086"/>
          <a:ext cx="1909301" cy="1909301"/>
        </a:xfrm>
        <a:prstGeom prst="round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Go through the National Procurement Hub</a:t>
          </a:r>
        </a:p>
      </dsp:txBody>
      <dsp:txXfrm>
        <a:off x="3214638" y="558290"/>
        <a:ext cx="1722893" cy="1722893"/>
      </dsp:txXfrm>
    </dsp:sp>
    <dsp:sp modelId="{B55F2028-C999-4003-A6D0-6F847FF6AEEF}">
      <dsp:nvSpPr>
        <dsp:cNvPr id="0" name=""/>
        <dsp:cNvSpPr/>
      </dsp:nvSpPr>
      <dsp:spPr>
        <a:xfrm>
          <a:off x="1065263" y="2521257"/>
          <a:ext cx="1909301" cy="1909301"/>
        </a:xfrm>
        <a:prstGeom prst="round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Current provider is not listed on this</a:t>
          </a:r>
        </a:p>
      </dsp:txBody>
      <dsp:txXfrm>
        <a:off x="1158467" y="2614461"/>
        <a:ext cx="1722893" cy="1722893"/>
      </dsp:txXfrm>
    </dsp:sp>
    <dsp:sp modelId="{6A3A1049-B9AB-44C4-AEB8-A54880E25032}">
      <dsp:nvSpPr>
        <dsp:cNvPr id="0" name=""/>
        <dsp:cNvSpPr/>
      </dsp:nvSpPr>
      <dsp:spPr>
        <a:xfrm>
          <a:off x="3121434" y="2521257"/>
          <a:ext cx="1909301" cy="1909301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Move to a new provider, under review</a:t>
          </a:r>
        </a:p>
      </dsp:txBody>
      <dsp:txXfrm>
        <a:off x="3214638" y="2614461"/>
        <a:ext cx="1722893" cy="172289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6673E-55DF-4F6E-BFAA-4CD0BA8755B9}">
      <dsp:nvSpPr>
        <dsp:cNvPr id="0" name=""/>
        <dsp:cNvSpPr/>
      </dsp:nvSpPr>
      <dsp:spPr>
        <a:xfrm>
          <a:off x="735" y="174973"/>
          <a:ext cx="1568744" cy="98536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Staff sickness has been high</a:t>
          </a:r>
        </a:p>
      </dsp:txBody>
      <dsp:txXfrm>
        <a:off x="29595" y="203833"/>
        <a:ext cx="1511024" cy="927647"/>
      </dsp:txXfrm>
    </dsp:sp>
    <dsp:sp modelId="{1CCDAC31-D003-44E2-8F75-5FF897FA351E}">
      <dsp:nvSpPr>
        <dsp:cNvPr id="0" name=""/>
        <dsp:cNvSpPr/>
      </dsp:nvSpPr>
      <dsp:spPr>
        <a:xfrm>
          <a:off x="1726354" y="473132"/>
          <a:ext cx="332573" cy="3890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1726354" y="550942"/>
        <a:ext cx="232801" cy="233428"/>
      </dsp:txXfrm>
    </dsp:sp>
    <dsp:sp modelId="{F3FFD41D-3F03-4F8A-B828-4E21FE88AEA7}">
      <dsp:nvSpPr>
        <dsp:cNvPr id="0" name=""/>
        <dsp:cNvSpPr/>
      </dsp:nvSpPr>
      <dsp:spPr>
        <a:xfrm>
          <a:off x="2196977" y="174973"/>
          <a:ext cx="1568744" cy="985367"/>
        </a:xfrm>
        <a:prstGeom prst="roundRect">
          <a:avLst>
            <a:gd name="adj" fmla="val 10000"/>
          </a:avLst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>
          <a:noFill/>
        </a:ln>
        <a:effectLst/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Longer time to answer calls</a:t>
          </a:r>
        </a:p>
      </dsp:txBody>
      <dsp:txXfrm>
        <a:off x="2225837" y="203833"/>
        <a:ext cx="1511024" cy="927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4D3EF-DCBE-4DB9-BF11-E5DED79AA353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9E21-214E-48FB-A699-9CCC5951E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015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52D776-7AA5-4291-9955-E83C9E51CFC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363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D2440-663B-D513-068E-46C72C564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A298B8-033F-1A3E-DEA6-9585273D0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A64B95-CD9F-C914-F733-6767584BB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C4C79-271F-714E-D586-92F31B7D6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754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D2440-663B-D513-068E-46C72C564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A298B8-033F-1A3E-DEA6-9585273D0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A64B95-CD9F-C914-F733-6767584BB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C4C79-271F-714E-D586-92F31B7D6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689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CD2440-663B-D513-068E-46C72C564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A298B8-033F-1A3E-DEA6-9585273D0A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A64B95-CD9F-C914-F733-6767584BB8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6C4C79-271F-714E-D586-92F31B7D63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55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746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5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3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9E21-214E-48FB-A699-9CCC5951EA0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74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9A629-BF51-7DAA-A851-A32C77A0B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5D7365-B3F8-7C7B-9C2B-E6E585731F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E8789A-3222-37F3-5811-CE15BE3FC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F34A8-BA71-C4D1-F0A5-BCF142FEA5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136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93850-BF26-F4F2-C1C0-4490020CB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10F6AE-DEAB-B071-BFB6-7DE2D3B4EF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B8948C-C891-6C39-6FF1-5735B318B3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34A21-D082-7A14-2141-99514AC54A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738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64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70157-AF8E-50EE-13EB-03509D56D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5DE686-9488-0267-376B-686707F012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F3CCC9-15DC-2BEF-46CB-88193CB6BF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C5D5E-BDC0-5A0B-0829-37CC3365ED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915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859BA-29BA-7569-0E19-3360506A6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AD5100-D50C-6904-5830-93DA20E86E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6F0EAD9-CED4-DD9E-F9A5-9E9F295FE4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A1E347-319A-E2C1-36C7-3763511571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52D776-7AA5-4291-9955-E83C9E51CFC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447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134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81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90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7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91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57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365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5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79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5DF45-2105-4A1E-A71C-D006D96C813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380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95DF45-2105-4A1E-A71C-D006D96C813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F5161E-47CE-49EF-94AD-ACCAD2EC25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8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.bin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wmf"/><Relationship Id="rId10" Type="http://schemas.openxmlformats.org/officeDocument/2006/relationships/diagramQuickStyle" Target="../diagrams/quickStyle1.xml"/><Relationship Id="rId4" Type="http://schemas.openxmlformats.org/officeDocument/2006/relationships/oleObject" Target="../embeddings/oleObject2.bin"/><Relationship Id="rId9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1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image" Target="../media/image22.png"/><Relationship Id="rId10" Type="http://schemas.microsoft.com/office/2007/relationships/diagramDrawing" Target="../diagrams/drawing2.xml"/><Relationship Id="rId4" Type="http://schemas.openxmlformats.org/officeDocument/2006/relationships/hyperlink" Target="https://www.flickr.com/photos/rnav/350211514/" TargetMode="External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5.jp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10" Type="http://schemas.openxmlformats.org/officeDocument/2006/relationships/image" Target="../media/image22.png"/><Relationship Id="rId4" Type="http://schemas.openxmlformats.org/officeDocument/2006/relationships/hyperlink" Target="http://www.pixnio.com/science/medical-science/doctor-laboratorymedical-medicine-chemistry-test-tube-science" TargetMode="External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6.jpg"/><Relationship Id="rId7" Type="http://schemas.openxmlformats.org/officeDocument/2006/relationships/diagramLayout" Target="../diagrams/layout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hyperlink" Target="https://creativecommons.org/licenses/by-nc/3.0/" TargetMode="External"/><Relationship Id="rId10" Type="http://schemas.microsoft.com/office/2007/relationships/diagramDrawing" Target="../diagrams/drawing5.xml"/><Relationship Id="rId4" Type="http://schemas.openxmlformats.org/officeDocument/2006/relationships/hyperlink" Target="https://bmjopen.bmj.com/content/12/6/e059172" TargetMode="External"/><Relationship Id="rId9" Type="http://schemas.openxmlformats.org/officeDocument/2006/relationships/diagramColors" Target="../diagrams/colors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hyperlink" Target="https://freepngimg.com/png/76957-loss-management-apple-weight-dieting-healthy-diet" TargetMode="Externa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2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image" Target="../media/image22.png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hyperlink" Target="https://creativecommons.org/licenses/by-nc/3.0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openxmlformats.org/officeDocument/2006/relationships/diagramQuickStyle" Target="../diagrams/quickStyle9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8.xml"/><Relationship Id="rId12" Type="http://schemas.openxmlformats.org/officeDocument/2006/relationships/diagramLayout" Target="../diagrams/layou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11" Type="http://schemas.openxmlformats.org/officeDocument/2006/relationships/diagramData" Target="../diagrams/data9.xml"/><Relationship Id="rId5" Type="http://schemas.openxmlformats.org/officeDocument/2006/relationships/diagramLayout" Target="../diagrams/layout8.xml"/><Relationship Id="rId15" Type="http://schemas.microsoft.com/office/2007/relationships/diagramDrawing" Target="../diagrams/drawing9.xml"/><Relationship Id="rId10" Type="http://schemas.openxmlformats.org/officeDocument/2006/relationships/hyperlink" Target="https://pixabay.com/en/telephone-phone-old-ringing-red-158190/" TargetMode="External"/><Relationship Id="rId4" Type="http://schemas.openxmlformats.org/officeDocument/2006/relationships/diagramData" Target="../diagrams/data8.xml"/><Relationship Id="rId9" Type="http://schemas.openxmlformats.org/officeDocument/2006/relationships/image" Target="../media/image28.png"/><Relationship Id="rId14" Type="http://schemas.openxmlformats.org/officeDocument/2006/relationships/diagramColors" Target="../diagrams/colors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2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5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039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219075" y="180901"/>
            <a:ext cx="870585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Display" panose="020B0004020202020204" pitchFamily="34" charset="0"/>
                <a:ea typeface="+mn-ea"/>
                <a:cs typeface="+mn-cs"/>
              </a:rPr>
              <a:t>PPG Meeting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0B00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0225" y="3705687"/>
          <a:ext cx="5429250" cy="157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0225" y="3705687"/>
                        <a:ext cx="5429250" cy="157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9DD70BE-D53E-BE1C-F8AF-306A0334F0B4}"/>
              </a:ext>
            </a:extLst>
          </p:cNvPr>
          <p:cNvSpPr txBox="1"/>
          <p:nvPr/>
        </p:nvSpPr>
        <p:spPr>
          <a:xfrm>
            <a:off x="0" y="3819525"/>
            <a:ext cx="913257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GB" sz="3200" b="1">
                <a:solidFill>
                  <a:prstClr val="white"/>
                </a:solidFill>
                <a:latin typeface="Aptos Display"/>
              </a:rPr>
              <a:t>19th August 2025</a:t>
            </a: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A white castle logo with text">
            <a:extLst>
              <a:ext uri="{FF2B5EF4-FFF2-40B4-BE49-F238E27FC236}">
                <a16:creationId xmlns:a16="http://schemas.microsoft.com/office/drawing/2014/main" id="{6272E526-4B34-F6BD-6AE7-2D3AEA16A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765202"/>
            <a:ext cx="3902975" cy="197591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9D57247-A681-49AF-8510-3983739C1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1012493"/>
            <a:ext cx="3293843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64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290820" y="157001"/>
            <a:ext cx="5530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Changes Following an SAE</a:t>
            </a:r>
            <a:endParaRPr lang="en-GB" sz="2400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C5B86915-24B6-E59B-BABA-91CD32BBD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F82C921-7092-0C6F-32DD-FE0876755973}"/>
              </a:ext>
            </a:extLst>
          </p:cNvPr>
          <p:cNvGraphicFramePr/>
          <p:nvPr/>
        </p:nvGraphicFramePr>
        <p:xfrm>
          <a:off x="265533" y="2324708"/>
          <a:ext cx="8587647" cy="220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3CD054-685F-DBEE-6560-ED5EC5B282D0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472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FA58B-DD4E-1603-8284-01088BC6E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E334EB6-908B-CA03-3FD8-C0400CEB6B83}"/>
              </a:ext>
            </a:extLst>
          </p:cNvPr>
          <p:cNvSpPr txBox="1"/>
          <p:nvPr/>
        </p:nvSpPr>
        <p:spPr>
          <a:xfrm>
            <a:off x="290820" y="157001"/>
            <a:ext cx="5530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Changes Following an SAE</a:t>
            </a:r>
            <a:endParaRPr lang="en-GB" sz="2400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67F7F482-124C-2339-749C-67D42ED83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58BDF5C-41E4-7B02-CC12-F3939C3B7CFC}"/>
              </a:ext>
            </a:extLst>
          </p:cNvPr>
          <p:cNvGraphicFramePr/>
          <p:nvPr/>
        </p:nvGraphicFramePr>
        <p:xfrm>
          <a:off x="265533" y="2324708"/>
          <a:ext cx="8587647" cy="220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09DAA8-5E4C-2E5A-5328-BD16FA984F9C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75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28EE28-5787-7D26-3E38-1510189A4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836C6415-0905-25D0-B1F1-934357E14367}"/>
              </a:ext>
            </a:extLst>
          </p:cNvPr>
          <p:cNvSpPr txBox="1"/>
          <p:nvPr/>
        </p:nvSpPr>
        <p:spPr>
          <a:xfrm>
            <a:off x="290820" y="157001"/>
            <a:ext cx="5530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Changes Following an SAE</a:t>
            </a:r>
            <a:endParaRPr lang="en-GB" sz="2400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D93BA75E-70B9-A9E1-4B0F-54CB00C13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CE249B4-AE9D-8F78-2F4D-A4391924E4FC}"/>
              </a:ext>
            </a:extLst>
          </p:cNvPr>
          <p:cNvGraphicFramePr/>
          <p:nvPr/>
        </p:nvGraphicFramePr>
        <p:xfrm>
          <a:off x="265533" y="2324708"/>
          <a:ext cx="8587647" cy="220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146B49F-0AF5-2075-4ACC-7B78FB1946B2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038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58E4E-ECC9-9251-E4AB-57483CBDB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6325606-1237-038C-17CB-48E682F64931}"/>
              </a:ext>
            </a:extLst>
          </p:cNvPr>
          <p:cNvSpPr txBox="1"/>
          <p:nvPr/>
        </p:nvSpPr>
        <p:spPr>
          <a:xfrm>
            <a:off x="290820" y="157001"/>
            <a:ext cx="5530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Changes Following an SAE</a:t>
            </a:r>
            <a:endParaRPr lang="en-GB" sz="2400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689CDC11-22C8-FF35-9F65-C7975FDBE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C5D17C-EE5A-688A-58C7-99B165DA47EA}"/>
              </a:ext>
            </a:extLst>
          </p:cNvPr>
          <p:cNvGraphicFramePr/>
          <p:nvPr/>
        </p:nvGraphicFramePr>
        <p:xfrm>
          <a:off x="278176" y="2219090"/>
          <a:ext cx="8587647" cy="2419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A80072-55B4-5791-A7F3-573E0BB18440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047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58E4E-ECC9-9251-E4AB-57483CBDB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6325606-1237-038C-17CB-48E682F64931}"/>
              </a:ext>
            </a:extLst>
          </p:cNvPr>
          <p:cNvSpPr txBox="1"/>
          <p:nvPr/>
        </p:nvSpPr>
        <p:spPr>
          <a:xfrm>
            <a:off x="290820" y="157001"/>
            <a:ext cx="5530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Facts and Figures</a:t>
            </a:r>
            <a:endParaRPr lang="en-GB" sz="2400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689CDC11-22C8-FF35-9F65-C7975FDBE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A80072-55B4-5791-A7F3-573E0BB18440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433FB76-4180-FC05-7480-C665DB231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04" y="1153078"/>
            <a:ext cx="3706689" cy="2755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9966D0-B168-F298-DFB4-05C2AED8E7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04" y="4008313"/>
            <a:ext cx="3706689" cy="2420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6A8E47-4C20-24CA-F2DA-6A1A100D1B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112" y="1153077"/>
            <a:ext cx="3708000" cy="27556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DFDEE9-53C9-885D-E33C-4058545DC5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9112" y="3999743"/>
            <a:ext cx="3708000" cy="24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776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058E4E-ECC9-9251-E4AB-57483CBDB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6325606-1237-038C-17CB-48E682F64931}"/>
              </a:ext>
            </a:extLst>
          </p:cNvPr>
          <p:cNvSpPr txBox="1"/>
          <p:nvPr/>
        </p:nvSpPr>
        <p:spPr>
          <a:xfrm>
            <a:off x="290820" y="157001"/>
            <a:ext cx="5530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Facts and Figures</a:t>
            </a:r>
            <a:endParaRPr lang="en-GB" sz="2400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689CDC11-22C8-FF35-9F65-C7975FDBE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A80072-55B4-5791-A7F3-573E0BB18440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E10FD65-6720-941A-8702-21FD5928B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416" y="1054752"/>
            <a:ext cx="3785357" cy="275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F4A95D-9999-33CE-67E7-45003AC8D3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16" y="3913426"/>
            <a:ext cx="3785356" cy="2757600"/>
          </a:xfrm>
          <a:prstGeom prst="rect">
            <a:avLst/>
          </a:prstGeom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AAE84FF-DDAC-409D-A122-BEA0F8440C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6295004"/>
              </p:ext>
            </p:extLst>
          </p:nvPr>
        </p:nvGraphicFramePr>
        <p:xfrm>
          <a:off x="4540731" y="1054752"/>
          <a:ext cx="4038600" cy="27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" name="Picture 3" descr="A pie chart with text and numbers&#10;&#10;AI-generated content may be incorrect.">
            <a:extLst>
              <a:ext uri="{FF2B5EF4-FFF2-40B4-BE49-F238E27FC236}">
                <a16:creationId xmlns:a16="http://schemas.microsoft.com/office/drawing/2014/main" id="{0694E63E-2276-1AB7-B645-93EB2BB8F6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3486" y="3911498"/>
            <a:ext cx="4035260" cy="275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80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158423" y="157001"/>
            <a:ext cx="576963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Aptos Display" panose="020B0004020202020204" pitchFamily="34" charset="0"/>
              </a:rPr>
              <a:t>Acronyms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4ED09A-3281-75BD-4428-87D84CDA8B74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D7A91674-B201-FC22-42D8-5AEB545F5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53B90BA-B731-C5EB-6E8A-4E3AA7A042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97903"/>
              </p:ext>
            </p:extLst>
          </p:nvPr>
        </p:nvGraphicFramePr>
        <p:xfrm>
          <a:off x="158423" y="1396999"/>
          <a:ext cx="8867590" cy="47284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6714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033143-63D3-C14D-BEE2-1D651B01A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15" y="0"/>
            <a:ext cx="915111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FB139AC-2F65-1888-C7C9-3B78365D42CA}"/>
              </a:ext>
            </a:extLst>
          </p:cNvPr>
          <p:cNvSpPr/>
          <p:nvPr/>
        </p:nvSpPr>
        <p:spPr>
          <a:xfrm>
            <a:off x="-11430" y="6260655"/>
            <a:ext cx="9144000" cy="646331"/>
          </a:xfrm>
          <a:prstGeom prst="rect">
            <a:avLst/>
          </a:prstGeom>
          <a:solidFill>
            <a:srgbClr val="181F4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396492" y="152326"/>
            <a:ext cx="632618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Aptos Display"/>
              </a:rPr>
              <a:t>Staff Changes</a:t>
            </a:r>
            <a:endParaRPr lang="en-GB" sz="3600" b="1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2099FB5-9316-94A0-76DA-A60F9258221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734953"/>
          <a:ext cx="3009900" cy="177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6095880" imgH="246240" progId="Photoshop.Image.23">
                  <p:embed/>
                </p:oleObj>
              </mc:Choice>
              <mc:Fallback>
                <p:oleObj name="Image" r:id="rId4" imgW="6095880" imgH="246240" progId="Photoshop.Image.2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2099FB5-9316-94A0-76DA-A60F92582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734953"/>
                        <a:ext cx="3009900" cy="177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1898C61-BA26-7A02-CD61-9A0877EC3E9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29450" y="152326"/>
          <a:ext cx="1960563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6" imgW="1959840" imgH="944640" progId="Photoshop.Image.23">
                  <p:embed/>
                </p:oleObj>
              </mc:Choice>
              <mc:Fallback>
                <p:oleObj name="Image" r:id="rId6" imgW="1959840" imgH="944640" progId="Photoshop.Image.23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1898C61-BA26-7A02-CD61-9A0877EC3E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29450" y="152326"/>
                        <a:ext cx="1960563" cy="944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Content Placeholder 2" descr="SmartArt Process Diagram">
            <a:extLst>
              <a:ext uri="{FF2B5EF4-FFF2-40B4-BE49-F238E27FC236}">
                <a16:creationId xmlns:a16="http://schemas.microsoft.com/office/drawing/2014/main" id="{C923E01D-A50F-D600-54B5-9819538B6A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461435"/>
              </p:ext>
            </p:extLst>
          </p:nvPr>
        </p:nvGraphicFramePr>
        <p:xfrm>
          <a:off x="1145458" y="1438786"/>
          <a:ext cx="6853084" cy="4708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98400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F535D31A-74D3-EBA1-AB53-5FA95DAF3BB3}"/>
              </a:ext>
            </a:extLst>
          </p:cNvPr>
          <p:cNvSpPr txBox="1"/>
          <p:nvPr/>
        </p:nvSpPr>
        <p:spPr>
          <a:xfrm>
            <a:off x="158423" y="157001"/>
            <a:ext cx="576963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Aptos Display"/>
              </a:rPr>
              <a:t>Pharmacy First</a:t>
            </a:r>
            <a:endParaRPr lang="en-GB" sz="3600" b="1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4ED09A-3281-75BD-4428-87D84CDA8B74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 pharmacy store with a sign&#10;&#10;Description automatically generated">
            <a:extLst>
              <a:ext uri="{FF2B5EF4-FFF2-40B4-BE49-F238E27FC236}">
                <a16:creationId xmlns:a16="http://schemas.microsoft.com/office/drawing/2014/main" id="{5799D687-A3E6-3096-D4B2-10B438DD8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54156" y="1939868"/>
            <a:ext cx="5486399" cy="4114800"/>
          </a:xfrm>
          <a:prstGeom prst="rect">
            <a:avLst/>
          </a:prstGeom>
        </p:spPr>
      </p:pic>
      <p:pic>
        <p:nvPicPr>
          <p:cNvPr id="2" name="Picture 1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D7A91674-B201-FC22-42D8-5AEB545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F7643D3-DB0D-DCBD-454A-8404553B19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7227442"/>
              </p:ext>
            </p:extLst>
          </p:nvPr>
        </p:nvGraphicFramePr>
        <p:xfrm>
          <a:off x="267369" y="905069"/>
          <a:ext cx="8609261" cy="5831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CF886E2-8C8D-AA19-B64B-8A0F0AEBFDDC}"/>
              </a:ext>
            </a:extLst>
          </p:cNvPr>
          <p:cNvSpPr txBox="1"/>
          <p:nvPr/>
        </p:nvSpPr>
        <p:spPr>
          <a:xfrm>
            <a:off x="0" y="6331667"/>
            <a:ext cx="214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www.flickr.com/photos/rnav/350211514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1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35640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820061-8E11-FE9D-BE24-A8DFA1D64709}"/>
              </a:ext>
            </a:extLst>
          </p:cNvPr>
          <p:cNvSpPr txBox="1"/>
          <p:nvPr/>
        </p:nvSpPr>
        <p:spPr>
          <a:xfrm>
            <a:off x="158423" y="157001"/>
            <a:ext cx="576963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/>
              </a:rPr>
              <a:t>Work Well</a:t>
            </a:r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5FA50C-3783-755A-E5B3-143A6A8B7A2A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92297E1-6C07-4B0F-9857-0E06370AB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530899"/>
              </p:ext>
            </p:extLst>
          </p:nvPr>
        </p:nvGraphicFramePr>
        <p:xfrm>
          <a:off x="255639" y="918968"/>
          <a:ext cx="4630993" cy="5135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A2752CF6-CE97-27FB-3467-7FA88CA476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365" t="9475" r="62366" b="5041"/>
          <a:stretch/>
        </p:blipFill>
        <p:spPr>
          <a:xfrm>
            <a:off x="5093113" y="918968"/>
            <a:ext cx="3795248" cy="5135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763952-7A34-EFD4-F140-7CDE302D5E4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967" t="7352"/>
          <a:stretch/>
        </p:blipFill>
        <p:spPr>
          <a:xfrm>
            <a:off x="7756607" y="151457"/>
            <a:ext cx="1228970" cy="153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08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820061-8E11-FE9D-BE24-A8DFA1D64709}"/>
              </a:ext>
            </a:extLst>
          </p:cNvPr>
          <p:cNvSpPr txBox="1"/>
          <p:nvPr/>
        </p:nvSpPr>
        <p:spPr>
          <a:xfrm>
            <a:off x="158423" y="157001"/>
            <a:ext cx="576963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Aptos Display"/>
              </a:rPr>
              <a:t>Cytology Updates</a:t>
            </a:r>
            <a:endParaRPr lang="en-GB" sz="3600" b="1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5FA50C-3783-755A-E5B3-143A6A8B7A2A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erson in a lab coat holding a pipette&#10;&#10;Description automatically generated">
            <a:extLst>
              <a:ext uri="{FF2B5EF4-FFF2-40B4-BE49-F238E27FC236}">
                <a16:creationId xmlns:a16="http://schemas.microsoft.com/office/drawing/2014/main" id="{A3C95A65-AAB1-9B62-1809-4E0EF7CF8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357670"/>
            <a:ext cx="9144000" cy="5500330"/>
          </a:xfrm>
          <a:prstGeom prst="rect">
            <a:avLst/>
          </a:prstGeom>
        </p:spPr>
      </p:pic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6F65B29-CB05-AD17-9BAD-E635F9B117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529776"/>
              </p:ext>
            </p:extLst>
          </p:nvPr>
        </p:nvGraphicFramePr>
        <p:xfrm>
          <a:off x="158423" y="1098112"/>
          <a:ext cx="8749603" cy="465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2" name="Picture 1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42726351-A5AC-9BF1-AA34-0E703B513A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57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820061-8E11-FE9D-BE24-A8DFA1D64709}"/>
              </a:ext>
            </a:extLst>
          </p:cNvPr>
          <p:cNvSpPr txBox="1"/>
          <p:nvPr/>
        </p:nvSpPr>
        <p:spPr>
          <a:xfrm>
            <a:off x="158423" y="157001"/>
            <a:ext cx="576963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/>
              </a:rPr>
              <a:t>AF Screening</a:t>
            </a:r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5FA50C-3783-755A-E5B3-143A6A8B7A2A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5AE9CF01-EB5F-279C-E724-13B526610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  <p:pic>
        <p:nvPicPr>
          <p:cNvPr id="10" name="Picture 9" descr="A close-up of several medical devices&#10;&#10;Description automatically generated">
            <a:extLst>
              <a:ext uri="{FF2B5EF4-FFF2-40B4-BE49-F238E27FC236}">
                <a16:creationId xmlns:a16="http://schemas.microsoft.com/office/drawing/2014/main" id="{136814A7-01E0-0CAE-391F-0BBBEE1E94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64838"/>
          <a:stretch/>
        </p:blipFill>
        <p:spPr>
          <a:xfrm>
            <a:off x="1219565" y="4609331"/>
            <a:ext cx="6704871" cy="13371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FD4EEDB-E3B7-93EE-55C0-2D0A1053D7B5}"/>
              </a:ext>
            </a:extLst>
          </p:cNvPr>
          <p:cNvSpPr txBox="1"/>
          <p:nvPr/>
        </p:nvSpPr>
        <p:spPr>
          <a:xfrm>
            <a:off x="158423" y="6470167"/>
            <a:ext cx="39014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4" tooltip="https://bmjopen.bmj.com/content/12/6/e059172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5" tooltip="https://creativecommons.org/licenses/by-nc/3.0/"/>
              </a:rPr>
              <a:t>CC BY-NC</a:t>
            </a:r>
            <a:endParaRPr lang="en-GB" sz="900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6FDA5A9-BB9B-6C22-0444-F6503C9BBC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119816"/>
              </p:ext>
            </p:extLst>
          </p:nvPr>
        </p:nvGraphicFramePr>
        <p:xfrm>
          <a:off x="158423" y="1396999"/>
          <a:ext cx="8716371" cy="3017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70724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820061-8E11-FE9D-BE24-A8DFA1D64709}"/>
              </a:ext>
            </a:extLst>
          </p:cNvPr>
          <p:cNvSpPr txBox="1"/>
          <p:nvPr/>
        </p:nvSpPr>
        <p:spPr>
          <a:xfrm>
            <a:off x="158423" y="157001"/>
            <a:ext cx="576963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/>
              </a:rPr>
              <a:t>Mounjaro Weight Management Update</a:t>
            </a:r>
            <a:endParaRPr lang="en-GB" sz="3600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5FA50C-3783-755A-E5B3-143A6A8B7A2A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6F65B29-CB05-AD17-9BAD-E635F9B117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1912995"/>
              </p:ext>
            </p:extLst>
          </p:nvPr>
        </p:nvGraphicFramePr>
        <p:xfrm>
          <a:off x="158423" y="1098112"/>
          <a:ext cx="8749603" cy="4653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0B6D465-34EA-48DB-A71C-CE9DA41193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7829591"/>
              </p:ext>
            </p:extLst>
          </p:nvPr>
        </p:nvGraphicFramePr>
        <p:xfrm>
          <a:off x="1415845" y="4806978"/>
          <a:ext cx="4227871" cy="952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5" descr="A green apple with a yellow measuring tape around it&#10;&#10;Description automatically generated">
            <a:extLst>
              <a:ext uri="{FF2B5EF4-FFF2-40B4-BE49-F238E27FC236}">
                <a16:creationId xmlns:a16="http://schemas.microsoft.com/office/drawing/2014/main" id="{4A23A401-0FDE-958B-046F-220B63C249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820945" y="4775620"/>
            <a:ext cx="3613396" cy="22692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5D12C4-E0E6-2F36-B6DE-14A233B7CD35}"/>
              </a:ext>
            </a:extLst>
          </p:cNvPr>
          <p:cNvSpPr txBox="1"/>
          <p:nvPr/>
        </p:nvSpPr>
        <p:spPr>
          <a:xfrm>
            <a:off x="0" y="6300216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13" tooltip="https://freepngimg.com/png/76957-loss-management-apple-weight-dieting-healthy-diet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14" tooltip="https://creativecommons.org/licenses/by-nc/3.0/"/>
              </a:rPr>
              <a:t>CC BY-NC</a:t>
            </a:r>
            <a:endParaRPr lang="en-GB" sz="900"/>
          </a:p>
        </p:txBody>
      </p:sp>
      <p:pic>
        <p:nvPicPr>
          <p:cNvPr id="8" name="Picture 7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5AE9CF01-EB5F-279C-E724-13B5266108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52508" y="299420"/>
            <a:ext cx="1822286" cy="89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480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1F853-1A51-C086-AE5C-A8DAAFDE8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7DF29C6-036A-5ACE-55F1-327A13A01538}"/>
              </a:ext>
            </a:extLst>
          </p:cNvPr>
          <p:cNvSpPr txBox="1"/>
          <p:nvPr/>
        </p:nvSpPr>
        <p:spPr>
          <a:xfrm>
            <a:off x="158423" y="212353"/>
            <a:ext cx="57696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>
                <a:solidFill>
                  <a:schemeClr val="bg1"/>
                </a:solidFill>
                <a:latin typeface="Aptos Display" panose="020B0004020202020204" pitchFamily="34" charset="0"/>
              </a:rPr>
              <a:t>Telephone System</a:t>
            </a: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DD49C5D6-8C96-6F00-0C0C-2274C805F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631DBF-5992-1196-6437-036F86E76D3E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1312CC6-4C44-0D78-C4EC-F7A74D8E9A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1457291"/>
              </p:ext>
            </p:extLst>
          </p:nvPr>
        </p:nvGraphicFramePr>
        <p:xfrm>
          <a:off x="-167945" y="1002126"/>
          <a:ext cx="6096000" cy="4895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Picture 3" descr="A red telephone with a cord&#10;&#10;Description automatically generated">
            <a:extLst>
              <a:ext uri="{FF2B5EF4-FFF2-40B4-BE49-F238E27FC236}">
                <a16:creationId xmlns:a16="http://schemas.microsoft.com/office/drawing/2014/main" id="{3CCC61E0-F669-928A-5142-C25124CFAE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83294" y="1714555"/>
            <a:ext cx="3521045" cy="3608437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F3F7E99-18B1-EC8B-B2E4-5AC6A7A50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3345496"/>
              </p:ext>
            </p:extLst>
          </p:nvPr>
        </p:nvGraphicFramePr>
        <p:xfrm>
          <a:off x="5247827" y="5418328"/>
          <a:ext cx="3766457" cy="1335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2563247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F4925-1FBF-DDB6-7666-4C376785D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3BCB90D-158C-C5DD-4F4C-DFFC3A16F783}"/>
              </a:ext>
            </a:extLst>
          </p:cNvPr>
          <p:cNvSpPr txBox="1"/>
          <p:nvPr/>
        </p:nvSpPr>
        <p:spPr>
          <a:xfrm>
            <a:off x="158423" y="157001"/>
            <a:ext cx="5769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ptos Display" panose="020B0004020202020204" pitchFamily="34" charset="0"/>
              </a:rPr>
              <a:t>Significant Adverse Event (SAE) Themes</a:t>
            </a:r>
          </a:p>
        </p:txBody>
      </p:sp>
      <p:pic>
        <p:nvPicPr>
          <p:cNvPr id="24" name="Picture 23" descr="A group of white towers with black text&#10;&#10;Description automatically generated">
            <a:extLst>
              <a:ext uri="{FF2B5EF4-FFF2-40B4-BE49-F238E27FC236}">
                <a16:creationId xmlns:a16="http://schemas.microsoft.com/office/drawing/2014/main" id="{72A7C518-0232-94AF-CDC1-23887990C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6" y="198262"/>
            <a:ext cx="1722124" cy="8564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A9C991-C23B-48F2-3AE7-8A201E8BA6D9}"/>
              </a:ext>
            </a:extLst>
          </p:cNvPr>
          <p:cNvCxnSpPr>
            <a:cxnSpLocks/>
          </p:cNvCxnSpPr>
          <p:nvPr/>
        </p:nvCxnSpPr>
        <p:spPr>
          <a:xfrm>
            <a:off x="265533" y="803332"/>
            <a:ext cx="5555412" cy="0"/>
          </a:xfrm>
          <a:prstGeom prst="line">
            <a:avLst/>
          </a:prstGeom>
          <a:ln w="50800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ECB90C0-15BF-284A-D08B-F247C7CC0985}"/>
              </a:ext>
            </a:extLst>
          </p:cNvPr>
          <p:cNvGraphicFramePr/>
          <p:nvPr/>
        </p:nvGraphicFramePr>
        <p:xfrm>
          <a:off x="1214887" y="1701083"/>
          <a:ext cx="6714226" cy="4604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96487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e1457bf-a3c6-4ac5-9ad1-5d68d844e77d">
      <UserInfo>
        <DisplayName/>
        <AccountId xsi:nil="true"/>
        <AccountType/>
      </UserInfo>
    </SharedWithUsers>
    <TaxCatchAll xmlns="fe1457bf-a3c6-4ac5-9ad1-5d68d844e77d" xsi:nil="true"/>
    <lcf76f155ced4ddcb4097134ff3c332f xmlns="686e4015-7270-47b5-9525-c9e83f2f784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27D972D5C52A4B838B5D51F90681FA" ma:contentTypeVersion="16" ma:contentTypeDescription="Create a new document." ma:contentTypeScope="" ma:versionID="f3202f71a6989545736277c91217a58c">
  <xsd:schema xmlns:xsd="http://www.w3.org/2001/XMLSchema" xmlns:xs="http://www.w3.org/2001/XMLSchema" xmlns:p="http://schemas.microsoft.com/office/2006/metadata/properties" xmlns:ns2="686e4015-7270-47b5-9525-c9e83f2f7847" xmlns:ns3="fe1457bf-a3c6-4ac5-9ad1-5d68d844e77d" targetNamespace="http://schemas.microsoft.com/office/2006/metadata/properties" ma:root="true" ma:fieldsID="165aef18abbeab09ce0c96a877dfc589" ns2:_="" ns3:_="">
    <xsd:import namespace="686e4015-7270-47b5-9525-c9e83f2f7847"/>
    <xsd:import namespace="fe1457bf-a3c6-4ac5-9ad1-5d68d844e7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e4015-7270-47b5-9525-c9e83f2f78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1457bf-a3c6-4ac5-9ad1-5d68d844e77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7066162-195e-43e0-b9c9-f8dfe06797e8}" ma:internalName="TaxCatchAll" ma:showField="CatchAllData" ma:web="fe1457bf-a3c6-4ac5-9ad1-5d68d844e7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69DB7F-01E4-4666-92EC-E9553A679E0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C65443-D762-4591-854A-C7F9DB366C13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www.w3.org/XML/1998/namespace"/>
    <ds:schemaRef ds:uri="fe1457bf-a3c6-4ac5-9ad1-5d68d844e77d"/>
    <ds:schemaRef ds:uri="http://schemas.openxmlformats.org/package/2006/metadata/core-properties"/>
    <ds:schemaRef ds:uri="686e4015-7270-47b5-9525-c9e83f2f7847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263F297-2041-4E6A-8F61-A1097788072E}">
  <ds:schemaRefs>
    <ds:schemaRef ds:uri="686e4015-7270-47b5-9525-c9e83f2f7847"/>
    <ds:schemaRef ds:uri="fe1457bf-a3c6-4ac5-9ad1-5d68d844e77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643</Words>
  <Application>Microsoft Office PowerPoint</Application>
  <PresentationFormat>On-screen Show (4:3)</PresentationFormat>
  <Paragraphs>134</Paragraphs>
  <Slides>16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Gloves</dc:title>
  <dc:creator>CLULOW, Mitchell (CASTLE MEDICAL GROUP)</dc:creator>
  <cp:lastModifiedBy>CAUKWELL, Jennie (CASTLE MEDICAL GROUP)</cp:lastModifiedBy>
  <cp:revision>3</cp:revision>
  <dcterms:created xsi:type="dcterms:W3CDTF">2024-04-25T13:27:38Z</dcterms:created>
  <dcterms:modified xsi:type="dcterms:W3CDTF">2025-10-07T14:47:34Z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0x0101000B27D972D5C52A4B838B5D51F90681FA</vt:lpwstr>
  </property>
  <property fmtid="{D5CDD505-2E9C-101B-9397-08002B2CF9AE}" pid="3" name="MediaServiceImageTags">
    <vt:lpwstr/>
  </property>
  <property fmtid="{D5CDD505-2E9C-101B-9397-08002B2CF9AE}" pid="4" name="Order">
    <vt:r8>95700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