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5" r:id="rId5"/>
    <p:sldMasterId id="2147483709" r:id="rId6"/>
  </p:sldMasterIdLst>
  <p:notesMasterIdLst>
    <p:notesMasterId r:id="rId19"/>
  </p:notesMasterIdLst>
  <p:handoutMasterIdLst>
    <p:handoutMasterId r:id="rId20"/>
  </p:handoutMasterIdLst>
  <p:sldIdLst>
    <p:sldId id="602" r:id="rId7"/>
    <p:sldId id="625" r:id="rId8"/>
    <p:sldId id="684" r:id="rId9"/>
    <p:sldId id="690" r:id="rId10"/>
    <p:sldId id="691" r:id="rId11"/>
    <p:sldId id="693" r:id="rId12"/>
    <p:sldId id="692" r:id="rId13"/>
    <p:sldId id="694" r:id="rId14"/>
    <p:sldId id="649" r:id="rId15"/>
    <p:sldId id="697" r:id="rId16"/>
    <p:sldId id="696" r:id="rId17"/>
    <p:sldId id="637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CCCCFF"/>
    <a:srgbClr val="9999FF"/>
    <a:srgbClr val="339933"/>
    <a:srgbClr val="00CC66"/>
    <a:srgbClr val="33CC33"/>
    <a:srgbClr val="82D8CC"/>
    <a:srgbClr val="00CC99"/>
    <a:srgbClr val="7B4072"/>
    <a:srgbClr val="61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B9CBD-219B-BB0F-03B6-8D6BE4B13BAA}" v="18" dt="2024-11-19T09:19:31.382"/>
    <p1510:client id="{BFB7FC75-5062-432A-A32E-8150EFD01957}" v="1317" dt="2024-11-19T09:57:26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UKWELL, Jennie (CASTLE MEDICAL GROUP)" userId="9c4861fd-6f5b-42f4-906f-394ec76bebd7" providerId="ADAL" clId="{D731522F-B971-4B1A-A7BA-04B45F5A9674}"/>
    <pc:docChg chg="modSld">
      <pc:chgData name="CAUKWELL, Jennie (CASTLE MEDICAL GROUP)" userId="9c4861fd-6f5b-42f4-906f-394ec76bebd7" providerId="ADAL" clId="{D731522F-B971-4B1A-A7BA-04B45F5A9674}" dt="2024-08-12T14:39:21.020" v="247" actId="20577"/>
      <pc:docMkLst>
        <pc:docMk/>
      </pc:docMkLst>
      <pc:sldChg chg="modSp">
        <pc:chgData name="CAUKWELL, Jennie (CASTLE MEDICAL GROUP)" userId="9c4861fd-6f5b-42f4-906f-394ec76bebd7" providerId="ADAL" clId="{D731522F-B971-4B1A-A7BA-04B45F5A9674}" dt="2024-08-12T14:39:21.020" v="247" actId="20577"/>
        <pc:sldMkLst>
          <pc:docMk/>
          <pc:sldMk cId="1570577987" sldId="628"/>
        </pc:sldMkLst>
        <pc:graphicFrameChg chg="mod">
          <ac:chgData name="CAUKWELL, Jennie (CASTLE MEDICAL GROUP)" userId="9c4861fd-6f5b-42f4-906f-394ec76bebd7" providerId="ADAL" clId="{D731522F-B971-4B1A-A7BA-04B45F5A9674}" dt="2024-08-12T14:39:21.020" v="247" actId="20577"/>
          <ac:graphicFrameMkLst>
            <pc:docMk/>
            <pc:sldMk cId="1570577987" sldId="628"/>
            <ac:graphicFrameMk id="5" creationId="{977B72E7-4019-66AE-AC79-D0EF2BCDB0E4}"/>
          </ac:graphicFrameMkLst>
        </pc:graphicFrameChg>
      </pc:sldChg>
    </pc:docChg>
  </pc:docChgLst>
  <pc:docChgLst>
    <pc:chgData name="CAUKWELL, Jennie (CASTLE MEDICAL GROUP)" userId="S::jennie.caukwell@nhs.net::9c4861fd-6f5b-42f4-906f-394ec76bebd7" providerId="AD" clId="Web-{FE6A0298-0217-1F6C-0946-DF328DC1A2DF}"/>
    <pc:docChg chg="addSld modSld sldOrd">
      <pc:chgData name="CAUKWELL, Jennie (CASTLE MEDICAL GROUP)" userId="S::jennie.caukwell@nhs.net::9c4861fd-6f5b-42f4-906f-394ec76bebd7" providerId="AD" clId="Web-{FE6A0298-0217-1F6C-0946-DF328DC1A2DF}" dt="2024-04-30T10:19:59.978" v="42" actId="20577"/>
      <pc:docMkLst>
        <pc:docMk/>
      </pc:docMkLst>
      <pc:sldChg chg="ord">
        <pc:chgData name="CAUKWELL, Jennie (CASTLE MEDICAL GROUP)" userId="S::jennie.caukwell@nhs.net::9c4861fd-6f5b-42f4-906f-394ec76bebd7" providerId="AD" clId="Web-{FE6A0298-0217-1F6C-0946-DF328DC1A2DF}" dt="2024-04-30T10:09:56.512" v="0"/>
        <pc:sldMkLst>
          <pc:docMk/>
          <pc:sldMk cId="152330532" sldId="629"/>
        </pc:sldMkLst>
      </pc:sldChg>
      <pc:sldChg chg="addSp delSp modSp add replId">
        <pc:chgData name="CAUKWELL, Jennie (CASTLE MEDICAL GROUP)" userId="S::jennie.caukwell@nhs.net::9c4861fd-6f5b-42f4-906f-394ec76bebd7" providerId="AD" clId="Web-{FE6A0298-0217-1F6C-0946-DF328DC1A2DF}" dt="2024-04-30T10:19:59.978" v="42" actId="20577"/>
        <pc:sldMkLst>
          <pc:docMk/>
          <pc:sldMk cId="2435843939" sldId="637"/>
        </pc:sldMkLst>
        <pc:spChg chg="mod">
          <ac:chgData name="CAUKWELL, Jennie (CASTLE MEDICAL GROUP)" userId="S::jennie.caukwell@nhs.net::9c4861fd-6f5b-42f4-906f-394ec76bebd7" providerId="AD" clId="Web-{FE6A0298-0217-1F6C-0946-DF328DC1A2DF}" dt="2024-04-30T10:16:00.226" v="10" actId="20577"/>
          <ac:spMkLst>
            <pc:docMk/>
            <pc:sldMk cId="2435843939" sldId="637"/>
            <ac:spMk id="15" creationId="{F535D31A-74D3-EBA1-AB53-5FA95DAF3BB3}"/>
          </ac:spMkLst>
        </pc:spChg>
        <pc:graphicFrameChg chg="add mod modGraphic">
          <ac:chgData name="CAUKWELL, Jennie (CASTLE MEDICAL GROUP)" userId="S::jennie.caukwell@nhs.net::9c4861fd-6f5b-42f4-906f-394ec76bebd7" providerId="AD" clId="Web-{FE6A0298-0217-1F6C-0946-DF328DC1A2DF}" dt="2024-04-30T10:19:59.978" v="42" actId="20577"/>
          <ac:graphicFrameMkLst>
            <pc:docMk/>
            <pc:sldMk cId="2435843939" sldId="637"/>
            <ac:graphicFrameMk id="3" creationId="{2284C379-7823-CC62-9535-08C4936939E9}"/>
          </ac:graphicFrameMkLst>
        </pc:graphicFrameChg>
        <pc:picChg chg="del">
          <ac:chgData name="CAUKWELL, Jennie (CASTLE MEDICAL GROUP)" userId="S::jennie.caukwell@nhs.net::9c4861fd-6f5b-42f4-906f-394ec76bebd7" providerId="AD" clId="Web-{FE6A0298-0217-1F6C-0946-DF328DC1A2DF}" dt="2024-04-30T10:15:39.256" v="4"/>
          <ac:picMkLst>
            <pc:docMk/>
            <pc:sldMk cId="2435843939" sldId="637"/>
            <ac:picMk id="4" creationId="{4EFF3BE1-F02A-16FE-C58E-488720C52B7F}"/>
          </ac:picMkLst>
        </pc:picChg>
        <pc:picChg chg="del">
          <ac:chgData name="CAUKWELL, Jennie (CASTLE MEDICAL GROUP)" userId="S::jennie.caukwell@nhs.net::9c4861fd-6f5b-42f4-906f-394ec76bebd7" providerId="AD" clId="Web-{FE6A0298-0217-1F6C-0946-DF328DC1A2DF}" dt="2024-04-30T10:15:38.052" v="3"/>
          <ac:picMkLst>
            <pc:docMk/>
            <pc:sldMk cId="2435843939" sldId="637"/>
            <ac:picMk id="10" creationId="{66D8FA6B-3AD7-5C96-EFA4-EF265A97EECC}"/>
          </ac:picMkLst>
        </pc:picChg>
        <pc:picChg chg="del">
          <ac:chgData name="CAUKWELL, Jennie (CASTLE MEDICAL GROUP)" userId="S::jennie.caukwell@nhs.net::9c4861fd-6f5b-42f4-906f-394ec76bebd7" providerId="AD" clId="Web-{FE6A0298-0217-1F6C-0946-DF328DC1A2DF}" dt="2024-04-30T10:15:36.787" v="2"/>
          <ac:picMkLst>
            <pc:docMk/>
            <pc:sldMk cId="2435843939" sldId="637"/>
            <ac:picMk id="13" creationId="{46845F63-2B0D-2B09-2346-F5E5A68C44A7}"/>
          </ac:picMkLst>
        </pc:picChg>
      </pc:sldChg>
    </pc:docChg>
  </pc:docChgLst>
  <pc:docChgLst>
    <pc:chgData name="CAUKWELL, Jennie (CASTLE MEDICAL GROUP)" userId="S::jennie.caukwell@nhs.net::9c4861fd-6f5b-42f4-906f-394ec76bebd7" providerId="AD" clId="Web-{323B9CBD-219B-BB0F-03B6-8D6BE4B13BAA}"/>
    <pc:docChg chg="modSld">
      <pc:chgData name="CAUKWELL, Jennie (CASTLE MEDICAL GROUP)" userId="S::jennie.caukwell@nhs.net::9c4861fd-6f5b-42f4-906f-394ec76bebd7" providerId="AD" clId="Web-{323B9CBD-219B-BB0F-03B6-8D6BE4B13BAA}" dt="2024-11-19T09:19:23.585" v="7" actId="20577"/>
      <pc:docMkLst>
        <pc:docMk/>
      </pc:docMkLst>
      <pc:sldChg chg="modSp">
        <pc:chgData name="CAUKWELL, Jennie (CASTLE MEDICAL GROUP)" userId="S::jennie.caukwell@nhs.net::9c4861fd-6f5b-42f4-906f-394ec76bebd7" providerId="AD" clId="Web-{323B9CBD-219B-BB0F-03B6-8D6BE4B13BAA}" dt="2024-11-19T09:19:23.585" v="7" actId="20577"/>
        <pc:sldMkLst>
          <pc:docMk/>
          <pc:sldMk cId="182585662" sldId="602"/>
        </pc:sldMkLst>
        <pc:spChg chg="mod">
          <ac:chgData name="CAUKWELL, Jennie (CASTLE MEDICAL GROUP)" userId="S::jennie.caukwell@nhs.net::9c4861fd-6f5b-42f4-906f-394ec76bebd7" providerId="AD" clId="Web-{323B9CBD-219B-BB0F-03B6-8D6BE4B13BAA}" dt="2024-11-19T09:19:23.585" v="7" actId="20577"/>
          <ac:spMkLst>
            <pc:docMk/>
            <pc:sldMk cId="182585662" sldId="602"/>
            <ac:spMk id="4" creationId="{29DD70BE-D53E-BE1C-F8AF-306A0334F0B4}"/>
          </ac:spMkLst>
        </pc:spChg>
      </pc:sldChg>
    </pc:docChg>
  </pc:docChgLst>
  <pc:docChgLst>
    <pc:chgData name="CAUKWELL, Jennie (CASTLE MEDICAL GROUP)" userId="S::jennie.caukwell@nhs.net::9c4861fd-6f5b-42f4-906f-394ec76bebd7" providerId="AD" clId="Web-{4EB689F9-DD56-2CA8-0F28-EF57CE1C145B}"/>
    <pc:docChg chg="modSld">
      <pc:chgData name="CAUKWELL, Jennie (CASTLE MEDICAL GROUP)" userId="S::jennie.caukwell@nhs.net::9c4861fd-6f5b-42f4-906f-394ec76bebd7" providerId="AD" clId="Web-{4EB689F9-DD56-2CA8-0F28-EF57CE1C145B}" dt="2024-10-02T09:06:18.729" v="11" actId="20577"/>
      <pc:docMkLst>
        <pc:docMk/>
      </pc:docMkLst>
      <pc:sldChg chg="modSp">
        <pc:chgData name="CAUKWELL, Jennie (CASTLE MEDICAL GROUP)" userId="S::jennie.caukwell@nhs.net::9c4861fd-6f5b-42f4-906f-394ec76bebd7" providerId="AD" clId="Web-{4EB689F9-DD56-2CA8-0F28-EF57CE1C145B}" dt="2024-10-02T09:06:18.729" v="11" actId="20577"/>
        <pc:sldMkLst>
          <pc:docMk/>
          <pc:sldMk cId="182585662" sldId="602"/>
        </pc:sldMkLst>
        <pc:spChg chg="mod">
          <ac:chgData name="CAUKWELL, Jennie (CASTLE MEDICAL GROUP)" userId="S::jennie.caukwell@nhs.net::9c4861fd-6f5b-42f4-906f-394ec76bebd7" providerId="AD" clId="Web-{4EB689F9-DD56-2CA8-0F28-EF57CE1C145B}" dt="2024-10-02T09:06:18.729" v="11" actId="20577"/>
          <ac:spMkLst>
            <pc:docMk/>
            <pc:sldMk cId="182585662" sldId="602"/>
            <ac:spMk id="4" creationId="{29DD70BE-D53E-BE1C-F8AF-306A0334F0B4}"/>
          </ac:spMkLst>
        </pc:spChg>
      </pc:sldChg>
    </pc:docChg>
  </pc:docChgLst>
  <pc:docChgLst>
    <pc:chgData name="CAUKWELL, Jennie (CASTLE MEDICAL GROUP)" userId="S::jennie.caukwell@nhs.net::9c4861fd-6f5b-42f4-906f-394ec76bebd7" providerId="AD" clId="Web-{52731BDD-DA13-0CE6-C365-EC47FE2EB758}"/>
    <pc:docChg chg="modSld">
      <pc:chgData name="CAUKWELL, Jennie (CASTLE MEDICAL GROUP)" userId="S::jennie.caukwell@nhs.net::9c4861fd-6f5b-42f4-906f-394ec76bebd7" providerId="AD" clId="Web-{52731BDD-DA13-0CE6-C365-EC47FE2EB758}" dt="2024-10-07T09:50:01.670" v="2" actId="20577"/>
      <pc:docMkLst>
        <pc:docMk/>
      </pc:docMkLst>
      <pc:sldChg chg="modSp">
        <pc:chgData name="CAUKWELL, Jennie (CASTLE MEDICAL GROUP)" userId="S::jennie.caukwell@nhs.net::9c4861fd-6f5b-42f4-906f-394ec76bebd7" providerId="AD" clId="Web-{52731BDD-DA13-0CE6-C365-EC47FE2EB758}" dt="2024-10-07T09:50:01.670" v="2" actId="20577"/>
        <pc:sldMkLst>
          <pc:docMk/>
          <pc:sldMk cId="3990786381" sldId="684"/>
        </pc:sldMkLst>
        <pc:graphicFrameChg chg="modGraphic">
          <ac:chgData name="CAUKWELL, Jennie (CASTLE MEDICAL GROUP)" userId="S::jennie.caukwell@nhs.net::9c4861fd-6f5b-42f4-906f-394ec76bebd7" providerId="AD" clId="Web-{52731BDD-DA13-0CE6-C365-EC47FE2EB758}" dt="2024-10-07T09:50:01.670" v="2" actId="20577"/>
          <ac:graphicFrameMkLst>
            <pc:docMk/>
            <pc:sldMk cId="3990786381" sldId="684"/>
            <ac:graphicFrameMk id="9" creationId="{7053E4E5-33F7-8C43-5232-E092379DC3F2}"/>
          </ac:graphicFrameMkLst>
        </pc:graphicFrameChg>
      </pc:sldChg>
    </pc:docChg>
  </pc:docChgLst>
  <pc:docChgLst>
    <pc:chgData name="CAUKWELL, Jennie (CASTLE MEDICAL GROUP)" userId="9c4861fd-6f5b-42f4-906f-394ec76bebd7" providerId="ADAL" clId="{BFB7FC75-5062-432A-A32E-8150EFD01957}"/>
    <pc:docChg chg="undo custSel addSld delSld modSld sldOrd delMainMaster">
      <pc:chgData name="CAUKWELL, Jennie (CASTLE MEDICAL GROUP)" userId="9c4861fd-6f5b-42f4-906f-394ec76bebd7" providerId="ADAL" clId="{BFB7FC75-5062-432A-A32E-8150EFD01957}" dt="2024-11-19T09:57:26.679" v="1307" actId="16803"/>
      <pc:docMkLst>
        <pc:docMk/>
      </pc:docMkLst>
      <pc:sldChg chg="modSp mod">
        <pc:chgData name="CAUKWELL, Jennie (CASTLE MEDICAL GROUP)" userId="9c4861fd-6f5b-42f4-906f-394ec76bebd7" providerId="ADAL" clId="{BFB7FC75-5062-432A-A32E-8150EFD01957}" dt="2024-11-19T09:20:22.423" v="20" actId="20577"/>
        <pc:sldMkLst>
          <pc:docMk/>
          <pc:sldMk cId="182585662" sldId="602"/>
        </pc:sldMkLst>
        <pc:spChg chg="mod">
          <ac:chgData name="CAUKWELL, Jennie (CASTLE MEDICAL GROUP)" userId="9c4861fd-6f5b-42f4-906f-394ec76bebd7" providerId="ADAL" clId="{BFB7FC75-5062-432A-A32E-8150EFD01957}" dt="2024-11-19T09:20:22.423" v="20" actId="20577"/>
          <ac:spMkLst>
            <pc:docMk/>
            <pc:sldMk cId="182585662" sldId="602"/>
            <ac:spMk id="4" creationId="{29DD70BE-D53E-BE1C-F8AF-306A0334F0B4}"/>
          </ac:spMkLst>
        </pc:spChg>
      </pc:sldChg>
      <pc:sldChg chg="del">
        <pc:chgData name="CAUKWELL, Jennie (CASTLE MEDICAL GROUP)" userId="9c4861fd-6f5b-42f4-906f-394ec76bebd7" providerId="ADAL" clId="{BFB7FC75-5062-432A-A32E-8150EFD01957}" dt="2024-11-19T09:31:35.017" v="347" actId="47"/>
        <pc:sldMkLst>
          <pc:docMk/>
          <pc:sldMk cId="3754687029" sldId="620"/>
        </pc:sldMkLst>
      </pc:sldChg>
      <pc:sldChg chg="addSp delSp modSp mod">
        <pc:chgData name="CAUKWELL, Jennie (CASTLE MEDICAL GROUP)" userId="9c4861fd-6f5b-42f4-906f-394ec76bebd7" providerId="ADAL" clId="{BFB7FC75-5062-432A-A32E-8150EFD01957}" dt="2024-11-19T09:37:09.288" v="431" actId="1032"/>
        <pc:sldMkLst>
          <pc:docMk/>
          <pc:sldMk cId="2998400583" sldId="625"/>
        </pc:sldMkLst>
        <pc:graphicFrameChg chg="mod">
          <ac:chgData name="CAUKWELL, Jennie (CASTLE MEDICAL GROUP)" userId="9c4861fd-6f5b-42f4-906f-394ec76bebd7" providerId="ADAL" clId="{BFB7FC75-5062-432A-A32E-8150EFD01957}" dt="2024-11-19T09:35:20.453" v="429" actId="12084"/>
          <ac:graphicFrameMkLst>
            <pc:docMk/>
            <pc:sldMk cId="2998400583" sldId="625"/>
            <ac:graphicFrameMk id="3" creationId="{C923E01D-A50F-D600-54B5-9819538B6AAF}"/>
          </ac:graphicFrameMkLst>
        </pc:graphicFrameChg>
        <pc:graphicFrameChg chg="add del modGraphic">
          <ac:chgData name="CAUKWELL, Jennie (CASTLE MEDICAL GROUP)" userId="9c4861fd-6f5b-42f4-906f-394ec76bebd7" providerId="ADAL" clId="{BFB7FC75-5062-432A-A32E-8150EFD01957}" dt="2024-11-19T09:37:09.288" v="431" actId="1032"/>
          <ac:graphicFrameMkLst>
            <pc:docMk/>
            <pc:sldMk cId="2998400583" sldId="625"/>
            <ac:graphicFrameMk id="4" creationId="{BF22B3DD-2B8F-4ED5-35B1-F378FF8B3547}"/>
          </ac:graphicFrameMkLst>
        </pc:graphicFrameChg>
      </pc:sldChg>
      <pc:sldChg chg="del">
        <pc:chgData name="CAUKWELL, Jennie (CASTLE MEDICAL GROUP)" userId="9c4861fd-6f5b-42f4-906f-394ec76bebd7" providerId="ADAL" clId="{BFB7FC75-5062-432A-A32E-8150EFD01957}" dt="2024-11-19T09:31:55.909" v="354" actId="47"/>
        <pc:sldMkLst>
          <pc:docMk/>
          <pc:sldMk cId="2136102625" sldId="632"/>
        </pc:sldMkLst>
      </pc:sldChg>
      <pc:sldChg chg="modSp">
        <pc:chgData name="CAUKWELL, Jennie (CASTLE MEDICAL GROUP)" userId="9c4861fd-6f5b-42f4-906f-394ec76bebd7" providerId="ADAL" clId="{BFB7FC75-5062-432A-A32E-8150EFD01957}" dt="2024-11-19T09:57:26.679" v="1307" actId="16803"/>
        <pc:sldMkLst>
          <pc:docMk/>
          <pc:sldMk cId="2435843939" sldId="637"/>
        </pc:sldMkLst>
        <pc:graphicFrameChg chg="mod">
          <ac:chgData name="CAUKWELL, Jennie (CASTLE MEDICAL GROUP)" userId="9c4861fd-6f5b-42f4-906f-394ec76bebd7" providerId="ADAL" clId="{BFB7FC75-5062-432A-A32E-8150EFD01957}" dt="2024-11-19T09:57:26.679" v="1307" actId="16803"/>
          <ac:graphicFrameMkLst>
            <pc:docMk/>
            <pc:sldMk cId="2435843939" sldId="637"/>
            <ac:graphicFrameMk id="4" creationId="{25001450-272B-2907-45DF-462B33F9A7E8}"/>
          </ac:graphicFrameMkLst>
        </pc:graphicFrameChg>
      </pc:sldChg>
      <pc:sldChg chg="del">
        <pc:chgData name="CAUKWELL, Jennie (CASTLE MEDICAL GROUP)" userId="9c4861fd-6f5b-42f4-906f-394ec76bebd7" providerId="ADAL" clId="{BFB7FC75-5062-432A-A32E-8150EFD01957}" dt="2024-11-19T09:28:38.692" v="231" actId="47"/>
        <pc:sldMkLst>
          <pc:docMk/>
          <pc:sldMk cId="3184398119" sldId="638"/>
        </pc:sldMkLst>
      </pc:sldChg>
      <pc:sldChg chg="del">
        <pc:chgData name="CAUKWELL, Jennie (CASTLE MEDICAL GROUP)" userId="9c4861fd-6f5b-42f4-906f-394ec76bebd7" providerId="ADAL" clId="{BFB7FC75-5062-432A-A32E-8150EFD01957}" dt="2024-11-19T09:21:51.688" v="92" actId="47"/>
        <pc:sldMkLst>
          <pc:docMk/>
          <pc:sldMk cId="1743056859" sldId="642"/>
        </pc:sldMkLst>
      </pc:sldChg>
      <pc:sldChg chg="del">
        <pc:chgData name="CAUKWELL, Jennie (CASTLE MEDICAL GROUP)" userId="9c4861fd-6f5b-42f4-906f-394ec76bebd7" providerId="ADAL" clId="{BFB7FC75-5062-432A-A32E-8150EFD01957}" dt="2024-11-19T09:21:47.045" v="91" actId="47"/>
        <pc:sldMkLst>
          <pc:docMk/>
          <pc:sldMk cId="3902201625" sldId="646"/>
        </pc:sldMkLst>
      </pc:sldChg>
      <pc:sldChg chg="del">
        <pc:chgData name="CAUKWELL, Jennie (CASTLE MEDICAL GROUP)" userId="9c4861fd-6f5b-42f4-906f-394ec76bebd7" providerId="ADAL" clId="{BFB7FC75-5062-432A-A32E-8150EFD01957}" dt="2024-11-19T09:31:54.979" v="353" actId="47"/>
        <pc:sldMkLst>
          <pc:docMk/>
          <pc:sldMk cId="1687519074" sldId="647"/>
        </pc:sldMkLst>
      </pc:sldChg>
      <pc:sldChg chg="addSp delSp modSp mod">
        <pc:chgData name="CAUKWELL, Jennie (CASTLE MEDICAL GROUP)" userId="9c4861fd-6f5b-42f4-906f-394ec76bebd7" providerId="ADAL" clId="{BFB7FC75-5062-432A-A32E-8150EFD01957}" dt="2024-11-19T09:46:07.447" v="1029" actId="478"/>
        <pc:sldMkLst>
          <pc:docMk/>
          <pc:sldMk cId="3763140577" sldId="649"/>
        </pc:sldMkLst>
        <pc:spChg chg="add del mod">
          <ac:chgData name="CAUKWELL, Jennie (CASTLE MEDICAL GROUP)" userId="9c4861fd-6f5b-42f4-906f-394ec76bebd7" providerId="ADAL" clId="{BFB7FC75-5062-432A-A32E-8150EFD01957}" dt="2024-11-19T09:46:07.447" v="1029" actId="478"/>
          <ac:spMkLst>
            <pc:docMk/>
            <pc:sldMk cId="3763140577" sldId="649"/>
            <ac:spMk id="10" creationId="{4EBFE289-9CD2-FDBF-471C-A634D633A414}"/>
          </ac:spMkLst>
        </pc:spChg>
        <pc:spChg chg="mod">
          <ac:chgData name="CAUKWELL, Jennie (CASTLE MEDICAL GROUP)" userId="9c4861fd-6f5b-42f4-906f-394ec76bebd7" providerId="ADAL" clId="{BFB7FC75-5062-432A-A32E-8150EFD01957}" dt="2024-11-19T09:22:46.728" v="121" actId="20577"/>
          <ac:spMkLst>
            <pc:docMk/>
            <pc:sldMk cId="3763140577" sldId="649"/>
            <ac:spMk id="15" creationId="{F535D31A-74D3-EBA1-AB53-5FA95DAF3BB3}"/>
          </ac:spMkLst>
        </pc:spChg>
        <pc:graphicFrameChg chg="add mod modGraphic">
          <ac:chgData name="CAUKWELL, Jennie (CASTLE MEDICAL GROUP)" userId="9c4861fd-6f5b-42f4-906f-394ec76bebd7" providerId="ADAL" clId="{BFB7FC75-5062-432A-A32E-8150EFD01957}" dt="2024-11-19T09:45:26.752" v="1019" actId="931"/>
          <ac:graphicFrameMkLst>
            <pc:docMk/>
            <pc:sldMk cId="3763140577" sldId="649"/>
            <ac:graphicFrameMk id="3" creationId="{90C457B1-52A3-75FD-8A37-CF866CBC03F4}"/>
          </ac:graphicFrameMkLst>
        </pc:graphicFrameChg>
        <pc:graphicFrameChg chg="del">
          <ac:chgData name="CAUKWELL, Jennie (CASTLE MEDICAL GROUP)" userId="9c4861fd-6f5b-42f4-906f-394ec76bebd7" providerId="ADAL" clId="{BFB7FC75-5062-432A-A32E-8150EFD01957}" dt="2024-11-19T09:22:53.008" v="123" actId="478"/>
          <ac:graphicFrameMkLst>
            <pc:docMk/>
            <pc:sldMk cId="3763140577" sldId="649"/>
            <ac:graphicFrameMk id="9" creationId="{9081F69E-63A9-E8D9-3768-62167383BAFA}"/>
          </ac:graphicFrameMkLst>
        </pc:graphicFrameChg>
        <pc:picChg chg="del">
          <ac:chgData name="CAUKWELL, Jennie (CASTLE MEDICAL GROUP)" userId="9c4861fd-6f5b-42f4-906f-394ec76bebd7" providerId="ADAL" clId="{BFB7FC75-5062-432A-A32E-8150EFD01957}" dt="2024-11-19T09:22:48.583" v="122" actId="478"/>
          <ac:picMkLst>
            <pc:docMk/>
            <pc:sldMk cId="3763140577" sldId="649"/>
            <ac:picMk id="4" creationId="{46C52CD9-D5B1-DCE6-0722-D58866F10794}"/>
          </ac:picMkLst>
        </pc:picChg>
        <pc:picChg chg="add mod ord">
          <ac:chgData name="CAUKWELL, Jennie (CASTLE MEDICAL GROUP)" userId="9c4861fd-6f5b-42f4-906f-394ec76bebd7" providerId="ADAL" clId="{BFB7FC75-5062-432A-A32E-8150EFD01957}" dt="2024-11-19T09:46:01.181" v="1028" actId="171"/>
          <ac:picMkLst>
            <pc:docMk/>
            <pc:sldMk cId="3763140577" sldId="649"/>
            <ac:picMk id="6" creationId="{D0EC19FF-94D5-7106-2C3A-E17B0C411252}"/>
          </ac:picMkLst>
        </pc:picChg>
      </pc:sldChg>
      <pc:sldChg chg="addSp delSp modSp del mod ord">
        <pc:chgData name="CAUKWELL, Jennie (CASTLE MEDICAL GROUP)" userId="9c4861fd-6f5b-42f4-906f-394ec76bebd7" providerId="ADAL" clId="{BFB7FC75-5062-432A-A32E-8150EFD01957}" dt="2024-11-19T09:28:37.019" v="230" actId="47"/>
        <pc:sldMkLst>
          <pc:docMk/>
          <pc:sldMk cId="2002875336" sldId="650"/>
        </pc:sldMkLst>
        <pc:spChg chg="add del mod">
          <ac:chgData name="CAUKWELL, Jennie (CASTLE MEDICAL GROUP)" userId="9c4861fd-6f5b-42f4-906f-394ec76bebd7" providerId="ADAL" clId="{BFB7FC75-5062-432A-A32E-8150EFD01957}" dt="2024-11-19T09:27:16.922" v="166" actId="478"/>
          <ac:spMkLst>
            <pc:docMk/>
            <pc:sldMk cId="2002875336" sldId="650"/>
            <ac:spMk id="9" creationId="{A08E7864-A395-E2BB-EBBA-AD8D81238BBC}"/>
          </ac:spMkLst>
        </pc:spChg>
        <pc:spChg chg="mod">
          <ac:chgData name="CAUKWELL, Jennie (CASTLE MEDICAL GROUP)" userId="9c4861fd-6f5b-42f4-906f-394ec76bebd7" providerId="ADAL" clId="{BFB7FC75-5062-432A-A32E-8150EFD01957}" dt="2024-11-19T09:22:02.293" v="111" actId="20577"/>
          <ac:spMkLst>
            <pc:docMk/>
            <pc:sldMk cId="2002875336" sldId="650"/>
            <ac:spMk id="15" creationId="{F535D31A-74D3-EBA1-AB53-5FA95DAF3BB3}"/>
          </ac:spMkLst>
        </pc:spChg>
        <pc:graphicFrameChg chg="add mod">
          <ac:chgData name="CAUKWELL, Jennie (CASTLE MEDICAL GROUP)" userId="9c4861fd-6f5b-42f4-906f-394ec76bebd7" providerId="ADAL" clId="{BFB7FC75-5062-432A-A32E-8150EFD01957}" dt="2024-11-19T09:23:19.347" v="126"/>
          <ac:graphicFrameMkLst>
            <pc:docMk/>
            <pc:sldMk cId="2002875336" sldId="650"/>
            <ac:graphicFrameMk id="3" creationId="{3285D178-FFA5-057D-8A69-717797C4E807}"/>
          </ac:graphicFrameMkLst>
        </pc:graphicFrameChg>
        <pc:graphicFrameChg chg="add del mod">
          <ac:chgData name="CAUKWELL, Jennie (CASTLE MEDICAL GROUP)" userId="9c4861fd-6f5b-42f4-906f-394ec76bebd7" providerId="ADAL" clId="{BFB7FC75-5062-432A-A32E-8150EFD01957}" dt="2024-11-19T09:27:14.788" v="165" actId="478"/>
          <ac:graphicFrameMkLst>
            <pc:docMk/>
            <pc:sldMk cId="2002875336" sldId="650"/>
            <ac:graphicFrameMk id="5" creationId="{CDD8B17C-DEA5-17E2-30D3-2D734E65BF5D}"/>
          </ac:graphicFrameMkLst>
        </pc:graphicFrameChg>
        <pc:graphicFrameChg chg="add del mod">
          <ac:chgData name="CAUKWELL, Jennie (CASTLE MEDICAL GROUP)" userId="9c4861fd-6f5b-42f4-906f-394ec76bebd7" providerId="ADAL" clId="{BFB7FC75-5062-432A-A32E-8150EFD01957}" dt="2024-11-19T09:27:39.161" v="176" actId="478"/>
          <ac:graphicFrameMkLst>
            <pc:docMk/>
            <pc:sldMk cId="2002875336" sldId="650"/>
            <ac:graphicFrameMk id="10" creationId="{43AB7EC5-DF2D-B09E-6C03-6D1141355035}"/>
          </ac:graphicFrameMkLst>
        </pc:graphicFrameChg>
        <pc:picChg chg="add">
          <ac:chgData name="CAUKWELL, Jennie (CASTLE MEDICAL GROUP)" userId="9c4861fd-6f5b-42f4-906f-394ec76bebd7" providerId="ADAL" clId="{BFB7FC75-5062-432A-A32E-8150EFD01957}" dt="2024-11-19T09:23:22.425" v="127"/>
          <ac:picMkLst>
            <pc:docMk/>
            <pc:sldMk cId="2002875336" sldId="650"/>
            <ac:picMk id="4" creationId="{303930B2-C083-067D-22AD-EFA409E07FDF}"/>
          </ac:picMkLst>
        </pc:picChg>
        <pc:picChg chg="del">
          <ac:chgData name="CAUKWELL, Jennie (CASTLE MEDICAL GROUP)" userId="9c4861fd-6f5b-42f4-906f-394ec76bebd7" providerId="ADAL" clId="{BFB7FC75-5062-432A-A32E-8150EFD01957}" dt="2024-11-19T09:22:05.917" v="112" actId="478"/>
          <ac:picMkLst>
            <pc:docMk/>
            <pc:sldMk cId="2002875336" sldId="650"/>
            <ac:picMk id="6" creationId="{7EC1AE46-3FCA-1A56-38D2-EF206E421CD1}"/>
          </ac:picMkLst>
        </pc:picChg>
        <pc:picChg chg="add">
          <ac:chgData name="CAUKWELL, Jennie (CASTLE MEDICAL GROUP)" userId="9c4861fd-6f5b-42f4-906f-394ec76bebd7" providerId="ADAL" clId="{BFB7FC75-5062-432A-A32E-8150EFD01957}" dt="2024-11-19T09:27:34.163" v="174"/>
          <ac:picMkLst>
            <pc:docMk/>
            <pc:sldMk cId="2002875336" sldId="650"/>
            <ac:picMk id="1026" creationId="{2F985706-1A9F-1806-6569-D7786E4D1E14}"/>
          </ac:picMkLst>
        </pc:picChg>
        <pc:picChg chg="add">
          <ac:chgData name="CAUKWELL, Jennie (CASTLE MEDICAL GROUP)" userId="9c4861fd-6f5b-42f4-906f-394ec76bebd7" providerId="ADAL" clId="{BFB7FC75-5062-432A-A32E-8150EFD01957}" dt="2024-11-19T09:27:34.163" v="174"/>
          <ac:picMkLst>
            <pc:docMk/>
            <pc:sldMk cId="2002875336" sldId="650"/>
            <ac:picMk id="1027" creationId="{254B873A-5986-742F-CA23-9526125E6463}"/>
          </ac:picMkLst>
        </pc:picChg>
        <pc:picChg chg="add">
          <ac:chgData name="CAUKWELL, Jennie (CASTLE MEDICAL GROUP)" userId="9c4861fd-6f5b-42f4-906f-394ec76bebd7" providerId="ADAL" clId="{BFB7FC75-5062-432A-A32E-8150EFD01957}" dt="2024-11-19T09:27:44.395" v="177"/>
          <ac:picMkLst>
            <pc:docMk/>
            <pc:sldMk cId="2002875336" sldId="650"/>
            <ac:picMk id="1029" creationId="{087B569E-4747-DB4C-E08F-2971D6FD551A}"/>
          </ac:picMkLst>
        </pc:picChg>
        <pc:picChg chg="add">
          <ac:chgData name="CAUKWELL, Jennie (CASTLE MEDICAL GROUP)" userId="9c4861fd-6f5b-42f4-906f-394ec76bebd7" providerId="ADAL" clId="{BFB7FC75-5062-432A-A32E-8150EFD01957}" dt="2024-11-19T09:27:44.395" v="177"/>
          <ac:picMkLst>
            <pc:docMk/>
            <pc:sldMk cId="2002875336" sldId="650"/>
            <ac:picMk id="1030" creationId="{3D14F9EB-EB63-E19B-010E-C55557D3F932}"/>
          </ac:picMkLst>
        </pc:picChg>
        <pc:picChg chg="add">
          <ac:chgData name="CAUKWELL, Jennie (CASTLE MEDICAL GROUP)" userId="9c4861fd-6f5b-42f4-906f-394ec76bebd7" providerId="ADAL" clId="{BFB7FC75-5062-432A-A32E-8150EFD01957}" dt="2024-11-19T09:27:52.608" v="178"/>
          <ac:picMkLst>
            <pc:docMk/>
            <pc:sldMk cId="2002875336" sldId="650"/>
            <ac:picMk id="1032" creationId="{714CF70C-233C-803D-1094-EA36278B59C2}"/>
          </ac:picMkLst>
        </pc:picChg>
        <pc:picChg chg="add">
          <ac:chgData name="CAUKWELL, Jennie (CASTLE MEDICAL GROUP)" userId="9c4861fd-6f5b-42f4-906f-394ec76bebd7" providerId="ADAL" clId="{BFB7FC75-5062-432A-A32E-8150EFD01957}" dt="2024-11-19T09:27:52.608" v="178"/>
          <ac:picMkLst>
            <pc:docMk/>
            <pc:sldMk cId="2002875336" sldId="650"/>
            <ac:picMk id="1033" creationId="{2EC74654-E428-07EA-1FC0-217BA88AD55E}"/>
          </ac:picMkLst>
        </pc:picChg>
        <pc:picChg chg="add">
          <ac:chgData name="CAUKWELL, Jennie (CASTLE MEDICAL GROUP)" userId="9c4861fd-6f5b-42f4-906f-394ec76bebd7" providerId="ADAL" clId="{BFB7FC75-5062-432A-A32E-8150EFD01957}" dt="2024-11-19T09:27:58.391" v="179"/>
          <ac:picMkLst>
            <pc:docMk/>
            <pc:sldMk cId="2002875336" sldId="650"/>
            <ac:picMk id="1035" creationId="{F0D13F9E-0B36-8B6B-4359-E164ADDDE955}"/>
          </ac:picMkLst>
        </pc:picChg>
        <pc:picChg chg="add">
          <ac:chgData name="CAUKWELL, Jennie (CASTLE MEDICAL GROUP)" userId="9c4861fd-6f5b-42f4-906f-394ec76bebd7" providerId="ADAL" clId="{BFB7FC75-5062-432A-A32E-8150EFD01957}" dt="2024-11-19T09:27:58.391" v="179"/>
          <ac:picMkLst>
            <pc:docMk/>
            <pc:sldMk cId="2002875336" sldId="650"/>
            <ac:picMk id="1036" creationId="{A2660286-A8AF-A0A8-9956-1388FEC66F26}"/>
          </ac:picMkLst>
        </pc:picChg>
      </pc:sldChg>
      <pc:sldChg chg="del">
        <pc:chgData name="CAUKWELL, Jennie (CASTLE MEDICAL GROUP)" userId="9c4861fd-6f5b-42f4-906f-394ec76bebd7" providerId="ADAL" clId="{BFB7FC75-5062-432A-A32E-8150EFD01957}" dt="2024-11-19T09:31:52.782" v="352" actId="47"/>
        <pc:sldMkLst>
          <pc:docMk/>
          <pc:sldMk cId="3226723064" sldId="674"/>
        </pc:sldMkLst>
      </pc:sldChg>
      <pc:sldChg chg="del">
        <pc:chgData name="CAUKWELL, Jennie (CASTLE MEDICAL GROUP)" userId="9c4861fd-6f5b-42f4-906f-394ec76bebd7" providerId="ADAL" clId="{BFB7FC75-5062-432A-A32E-8150EFD01957}" dt="2024-11-19T09:28:39.669" v="232" actId="47"/>
        <pc:sldMkLst>
          <pc:docMk/>
          <pc:sldMk cId="4185836943" sldId="681"/>
        </pc:sldMkLst>
      </pc:sldChg>
      <pc:sldChg chg="del">
        <pc:chgData name="CAUKWELL, Jennie (CASTLE MEDICAL GROUP)" userId="9c4861fd-6f5b-42f4-906f-394ec76bebd7" providerId="ADAL" clId="{BFB7FC75-5062-432A-A32E-8150EFD01957}" dt="2024-11-19T09:31:37.050" v="348" actId="47"/>
        <pc:sldMkLst>
          <pc:docMk/>
          <pc:sldMk cId="337057617" sldId="682"/>
        </pc:sldMkLst>
      </pc:sldChg>
      <pc:sldChg chg="del">
        <pc:chgData name="CAUKWELL, Jennie (CASTLE MEDICAL GROUP)" userId="9c4861fd-6f5b-42f4-906f-394ec76bebd7" providerId="ADAL" clId="{BFB7FC75-5062-432A-A32E-8150EFD01957}" dt="2024-11-19T09:31:47.945" v="350" actId="47"/>
        <pc:sldMkLst>
          <pc:docMk/>
          <pc:sldMk cId="1208413114" sldId="683"/>
        </pc:sldMkLst>
      </pc:sldChg>
      <pc:sldChg chg="delSp modSp mod">
        <pc:chgData name="CAUKWELL, Jennie (CASTLE MEDICAL GROUP)" userId="9c4861fd-6f5b-42f4-906f-394ec76bebd7" providerId="ADAL" clId="{BFB7FC75-5062-432A-A32E-8150EFD01957}" dt="2024-11-19T09:52:19.300" v="1068" actId="20577"/>
        <pc:sldMkLst>
          <pc:docMk/>
          <pc:sldMk cId="3990786381" sldId="684"/>
        </pc:sldMkLst>
        <pc:graphicFrameChg chg="del">
          <ac:chgData name="CAUKWELL, Jennie (CASTLE MEDICAL GROUP)" userId="9c4861fd-6f5b-42f4-906f-394ec76bebd7" providerId="ADAL" clId="{BFB7FC75-5062-432A-A32E-8150EFD01957}" dt="2024-11-19T09:50:11.870" v="1050" actId="478"/>
          <ac:graphicFrameMkLst>
            <pc:docMk/>
            <pc:sldMk cId="3990786381" sldId="684"/>
            <ac:graphicFrameMk id="3" creationId="{F16466B8-A8C6-5D6F-E87E-FF093AEFF70E}"/>
          </ac:graphicFrameMkLst>
        </pc:graphicFrameChg>
        <pc:graphicFrameChg chg="del">
          <ac:chgData name="CAUKWELL, Jennie (CASTLE MEDICAL GROUP)" userId="9c4861fd-6f5b-42f4-906f-394ec76bebd7" providerId="ADAL" clId="{BFB7FC75-5062-432A-A32E-8150EFD01957}" dt="2024-11-19T09:50:14.119" v="1051" actId="478"/>
          <ac:graphicFrameMkLst>
            <pc:docMk/>
            <pc:sldMk cId="3990786381" sldId="684"/>
            <ac:graphicFrameMk id="4" creationId="{665F0647-705A-7FF8-430C-62009865E142}"/>
          </ac:graphicFrameMkLst>
        </pc:graphicFrameChg>
        <pc:graphicFrameChg chg="mod">
          <ac:chgData name="CAUKWELL, Jennie (CASTLE MEDICAL GROUP)" userId="9c4861fd-6f5b-42f4-906f-394ec76bebd7" providerId="ADAL" clId="{BFB7FC75-5062-432A-A32E-8150EFD01957}" dt="2024-11-19T09:52:19.300" v="1068" actId="20577"/>
          <ac:graphicFrameMkLst>
            <pc:docMk/>
            <pc:sldMk cId="3990786381" sldId="684"/>
            <ac:graphicFrameMk id="9" creationId="{7053E4E5-33F7-8C43-5232-E092379DC3F2}"/>
          </ac:graphicFrameMkLst>
        </pc:graphicFrameChg>
      </pc:sldChg>
      <pc:sldChg chg="del">
        <pc:chgData name="CAUKWELL, Jennie (CASTLE MEDICAL GROUP)" userId="9c4861fd-6f5b-42f4-906f-394ec76bebd7" providerId="ADAL" clId="{BFB7FC75-5062-432A-A32E-8150EFD01957}" dt="2024-11-19T09:31:49.603" v="351" actId="47"/>
        <pc:sldMkLst>
          <pc:docMk/>
          <pc:sldMk cId="2251280839" sldId="685"/>
        </pc:sldMkLst>
      </pc:sldChg>
      <pc:sldChg chg="del">
        <pc:chgData name="CAUKWELL, Jennie (CASTLE MEDICAL GROUP)" userId="9c4861fd-6f5b-42f4-906f-394ec76bebd7" providerId="ADAL" clId="{BFB7FC75-5062-432A-A32E-8150EFD01957}" dt="2024-11-19T09:31:46.034" v="349" actId="47"/>
        <pc:sldMkLst>
          <pc:docMk/>
          <pc:sldMk cId="1911343074" sldId="686"/>
        </pc:sldMkLst>
      </pc:sldChg>
      <pc:sldChg chg="addSp delSp modSp add del mod">
        <pc:chgData name="CAUKWELL, Jennie (CASTLE MEDICAL GROUP)" userId="9c4861fd-6f5b-42f4-906f-394ec76bebd7" providerId="ADAL" clId="{BFB7FC75-5062-432A-A32E-8150EFD01957}" dt="2024-11-19T09:30:06.888" v="261" actId="47"/>
        <pc:sldMkLst>
          <pc:docMk/>
          <pc:sldMk cId="438549507" sldId="687"/>
        </pc:sldMkLst>
        <pc:spChg chg="mod">
          <ac:chgData name="CAUKWELL, Jennie (CASTLE MEDICAL GROUP)" userId="9c4861fd-6f5b-42f4-906f-394ec76bebd7" providerId="ADAL" clId="{BFB7FC75-5062-432A-A32E-8150EFD01957}" dt="2024-11-19T09:25:29.929" v="147"/>
          <ac:spMkLst>
            <pc:docMk/>
            <pc:sldMk cId="438549507" sldId="687"/>
            <ac:spMk id="6" creationId="{4E488A5C-D59F-99F3-0BBB-3CA426F48FCD}"/>
          </ac:spMkLst>
        </pc:spChg>
        <pc:spChg chg="mod">
          <ac:chgData name="CAUKWELL, Jennie (CASTLE MEDICAL GROUP)" userId="9c4861fd-6f5b-42f4-906f-394ec76bebd7" providerId="ADAL" clId="{BFB7FC75-5062-432A-A32E-8150EFD01957}" dt="2024-11-19T09:25:29.929" v="147"/>
          <ac:spMkLst>
            <pc:docMk/>
            <pc:sldMk cId="438549507" sldId="687"/>
            <ac:spMk id="9" creationId="{2C16B196-59D4-FDFA-8908-26945AB4B049}"/>
          </ac:spMkLst>
        </pc:spChg>
        <pc:spChg chg="mod">
          <ac:chgData name="CAUKWELL, Jennie (CASTLE MEDICAL GROUP)" userId="9c4861fd-6f5b-42f4-906f-394ec76bebd7" providerId="ADAL" clId="{BFB7FC75-5062-432A-A32E-8150EFD01957}" dt="2024-11-19T09:25:35.044" v="148"/>
          <ac:spMkLst>
            <pc:docMk/>
            <pc:sldMk cId="438549507" sldId="687"/>
            <ac:spMk id="11" creationId="{13839860-1835-6099-B970-C7F89951D7DB}"/>
          </ac:spMkLst>
        </pc:spChg>
        <pc:spChg chg="mod">
          <ac:chgData name="CAUKWELL, Jennie (CASTLE MEDICAL GROUP)" userId="9c4861fd-6f5b-42f4-906f-394ec76bebd7" providerId="ADAL" clId="{BFB7FC75-5062-432A-A32E-8150EFD01957}" dt="2024-11-19T09:25:55.686" v="162" actId="207"/>
          <ac:spMkLst>
            <pc:docMk/>
            <pc:sldMk cId="438549507" sldId="687"/>
            <ac:spMk id="12" creationId="{D5663BF0-6609-1580-1BD2-829877470111}"/>
          </ac:spMkLst>
        </pc:spChg>
        <pc:grpChg chg="add mod">
          <ac:chgData name="CAUKWELL, Jennie (CASTLE MEDICAL GROUP)" userId="9c4861fd-6f5b-42f4-906f-394ec76bebd7" providerId="ADAL" clId="{BFB7FC75-5062-432A-A32E-8150EFD01957}" dt="2024-11-19T09:25:29.929" v="147"/>
          <ac:grpSpMkLst>
            <pc:docMk/>
            <pc:sldMk cId="438549507" sldId="687"/>
            <ac:grpSpMk id="4" creationId="{2DBDE1B9-62DD-ACF6-8A3B-225283258C6C}"/>
          </ac:grpSpMkLst>
        </pc:grpChg>
        <pc:grpChg chg="add mod">
          <ac:chgData name="CAUKWELL, Jennie (CASTLE MEDICAL GROUP)" userId="9c4861fd-6f5b-42f4-906f-394ec76bebd7" providerId="ADAL" clId="{BFB7FC75-5062-432A-A32E-8150EFD01957}" dt="2024-11-19T09:25:38.039" v="149" actId="1076"/>
          <ac:grpSpMkLst>
            <pc:docMk/>
            <pc:sldMk cId="438549507" sldId="687"/>
            <ac:grpSpMk id="10" creationId="{9FD036E7-5573-8D34-539A-8F50BC133083}"/>
          </ac:grpSpMkLst>
        </pc:grpChg>
        <pc:graphicFrameChg chg="add mod">
          <ac:chgData name="CAUKWELL, Jennie (CASTLE MEDICAL GROUP)" userId="9c4861fd-6f5b-42f4-906f-394ec76bebd7" providerId="ADAL" clId="{BFB7FC75-5062-432A-A32E-8150EFD01957}" dt="2024-11-19T09:25:21.185" v="146" actId="14100"/>
          <ac:graphicFrameMkLst>
            <pc:docMk/>
            <pc:sldMk cId="438549507" sldId="687"/>
            <ac:graphicFrameMk id="3" creationId="{30ED1616-2E96-0A93-E1B9-701ABD433206}"/>
          </ac:graphicFrameMkLst>
        </pc:graphicFrameChg>
        <pc:graphicFrameChg chg="del">
          <ac:chgData name="CAUKWELL, Jennie (CASTLE MEDICAL GROUP)" userId="9c4861fd-6f5b-42f4-906f-394ec76bebd7" providerId="ADAL" clId="{BFB7FC75-5062-432A-A32E-8150EFD01957}" dt="2024-11-19T09:23:59.702" v="133" actId="478"/>
          <ac:graphicFrameMkLst>
            <pc:docMk/>
            <pc:sldMk cId="438549507" sldId="687"/>
            <ac:graphicFrameMk id="5" creationId="{CDD8B17C-DEA5-17E2-30D3-2D734E65BF5D}"/>
          </ac:graphicFrameMkLst>
        </pc:graphicFrameChg>
        <pc:picChg chg="add del">
          <ac:chgData name="CAUKWELL, Jennie (CASTLE MEDICAL GROUP)" userId="9c4861fd-6f5b-42f4-906f-394ec76bebd7" providerId="ADAL" clId="{BFB7FC75-5062-432A-A32E-8150EFD01957}" dt="2024-11-19T09:23:57.369" v="132" actId="478"/>
          <ac:picMkLst>
            <pc:docMk/>
            <pc:sldMk cId="438549507" sldId="687"/>
            <ac:picMk id="7" creationId="{A6033143-63D3-C14D-BEE2-1D651B01AD67}"/>
          </ac:picMkLst>
        </pc:picChg>
      </pc:sldChg>
      <pc:sldChg chg="delSp modSp add mod">
        <pc:chgData name="CAUKWELL, Jennie (CASTLE MEDICAL GROUP)" userId="9c4861fd-6f5b-42f4-906f-394ec76bebd7" providerId="ADAL" clId="{BFB7FC75-5062-432A-A32E-8150EFD01957}" dt="2024-11-19T09:29:25.818" v="236" actId="1076"/>
        <pc:sldMkLst>
          <pc:docMk/>
          <pc:sldMk cId="230235216" sldId="690"/>
        </pc:sldMkLst>
        <pc:spChg chg="del">
          <ac:chgData name="CAUKWELL, Jennie (CASTLE MEDICAL GROUP)" userId="9c4861fd-6f5b-42f4-906f-394ec76bebd7" providerId="ADAL" clId="{BFB7FC75-5062-432A-A32E-8150EFD01957}" dt="2024-11-19T09:28:31.961" v="228" actId="478"/>
          <ac:spMkLst>
            <pc:docMk/>
            <pc:sldMk cId="230235216" sldId="690"/>
            <ac:spMk id="10" creationId="{25C8FEF0-E388-A275-8551-BECC61EE5F77}"/>
          </ac:spMkLst>
        </pc:spChg>
        <pc:spChg chg="mod">
          <ac:chgData name="CAUKWELL, Jennie (CASTLE MEDICAL GROUP)" userId="9c4861fd-6f5b-42f4-906f-394ec76bebd7" providerId="ADAL" clId="{BFB7FC75-5062-432A-A32E-8150EFD01957}" dt="2024-11-19T09:29:25.818" v="236" actId="1076"/>
          <ac:spMkLst>
            <pc:docMk/>
            <pc:sldMk cId="230235216" sldId="690"/>
            <ac:spMk id="15" creationId="{F535D31A-74D3-EBA1-AB53-5FA95DAF3BB3}"/>
          </ac:spMkLst>
        </pc:spChg>
        <pc:graphicFrameChg chg="del">
          <ac:chgData name="CAUKWELL, Jennie (CASTLE MEDICAL GROUP)" userId="9c4861fd-6f5b-42f4-906f-394ec76bebd7" providerId="ADAL" clId="{BFB7FC75-5062-432A-A32E-8150EFD01957}" dt="2024-11-19T09:28:33.438" v="229" actId="478"/>
          <ac:graphicFrameMkLst>
            <pc:docMk/>
            <pc:sldMk cId="230235216" sldId="690"/>
            <ac:graphicFrameMk id="3" creationId="{DA08C2C9-E87D-BAC5-4AE0-A4C75831C3EB}"/>
          </ac:graphicFrameMkLst>
        </pc:graphicFrameChg>
        <pc:graphicFrameChg chg="mod">
          <ac:chgData name="CAUKWELL, Jennie (CASTLE MEDICAL GROUP)" userId="9c4861fd-6f5b-42f4-906f-394ec76bebd7" providerId="ADAL" clId="{BFB7FC75-5062-432A-A32E-8150EFD01957}" dt="2024-11-19T09:28:29.718" v="227" actId="20577"/>
          <ac:graphicFrameMkLst>
            <pc:docMk/>
            <pc:sldMk cId="230235216" sldId="690"/>
            <ac:graphicFrameMk id="5" creationId="{43AB7EC5-DF2D-B09E-6C03-6D1141355035}"/>
          </ac:graphicFrameMkLst>
        </pc:graphicFrameChg>
      </pc:sldChg>
      <pc:sldChg chg="delSp modSp mod">
        <pc:chgData name="CAUKWELL, Jennie (CASTLE MEDICAL GROUP)" userId="9c4861fd-6f5b-42f4-906f-394ec76bebd7" providerId="ADAL" clId="{BFB7FC75-5062-432A-A32E-8150EFD01957}" dt="2024-11-19T09:29:31.223" v="237"/>
        <pc:sldMkLst>
          <pc:docMk/>
          <pc:sldMk cId="403292629" sldId="691"/>
        </pc:sldMkLst>
        <pc:spChg chg="del">
          <ac:chgData name="CAUKWELL, Jennie (CASTLE MEDICAL GROUP)" userId="9c4861fd-6f5b-42f4-906f-394ec76bebd7" providerId="ADAL" clId="{BFB7FC75-5062-432A-A32E-8150EFD01957}" dt="2024-11-19T09:28:59.686" v="233" actId="478"/>
          <ac:spMkLst>
            <pc:docMk/>
            <pc:sldMk cId="403292629" sldId="691"/>
            <ac:spMk id="10" creationId="{25C8FEF0-E388-A275-8551-BECC61EE5F77}"/>
          </ac:spMkLst>
        </pc:spChg>
        <pc:spChg chg="mod">
          <ac:chgData name="CAUKWELL, Jennie (CASTLE MEDICAL GROUP)" userId="9c4861fd-6f5b-42f4-906f-394ec76bebd7" providerId="ADAL" clId="{BFB7FC75-5062-432A-A32E-8150EFD01957}" dt="2024-11-19T09:29:31.223" v="237"/>
          <ac:spMkLst>
            <pc:docMk/>
            <pc:sldMk cId="403292629" sldId="691"/>
            <ac:spMk id="15" creationId="{F535D31A-74D3-EBA1-AB53-5FA95DAF3BB3}"/>
          </ac:spMkLst>
        </pc:spChg>
      </pc:sldChg>
      <pc:sldChg chg="modSp add mod">
        <pc:chgData name="CAUKWELL, Jennie (CASTLE MEDICAL GROUP)" userId="9c4861fd-6f5b-42f4-906f-394ec76bebd7" providerId="ADAL" clId="{BFB7FC75-5062-432A-A32E-8150EFD01957}" dt="2024-11-19T09:29:54.293" v="260" actId="20577"/>
        <pc:sldMkLst>
          <pc:docMk/>
          <pc:sldMk cId="3774792515" sldId="692"/>
        </pc:sldMkLst>
        <pc:spChg chg="mod">
          <ac:chgData name="CAUKWELL, Jennie (CASTLE MEDICAL GROUP)" userId="9c4861fd-6f5b-42f4-906f-394ec76bebd7" providerId="ADAL" clId="{BFB7FC75-5062-432A-A32E-8150EFD01957}" dt="2024-11-19T09:29:54.293" v="260" actId="20577"/>
          <ac:spMkLst>
            <pc:docMk/>
            <pc:sldMk cId="3774792515" sldId="692"/>
            <ac:spMk id="15" creationId="{F535D31A-74D3-EBA1-AB53-5FA95DAF3BB3}"/>
          </ac:spMkLst>
        </pc:spChg>
      </pc:sldChg>
      <pc:sldChg chg="modSp add mod">
        <pc:chgData name="CAUKWELL, Jennie (CASTLE MEDICAL GROUP)" userId="9c4861fd-6f5b-42f4-906f-394ec76bebd7" providerId="ADAL" clId="{BFB7FC75-5062-432A-A32E-8150EFD01957}" dt="2024-11-19T09:29:35.629" v="238"/>
        <pc:sldMkLst>
          <pc:docMk/>
          <pc:sldMk cId="1208467348" sldId="693"/>
        </pc:sldMkLst>
        <pc:spChg chg="mod">
          <ac:chgData name="CAUKWELL, Jennie (CASTLE MEDICAL GROUP)" userId="9c4861fd-6f5b-42f4-906f-394ec76bebd7" providerId="ADAL" clId="{BFB7FC75-5062-432A-A32E-8150EFD01957}" dt="2024-11-19T09:29:35.629" v="238"/>
          <ac:spMkLst>
            <pc:docMk/>
            <pc:sldMk cId="1208467348" sldId="693"/>
            <ac:spMk id="15" creationId="{F535D31A-74D3-EBA1-AB53-5FA95DAF3BB3}"/>
          </ac:spMkLst>
        </pc:spChg>
      </pc:sldChg>
      <pc:sldChg chg="addSp delSp modSp add mod">
        <pc:chgData name="CAUKWELL, Jennie (CASTLE MEDICAL GROUP)" userId="9c4861fd-6f5b-42f4-906f-394ec76bebd7" providerId="ADAL" clId="{BFB7FC75-5062-432A-A32E-8150EFD01957}" dt="2024-11-19T09:39:15.006" v="528" actId="1076"/>
        <pc:sldMkLst>
          <pc:docMk/>
          <pc:sldMk cId="3936673959" sldId="696"/>
        </pc:sldMkLst>
        <pc:spChg chg="del">
          <ac:chgData name="CAUKWELL, Jennie (CASTLE MEDICAL GROUP)" userId="9c4861fd-6f5b-42f4-906f-394ec76bebd7" providerId="ADAL" clId="{BFB7FC75-5062-432A-A32E-8150EFD01957}" dt="2024-11-19T09:30:36.856" v="263" actId="478"/>
          <ac:spMkLst>
            <pc:docMk/>
            <pc:sldMk cId="3936673959" sldId="696"/>
            <ac:spMk id="11" creationId="{AD0E674C-E310-DDF5-5DE7-19F7A577D07E}"/>
          </ac:spMkLst>
        </pc:spChg>
        <pc:spChg chg="del">
          <ac:chgData name="CAUKWELL, Jennie (CASTLE MEDICAL GROUP)" userId="9c4861fd-6f5b-42f4-906f-394ec76bebd7" providerId="ADAL" clId="{BFB7FC75-5062-432A-A32E-8150EFD01957}" dt="2024-11-19T09:30:40.210" v="267" actId="478"/>
          <ac:spMkLst>
            <pc:docMk/>
            <pc:sldMk cId="3936673959" sldId="696"/>
            <ac:spMk id="12" creationId="{469D2096-31CD-6DB2-969D-1289ACCE4146}"/>
          </ac:spMkLst>
        </pc:spChg>
        <pc:spChg chg="del">
          <ac:chgData name="CAUKWELL, Jennie (CASTLE MEDICAL GROUP)" userId="9c4861fd-6f5b-42f4-906f-394ec76bebd7" providerId="ADAL" clId="{BFB7FC75-5062-432A-A32E-8150EFD01957}" dt="2024-11-19T09:30:39.605" v="266" actId="478"/>
          <ac:spMkLst>
            <pc:docMk/>
            <pc:sldMk cId="3936673959" sldId="696"/>
            <ac:spMk id="13" creationId="{7AC021B8-01BF-D27D-02CE-85AB06182BB1}"/>
          </ac:spMkLst>
        </pc:spChg>
        <pc:spChg chg="del">
          <ac:chgData name="CAUKWELL, Jennie (CASTLE MEDICAL GROUP)" userId="9c4861fd-6f5b-42f4-906f-394ec76bebd7" providerId="ADAL" clId="{BFB7FC75-5062-432A-A32E-8150EFD01957}" dt="2024-11-19T09:30:38.517" v="265" actId="478"/>
          <ac:spMkLst>
            <pc:docMk/>
            <pc:sldMk cId="3936673959" sldId="696"/>
            <ac:spMk id="14" creationId="{144DF3E0-93CA-54D1-7E9B-159382B8539A}"/>
          </ac:spMkLst>
        </pc:spChg>
        <pc:graphicFrameChg chg="add mod modGraphic">
          <ac:chgData name="CAUKWELL, Jennie (CASTLE MEDICAL GROUP)" userId="9c4861fd-6f5b-42f4-906f-394ec76bebd7" providerId="ADAL" clId="{BFB7FC75-5062-432A-A32E-8150EFD01957}" dt="2024-11-19T09:39:15.006" v="528" actId="1076"/>
          <ac:graphicFrameMkLst>
            <pc:docMk/>
            <pc:sldMk cId="3936673959" sldId="696"/>
            <ac:graphicFrameMk id="3" creationId="{651A282F-774D-5B5A-0873-467FFE3CC841}"/>
          </ac:graphicFrameMkLst>
        </pc:graphicFrameChg>
        <pc:picChg chg="mod">
          <ac:chgData name="CAUKWELL, Jennie (CASTLE MEDICAL GROUP)" userId="9c4861fd-6f5b-42f4-906f-394ec76bebd7" providerId="ADAL" clId="{BFB7FC75-5062-432A-A32E-8150EFD01957}" dt="2024-11-19T09:30:37.712" v="264" actId="1076"/>
          <ac:picMkLst>
            <pc:docMk/>
            <pc:sldMk cId="3936673959" sldId="696"/>
            <ac:picMk id="7" creationId="{A6033143-63D3-C14D-BEE2-1D651B01AD67}"/>
          </ac:picMkLst>
        </pc:picChg>
      </pc:sldChg>
      <pc:sldChg chg="addSp modSp add mod">
        <pc:chgData name="CAUKWELL, Jennie (CASTLE MEDICAL GROUP)" userId="9c4861fd-6f5b-42f4-906f-394ec76bebd7" providerId="ADAL" clId="{BFB7FC75-5062-432A-A32E-8150EFD01957}" dt="2024-11-19T09:34:20.225" v="386" actId="478"/>
        <pc:sldMkLst>
          <pc:docMk/>
          <pc:sldMk cId="1027028958" sldId="697"/>
        </pc:sldMkLst>
        <pc:spChg chg="mod">
          <ac:chgData name="CAUKWELL, Jennie (CASTLE MEDICAL GROUP)" userId="9c4861fd-6f5b-42f4-906f-394ec76bebd7" providerId="ADAL" clId="{BFB7FC75-5062-432A-A32E-8150EFD01957}" dt="2024-11-19T09:33:34.677" v="380" actId="14100"/>
          <ac:spMkLst>
            <pc:docMk/>
            <pc:sldMk cId="1027028958" sldId="697"/>
            <ac:spMk id="15" creationId="{F535D31A-74D3-EBA1-AB53-5FA95DAF3BB3}"/>
          </ac:spMkLst>
        </pc:spChg>
        <pc:graphicFrameChg chg="add mod">
          <ac:chgData name="CAUKWELL, Jennie (CASTLE MEDICAL GROUP)" userId="9c4861fd-6f5b-42f4-906f-394ec76bebd7" providerId="ADAL" clId="{BFB7FC75-5062-432A-A32E-8150EFD01957}" dt="2024-11-19T09:34:04.456" v="383"/>
          <ac:graphicFrameMkLst>
            <pc:docMk/>
            <pc:sldMk cId="1027028958" sldId="697"/>
            <ac:graphicFrameMk id="3" creationId="{401D2D53-0D39-C4E4-A33C-33BD879B5C59}"/>
          </ac:graphicFrameMkLst>
        </pc:graphicFrameChg>
        <pc:graphicFrameChg chg="add mod">
          <ac:chgData name="CAUKWELL, Jennie (CASTLE MEDICAL GROUP)" userId="9c4861fd-6f5b-42f4-906f-394ec76bebd7" providerId="ADAL" clId="{BFB7FC75-5062-432A-A32E-8150EFD01957}" dt="2024-11-19T09:34:20.225" v="386" actId="478"/>
          <ac:graphicFrameMkLst>
            <pc:docMk/>
            <pc:sldMk cId="1027028958" sldId="697"/>
            <ac:graphicFrameMk id="4" creationId="{1DE4CB54-313D-712F-1C51-25802DD55DDB}"/>
          </ac:graphicFrameMkLst>
        </pc:graphicFrameChg>
        <pc:graphicFrameChg chg="mod">
          <ac:chgData name="CAUKWELL, Jennie (CASTLE MEDICAL GROUP)" userId="9c4861fd-6f5b-42f4-906f-394ec76bebd7" providerId="ADAL" clId="{BFB7FC75-5062-432A-A32E-8150EFD01957}" dt="2024-11-19T09:33:37.127" v="381" actId="14100"/>
          <ac:graphicFrameMkLst>
            <pc:docMk/>
            <pc:sldMk cId="1027028958" sldId="697"/>
            <ac:graphicFrameMk id="16" creationId="{B2099FB5-9316-94A0-76DA-A60F92582210}"/>
          </ac:graphicFrameMkLst>
        </pc:graphicFrameChg>
      </pc:sldChg>
      <pc:sldMasterChg chg="del delSldLayout">
        <pc:chgData name="CAUKWELL, Jennie (CASTLE MEDICAL GROUP)" userId="9c4861fd-6f5b-42f4-906f-394ec76bebd7" providerId="ADAL" clId="{BFB7FC75-5062-432A-A32E-8150EFD01957}" dt="2024-11-19T09:31:35.017" v="347" actId="47"/>
        <pc:sldMasterMkLst>
          <pc:docMk/>
          <pc:sldMasterMk cId="3699887727" sldId="2147483697"/>
        </pc:sldMasterMkLst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3610821088" sldId="2147483698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505558296" sldId="2147483699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3812473524" sldId="2147483700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167732319" sldId="2147483701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197921193" sldId="2147483702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1379112822" sldId="2147483703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1438232943" sldId="2147483704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1525519455" sldId="2147483705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545476177" sldId="2147483706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52481326" sldId="2147483707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31:35.017" v="347" actId="47"/>
          <pc:sldLayoutMkLst>
            <pc:docMk/>
            <pc:sldMasterMk cId="3699887727" sldId="2147483697"/>
            <pc:sldLayoutMk cId="2631593020" sldId="2147483708"/>
          </pc:sldLayoutMkLst>
        </pc:sldLayoutChg>
      </pc:sldMasterChg>
      <pc:sldMasterChg chg="del delSldLayout">
        <pc:chgData name="CAUKWELL, Jennie (CASTLE MEDICAL GROUP)" userId="9c4861fd-6f5b-42f4-906f-394ec76bebd7" providerId="ADAL" clId="{BFB7FC75-5062-432A-A32E-8150EFD01957}" dt="2024-11-19T09:28:39.669" v="232" actId="47"/>
        <pc:sldMasterMkLst>
          <pc:docMk/>
          <pc:sldMasterMk cId="1723437298" sldId="2147483709"/>
        </pc:sldMasterMkLst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1632740886" sldId="2147483710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1720286941" sldId="2147483711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1966052594" sldId="2147483712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3111996737" sldId="2147483713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2287580822" sldId="2147483714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639610130" sldId="2147483715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1883807413" sldId="2147483716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465784383" sldId="2147483717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2656159209" sldId="2147483718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3939572258" sldId="2147483719"/>
          </pc:sldLayoutMkLst>
        </pc:sldLayoutChg>
        <pc:sldLayoutChg chg="del">
          <pc:chgData name="CAUKWELL, Jennie (CASTLE MEDICAL GROUP)" userId="9c4861fd-6f5b-42f4-906f-394ec76bebd7" providerId="ADAL" clId="{BFB7FC75-5062-432A-A32E-8150EFD01957}" dt="2024-11-19T09:28:39.669" v="232" actId="47"/>
          <pc:sldLayoutMkLst>
            <pc:docMk/>
            <pc:sldMasterMk cId="1723437298" sldId="2147483709"/>
            <pc:sldLayoutMk cId="2887119558" sldId="2147483720"/>
          </pc:sldLayoutMkLst>
        </pc:sldLayoutChg>
      </pc:sldMasterChg>
    </pc:docChg>
  </pc:docChgLst>
  <pc:docChgLst>
    <pc:chgData name="CAUKWELL, Jennie (CASTLE MEDICAL GROUP)" userId="9c4861fd-6f5b-42f4-906f-394ec76bebd7" providerId="ADAL" clId="{20DE1DB9-6BC3-473E-825B-4897DB859D3F}"/>
    <pc:docChg chg="undo custSel addSld delSld modSld sldOrd">
      <pc:chgData name="CAUKWELL, Jennie (CASTLE MEDICAL GROUP)" userId="9c4861fd-6f5b-42f4-906f-394ec76bebd7" providerId="ADAL" clId="{20DE1DB9-6BC3-473E-825B-4897DB859D3F}" dt="2024-10-07T14:35:58.781" v="2795" actId="1036"/>
      <pc:docMkLst>
        <pc:docMk/>
      </pc:docMkLst>
      <pc:sldChg chg="del">
        <pc:chgData name="CAUKWELL, Jennie (CASTLE MEDICAL GROUP)" userId="9c4861fd-6f5b-42f4-906f-394ec76bebd7" providerId="ADAL" clId="{20DE1DB9-6BC3-473E-825B-4897DB859D3F}" dt="2024-10-07T10:17:56.945" v="1634" actId="47"/>
        <pc:sldMkLst>
          <pc:docMk/>
          <pc:sldMk cId="4057057382" sldId="599"/>
        </pc:sldMkLst>
      </pc:sldChg>
      <pc:sldChg chg="del">
        <pc:chgData name="CAUKWELL, Jennie (CASTLE MEDICAL GROUP)" userId="9c4861fd-6f5b-42f4-906f-394ec76bebd7" providerId="ADAL" clId="{20DE1DB9-6BC3-473E-825B-4897DB859D3F}" dt="2024-10-07T10:18:08.306" v="1642" actId="47"/>
        <pc:sldMkLst>
          <pc:docMk/>
          <pc:sldMk cId="1763665738" sldId="613"/>
        </pc:sldMkLst>
      </pc:sldChg>
      <pc:sldChg chg="del">
        <pc:chgData name="CAUKWELL, Jennie (CASTLE MEDICAL GROUP)" userId="9c4861fd-6f5b-42f4-906f-394ec76bebd7" providerId="ADAL" clId="{20DE1DB9-6BC3-473E-825B-4897DB859D3F}" dt="2024-10-07T10:18:02.938" v="1638" actId="47"/>
        <pc:sldMkLst>
          <pc:docMk/>
          <pc:sldMk cId="542525202" sldId="614"/>
        </pc:sldMkLst>
      </pc:sldChg>
      <pc:sldChg chg="del">
        <pc:chgData name="CAUKWELL, Jennie (CASTLE MEDICAL GROUP)" userId="9c4861fd-6f5b-42f4-906f-394ec76bebd7" providerId="ADAL" clId="{20DE1DB9-6BC3-473E-825B-4897DB859D3F}" dt="2024-10-07T10:17:59.916" v="1636" actId="47"/>
        <pc:sldMkLst>
          <pc:docMk/>
          <pc:sldMk cId="752567830" sldId="615"/>
        </pc:sldMkLst>
      </pc:sldChg>
      <pc:sldChg chg="del">
        <pc:chgData name="CAUKWELL, Jennie (CASTLE MEDICAL GROUP)" userId="9c4861fd-6f5b-42f4-906f-394ec76bebd7" providerId="ADAL" clId="{20DE1DB9-6BC3-473E-825B-4897DB859D3F}" dt="2024-10-07T10:18:00.946" v="1637" actId="47"/>
        <pc:sldMkLst>
          <pc:docMk/>
          <pc:sldMk cId="350824278" sldId="616"/>
        </pc:sldMkLst>
      </pc:sldChg>
      <pc:sldChg chg="del">
        <pc:chgData name="CAUKWELL, Jennie (CASTLE MEDICAL GROUP)" userId="9c4861fd-6f5b-42f4-906f-394ec76bebd7" providerId="ADAL" clId="{20DE1DB9-6BC3-473E-825B-4897DB859D3F}" dt="2024-10-07T10:18:04.297" v="1639" actId="47"/>
        <pc:sldMkLst>
          <pc:docMk/>
          <pc:sldMk cId="1863583593" sldId="619"/>
        </pc:sldMkLst>
      </pc:sldChg>
      <pc:sldChg chg="del">
        <pc:chgData name="CAUKWELL, Jennie (CASTLE MEDICAL GROUP)" userId="9c4861fd-6f5b-42f4-906f-394ec76bebd7" providerId="ADAL" clId="{20DE1DB9-6BC3-473E-825B-4897DB859D3F}" dt="2024-10-07T10:18:05.428" v="1640" actId="47"/>
        <pc:sldMkLst>
          <pc:docMk/>
          <pc:sldMk cId="390683672" sldId="620"/>
        </pc:sldMkLst>
      </pc:sldChg>
      <pc:sldChg chg="del">
        <pc:chgData name="CAUKWELL, Jennie (CASTLE MEDICAL GROUP)" userId="9c4861fd-6f5b-42f4-906f-394ec76bebd7" providerId="ADAL" clId="{20DE1DB9-6BC3-473E-825B-4897DB859D3F}" dt="2024-10-07T10:27:37.925" v="1894"/>
        <pc:sldMkLst>
          <pc:docMk/>
          <pc:sldMk cId="3754687029" sldId="620"/>
        </pc:sldMkLst>
      </pc:sldChg>
      <pc:sldChg chg="del">
        <pc:chgData name="CAUKWELL, Jennie (CASTLE MEDICAL GROUP)" userId="9c4861fd-6f5b-42f4-906f-394ec76bebd7" providerId="ADAL" clId="{20DE1DB9-6BC3-473E-825B-4897DB859D3F}" dt="2024-10-07T10:18:07.385" v="1641" actId="47"/>
        <pc:sldMkLst>
          <pc:docMk/>
          <pc:sldMk cId="2785945028" sldId="621"/>
        </pc:sldMkLst>
      </pc:sldChg>
      <pc:sldChg chg="del">
        <pc:chgData name="CAUKWELL, Jennie (CASTLE MEDICAL GROUP)" userId="9c4861fd-6f5b-42f4-906f-394ec76bebd7" providerId="ADAL" clId="{20DE1DB9-6BC3-473E-825B-4897DB859D3F}" dt="2024-10-07T10:18:23.504" v="1643" actId="47"/>
        <pc:sldMkLst>
          <pc:docMk/>
          <pc:sldMk cId="1228137994" sldId="623"/>
        </pc:sldMkLst>
      </pc:sldChg>
      <pc:sldChg chg="modSp mod">
        <pc:chgData name="CAUKWELL, Jennie (CASTLE MEDICAL GROUP)" userId="9c4861fd-6f5b-42f4-906f-394ec76bebd7" providerId="ADAL" clId="{20DE1DB9-6BC3-473E-825B-4897DB859D3F}" dt="2024-10-07T10:21:24.139" v="1676" actId="207"/>
        <pc:sldMkLst>
          <pc:docMk/>
          <pc:sldMk cId="2998400583" sldId="625"/>
        </pc:sldMkLst>
        <pc:graphicFrameChg chg="mod modGraphic">
          <ac:chgData name="CAUKWELL, Jennie (CASTLE MEDICAL GROUP)" userId="9c4861fd-6f5b-42f4-906f-394ec76bebd7" providerId="ADAL" clId="{20DE1DB9-6BC3-473E-825B-4897DB859D3F}" dt="2024-10-07T10:21:24.139" v="1676" actId="207"/>
          <ac:graphicFrameMkLst>
            <pc:docMk/>
            <pc:sldMk cId="2998400583" sldId="625"/>
            <ac:graphicFrameMk id="3" creationId="{C923E01D-A50F-D600-54B5-9819538B6AAF}"/>
          </ac:graphicFrameMkLst>
        </pc:graphicFrameChg>
      </pc:sldChg>
      <pc:sldChg chg="del">
        <pc:chgData name="CAUKWELL, Jennie (CASTLE MEDICAL GROUP)" userId="9c4861fd-6f5b-42f4-906f-394ec76bebd7" providerId="ADAL" clId="{20DE1DB9-6BC3-473E-825B-4897DB859D3F}" dt="2024-10-02T10:09:39.887" v="1550" actId="47"/>
        <pc:sldMkLst>
          <pc:docMk/>
          <pc:sldMk cId="1750101143" sldId="626"/>
        </pc:sldMkLst>
      </pc:sldChg>
      <pc:sldChg chg="del">
        <pc:chgData name="CAUKWELL, Jennie (CASTLE MEDICAL GROUP)" userId="9c4861fd-6f5b-42f4-906f-394ec76bebd7" providerId="ADAL" clId="{20DE1DB9-6BC3-473E-825B-4897DB859D3F}" dt="2024-10-07T10:18:26.104" v="1646" actId="47"/>
        <pc:sldMkLst>
          <pc:docMk/>
          <pc:sldMk cId="4262704421" sldId="627"/>
        </pc:sldMkLst>
      </pc:sldChg>
      <pc:sldChg chg="del">
        <pc:chgData name="CAUKWELL, Jennie (CASTLE MEDICAL GROUP)" userId="9c4861fd-6f5b-42f4-906f-394ec76bebd7" providerId="ADAL" clId="{20DE1DB9-6BC3-473E-825B-4897DB859D3F}" dt="2024-10-07T10:21:43.671" v="1679" actId="47"/>
        <pc:sldMkLst>
          <pc:docMk/>
          <pc:sldMk cId="1570577987" sldId="628"/>
        </pc:sldMkLst>
      </pc:sldChg>
      <pc:sldChg chg="del">
        <pc:chgData name="CAUKWELL, Jennie (CASTLE MEDICAL GROUP)" userId="9c4861fd-6f5b-42f4-906f-394ec76bebd7" providerId="ADAL" clId="{20DE1DB9-6BC3-473E-825B-4897DB859D3F}" dt="2024-10-02T10:09:14.081" v="1549" actId="47"/>
        <pc:sldMkLst>
          <pc:docMk/>
          <pc:sldMk cId="3285860598" sldId="631"/>
        </pc:sldMkLst>
      </pc:sldChg>
      <pc:sldChg chg="addSp delSp modSp mod">
        <pc:chgData name="CAUKWELL, Jennie (CASTLE MEDICAL GROUP)" userId="9c4861fd-6f5b-42f4-906f-394ec76bebd7" providerId="ADAL" clId="{20DE1DB9-6BC3-473E-825B-4897DB859D3F}" dt="2024-10-02T09:18:38.826" v="421" actId="1076"/>
        <pc:sldMkLst>
          <pc:docMk/>
          <pc:sldMk cId="2136102625" sldId="632"/>
        </pc:sldMkLst>
        <pc:spChg chg="add del mod">
          <ac:chgData name="CAUKWELL, Jennie (CASTLE MEDICAL GROUP)" userId="9c4861fd-6f5b-42f4-906f-394ec76bebd7" providerId="ADAL" clId="{20DE1DB9-6BC3-473E-825B-4897DB859D3F}" dt="2024-10-02T09:17:26.697" v="407" actId="478"/>
          <ac:spMkLst>
            <pc:docMk/>
            <pc:sldMk cId="2136102625" sldId="632"/>
            <ac:spMk id="11" creationId="{5FA14698-ED84-C08C-31C4-D7C91D055B15}"/>
          </ac:spMkLst>
        </pc:spChg>
        <pc:spChg chg="mod">
          <ac:chgData name="CAUKWELL, Jennie (CASTLE MEDICAL GROUP)" userId="9c4861fd-6f5b-42f4-906f-394ec76bebd7" providerId="ADAL" clId="{20DE1DB9-6BC3-473E-825B-4897DB859D3F}" dt="2024-10-02T09:11:35.190" v="154" actId="20577"/>
          <ac:spMkLst>
            <pc:docMk/>
            <pc:sldMk cId="2136102625" sldId="632"/>
            <ac:spMk id="15" creationId="{F535D31A-74D3-EBA1-AB53-5FA95DAF3BB3}"/>
          </ac:spMkLst>
        </pc:spChg>
        <pc:graphicFrameChg chg="del mod">
          <ac:chgData name="CAUKWELL, Jennie (CASTLE MEDICAL GROUP)" userId="9c4861fd-6f5b-42f4-906f-394ec76bebd7" providerId="ADAL" clId="{20DE1DB9-6BC3-473E-825B-4897DB859D3F}" dt="2024-10-02T09:14:11.852" v="339" actId="478"/>
          <ac:graphicFrameMkLst>
            <pc:docMk/>
            <pc:sldMk cId="2136102625" sldId="632"/>
            <ac:graphicFrameMk id="3" creationId="{4FFC6F8E-C4E6-A839-A01F-7E34CFFF0332}"/>
          </ac:graphicFrameMkLst>
        </pc:graphicFrameChg>
        <pc:graphicFrameChg chg="mod ord">
          <ac:chgData name="CAUKWELL, Jennie (CASTLE MEDICAL GROUP)" userId="9c4861fd-6f5b-42f4-906f-394ec76bebd7" providerId="ADAL" clId="{20DE1DB9-6BC3-473E-825B-4897DB859D3F}" dt="2024-10-02T09:18:32.947" v="420" actId="1076"/>
          <ac:graphicFrameMkLst>
            <pc:docMk/>
            <pc:sldMk cId="2136102625" sldId="632"/>
            <ac:graphicFrameMk id="4" creationId="{08769B6A-803D-A28B-105C-2A4204015A55}"/>
          </ac:graphicFrameMkLst>
        </pc:graphicFrameChg>
        <pc:graphicFrameChg chg="mod">
          <ac:chgData name="CAUKWELL, Jennie (CASTLE MEDICAL GROUP)" userId="9c4861fd-6f5b-42f4-906f-394ec76bebd7" providerId="ADAL" clId="{20DE1DB9-6BC3-473E-825B-4897DB859D3F}" dt="2024-10-02T09:18:38.826" v="421" actId="1076"/>
          <ac:graphicFrameMkLst>
            <pc:docMk/>
            <pc:sldMk cId="2136102625" sldId="632"/>
            <ac:graphicFrameMk id="5" creationId="{079607AF-37BE-4073-497E-4692B1148491}"/>
          </ac:graphicFrameMkLst>
        </pc:graphicFrameChg>
        <pc:graphicFrameChg chg="del">
          <ac:chgData name="CAUKWELL, Jennie (CASTLE MEDICAL GROUP)" userId="9c4861fd-6f5b-42f4-906f-394ec76bebd7" providerId="ADAL" clId="{20DE1DB9-6BC3-473E-825B-4897DB859D3F}" dt="2024-10-02T09:11:37.773" v="155" actId="478"/>
          <ac:graphicFrameMkLst>
            <pc:docMk/>
            <pc:sldMk cId="2136102625" sldId="632"/>
            <ac:graphicFrameMk id="6" creationId="{CBADCD6D-4A87-2F8F-F768-FE770D6DADFF}"/>
          </ac:graphicFrameMkLst>
        </pc:graphicFrameChg>
        <pc:picChg chg="mod">
          <ac:chgData name="CAUKWELL, Jennie (CASTLE MEDICAL GROUP)" userId="9c4861fd-6f5b-42f4-906f-394ec76bebd7" providerId="ADAL" clId="{20DE1DB9-6BC3-473E-825B-4897DB859D3F}" dt="2024-10-02T09:17:22.257" v="405" actId="1076"/>
          <ac:picMkLst>
            <pc:docMk/>
            <pc:sldMk cId="2136102625" sldId="632"/>
            <ac:picMk id="7" creationId="{A6033143-63D3-C14D-BEE2-1D651B01AD67}"/>
          </ac:picMkLst>
        </pc:picChg>
        <pc:picChg chg="add del mod ord">
          <ac:chgData name="CAUKWELL, Jennie (CASTLE MEDICAL GROUP)" userId="9c4861fd-6f5b-42f4-906f-394ec76bebd7" providerId="ADAL" clId="{20DE1DB9-6BC3-473E-825B-4897DB859D3F}" dt="2024-10-02T09:18:23.658" v="419" actId="14100"/>
          <ac:picMkLst>
            <pc:docMk/>
            <pc:sldMk cId="2136102625" sldId="632"/>
            <ac:picMk id="10" creationId="{46942330-E173-4EB8-2ABF-00D90E614689}"/>
          </ac:picMkLst>
        </pc:picChg>
      </pc:sldChg>
      <pc:sldChg chg="modSp">
        <pc:chgData name="CAUKWELL, Jennie (CASTLE MEDICAL GROUP)" userId="9c4861fd-6f5b-42f4-906f-394ec76bebd7" providerId="ADAL" clId="{20DE1DB9-6BC3-473E-825B-4897DB859D3F}" dt="2024-10-07T10:26:20.007" v="1893" actId="20577"/>
        <pc:sldMkLst>
          <pc:docMk/>
          <pc:sldMk cId="2435843939" sldId="637"/>
        </pc:sldMkLst>
        <pc:graphicFrameChg chg="mod">
          <ac:chgData name="CAUKWELL, Jennie (CASTLE MEDICAL GROUP)" userId="9c4861fd-6f5b-42f4-906f-394ec76bebd7" providerId="ADAL" clId="{20DE1DB9-6BC3-473E-825B-4897DB859D3F}" dt="2024-10-07T10:26:20.007" v="1893" actId="20577"/>
          <ac:graphicFrameMkLst>
            <pc:docMk/>
            <pc:sldMk cId="2435843939" sldId="637"/>
            <ac:graphicFrameMk id="4" creationId="{25001450-272B-2907-45DF-462B33F9A7E8}"/>
          </ac:graphicFrameMkLst>
        </pc:graphicFrameChg>
      </pc:sldChg>
      <pc:sldChg chg="addSp delSp modSp mod">
        <pc:chgData name="CAUKWELL, Jennie (CASTLE MEDICAL GROUP)" userId="9c4861fd-6f5b-42f4-906f-394ec76bebd7" providerId="ADAL" clId="{20DE1DB9-6BC3-473E-825B-4897DB859D3F}" dt="2024-10-02T09:37:57.980" v="950" actId="14100"/>
        <pc:sldMkLst>
          <pc:docMk/>
          <pc:sldMk cId="3184398119" sldId="638"/>
        </pc:sldMkLst>
        <pc:spChg chg="mod">
          <ac:chgData name="CAUKWELL, Jennie (CASTLE MEDICAL GROUP)" userId="9c4861fd-6f5b-42f4-906f-394ec76bebd7" providerId="ADAL" clId="{20DE1DB9-6BC3-473E-825B-4897DB859D3F}" dt="2024-10-02T09:36:33.754" v="934" actId="20577"/>
          <ac:spMkLst>
            <pc:docMk/>
            <pc:sldMk cId="3184398119" sldId="638"/>
            <ac:spMk id="15" creationId="{F535D31A-74D3-EBA1-AB53-5FA95DAF3BB3}"/>
          </ac:spMkLst>
        </pc:spChg>
        <pc:graphicFrameChg chg="del">
          <ac:chgData name="CAUKWELL, Jennie (CASTLE MEDICAL GROUP)" userId="9c4861fd-6f5b-42f4-906f-394ec76bebd7" providerId="ADAL" clId="{20DE1DB9-6BC3-473E-825B-4897DB859D3F}" dt="2024-10-02T09:36:47.233" v="936" actId="478"/>
          <ac:graphicFrameMkLst>
            <pc:docMk/>
            <pc:sldMk cId="3184398119" sldId="638"/>
            <ac:graphicFrameMk id="4" creationId="{B9132627-2C80-5533-A33D-90CD908E54A0}"/>
          </ac:graphicFrameMkLst>
        </pc:graphicFrameChg>
        <pc:graphicFrameChg chg="mod">
          <ac:chgData name="CAUKWELL, Jennie (CASTLE MEDICAL GROUP)" userId="9c4861fd-6f5b-42f4-906f-394ec76bebd7" providerId="ADAL" clId="{20DE1DB9-6BC3-473E-825B-4897DB859D3F}" dt="2024-10-02T09:36:36.931" v="935" actId="14100"/>
          <ac:graphicFrameMkLst>
            <pc:docMk/>
            <pc:sldMk cId="3184398119" sldId="638"/>
            <ac:graphicFrameMk id="16" creationId="{B2099FB5-9316-94A0-76DA-A60F92582210}"/>
          </ac:graphicFrameMkLst>
        </pc:graphicFrameChg>
        <pc:picChg chg="add mod">
          <ac:chgData name="CAUKWELL, Jennie (CASTLE MEDICAL GROUP)" userId="9c4861fd-6f5b-42f4-906f-394ec76bebd7" providerId="ADAL" clId="{20DE1DB9-6BC3-473E-825B-4897DB859D3F}" dt="2024-10-02T09:37:57.980" v="950" actId="14100"/>
          <ac:picMkLst>
            <pc:docMk/>
            <pc:sldMk cId="3184398119" sldId="638"/>
            <ac:picMk id="3" creationId="{530F809A-689A-A413-9DBF-62B2C25841ED}"/>
          </ac:picMkLst>
        </pc:picChg>
        <pc:picChg chg="del">
          <ac:chgData name="CAUKWELL, Jennie (CASTLE MEDICAL GROUP)" userId="9c4861fd-6f5b-42f4-906f-394ec76bebd7" providerId="ADAL" clId="{20DE1DB9-6BC3-473E-825B-4897DB859D3F}" dt="2024-10-02T09:37:25.020" v="944" actId="478"/>
          <ac:picMkLst>
            <pc:docMk/>
            <pc:sldMk cId="3184398119" sldId="638"/>
            <ac:picMk id="5" creationId="{ECDB479B-DD57-66AF-085A-78673D397F90}"/>
          </ac:picMkLst>
        </pc:picChg>
        <pc:picChg chg="add del mod">
          <ac:chgData name="CAUKWELL, Jennie (CASTLE MEDICAL GROUP)" userId="9c4861fd-6f5b-42f4-906f-394ec76bebd7" providerId="ADAL" clId="{20DE1DB9-6BC3-473E-825B-4897DB859D3F}" dt="2024-10-02T09:36:58.449" v="940" actId="1076"/>
          <ac:picMkLst>
            <pc:docMk/>
            <pc:sldMk cId="3184398119" sldId="638"/>
            <ac:picMk id="7" creationId="{A6033143-63D3-C14D-BEE2-1D651B01AD67}"/>
          </ac:picMkLst>
        </pc:picChg>
        <pc:picChg chg="del">
          <ac:chgData name="CAUKWELL, Jennie (CASTLE MEDICAL GROUP)" userId="9c4861fd-6f5b-42f4-906f-394ec76bebd7" providerId="ADAL" clId="{20DE1DB9-6BC3-473E-825B-4897DB859D3F}" dt="2024-10-02T09:37:22.091" v="943" actId="478"/>
          <ac:picMkLst>
            <pc:docMk/>
            <pc:sldMk cId="3184398119" sldId="638"/>
            <ac:picMk id="9" creationId="{D6AD0C74-92B4-F4DD-E71A-FE6B32FA0CE7}"/>
          </ac:picMkLst>
        </pc:picChg>
        <pc:picChg chg="add del mod">
          <ac:chgData name="CAUKWELL, Jennie (CASTLE MEDICAL GROUP)" userId="9c4861fd-6f5b-42f4-906f-394ec76bebd7" providerId="ADAL" clId="{20DE1DB9-6BC3-473E-825B-4897DB859D3F}" dt="2024-10-02T09:37:21.164" v="942" actId="478"/>
          <ac:picMkLst>
            <pc:docMk/>
            <pc:sldMk cId="3184398119" sldId="638"/>
            <ac:picMk id="11" creationId="{208BA30C-8993-73C1-0093-D335C099EB45}"/>
          </ac:picMkLst>
        </pc:picChg>
        <pc:picChg chg="del">
          <ac:chgData name="CAUKWELL, Jennie (CASTLE MEDICAL GROUP)" userId="9c4861fd-6f5b-42f4-906f-394ec76bebd7" providerId="ADAL" clId="{20DE1DB9-6BC3-473E-825B-4897DB859D3F}" dt="2024-10-02T09:37:19.857" v="941" actId="478"/>
          <ac:picMkLst>
            <pc:docMk/>
            <pc:sldMk cId="3184398119" sldId="638"/>
            <ac:picMk id="13" creationId="{F51E6D8C-A13C-9C38-2B73-C13DD82D053F}"/>
          </ac:picMkLst>
        </pc:picChg>
      </pc:sldChg>
      <pc:sldChg chg="del">
        <pc:chgData name="CAUKWELL, Jennie (CASTLE MEDICAL GROUP)" userId="9c4861fd-6f5b-42f4-906f-394ec76bebd7" providerId="ADAL" clId="{20DE1DB9-6BC3-473E-825B-4897DB859D3F}" dt="2024-10-07T10:21:41.637" v="1678" actId="47"/>
        <pc:sldMkLst>
          <pc:docMk/>
          <pc:sldMk cId="2910666704" sldId="640"/>
        </pc:sldMkLst>
      </pc:sldChg>
      <pc:sldChg chg="del">
        <pc:chgData name="CAUKWELL, Jennie (CASTLE MEDICAL GROUP)" userId="9c4861fd-6f5b-42f4-906f-394ec76bebd7" providerId="ADAL" clId="{20DE1DB9-6BC3-473E-825B-4897DB859D3F}" dt="2024-10-07T10:21:38.529" v="1677" actId="47"/>
        <pc:sldMkLst>
          <pc:docMk/>
          <pc:sldMk cId="554548808" sldId="641"/>
        </pc:sldMkLst>
      </pc:sldChg>
      <pc:sldChg chg="del">
        <pc:chgData name="CAUKWELL, Jennie (CASTLE MEDICAL GROUP)" userId="9c4861fd-6f5b-42f4-906f-394ec76bebd7" providerId="ADAL" clId="{20DE1DB9-6BC3-473E-825B-4897DB859D3F}" dt="2024-10-07T10:18:24.662" v="1644" actId="47"/>
        <pc:sldMkLst>
          <pc:docMk/>
          <pc:sldMk cId="2505180470" sldId="643"/>
        </pc:sldMkLst>
      </pc:sldChg>
      <pc:sldChg chg="del">
        <pc:chgData name="CAUKWELL, Jennie (CASTLE MEDICAL GROUP)" userId="9c4861fd-6f5b-42f4-906f-394ec76bebd7" providerId="ADAL" clId="{20DE1DB9-6BC3-473E-825B-4897DB859D3F}" dt="2024-10-07T10:18:25.416" v="1645" actId="47"/>
        <pc:sldMkLst>
          <pc:docMk/>
          <pc:sldMk cId="3510016053" sldId="644"/>
        </pc:sldMkLst>
      </pc:sldChg>
      <pc:sldChg chg="del">
        <pc:chgData name="CAUKWELL, Jennie (CASTLE MEDICAL GROUP)" userId="9c4861fd-6f5b-42f4-906f-394ec76bebd7" providerId="ADAL" clId="{20DE1DB9-6BC3-473E-825B-4897DB859D3F}" dt="2024-10-07T10:17:58.650" v="1635" actId="47"/>
        <pc:sldMkLst>
          <pc:docMk/>
          <pc:sldMk cId="3182545274" sldId="645"/>
        </pc:sldMkLst>
      </pc:sldChg>
      <pc:sldChg chg="addSp delSp modSp add mod">
        <pc:chgData name="CAUKWELL, Jennie (CASTLE MEDICAL GROUP)" userId="9c4861fd-6f5b-42f4-906f-394ec76bebd7" providerId="ADAL" clId="{20DE1DB9-6BC3-473E-825B-4897DB859D3F}" dt="2024-10-07T13:34:17.461" v="2517" actId="14100"/>
        <pc:sldMkLst>
          <pc:docMk/>
          <pc:sldMk cId="1687519074" sldId="647"/>
        </pc:sldMkLst>
        <pc:spChg chg="mod">
          <ac:chgData name="CAUKWELL, Jennie (CASTLE MEDICAL GROUP)" userId="9c4861fd-6f5b-42f4-906f-394ec76bebd7" providerId="ADAL" clId="{20DE1DB9-6BC3-473E-825B-4897DB859D3F}" dt="2024-10-02T09:19:24.121" v="432" actId="20577"/>
          <ac:spMkLst>
            <pc:docMk/>
            <pc:sldMk cId="1687519074" sldId="647"/>
            <ac:spMk id="15" creationId="{F535D31A-74D3-EBA1-AB53-5FA95DAF3BB3}"/>
          </ac:spMkLst>
        </pc:spChg>
        <pc:graphicFrameChg chg="add mod modGraphic">
          <ac:chgData name="CAUKWELL, Jennie (CASTLE MEDICAL GROUP)" userId="9c4861fd-6f5b-42f4-906f-394ec76bebd7" providerId="ADAL" clId="{20DE1DB9-6BC3-473E-825B-4897DB859D3F}" dt="2024-10-02T09:28:53.061" v="754" actId="931"/>
          <ac:graphicFrameMkLst>
            <pc:docMk/>
            <pc:sldMk cId="1687519074" sldId="647"/>
            <ac:graphicFrameMk id="3" creationId="{F0CD6D30-7F3E-025C-48A7-A70C77F0D74C}"/>
          </ac:graphicFrameMkLst>
        </pc:graphicFrameChg>
        <pc:graphicFrameChg chg="mod">
          <ac:chgData name="CAUKWELL, Jennie (CASTLE MEDICAL GROUP)" userId="9c4861fd-6f5b-42f4-906f-394ec76bebd7" providerId="ADAL" clId="{20DE1DB9-6BC3-473E-825B-4897DB859D3F}" dt="2024-10-07T13:34:17.461" v="2517" actId="14100"/>
          <ac:graphicFrameMkLst>
            <pc:docMk/>
            <pc:sldMk cId="1687519074" sldId="647"/>
            <ac:graphicFrameMk id="4" creationId="{08769B6A-803D-A28B-105C-2A4204015A55}"/>
          </ac:graphicFrameMkLst>
        </pc:graphicFrameChg>
        <pc:graphicFrameChg chg="del">
          <ac:chgData name="CAUKWELL, Jennie (CASTLE MEDICAL GROUP)" userId="9c4861fd-6f5b-42f4-906f-394ec76bebd7" providerId="ADAL" clId="{20DE1DB9-6BC3-473E-825B-4897DB859D3F}" dt="2024-10-02T09:19:10.201" v="424" actId="478"/>
          <ac:graphicFrameMkLst>
            <pc:docMk/>
            <pc:sldMk cId="1687519074" sldId="647"/>
            <ac:graphicFrameMk id="5" creationId="{079607AF-37BE-4073-497E-4692B1148491}"/>
          </ac:graphicFrameMkLst>
        </pc:graphicFrameChg>
        <pc:picChg chg="add del mod">
          <ac:chgData name="CAUKWELL, Jennie (CASTLE MEDICAL GROUP)" userId="9c4861fd-6f5b-42f4-906f-394ec76bebd7" providerId="ADAL" clId="{20DE1DB9-6BC3-473E-825B-4897DB859D3F}" dt="2024-10-02T09:32:02.636" v="774" actId="478"/>
          <ac:picMkLst>
            <pc:docMk/>
            <pc:sldMk cId="1687519074" sldId="647"/>
            <ac:picMk id="9" creationId="{BC56AE0C-0C74-E360-8EA8-863172844250}"/>
          </ac:picMkLst>
        </pc:picChg>
        <pc:picChg chg="del">
          <ac:chgData name="CAUKWELL, Jennie (CASTLE MEDICAL GROUP)" userId="9c4861fd-6f5b-42f4-906f-394ec76bebd7" providerId="ADAL" clId="{20DE1DB9-6BC3-473E-825B-4897DB859D3F}" dt="2024-10-02T09:19:07.290" v="423" actId="478"/>
          <ac:picMkLst>
            <pc:docMk/>
            <pc:sldMk cId="1687519074" sldId="647"/>
            <ac:picMk id="10" creationId="{46942330-E173-4EB8-2ABF-00D90E614689}"/>
          </ac:picMkLst>
        </pc:picChg>
        <pc:picChg chg="add del mod">
          <ac:chgData name="CAUKWELL, Jennie (CASTLE MEDICAL GROUP)" userId="9c4861fd-6f5b-42f4-906f-394ec76bebd7" providerId="ADAL" clId="{20DE1DB9-6BC3-473E-825B-4897DB859D3F}" dt="2024-10-02T09:30:42.650" v="763" actId="478"/>
          <ac:picMkLst>
            <pc:docMk/>
            <pc:sldMk cId="1687519074" sldId="647"/>
            <ac:picMk id="11" creationId="{AAC8C2B2-DF45-23BC-5008-369E8A45EBAA}"/>
          </ac:picMkLst>
        </pc:picChg>
        <pc:picChg chg="add del mod">
          <ac:chgData name="CAUKWELL, Jennie (CASTLE MEDICAL GROUP)" userId="9c4861fd-6f5b-42f4-906f-394ec76bebd7" providerId="ADAL" clId="{20DE1DB9-6BC3-473E-825B-4897DB859D3F}" dt="2024-10-02T09:31:27.036" v="766" actId="478"/>
          <ac:picMkLst>
            <pc:docMk/>
            <pc:sldMk cId="1687519074" sldId="647"/>
            <ac:picMk id="13" creationId="{42521A72-1E60-0F18-5BFC-2C8E03D8CB1F}"/>
          </ac:picMkLst>
        </pc:picChg>
        <pc:picChg chg="add mod">
          <ac:chgData name="CAUKWELL, Jennie (CASTLE MEDICAL GROUP)" userId="9c4861fd-6f5b-42f4-906f-394ec76bebd7" providerId="ADAL" clId="{20DE1DB9-6BC3-473E-825B-4897DB859D3F}" dt="2024-10-02T09:31:56.612" v="771" actId="1076"/>
          <ac:picMkLst>
            <pc:docMk/>
            <pc:sldMk cId="1687519074" sldId="647"/>
            <ac:picMk id="17" creationId="{C4ED18DC-FDF0-3C8D-4EC7-0944C6E7C2C7}"/>
          </ac:picMkLst>
        </pc:picChg>
        <pc:picChg chg="add mod">
          <ac:chgData name="CAUKWELL, Jennie (CASTLE MEDICAL GROUP)" userId="9c4861fd-6f5b-42f4-906f-394ec76bebd7" providerId="ADAL" clId="{20DE1DB9-6BC3-473E-825B-4897DB859D3F}" dt="2024-10-02T09:32:41.055" v="779" actId="962"/>
          <ac:picMkLst>
            <pc:docMk/>
            <pc:sldMk cId="1687519074" sldId="647"/>
            <ac:picMk id="19" creationId="{E6034358-00DC-D3DB-D84F-58DF9F1849B2}"/>
          </ac:picMkLst>
        </pc:picChg>
      </pc:sldChg>
      <pc:sldChg chg="add del">
        <pc:chgData name="CAUKWELL, Jennie (CASTLE MEDICAL GROUP)" userId="9c4861fd-6f5b-42f4-906f-394ec76bebd7" providerId="ADAL" clId="{20DE1DB9-6BC3-473E-825B-4897DB859D3F}" dt="2024-10-02T10:09:52.076" v="1551" actId="47"/>
        <pc:sldMkLst>
          <pc:docMk/>
          <pc:sldMk cId="2349999445" sldId="648"/>
        </pc:sldMkLst>
      </pc:sldChg>
      <pc:sldChg chg="addSp delSp modSp add mod">
        <pc:chgData name="CAUKWELL, Jennie (CASTLE MEDICAL GROUP)" userId="9c4861fd-6f5b-42f4-906f-394ec76bebd7" providerId="ADAL" clId="{20DE1DB9-6BC3-473E-825B-4897DB859D3F}" dt="2024-10-02T09:44:48.939" v="1345" actId="1076"/>
        <pc:sldMkLst>
          <pc:docMk/>
          <pc:sldMk cId="3763140577" sldId="649"/>
        </pc:sldMkLst>
        <pc:graphicFrameChg chg="add mod">
          <ac:chgData name="CAUKWELL, Jennie (CASTLE MEDICAL GROUP)" userId="9c4861fd-6f5b-42f4-906f-394ec76bebd7" providerId="ADAL" clId="{20DE1DB9-6BC3-473E-825B-4897DB859D3F}" dt="2024-10-02T09:39:05.574" v="959"/>
          <ac:graphicFrameMkLst>
            <pc:docMk/>
            <pc:sldMk cId="3763140577" sldId="649"/>
            <ac:graphicFrameMk id="5" creationId="{32355736-A961-CEDD-E61E-712EFA0F5A60}"/>
          </ac:graphicFrameMkLst>
        </pc:graphicFrameChg>
        <pc:graphicFrameChg chg="add mod modGraphic">
          <ac:chgData name="CAUKWELL, Jennie (CASTLE MEDICAL GROUP)" userId="9c4861fd-6f5b-42f4-906f-394ec76bebd7" providerId="ADAL" clId="{20DE1DB9-6BC3-473E-825B-4897DB859D3F}" dt="2024-10-02T09:44:48.939" v="1345" actId="1076"/>
          <ac:graphicFrameMkLst>
            <pc:docMk/>
            <pc:sldMk cId="3763140577" sldId="649"/>
            <ac:graphicFrameMk id="9" creationId="{9081F69E-63A9-E8D9-3768-62167383BAFA}"/>
          </ac:graphicFrameMkLst>
        </pc:graphicFrameChg>
        <pc:picChg chg="del">
          <ac:chgData name="CAUKWELL, Jennie (CASTLE MEDICAL GROUP)" userId="9c4861fd-6f5b-42f4-906f-394ec76bebd7" providerId="ADAL" clId="{20DE1DB9-6BC3-473E-825B-4897DB859D3F}" dt="2024-10-02T09:38:01.868" v="952" actId="478"/>
          <ac:picMkLst>
            <pc:docMk/>
            <pc:sldMk cId="3763140577" sldId="649"/>
            <ac:picMk id="3" creationId="{530F809A-689A-A413-9DBF-62B2C25841ED}"/>
          </ac:picMkLst>
        </pc:picChg>
        <pc:picChg chg="add mod">
          <ac:chgData name="CAUKWELL, Jennie (CASTLE MEDICAL GROUP)" userId="9c4861fd-6f5b-42f4-906f-394ec76bebd7" providerId="ADAL" clId="{20DE1DB9-6BC3-473E-825B-4897DB859D3F}" dt="2024-10-02T09:39:38.995" v="970" actId="1076"/>
          <ac:picMkLst>
            <pc:docMk/>
            <pc:sldMk cId="3763140577" sldId="649"/>
            <ac:picMk id="4" creationId="{46C52CD9-D5B1-DCE6-0722-D58866F10794}"/>
          </ac:picMkLst>
        </pc:picChg>
        <pc:picChg chg="add del mod">
          <ac:chgData name="CAUKWELL, Jennie (CASTLE MEDICAL GROUP)" userId="9c4861fd-6f5b-42f4-906f-394ec76bebd7" providerId="ADAL" clId="{20DE1DB9-6BC3-473E-825B-4897DB859D3F}" dt="2024-10-02T09:39:27.631" v="966" actId="478"/>
          <ac:picMkLst>
            <pc:docMk/>
            <pc:sldMk cId="3763140577" sldId="649"/>
            <ac:picMk id="6" creationId="{7EC1AE46-3FCA-1A56-38D2-EF206E421CD1}"/>
          </ac:picMkLst>
        </pc:picChg>
      </pc:sldChg>
      <pc:sldChg chg="delSp modSp add mod">
        <pc:chgData name="CAUKWELL, Jennie (CASTLE MEDICAL GROUP)" userId="9c4861fd-6f5b-42f4-906f-394ec76bebd7" providerId="ADAL" clId="{20DE1DB9-6BC3-473E-825B-4897DB859D3F}" dt="2024-10-02T09:39:24.708" v="965" actId="14100"/>
        <pc:sldMkLst>
          <pc:docMk/>
          <pc:sldMk cId="2002875336" sldId="650"/>
        </pc:sldMkLst>
        <pc:picChg chg="del">
          <ac:chgData name="CAUKWELL, Jennie (CASTLE MEDICAL GROUP)" userId="9c4861fd-6f5b-42f4-906f-394ec76bebd7" providerId="ADAL" clId="{20DE1DB9-6BC3-473E-825B-4897DB859D3F}" dt="2024-10-02T09:39:15.594" v="963" actId="478"/>
          <ac:picMkLst>
            <pc:docMk/>
            <pc:sldMk cId="2002875336" sldId="650"/>
            <ac:picMk id="4" creationId="{46C52CD9-D5B1-DCE6-0722-D58866F10794}"/>
          </ac:picMkLst>
        </pc:picChg>
        <pc:picChg chg="mod">
          <ac:chgData name="CAUKWELL, Jennie (CASTLE MEDICAL GROUP)" userId="9c4861fd-6f5b-42f4-906f-394ec76bebd7" providerId="ADAL" clId="{20DE1DB9-6BC3-473E-825B-4897DB859D3F}" dt="2024-10-02T09:39:24.708" v="965" actId="14100"/>
          <ac:picMkLst>
            <pc:docMk/>
            <pc:sldMk cId="2002875336" sldId="650"/>
            <ac:picMk id="6" creationId="{7EC1AE46-3FCA-1A56-38D2-EF206E421CD1}"/>
          </ac:picMkLst>
        </pc:picChg>
      </pc:sldChg>
      <pc:sldChg chg="addSp delSp modSp add mod ord">
        <pc:chgData name="CAUKWELL, Jennie (CASTLE MEDICAL GROUP)" userId="9c4861fd-6f5b-42f4-906f-394ec76bebd7" providerId="ADAL" clId="{20DE1DB9-6BC3-473E-825B-4897DB859D3F}" dt="2024-10-07T13:33:47.793" v="2515" actId="14100"/>
        <pc:sldMkLst>
          <pc:docMk/>
          <pc:sldMk cId="3226723064" sldId="674"/>
        </pc:sldMkLst>
        <pc:spChg chg="mod">
          <ac:chgData name="CAUKWELL, Jennie (CASTLE MEDICAL GROUP)" userId="9c4861fd-6f5b-42f4-906f-394ec76bebd7" providerId="ADAL" clId="{20DE1DB9-6BC3-473E-825B-4897DB859D3F}" dt="2024-10-07T12:58:53.207" v="1932" actId="20577"/>
          <ac:spMkLst>
            <pc:docMk/>
            <pc:sldMk cId="3226723064" sldId="674"/>
            <ac:spMk id="15" creationId="{F535D31A-74D3-EBA1-AB53-5FA95DAF3BB3}"/>
          </ac:spMkLst>
        </pc:spChg>
        <pc:graphicFrameChg chg="add mod ord modGraphic">
          <ac:chgData name="CAUKWELL, Jennie (CASTLE MEDICAL GROUP)" userId="9c4861fd-6f5b-42f4-906f-394ec76bebd7" providerId="ADAL" clId="{20DE1DB9-6BC3-473E-825B-4897DB859D3F}" dt="2024-10-07T13:33:21.627" v="2513" actId="12269"/>
          <ac:graphicFrameMkLst>
            <pc:docMk/>
            <pc:sldMk cId="3226723064" sldId="674"/>
            <ac:graphicFrameMk id="3" creationId="{5FD97C11-5166-65C0-E800-A6513E232367}"/>
          </ac:graphicFrameMkLst>
        </pc:graphicFrameChg>
        <pc:graphicFrameChg chg="del">
          <ac:chgData name="CAUKWELL, Jennie (CASTLE MEDICAL GROUP)" userId="9c4861fd-6f5b-42f4-906f-394ec76bebd7" providerId="ADAL" clId="{20DE1DB9-6BC3-473E-825B-4897DB859D3F}" dt="2024-10-02T09:57:07.603" v="1368" actId="478"/>
          <ac:graphicFrameMkLst>
            <pc:docMk/>
            <pc:sldMk cId="3226723064" sldId="674"/>
            <ac:graphicFrameMk id="3" creationId="{F20C94B5-F43D-F495-69CA-E2ACEEFC5A17}"/>
          </ac:graphicFrameMkLst>
        </pc:graphicFrameChg>
        <pc:graphicFrameChg chg="add del mod">
          <ac:chgData name="CAUKWELL, Jennie (CASTLE MEDICAL GROUP)" userId="9c4861fd-6f5b-42f4-906f-394ec76bebd7" providerId="ADAL" clId="{20DE1DB9-6BC3-473E-825B-4897DB859D3F}" dt="2024-10-07T12:59:15.723" v="1935" actId="478"/>
          <ac:graphicFrameMkLst>
            <pc:docMk/>
            <pc:sldMk cId="3226723064" sldId="674"/>
            <ac:graphicFrameMk id="4" creationId="{D9E75BB3-AFF6-C6D8-AC4B-7B4B742D2B40}"/>
          </ac:graphicFrameMkLst>
        </pc:graphicFrameChg>
        <pc:graphicFrameChg chg="add mod modGraphic">
          <ac:chgData name="CAUKWELL, Jennie (CASTLE MEDICAL GROUP)" userId="9c4861fd-6f5b-42f4-906f-394ec76bebd7" providerId="ADAL" clId="{20DE1DB9-6BC3-473E-825B-4897DB859D3F}" dt="2024-10-07T13:33:47.793" v="2515" actId="14100"/>
          <ac:graphicFrameMkLst>
            <pc:docMk/>
            <pc:sldMk cId="3226723064" sldId="674"/>
            <ac:graphicFrameMk id="6" creationId="{BC9A9453-0114-8C00-C507-40B0BFD5C663}"/>
          </ac:graphicFrameMkLst>
        </pc:graphicFrameChg>
        <pc:picChg chg="add mod ord">
          <ac:chgData name="CAUKWELL, Jennie (CASTLE MEDICAL GROUP)" userId="9c4861fd-6f5b-42f4-906f-394ec76bebd7" providerId="ADAL" clId="{20DE1DB9-6BC3-473E-825B-4897DB859D3F}" dt="2024-10-07T13:32:06.341" v="2509" actId="167"/>
          <ac:picMkLst>
            <pc:docMk/>
            <pc:sldMk cId="3226723064" sldId="674"/>
            <ac:picMk id="5" creationId="{7B083DA7-78BC-4350-98C0-9BEEB94768E6}"/>
          </ac:picMkLst>
        </pc:picChg>
        <pc:picChg chg="mod">
          <ac:chgData name="CAUKWELL, Jennie (CASTLE MEDICAL GROUP)" userId="9c4861fd-6f5b-42f4-906f-394ec76bebd7" providerId="ADAL" clId="{20DE1DB9-6BC3-473E-825B-4897DB859D3F}" dt="2024-10-07T13:32:16.880" v="2511" actId="1076"/>
          <ac:picMkLst>
            <pc:docMk/>
            <pc:sldMk cId="3226723064" sldId="674"/>
            <ac:picMk id="7" creationId="{A6033143-63D3-C14D-BEE2-1D651B01AD67}"/>
          </ac:picMkLst>
        </pc:picChg>
        <pc:picChg chg="del">
          <ac:chgData name="CAUKWELL, Jennie (CASTLE MEDICAL GROUP)" userId="9c4861fd-6f5b-42f4-906f-394ec76bebd7" providerId="ADAL" clId="{20DE1DB9-6BC3-473E-825B-4897DB859D3F}" dt="2024-10-02T09:57:09.864" v="1370" actId="478"/>
          <ac:picMkLst>
            <pc:docMk/>
            <pc:sldMk cId="3226723064" sldId="674"/>
            <ac:picMk id="10" creationId="{DC3E073D-08E3-3AF7-5CDD-00DECA13BF8E}"/>
          </ac:picMkLst>
        </pc:picChg>
        <pc:picChg chg="del">
          <ac:chgData name="CAUKWELL, Jennie (CASTLE MEDICAL GROUP)" userId="9c4861fd-6f5b-42f4-906f-394ec76bebd7" providerId="ADAL" clId="{20DE1DB9-6BC3-473E-825B-4897DB859D3F}" dt="2024-10-02T09:57:08.797" v="1369" actId="478"/>
          <ac:picMkLst>
            <pc:docMk/>
            <pc:sldMk cId="3226723064" sldId="674"/>
            <ac:picMk id="12" creationId="{F1002485-BCDA-ABE8-09F5-D56EB42B354B}"/>
          </ac:picMkLst>
        </pc:picChg>
      </pc:sldChg>
      <pc:sldChg chg="addSp delSp modSp mod">
        <pc:chgData name="CAUKWELL, Jennie (CASTLE MEDICAL GROUP)" userId="9c4861fd-6f5b-42f4-906f-394ec76bebd7" providerId="ADAL" clId="{20DE1DB9-6BC3-473E-825B-4897DB859D3F}" dt="2024-10-07T13:37:24.586" v="2564" actId="1037"/>
        <pc:sldMkLst>
          <pc:docMk/>
          <pc:sldMk cId="4185836943" sldId="681"/>
        </pc:sldMkLst>
        <pc:spChg chg="mod">
          <ac:chgData name="CAUKWELL, Jennie (CASTLE MEDICAL GROUP)" userId="9c4861fd-6f5b-42f4-906f-394ec76bebd7" providerId="ADAL" clId="{20DE1DB9-6BC3-473E-825B-4897DB859D3F}" dt="2024-10-07T13:37:09.138" v="2544" actId="1076"/>
          <ac:spMkLst>
            <pc:docMk/>
            <pc:sldMk cId="4185836943" sldId="681"/>
            <ac:spMk id="9" creationId="{C4E29999-81EF-E5FE-8565-EAAB0F35C258}"/>
          </ac:spMkLst>
        </pc:spChg>
        <pc:spChg chg="add del mod">
          <ac:chgData name="CAUKWELL, Jennie (CASTLE MEDICAL GROUP)" userId="9c4861fd-6f5b-42f4-906f-394ec76bebd7" providerId="ADAL" clId="{20DE1DB9-6BC3-473E-825B-4897DB859D3F}" dt="2024-10-07T13:37:02.569" v="2542" actId="478"/>
          <ac:spMkLst>
            <pc:docMk/>
            <pc:sldMk cId="4185836943" sldId="681"/>
            <ac:spMk id="10" creationId="{0FB28E05-57A6-536B-20C0-3A404CFB6F1B}"/>
          </ac:spMkLst>
        </pc:spChg>
        <pc:spChg chg="del">
          <ac:chgData name="CAUKWELL, Jennie (CASTLE MEDICAL GROUP)" userId="9c4861fd-6f5b-42f4-906f-394ec76bebd7" providerId="ADAL" clId="{20DE1DB9-6BC3-473E-825B-4897DB859D3F}" dt="2024-10-02T10:07:59.020" v="1546" actId="478"/>
          <ac:spMkLst>
            <pc:docMk/>
            <pc:sldMk cId="4185836943" sldId="681"/>
            <ac:spMk id="10" creationId="{25C8FEF0-E388-A275-8551-BECC61EE5F77}"/>
          </ac:spMkLst>
        </pc:spChg>
        <pc:graphicFrameChg chg="ord">
          <ac:chgData name="CAUKWELL, Jennie (CASTLE MEDICAL GROUP)" userId="9c4861fd-6f5b-42f4-906f-394ec76bebd7" providerId="ADAL" clId="{20DE1DB9-6BC3-473E-825B-4897DB859D3F}" dt="2024-10-07T13:36:53.679" v="2539" actId="166"/>
          <ac:graphicFrameMkLst>
            <pc:docMk/>
            <pc:sldMk cId="4185836943" sldId="681"/>
            <ac:graphicFrameMk id="11" creationId="{87664C58-556F-52A5-7CB0-94489375F64E}"/>
          </ac:graphicFrameMkLst>
        </pc:graphicFrameChg>
        <pc:picChg chg="mod">
          <ac:chgData name="CAUKWELL, Jennie (CASTLE MEDICAL GROUP)" userId="9c4861fd-6f5b-42f4-906f-394ec76bebd7" providerId="ADAL" clId="{20DE1DB9-6BC3-473E-825B-4897DB859D3F}" dt="2024-10-07T13:37:06.250" v="2543" actId="1076"/>
          <ac:picMkLst>
            <pc:docMk/>
            <pc:sldMk cId="4185836943" sldId="681"/>
            <ac:picMk id="5" creationId="{FB2A98C0-EFAB-9442-0D6A-6AB81B923A2E}"/>
          </ac:picMkLst>
        </pc:picChg>
        <pc:picChg chg="add mod ord">
          <ac:chgData name="CAUKWELL, Jennie (CASTLE MEDICAL GROUP)" userId="9c4861fd-6f5b-42f4-906f-394ec76bebd7" providerId="ADAL" clId="{20DE1DB9-6BC3-473E-825B-4897DB859D3F}" dt="2024-10-07T13:37:24.586" v="2564" actId="1037"/>
          <ac:picMkLst>
            <pc:docMk/>
            <pc:sldMk cId="4185836943" sldId="681"/>
            <ac:picMk id="6" creationId="{A18C7FD9-3142-ECBB-686D-7EF25BA4341E}"/>
          </ac:picMkLst>
        </pc:picChg>
      </pc:sldChg>
      <pc:sldChg chg="add">
        <pc:chgData name="CAUKWELL, Jennie (CASTLE MEDICAL GROUP)" userId="9c4861fd-6f5b-42f4-906f-394ec76bebd7" providerId="ADAL" clId="{20DE1DB9-6BC3-473E-825B-4897DB859D3F}" dt="2024-10-02T09:57:00.450" v="1349" actId="2890"/>
        <pc:sldMkLst>
          <pc:docMk/>
          <pc:sldMk cId="337057617" sldId="682"/>
        </pc:sldMkLst>
      </pc:sldChg>
      <pc:sldChg chg="addSp delSp modSp add mod">
        <pc:chgData name="CAUKWELL, Jennie (CASTLE MEDICAL GROUP)" userId="9c4861fd-6f5b-42f4-906f-394ec76bebd7" providerId="ADAL" clId="{20DE1DB9-6BC3-473E-825B-4897DB859D3F}" dt="2024-10-02T09:58:58.867" v="1429" actId="1076"/>
        <pc:sldMkLst>
          <pc:docMk/>
          <pc:sldMk cId="1208413114" sldId="683"/>
        </pc:sldMkLst>
        <pc:spChg chg="mod">
          <ac:chgData name="CAUKWELL, Jennie (CASTLE MEDICAL GROUP)" userId="9c4861fd-6f5b-42f4-906f-394ec76bebd7" providerId="ADAL" clId="{20DE1DB9-6BC3-473E-825B-4897DB859D3F}" dt="2024-10-02T09:58:27.857" v="1421" actId="14100"/>
          <ac:spMkLst>
            <pc:docMk/>
            <pc:sldMk cId="1208413114" sldId="683"/>
            <ac:spMk id="15" creationId="{F535D31A-74D3-EBA1-AB53-5FA95DAF3BB3}"/>
          </ac:spMkLst>
        </pc:spChg>
        <pc:graphicFrameChg chg="del">
          <ac:chgData name="CAUKWELL, Jennie (CASTLE MEDICAL GROUP)" userId="9c4861fd-6f5b-42f4-906f-394ec76bebd7" providerId="ADAL" clId="{20DE1DB9-6BC3-473E-825B-4897DB859D3F}" dt="2024-10-02T09:58:14.637" v="1376" actId="478"/>
          <ac:graphicFrameMkLst>
            <pc:docMk/>
            <pc:sldMk cId="1208413114" sldId="683"/>
            <ac:graphicFrameMk id="4" creationId="{D9E75BB3-AFF6-C6D8-AC4B-7B4B742D2B40}"/>
          </ac:graphicFrameMkLst>
        </pc:graphicFrameChg>
        <pc:graphicFrameChg chg="mod">
          <ac:chgData name="CAUKWELL, Jennie (CASTLE MEDICAL GROUP)" userId="9c4861fd-6f5b-42f4-906f-394ec76bebd7" providerId="ADAL" clId="{20DE1DB9-6BC3-473E-825B-4897DB859D3F}" dt="2024-10-02T09:58:29.835" v="1422" actId="14100"/>
          <ac:graphicFrameMkLst>
            <pc:docMk/>
            <pc:sldMk cId="1208413114" sldId="683"/>
            <ac:graphicFrameMk id="16" creationId="{B2099FB5-9316-94A0-76DA-A60F92582210}"/>
          </ac:graphicFrameMkLst>
        </pc:graphicFrameChg>
        <pc:picChg chg="add del mod">
          <ac:chgData name="CAUKWELL, Jennie (CASTLE MEDICAL GROUP)" userId="9c4861fd-6f5b-42f4-906f-394ec76bebd7" providerId="ADAL" clId="{20DE1DB9-6BC3-473E-825B-4897DB859D3F}" dt="2024-10-02T09:58:43.970" v="1426" actId="14100"/>
          <ac:picMkLst>
            <pc:docMk/>
            <pc:sldMk cId="1208413114" sldId="683"/>
            <ac:picMk id="7" creationId="{A6033143-63D3-C14D-BEE2-1D651B01AD67}"/>
          </ac:picMkLst>
        </pc:picChg>
        <pc:picChg chg="add mod">
          <ac:chgData name="CAUKWELL, Jennie (CASTLE MEDICAL GROUP)" userId="9c4861fd-6f5b-42f4-906f-394ec76bebd7" providerId="ADAL" clId="{20DE1DB9-6BC3-473E-825B-4897DB859D3F}" dt="2024-10-02T09:58:58.867" v="1429" actId="1076"/>
          <ac:picMkLst>
            <pc:docMk/>
            <pc:sldMk cId="1208413114" sldId="683"/>
            <ac:picMk id="1026" creationId="{6B59D8F4-A4FD-8BF2-1624-82ABF8E25E39}"/>
          </ac:picMkLst>
        </pc:picChg>
      </pc:sldChg>
      <pc:sldChg chg="addSp delSp modSp add mod">
        <pc:chgData name="CAUKWELL, Jennie (CASTLE MEDICAL GROUP)" userId="9c4861fd-6f5b-42f4-906f-394ec76bebd7" providerId="ADAL" clId="{20DE1DB9-6BC3-473E-825B-4897DB859D3F}" dt="2024-10-07T09:58:43.938" v="1633" actId="20577"/>
        <pc:sldMkLst>
          <pc:docMk/>
          <pc:sldMk cId="3990786381" sldId="684"/>
        </pc:sldMkLst>
        <pc:spChg chg="mod">
          <ac:chgData name="CAUKWELL, Jennie (CASTLE MEDICAL GROUP)" userId="9c4861fd-6f5b-42f4-906f-394ec76bebd7" providerId="ADAL" clId="{20DE1DB9-6BC3-473E-825B-4897DB859D3F}" dt="2024-10-02T09:59:16.380" v="1448" actId="20577"/>
          <ac:spMkLst>
            <pc:docMk/>
            <pc:sldMk cId="3990786381" sldId="684"/>
            <ac:spMk id="15" creationId="{F535D31A-74D3-EBA1-AB53-5FA95DAF3BB3}"/>
          </ac:spMkLst>
        </pc:spChg>
        <pc:graphicFrameChg chg="add mod ord modGraphic">
          <ac:chgData name="CAUKWELL, Jennie (CASTLE MEDICAL GROUP)" userId="9c4861fd-6f5b-42f4-906f-394ec76bebd7" providerId="ADAL" clId="{20DE1DB9-6BC3-473E-825B-4897DB859D3F}" dt="2024-10-07T09:58:43.938" v="1633" actId="20577"/>
          <ac:graphicFrameMkLst>
            <pc:docMk/>
            <pc:sldMk cId="3990786381" sldId="684"/>
            <ac:graphicFrameMk id="3" creationId="{F16466B8-A8C6-5D6F-E87E-FF093AEFF70E}"/>
          </ac:graphicFrameMkLst>
        </pc:graphicFrameChg>
        <pc:graphicFrameChg chg="add mod modGraphic">
          <ac:chgData name="CAUKWELL, Jennie (CASTLE MEDICAL GROUP)" userId="9c4861fd-6f5b-42f4-906f-394ec76bebd7" providerId="ADAL" clId="{20DE1DB9-6BC3-473E-825B-4897DB859D3F}" dt="2024-10-02T10:02:32.972" v="1514" actId="1038"/>
          <ac:graphicFrameMkLst>
            <pc:docMk/>
            <pc:sldMk cId="3990786381" sldId="684"/>
            <ac:graphicFrameMk id="4" creationId="{665F0647-705A-7FF8-430C-62009865E142}"/>
          </ac:graphicFrameMkLst>
        </pc:graphicFrameChg>
        <pc:graphicFrameChg chg="add mod">
          <ac:chgData name="CAUKWELL, Jennie (CASTLE MEDICAL GROUP)" userId="9c4861fd-6f5b-42f4-906f-394ec76bebd7" providerId="ADAL" clId="{20DE1DB9-6BC3-473E-825B-4897DB859D3F}" dt="2024-10-07T09:55:29.298" v="1621" actId="20577"/>
          <ac:graphicFrameMkLst>
            <pc:docMk/>
            <pc:sldMk cId="3990786381" sldId="684"/>
            <ac:graphicFrameMk id="9" creationId="{7053E4E5-33F7-8C43-5232-E092379DC3F2}"/>
          </ac:graphicFrameMkLst>
        </pc:graphicFrameChg>
        <pc:picChg chg="add mod ord">
          <ac:chgData name="CAUKWELL, Jennie (CASTLE MEDICAL GROUP)" userId="9c4861fd-6f5b-42f4-906f-394ec76bebd7" providerId="ADAL" clId="{20DE1DB9-6BC3-473E-825B-4897DB859D3F}" dt="2024-10-02T10:03:26.945" v="1520" actId="171"/>
          <ac:picMkLst>
            <pc:docMk/>
            <pc:sldMk cId="3990786381" sldId="684"/>
            <ac:picMk id="6" creationId="{15485648-03F7-A6EE-2BAA-9528721656DB}"/>
          </ac:picMkLst>
        </pc:picChg>
        <pc:picChg chg="del">
          <ac:chgData name="CAUKWELL, Jennie (CASTLE MEDICAL GROUP)" userId="9c4861fd-6f5b-42f4-906f-394ec76bebd7" providerId="ADAL" clId="{20DE1DB9-6BC3-473E-825B-4897DB859D3F}" dt="2024-10-02T09:59:19.021" v="1449" actId="478"/>
          <ac:picMkLst>
            <pc:docMk/>
            <pc:sldMk cId="3990786381" sldId="684"/>
            <ac:picMk id="1026" creationId="{6B59D8F4-A4FD-8BF2-1624-82ABF8E25E39}"/>
          </ac:picMkLst>
        </pc:picChg>
      </pc:sldChg>
      <pc:sldChg chg="add">
        <pc:chgData name="CAUKWELL, Jennie (CASTLE MEDICAL GROUP)" userId="9c4861fd-6f5b-42f4-906f-394ec76bebd7" providerId="ADAL" clId="{20DE1DB9-6BC3-473E-825B-4897DB859D3F}" dt="2024-10-07T12:58:43.043" v="1895" actId="2890"/>
        <pc:sldMkLst>
          <pc:docMk/>
          <pc:sldMk cId="2251280839" sldId="685"/>
        </pc:sldMkLst>
      </pc:sldChg>
      <pc:sldChg chg="addSp delSp modSp add mod">
        <pc:chgData name="CAUKWELL, Jennie (CASTLE MEDICAL GROUP)" userId="9c4861fd-6f5b-42f4-906f-394ec76bebd7" providerId="ADAL" clId="{20DE1DB9-6BC3-473E-825B-4897DB859D3F}" dt="2024-10-07T14:35:58.781" v="2795" actId="1036"/>
        <pc:sldMkLst>
          <pc:docMk/>
          <pc:sldMk cId="1911343074" sldId="686"/>
        </pc:sldMkLst>
        <pc:spChg chg="mod">
          <ac:chgData name="CAUKWELL, Jennie (CASTLE MEDICAL GROUP)" userId="9c4861fd-6f5b-42f4-906f-394ec76bebd7" providerId="ADAL" clId="{20DE1DB9-6BC3-473E-825B-4897DB859D3F}" dt="2024-10-07T14:22:54.476" v="2579" actId="20577"/>
          <ac:spMkLst>
            <pc:docMk/>
            <pc:sldMk cId="1911343074" sldId="686"/>
            <ac:spMk id="15" creationId="{F535D31A-74D3-EBA1-AB53-5FA95DAF3BB3}"/>
          </ac:spMkLst>
        </pc:spChg>
        <pc:graphicFrameChg chg="add mod modGraphic">
          <ac:chgData name="CAUKWELL, Jennie (CASTLE MEDICAL GROUP)" userId="9c4861fd-6f5b-42f4-906f-394ec76bebd7" providerId="ADAL" clId="{20DE1DB9-6BC3-473E-825B-4897DB859D3F}" dt="2024-10-07T14:32:42.702" v="2618" actId="1076"/>
          <ac:graphicFrameMkLst>
            <pc:docMk/>
            <pc:sldMk cId="1911343074" sldId="686"/>
            <ac:graphicFrameMk id="4" creationId="{54539C4C-54CA-9515-B87E-3599CF8E1C60}"/>
          </ac:graphicFrameMkLst>
        </pc:graphicFrameChg>
        <pc:graphicFrameChg chg="add mod modGraphic">
          <ac:chgData name="CAUKWELL, Jennie (CASTLE MEDICAL GROUP)" userId="9c4861fd-6f5b-42f4-906f-394ec76bebd7" providerId="ADAL" clId="{20DE1DB9-6BC3-473E-825B-4897DB859D3F}" dt="2024-10-07T14:35:58.781" v="2795" actId="1036"/>
          <ac:graphicFrameMkLst>
            <pc:docMk/>
            <pc:sldMk cId="1911343074" sldId="686"/>
            <ac:graphicFrameMk id="5" creationId="{0C1F982E-2BDD-BE5B-F381-93DA2A063AB3}"/>
          </ac:graphicFrameMkLst>
        </pc:graphicFrameChg>
        <pc:picChg chg="add mod">
          <ac:chgData name="CAUKWELL, Jennie (CASTLE MEDICAL GROUP)" userId="9c4861fd-6f5b-42f4-906f-394ec76bebd7" providerId="ADAL" clId="{20DE1DB9-6BC3-473E-825B-4897DB859D3F}" dt="2024-10-07T14:30:45.075" v="2584" actId="1076"/>
          <ac:picMkLst>
            <pc:docMk/>
            <pc:sldMk cId="1911343074" sldId="686"/>
            <ac:picMk id="3" creationId="{EB96C221-89FC-506D-345F-D60D5D15FCE5}"/>
          </ac:picMkLst>
        </pc:picChg>
        <pc:picChg chg="del mod">
          <ac:chgData name="CAUKWELL, Jennie (CASTLE MEDICAL GROUP)" userId="9c4861fd-6f5b-42f4-906f-394ec76bebd7" providerId="ADAL" clId="{20DE1DB9-6BC3-473E-825B-4897DB859D3F}" dt="2024-10-07T14:22:56.847" v="2581" actId="478"/>
          <ac:picMkLst>
            <pc:docMk/>
            <pc:sldMk cId="1911343074" sldId="686"/>
            <ac:picMk id="1026" creationId="{6B59D8F4-A4FD-8BF2-1624-82ABF8E25E39}"/>
          </ac:picMkLst>
        </pc:picChg>
      </pc:sldChg>
    </pc:docChg>
  </pc:docChgLst>
  <pc:docChgLst>
    <pc:chgData name="CAUKWELL, Jennie (CASTLE MEDICAL GROUP)" userId="S::jennie.caukwell@nhs.net::9c4861fd-6f5b-42f4-906f-394ec76bebd7" providerId="AD" clId="Web-{D30EA657-68B0-C86C-BA31-810AA4F73737}"/>
    <pc:docChg chg="addSld modSld">
      <pc:chgData name="CAUKWELL, Jennie (CASTLE MEDICAL GROUP)" userId="S::jennie.caukwell@nhs.net::9c4861fd-6f5b-42f4-906f-394ec76bebd7" providerId="AD" clId="Web-{D30EA657-68B0-C86C-BA31-810AA4F73737}" dt="2024-08-13T09:35:47.443" v="7" actId="1076"/>
      <pc:docMkLst>
        <pc:docMk/>
      </pc:docMkLst>
      <pc:sldChg chg="addSp delSp modSp">
        <pc:chgData name="CAUKWELL, Jennie (CASTLE MEDICAL GROUP)" userId="S::jennie.caukwell@nhs.net::9c4861fd-6f5b-42f4-906f-394ec76bebd7" providerId="AD" clId="Web-{D30EA657-68B0-C86C-BA31-810AA4F73737}" dt="2024-08-13T09:35:47.443" v="7" actId="1076"/>
        <pc:sldMkLst>
          <pc:docMk/>
          <pc:sldMk cId="3285860598" sldId="631"/>
        </pc:sldMkLst>
        <pc:spChg chg="mod">
          <ac:chgData name="CAUKWELL, Jennie (CASTLE MEDICAL GROUP)" userId="S::jennie.caukwell@nhs.net::9c4861fd-6f5b-42f4-906f-394ec76bebd7" providerId="AD" clId="Web-{D30EA657-68B0-C86C-BA31-810AA4F73737}" dt="2024-08-13T09:35:04.394" v="3" actId="20577"/>
          <ac:spMkLst>
            <pc:docMk/>
            <pc:sldMk cId="3285860598" sldId="631"/>
            <ac:spMk id="15" creationId="{F535D31A-74D3-EBA1-AB53-5FA95DAF3BB3}"/>
          </ac:spMkLst>
        </pc:spChg>
        <pc:graphicFrameChg chg="del">
          <ac:chgData name="CAUKWELL, Jennie (CASTLE MEDICAL GROUP)" userId="S::jennie.caukwell@nhs.net::9c4861fd-6f5b-42f4-906f-394ec76bebd7" providerId="AD" clId="Web-{D30EA657-68B0-C86C-BA31-810AA4F73737}" dt="2024-08-13T09:34:53.269" v="1"/>
          <ac:graphicFrameMkLst>
            <pc:docMk/>
            <pc:sldMk cId="3285860598" sldId="631"/>
            <ac:graphicFrameMk id="11" creationId="{8C83D07A-40CF-225A-6638-97CC18FE0D55}"/>
          </ac:graphicFrameMkLst>
        </pc:graphicFrameChg>
        <pc:picChg chg="add mod">
          <ac:chgData name="CAUKWELL, Jennie (CASTLE MEDICAL GROUP)" userId="S::jennie.caukwell@nhs.net::9c4861fd-6f5b-42f4-906f-394ec76bebd7" providerId="AD" clId="Web-{D30EA657-68B0-C86C-BA31-810AA4F73737}" dt="2024-08-13T09:35:47.443" v="7" actId="1076"/>
          <ac:picMkLst>
            <pc:docMk/>
            <pc:sldMk cId="3285860598" sldId="631"/>
            <ac:picMk id="18" creationId="{1EF5DDE9-4E21-C35F-3875-6F5AA3E072E5}"/>
          </ac:picMkLst>
        </pc:picChg>
      </pc:sldChg>
      <pc:sldChg chg="add replId">
        <pc:chgData name="CAUKWELL, Jennie (CASTLE MEDICAL GROUP)" userId="S::jennie.caukwell@nhs.net::9c4861fd-6f5b-42f4-906f-394ec76bebd7" providerId="AD" clId="Web-{D30EA657-68B0-C86C-BA31-810AA4F73737}" dt="2024-08-13T09:34:49.690" v="0"/>
        <pc:sldMkLst>
          <pc:docMk/>
          <pc:sldMk cId="3902201625" sldId="646"/>
        </pc:sldMkLst>
      </pc:sldChg>
    </pc:docChg>
  </pc:docChgLst>
  <pc:docChgLst>
    <pc:chgData name="CAUKWELL, Jennie (CASTLE MEDICAL GROUP)" userId="S::jennie.caukwell@nhs.net::9c4861fd-6f5b-42f4-906f-394ec76bebd7" providerId="AD" clId="Web-{A1DDED71-DEA9-CDE3-814C-EA3807777E73}"/>
    <pc:docChg chg="modSld">
      <pc:chgData name="CAUKWELL, Jennie (CASTLE MEDICAL GROUP)" userId="S::jennie.caukwell@nhs.net::9c4861fd-6f5b-42f4-906f-394ec76bebd7" providerId="AD" clId="Web-{A1DDED71-DEA9-CDE3-814C-EA3807777E73}" dt="2024-10-07T16:01:55.117" v="7" actId="20577"/>
      <pc:docMkLst>
        <pc:docMk/>
      </pc:docMkLst>
      <pc:sldChg chg="modSp">
        <pc:chgData name="CAUKWELL, Jennie (CASTLE MEDICAL GROUP)" userId="S::jennie.caukwell@nhs.net::9c4861fd-6f5b-42f4-906f-394ec76bebd7" providerId="AD" clId="Web-{A1DDED71-DEA9-CDE3-814C-EA3807777E73}" dt="2024-10-07T16:01:55.117" v="7" actId="20577"/>
        <pc:sldMkLst>
          <pc:docMk/>
          <pc:sldMk cId="3990786381" sldId="684"/>
        </pc:sldMkLst>
        <pc:graphicFrameChg chg="modGraphic">
          <ac:chgData name="CAUKWELL, Jennie (CASTLE MEDICAL GROUP)" userId="S::jennie.caukwell@nhs.net::9c4861fd-6f5b-42f4-906f-394ec76bebd7" providerId="AD" clId="Web-{A1DDED71-DEA9-CDE3-814C-EA3807777E73}" dt="2024-10-07T16:01:55.117" v="7" actId="20577"/>
          <ac:graphicFrameMkLst>
            <pc:docMk/>
            <pc:sldMk cId="3990786381" sldId="684"/>
            <ac:graphicFrameMk id="9" creationId="{7053E4E5-33F7-8C43-5232-E092379DC3F2}"/>
          </ac:graphicFrameMkLst>
        </pc:graphicFrameChg>
      </pc:sldChg>
    </pc:docChg>
  </pc:docChgLst>
  <pc:docChgLst>
    <pc:chgData name="CAUKWELL, Jennie (CASTLE MEDICAL GROUP)" userId="9c4861fd-6f5b-42f4-906f-394ec76bebd7" providerId="ADAL" clId="{64E91008-5429-4CA4-AF77-85C79A7A0E33}"/>
    <pc:docChg chg="modSld">
      <pc:chgData name="CAUKWELL, Jennie (CASTLE MEDICAL GROUP)" userId="9c4861fd-6f5b-42f4-906f-394ec76bebd7" providerId="ADAL" clId="{64E91008-5429-4CA4-AF77-85C79A7A0E33}" dt="2024-04-30T12:14:43.248" v="1136" actId="20577"/>
      <pc:docMkLst>
        <pc:docMk/>
      </pc:docMkLst>
      <pc:sldChg chg="modSp mod">
        <pc:chgData name="CAUKWELL, Jennie (CASTLE MEDICAL GROUP)" userId="9c4861fd-6f5b-42f4-906f-394ec76bebd7" providerId="ADAL" clId="{64E91008-5429-4CA4-AF77-85C79A7A0E33}" dt="2024-04-30T12:14:43.248" v="1136" actId="20577"/>
        <pc:sldMkLst>
          <pc:docMk/>
          <pc:sldMk cId="2435843939" sldId="637"/>
        </pc:sldMkLst>
        <pc:graphicFrameChg chg="mod">
          <ac:chgData name="CAUKWELL, Jennie (CASTLE MEDICAL GROUP)" userId="9c4861fd-6f5b-42f4-906f-394ec76bebd7" providerId="ADAL" clId="{64E91008-5429-4CA4-AF77-85C79A7A0E33}" dt="2024-04-30T12:14:43.248" v="1136" actId="20577"/>
          <ac:graphicFrameMkLst>
            <pc:docMk/>
            <pc:sldMk cId="2435843939" sldId="637"/>
            <ac:graphicFrameMk id="3" creationId="{2284C379-7823-CC62-9535-08C4936939E9}"/>
          </ac:graphicFrameMkLst>
        </pc:graphicFrameChg>
      </pc:sldChg>
    </pc:docChg>
  </pc:docChgLst>
  <pc:docChgLst>
    <pc:chgData name="CAUKWELL, Jennie (CASTLE MEDICAL GROUP)" userId="9c4861fd-6f5b-42f4-906f-394ec76bebd7" providerId="ADAL" clId="{C6995E6D-9401-4416-A5A4-8C0F81271EFA}"/>
    <pc:docChg chg="undo redo custSel addSld delSld modSld sldOrd">
      <pc:chgData name="CAUKWELL, Jennie (CASTLE MEDICAL GROUP)" userId="9c4861fd-6f5b-42f4-906f-394ec76bebd7" providerId="ADAL" clId="{C6995E6D-9401-4416-A5A4-8C0F81271EFA}" dt="2024-08-12T13:05:41.307" v="4873" actId="14100"/>
      <pc:docMkLst>
        <pc:docMk/>
      </pc:docMkLst>
      <pc:sldChg chg="add del modTransition setBg">
        <pc:chgData name="CAUKWELL, Jennie (CASTLE MEDICAL GROUP)" userId="9c4861fd-6f5b-42f4-906f-394ec76bebd7" providerId="ADAL" clId="{C6995E6D-9401-4416-A5A4-8C0F81271EFA}" dt="2024-08-12T12:56:10.176" v="4667"/>
        <pc:sldMkLst>
          <pc:docMk/>
          <pc:sldMk cId="3750318585" sldId="259"/>
        </pc:sldMkLst>
      </pc:sldChg>
      <pc:sldChg chg="modSp add del modTransition">
        <pc:chgData name="CAUKWELL, Jennie (CASTLE MEDICAL GROUP)" userId="9c4861fd-6f5b-42f4-906f-394ec76bebd7" providerId="ADAL" clId="{C6995E6D-9401-4416-A5A4-8C0F81271EFA}" dt="2024-08-12T12:56:31.003" v="4671"/>
        <pc:sldMkLst>
          <pc:docMk/>
          <pc:sldMk cId="21675367" sldId="261"/>
        </pc:sldMkLst>
        <pc:graphicFrameChg chg="mod">
          <ac:chgData name="CAUKWELL, Jennie (CASTLE MEDICAL GROUP)" userId="9c4861fd-6f5b-42f4-906f-394ec76bebd7" providerId="ADAL" clId="{C6995E6D-9401-4416-A5A4-8C0F81271EFA}" dt="2024-08-12T12:56:29.227" v="4670"/>
          <ac:graphicFrameMkLst>
            <pc:docMk/>
            <pc:sldMk cId="21675367" sldId="261"/>
            <ac:graphicFrameMk id="29" creationId="{3E3A9529-16BA-446A-B739-543E083C21CF}"/>
          </ac:graphicFrameMkLst>
        </pc:graphicFrameChg>
        <pc:graphicFrameChg chg="mod">
          <ac:chgData name="CAUKWELL, Jennie (CASTLE MEDICAL GROUP)" userId="9c4861fd-6f5b-42f4-906f-394ec76bebd7" providerId="ADAL" clId="{C6995E6D-9401-4416-A5A4-8C0F81271EFA}" dt="2024-08-12T12:56:29.227" v="4670"/>
          <ac:graphicFrameMkLst>
            <pc:docMk/>
            <pc:sldMk cId="21675367" sldId="261"/>
            <ac:graphicFrameMk id="32" creationId="{0C62F8FC-0086-4695-BFD0-5AF3E528476E}"/>
          </ac:graphicFrameMkLst>
        </pc:graphicFrameChg>
        <pc:graphicFrameChg chg="mod">
          <ac:chgData name="CAUKWELL, Jennie (CASTLE MEDICAL GROUP)" userId="9c4861fd-6f5b-42f4-906f-394ec76bebd7" providerId="ADAL" clId="{C6995E6D-9401-4416-A5A4-8C0F81271EFA}" dt="2024-08-12T12:56:29.227" v="4670"/>
          <ac:graphicFrameMkLst>
            <pc:docMk/>
            <pc:sldMk cId="21675367" sldId="261"/>
            <ac:graphicFrameMk id="35" creationId="{ABE92BD4-9358-4AB1-A277-B64FE8EDAB9B}"/>
          </ac:graphicFrameMkLst>
        </pc:graphicFrameChg>
        <pc:graphicFrameChg chg="mod">
          <ac:chgData name="CAUKWELL, Jennie (CASTLE MEDICAL GROUP)" userId="9c4861fd-6f5b-42f4-906f-394ec76bebd7" providerId="ADAL" clId="{C6995E6D-9401-4416-A5A4-8C0F81271EFA}" dt="2024-08-12T12:56:29.227" v="4670"/>
          <ac:graphicFrameMkLst>
            <pc:docMk/>
            <pc:sldMk cId="21675367" sldId="261"/>
            <ac:graphicFrameMk id="38" creationId="{DA552899-1EC1-4C54-9AD3-C8CEAC0B3B86}"/>
          </ac:graphicFrameMkLst>
        </pc:graphicFrameChg>
        <pc:graphicFrameChg chg="mod">
          <ac:chgData name="CAUKWELL, Jennie (CASTLE MEDICAL GROUP)" userId="9c4861fd-6f5b-42f4-906f-394ec76bebd7" providerId="ADAL" clId="{C6995E6D-9401-4416-A5A4-8C0F81271EFA}" dt="2024-08-12T12:56:29.227" v="4670"/>
          <ac:graphicFrameMkLst>
            <pc:docMk/>
            <pc:sldMk cId="21675367" sldId="261"/>
            <ac:graphicFrameMk id="41" creationId="{635A2275-B578-48B3-B9F6-7599B0E5C1DE}"/>
          </ac:graphicFrameMkLst>
        </pc:graphicFrameChg>
        <pc:graphicFrameChg chg="mod">
          <ac:chgData name="CAUKWELL, Jennie (CASTLE MEDICAL GROUP)" userId="9c4861fd-6f5b-42f4-906f-394ec76bebd7" providerId="ADAL" clId="{C6995E6D-9401-4416-A5A4-8C0F81271EFA}" dt="2024-08-12T12:56:29.227" v="4670"/>
          <ac:graphicFrameMkLst>
            <pc:docMk/>
            <pc:sldMk cId="21675367" sldId="261"/>
            <ac:graphicFrameMk id="45" creationId="{8792D7DC-D27B-49A3-95D2-683291D6FD6E}"/>
          </ac:graphicFrameMkLst>
        </pc:graphicFrameChg>
        <pc:graphicFrameChg chg="mod">
          <ac:chgData name="CAUKWELL, Jennie (CASTLE MEDICAL GROUP)" userId="9c4861fd-6f5b-42f4-906f-394ec76bebd7" providerId="ADAL" clId="{C6995E6D-9401-4416-A5A4-8C0F81271EFA}" dt="2024-08-12T12:56:29.227" v="4670"/>
          <ac:graphicFrameMkLst>
            <pc:docMk/>
            <pc:sldMk cId="21675367" sldId="261"/>
            <ac:graphicFrameMk id="51" creationId="{A12F55AA-5E6B-48D0-B4C1-F90DEDD5C8BA}"/>
          </ac:graphicFrameMkLst>
        </pc:graphicFrameChg>
      </pc:sldChg>
      <pc:sldChg chg="delSp modSp mod ord">
        <pc:chgData name="CAUKWELL, Jennie (CASTLE MEDICAL GROUP)" userId="9c4861fd-6f5b-42f4-906f-394ec76bebd7" providerId="ADAL" clId="{C6995E6D-9401-4416-A5A4-8C0F81271EFA}" dt="2024-08-12T12:56:44.393" v="4675" actId="1076"/>
        <pc:sldMkLst>
          <pc:docMk/>
          <pc:sldMk cId="4057057382" sldId="599"/>
        </pc:sldMkLst>
        <pc:graphicFrameChg chg="del">
          <ac:chgData name="CAUKWELL, Jennie (CASTLE MEDICAL GROUP)" userId="9c4861fd-6f5b-42f4-906f-394ec76bebd7" providerId="ADAL" clId="{C6995E6D-9401-4416-A5A4-8C0F81271EFA}" dt="2024-08-12T12:55:41.058" v="4664" actId="478"/>
          <ac:graphicFrameMkLst>
            <pc:docMk/>
            <pc:sldMk cId="4057057382" sldId="599"/>
            <ac:graphicFrameMk id="4" creationId="{B9132627-2C80-5533-A33D-90CD908E54A0}"/>
          </ac:graphicFrameMkLst>
        </pc:graphicFrameChg>
        <pc:picChg chg="mod">
          <ac:chgData name="CAUKWELL, Jennie (CASTLE MEDICAL GROUP)" userId="9c4861fd-6f5b-42f4-906f-394ec76bebd7" providerId="ADAL" clId="{C6995E6D-9401-4416-A5A4-8C0F81271EFA}" dt="2024-08-12T12:56:44.393" v="4675" actId="1076"/>
          <ac:picMkLst>
            <pc:docMk/>
            <pc:sldMk cId="4057057382" sldId="599"/>
            <ac:picMk id="3" creationId="{B006B0D5-1079-6743-E8FB-33E30C0E61DA}"/>
          </ac:picMkLst>
        </pc:picChg>
        <pc:picChg chg="del">
          <ac:chgData name="CAUKWELL, Jennie (CASTLE MEDICAL GROUP)" userId="9c4861fd-6f5b-42f4-906f-394ec76bebd7" providerId="ADAL" clId="{C6995E6D-9401-4416-A5A4-8C0F81271EFA}" dt="2024-08-12T12:55:14.576" v="4663" actId="478"/>
          <ac:picMkLst>
            <pc:docMk/>
            <pc:sldMk cId="4057057382" sldId="599"/>
            <ac:picMk id="10" creationId="{A06CE085-F37B-A5BB-C9AC-271B8473E057}"/>
          </ac:picMkLst>
        </pc:picChg>
        <pc:picChg chg="del">
          <ac:chgData name="CAUKWELL, Jennie (CASTLE MEDICAL GROUP)" userId="9c4861fd-6f5b-42f4-906f-394ec76bebd7" providerId="ADAL" clId="{C6995E6D-9401-4416-A5A4-8C0F81271EFA}" dt="2024-08-12T12:55:13.417" v="4662" actId="478"/>
          <ac:picMkLst>
            <pc:docMk/>
            <pc:sldMk cId="4057057382" sldId="599"/>
            <ac:picMk id="11" creationId="{10D95BF3-E217-F50D-A204-0EE2B2F423BC}"/>
          </ac:picMkLst>
        </pc:picChg>
      </pc:sldChg>
      <pc:sldChg chg="modSp mod">
        <pc:chgData name="CAUKWELL, Jennie (CASTLE MEDICAL GROUP)" userId="9c4861fd-6f5b-42f4-906f-394ec76bebd7" providerId="ADAL" clId="{C6995E6D-9401-4416-A5A4-8C0F81271EFA}" dt="2024-08-12T08:22:54.437" v="12" actId="20577"/>
        <pc:sldMkLst>
          <pc:docMk/>
          <pc:sldMk cId="182585662" sldId="602"/>
        </pc:sldMkLst>
        <pc:spChg chg="mod">
          <ac:chgData name="CAUKWELL, Jennie (CASTLE MEDICAL GROUP)" userId="9c4861fd-6f5b-42f4-906f-394ec76bebd7" providerId="ADAL" clId="{C6995E6D-9401-4416-A5A4-8C0F81271EFA}" dt="2024-08-12T08:22:54.437" v="12" actId="20577"/>
          <ac:spMkLst>
            <pc:docMk/>
            <pc:sldMk cId="182585662" sldId="602"/>
            <ac:spMk id="4" creationId="{29DD70BE-D53E-BE1C-F8AF-306A0334F0B4}"/>
          </ac:spMkLst>
        </pc:spChg>
      </pc:sldChg>
      <pc:sldChg chg="add">
        <pc:chgData name="CAUKWELL, Jennie (CASTLE MEDICAL GROUP)" userId="9c4861fd-6f5b-42f4-906f-394ec76bebd7" providerId="ADAL" clId="{C6995E6D-9401-4416-A5A4-8C0F81271EFA}" dt="2024-08-12T12:35:12.400" v="4640"/>
        <pc:sldMkLst>
          <pc:docMk/>
          <pc:sldMk cId="1763665738" sldId="613"/>
        </pc:sldMkLst>
      </pc:sldChg>
      <pc:sldChg chg="add">
        <pc:chgData name="CAUKWELL, Jennie (CASTLE MEDICAL GROUP)" userId="9c4861fd-6f5b-42f4-906f-394ec76bebd7" providerId="ADAL" clId="{C6995E6D-9401-4416-A5A4-8C0F81271EFA}" dt="2024-08-12T12:34:21.622" v="4637"/>
        <pc:sldMkLst>
          <pc:docMk/>
          <pc:sldMk cId="542525202" sldId="614"/>
        </pc:sldMkLst>
      </pc:sldChg>
      <pc:sldChg chg="add ord">
        <pc:chgData name="CAUKWELL, Jennie (CASTLE MEDICAL GROUP)" userId="9c4861fd-6f5b-42f4-906f-394ec76bebd7" providerId="ADAL" clId="{C6995E6D-9401-4416-A5A4-8C0F81271EFA}" dt="2024-08-12T12:33:59.667" v="4636"/>
        <pc:sldMkLst>
          <pc:docMk/>
          <pc:sldMk cId="752567830" sldId="615"/>
        </pc:sldMkLst>
      </pc:sldChg>
      <pc:sldChg chg="del">
        <pc:chgData name="CAUKWELL, Jennie (CASTLE MEDICAL GROUP)" userId="9c4861fd-6f5b-42f4-906f-394ec76bebd7" providerId="ADAL" clId="{C6995E6D-9401-4416-A5A4-8C0F81271EFA}" dt="2024-08-12T08:31:16.441" v="513" actId="47"/>
        <pc:sldMkLst>
          <pc:docMk/>
          <pc:sldMk cId="3380419961" sldId="618"/>
        </pc:sldMkLst>
      </pc:sldChg>
      <pc:sldChg chg="add">
        <pc:chgData name="CAUKWELL, Jennie (CASTLE MEDICAL GROUP)" userId="9c4861fd-6f5b-42f4-906f-394ec76bebd7" providerId="ADAL" clId="{C6995E6D-9401-4416-A5A4-8C0F81271EFA}" dt="2024-08-12T12:34:21.622" v="4637"/>
        <pc:sldMkLst>
          <pc:docMk/>
          <pc:sldMk cId="1863583593" sldId="619"/>
        </pc:sldMkLst>
      </pc:sldChg>
      <pc:sldChg chg="del">
        <pc:chgData name="CAUKWELL, Jennie (CASTLE MEDICAL GROUP)" userId="9c4861fd-6f5b-42f4-906f-394ec76bebd7" providerId="ADAL" clId="{C6995E6D-9401-4416-A5A4-8C0F81271EFA}" dt="2024-08-12T08:31:18.080" v="514" actId="47"/>
        <pc:sldMkLst>
          <pc:docMk/>
          <pc:sldMk cId="2636515423" sldId="619"/>
        </pc:sldMkLst>
      </pc:sldChg>
      <pc:sldChg chg="add">
        <pc:chgData name="CAUKWELL, Jennie (CASTLE MEDICAL GROUP)" userId="9c4861fd-6f5b-42f4-906f-394ec76bebd7" providerId="ADAL" clId="{C6995E6D-9401-4416-A5A4-8C0F81271EFA}" dt="2024-08-12T12:34:21.622" v="4637"/>
        <pc:sldMkLst>
          <pc:docMk/>
          <pc:sldMk cId="390683672" sldId="620"/>
        </pc:sldMkLst>
      </pc:sldChg>
      <pc:sldChg chg="del">
        <pc:chgData name="CAUKWELL, Jennie (CASTLE MEDICAL GROUP)" userId="9c4861fd-6f5b-42f4-906f-394ec76bebd7" providerId="ADAL" clId="{C6995E6D-9401-4416-A5A4-8C0F81271EFA}" dt="2024-08-12T08:31:19.250" v="515" actId="47"/>
        <pc:sldMkLst>
          <pc:docMk/>
          <pc:sldMk cId="2443630721" sldId="620"/>
        </pc:sldMkLst>
      </pc:sldChg>
      <pc:sldChg chg="del">
        <pc:chgData name="CAUKWELL, Jennie (CASTLE MEDICAL GROUP)" userId="9c4861fd-6f5b-42f4-906f-394ec76bebd7" providerId="ADAL" clId="{C6995E6D-9401-4416-A5A4-8C0F81271EFA}" dt="2024-08-12T08:31:15.572" v="512" actId="47"/>
        <pc:sldMkLst>
          <pc:docMk/>
          <pc:sldMk cId="877728357" sldId="621"/>
        </pc:sldMkLst>
      </pc:sldChg>
      <pc:sldChg chg="add">
        <pc:chgData name="CAUKWELL, Jennie (CASTLE MEDICAL GROUP)" userId="9c4861fd-6f5b-42f4-906f-394ec76bebd7" providerId="ADAL" clId="{C6995E6D-9401-4416-A5A4-8C0F81271EFA}" dt="2024-08-12T12:34:38.255" v="4639"/>
        <pc:sldMkLst>
          <pc:docMk/>
          <pc:sldMk cId="2785945028" sldId="621"/>
        </pc:sldMkLst>
      </pc:sldChg>
      <pc:sldChg chg="del">
        <pc:chgData name="CAUKWELL, Jennie (CASTLE MEDICAL GROUP)" userId="9c4861fd-6f5b-42f4-906f-394ec76bebd7" providerId="ADAL" clId="{C6995E6D-9401-4416-A5A4-8C0F81271EFA}" dt="2024-08-12T08:31:12.041" v="510" actId="47"/>
        <pc:sldMkLst>
          <pc:docMk/>
          <pc:sldMk cId="2835764970" sldId="622"/>
        </pc:sldMkLst>
      </pc:sldChg>
      <pc:sldChg chg="add">
        <pc:chgData name="CAUKWELL, Jennie (CASTLE MEDICAL GROUP)" userId="9c4861fd-6f5b-42f4-906f-394ec76bebd7" providerId="ADAL" clId="{C6995E6D-9401-4416-A5A4-8C0F81271EFA}" dt="2024-08-12T12:35:12.400" v="4640"/>
        <pc:sldMkLst>
          <pc:docMk/>
          <pc:sldMk cId="1228137994" sldId="623"/>
        </pc:sldMkLst>
      </pc:sldChg>
      <pc:sldChg chg="del">
        <pc:chgData name="CAUKWELL, Jennie (CASTLE MEDICAL GROUP)" userId="9c4861fd-6f5b-42f4-906f-394ec76bebd7" providerId="ADAL" clId="{C6995E6D-9401-4416-A5A4-8C0F81271EFA}" dt="2024-08-12T08:31:14.370" v="511" actId="47"/>
        <pc:sldMkLst>
          <pc:docMk/>
          <pc:sldMk cId="2709931434" sldId="623"/>
        </pc:sldMkLst>
      </pc:sldChg>
      <pc:sldChg chg="del">
        <pc:chgData name="CAUKWELL, Jennie (CASTLE MEDICAL GROUP)" userId="9c4861fd-6f5b-42f4-906f-394ec76bebd7" providerId="ADAL" clId="{C6995E6D-9401-4416-A5A4-8C0F81271EFA}" dt="2024-08-12T08:31:10.732" v="509" actId="47"/>
        <pc:sldMkLst>
          <pc:docMk/>
          <pc:sldMk cId="1470905220" sldId="624"/>
        </pc:sldMkLst>
      </pc:sldChg>
      <pc:sldChg chg="modSp">
        <pc:chgData name="CAUKWELL, Jennie (CASTLE MEDICAL GROUP)" userId="9c4861fd-6f5b-42f4-906f-394ec76bebd7" providerId="ADAL" clId="{C6995E6D-9401-4416-A5A4-8C0F81271EFA}" dt="2024-08-12T08:29:02.765" v="341" actId="255"/>
        <pc:sldMkLst>
          <pc:docMk/>
          <pc:sldMk cId="2998400583" sldId="625"/>
        </pc:sldMkLst>
        <pc:graphicFrameChg chg="mod">
          <ac:chgData name="CAUKWELL, Jennie (CASTLE MEDICAL GROUP)" userId="9c4861fd-6f5b-42f4-906f-394ec76bebd7" providerId="ADAL" clId="{C6995E6D-9401-4416-A5A4-8C0F81271EFA}" dt="2024-08-12T08:29:02.765" v="341" actId="255"/>
          <ac:graphicFrameMkLst>
            <pc:docMk/>
            <pc:sldMk cId="2998400583" sldId="625"/>
            <ac:graphicFrameMk id="3" creationId="{C923E01D-A50F-D600-54B5-9819538B6AAF}"/>
          </ac:graphicFrameMkLst>
        </pc:graphicFrameChg>
      </pc:sldChg>
      <pc:sldChg chg="modSp mod">
        <pc:chgData name="CAUKWELL, Jennie (CASTLE MEDICAL GROUP)" userId="9c4861fd-6f5b-42f4-906f-394ec76bebd7" providerId="ADAL" clId="{C6995E6D-9401-4416-A5A4-8C0F81271EFA}" dt="2024-08-12T09:30:20.538" v="4566" actId="20577"/>
        <pc:sldMkLst>
          <pc:docMk/>
          <pc:sldMk cId="1750101143" sldId="626"/>
        </pc:sldMkLst>
        <pc:spChg chg="mod">
          <ac:chgData name="CAUKWELL, Jennie (CASTLE MEDICAL GROUP)" userId="9c4861fd-6f5b-42f4-906f-394ec76bebd7" providerId="ADAL" clId="{C6995E6D-9401-4416-A5A4-8C0F81271EFA}" dt="2024-08-12T08:30:38.942" v="492" actId="20577"/>
          <ac:spMkLst>
            <pc:docMk/>
            <pc:sldMk cId="1750101143" sldId="626"/>
            <ac:spMk id="15" creationId="{F535D31A-74D3-EBA1-AB53-5FA95DAF3BB3}"/>
          </ac:spMkLst>
        </pc:spChg>
        <pc:graphicFrameChg chg="mod">
          <ac:chgData name="CAUKWELL, Jennie (CASTLE MEDICAL GROUP)" userId="9c4861fd-6f5b-42f4-906f-394ec76bebd7" providerId="ADAL" clId="{C6995E6D-9401-4416-A5A4-8C0F81271EFA}" dt="2024-08-12T09:30:20.538" v="4566" actId="20577"/>
          <ac:graphicFrameMkLst>
            <pc:docMk/>
            <pc:sldMk cId="1750101143" sldId="626"/>
            <ac:graphicFrameMk id="4" creationId="{08769B6A-803D-A28B-105C-2A4204015A55}"/>
          </ac:graphicFrameMkLst>
        </pc:graphicFrameChg>
        <pc:graphicFrameChg chg="mod">
          <ac:chgData name="CAUKWELL, Jennie (CASTLE MEDICAL GROUP)" userId="9c4861fd-6f5b-42f4-906f-394ec76bebd7" providerId="ADAL" clId="{C6995E6D-9401-4416-A5A4-8C0F81271EFA}" dt="2024-08-12T08:30:44.472" v="493" actId="14100"/>
          <ac:graphicFrameMkLst>
            <pc:docMk/>
            <pc:sldMk cId="1750101143" sldId="626"/>
            <ac:graphicFrameMk id="16" creationId="{B2099FB5-9316-94A0-76DA-A60F92582210}"/>
          </ac:graphicFrameMkLst>
        </pc:graphicFrameChg>
      </pc:sldChg>
      <pc:sldChg chg="del">
        <pc:chgData name="CAUKWELL, Jennie (CASTLE MEDICAL GROUP)" userId="9c4861fd-6f5b-42f4-906f-394ec76bebd7" providerId="ADAL" clId="{C6995E6D-9401-4416-A5A4-8C0F81271EFA}" dt="2024-08-12T08:31:08.464" v="508" actId="47"/>
        <pc:sldMkLst>
          <pc:docMk/>
          <pc:sldMk cId="1490304731" sldId="627"/>
        </pc:sldMkLst>
      </pc:sldChg>
      <pc:sldChg chg="add ord">
        <pc:chgData name="CAUKWELL, Jennie (CASTLE MEDICAL GROUP)" userId="9c4861fd-6f5b-42f4-906f-394ec76bebd7" providerId="ADAL" clId="{C6995E6D-9401-4416-A5A4-8C0F81271EFA}" dt="2024-08-12T12:38:13.755" v="4643"/>
        <pc:sldMkLst>
          <pc:docMk/>
          <pc:sldMk cId="4262704421" sldId="627"/>
        </pc:sldMkLst>
      </pc:sldChg>
      <pc:sldChg chg="addSp delSp modSp mod">
        <pc:chgData name="CAUKWELL, Jennie (CASTLE MEDICAL GROUP)" userId="9c4861fd-6f5b-42f4-906f-394ec76bebd7" providerId="ADAL" clId="{C6995E6D-9401-4416-A5A4-8C0F81271EFA}" dt="2024-08-12T12:23:48.774" v="4632" actId="14100"/>
        <pc:sldMkLst>
          <pc:docMk/>
          <pc:sldMk cId="1570577987" sldId="628"/>
        </pc:sldMkLst>
        <pc:spChg chg="mod">
          <ac:chgData name="CAUKWELL, Jennie (CASTLE MEDICAL GROUP)" userId="9c4861fd-6f5b-42f4-906f-394ec76bebd7" providerId="ADAL" clId="{C6995E6D-9401-4416-A5A4-8C0F81271EFA}" dt="2024-08-12T08:30:57.683" v="505" actId="20577"/>
          <ac:spMkLst>
            <pc:docMk/>
            <pc:sldMk cId="1570577987" sldId="628"/>
            <ac:spMk id="15" creationId="{F535D31A-74D3-EBA1-AB53-5FA95DAF3BB3}"/>
          </ac:spMkLst>
        </pc:spChg>
        <pc:graphicFrameChg chg="add mod modGraphic">
          <ac:chgData name="CAUKWELL, Jennie (CASTLE MEDICAL GROUP)" userId="9c4861fd-6f5b-42f4-906f-394ec76bebd7" providerId="ADAL" clId="{C6995E6D-9401-4416-A5A4-8C0F81271EFA}" dt="2024-08-12T12:23:48.774" v="4632" actId="14100"/>
          <ac:graphicFrameMkLst>
            <pc:docMk/>
            <pc:sldMk cId="1570577987" sldId="628"/>
            <ac:graphicFrameMk id="3" creationId="{71A7D758-FC01-040C-8CF0-8B6087D6B78E}"/>
          </ac:graphicFrameMkLst>
        </pc:graphicFrameChg>
        <pc:graphicFrameChg chg="del">
          <ac:chgData name="CAUKWELL, Jennie (CASTLE MEDICAL GROUP)" userId="9c4861fd-6f5b-42f4-906f-394ec76bebd7" providerId="ADAL" clId="{C6995E6D-9401-4416-A5A4-8C0F81271EFA}" dt="2024-08-12T08:32:06.559" v="553" actId="478"/>
          <ac:graphicFrameMkLst>
            <pc:docMk/>
            <pc:sldMk cId="1570577987" sldId="628"/>
            <ac:graphicFrameMk id="4" creationId="{B9132627-2C80-5533-A33D-90CD908E54A0}"/>
          </ac:graphicFrameMkLst>
        </pc:graphicFrameChg>
        <pc:graphicFrameChg chg="add mod modGraphic">
          <ac:chgData name="CAUKWELL, Jennie (CASTLE MEDICAL GROUP)" userId="9c4861fd-6f5b-42f4-906f-394ec76bebd7" providerId="ADAL" clId="{C6995E6D-9401-4416-A5A4-8C0F81271EFA}" dt="2024-08-12T08:36:07.585" v="1001" actId="1076"/>
          <ac:graphicFrameMkLst>
            <pc:docMk/>
            <pc:sldMk cId="1570577987" sldId="628"/>
            <ac:graphicFrameMk id="5" creationId="{977B72E7-4019-66AE-AC79-D0EF2BCDB0E4}"/>
          </ac:graphicFrameMkLst>
        </pc:graphicFrameChg>
        <pc:graphicFrameChg chg="mod">
          <ac:chgData name="CAUKWELL, Jennie (CASTLE MEDICAL GROUP)" userId="9c4861fd-6f5b-42f4-906f-394ec76bebd7" providerId="ADAL" clId="{C6995E6D-9401-4416-A5A4-8C0F81271EFA}" dt="2024-08-12T08:31:00.839" v="506" actId="14100"/>
          <ac:graphicFrameMkLst>
            <pc:docMk/>
            <pc:sldMk cId="1570577987" sldId="628"/>
            <ac:graphicFrameMk id="16" creationId="{B2099FB5-9316-94A0-76DA-A60F92582210}"/>
          </ac:graphicFrameMkLst>
        </pc:graphicFrameChg>
        <pc:picChg chg="mod">
          <ac:chgData name="CAUKWELL, Jennie (CASTLE MEDICAL GROUP)" userId="9c4861fd-6f5b-42f4-906f-394ec76bebd7" providerId="ADAL" clId="{C6995E6D-9401-4416-A5A4-8C0F81271EFA}" dt="2024-08-12T08:34:08.393" v="684" actId="1076"/>
          <ac:picMkLst>
            <pc:docMk/>
            <pc:sldMk cId="1570577987" sldId="628"/>
            <ac:picMk id="7" creationId="{A6033143-63D3-C14D-BEE2-1D651B01AD67}"/>
          </ac:picMkLst>
        </pc:picChg>
      </pc:sldChg>
      <pc:sldChg chg="del">
        <pc:chgData name="CAUKWELL, Jennie (CASTLE MEDICAL GROUP)" userId="9c4861fd-6f5b-42f4-906f-394ec76bebd7" providerId="ADAL" clId="{C6995E6D-9401-4416-A5A4-8C0F81271EFA}" dt="2024-08-12T08:31:03.657" v="507" actId="47"/>
        <pc:sldMkLst>
          <pc:docMk/>
          <pc:sldMk cId="152330532" sldId="629"/>
        </pc:sldMkLst>
      </pc:sldChg>
      <pc:sldChg chg="del">
        <pc:chgData name="CAUKWELL, Jennie (CASTLE MEDICAL GROUP)" userId="9c4861fd-6f5b-42f4-906f-394ec76bebd7" providerId="ADAL" clId="{C6995E6D-9401-4416-A5A4-8C0F81271EFA}" dt="2024-08-12T08:31:25.417" v="516" actId="47"/>
        <pc:sldMkLst>
          <pc:docMk/>
          <pc:sldMk cId="4001972144" sldId="630"/>
        </pc:sldMkLst>
      </pc:sldChg>
      <pc:sldChg chg="addSp delSp modSp mod">
        <pc:chgData name="CAUKWELL, Jennie (CASTLE MEDICAL GROUP)" userId="9c4861fd-6f5b-42f4-906f-394ec76bebd7" providerId="ADAL" clId="{C6995E6D-9401-4416-A5A4-8C0F81271EFA}" dt="2024-08-12T09:33:02.553" v="4569" actId="16803"/>
        <pc:sldMkLst>
          <pc:docMk/>
          <pc:sldMk cId="3285860598" sldId="631"/>
        </pc:sldMkLst>
        <pc:spChg chg="mod">
          <ac:chgData name="CAUKWELL, Jennie (CASTLE MEDICAL GROUP)" userId="9c4861fd-6f5b-42f4-906f-394ec76bebd7" providerId="ADAL" clId="{C6995E6D-9401-4416-A5A4-8C0F81271EFA}" dt="2024-08-12T08:30:23.642" v="443" actId="20577"/>
          <ac:spMkLst>
            <pc:docMk/>
            <pc:sldMk cId="3285860598" sldId="631"/>
            <ac:spMk id="15" creationId="{F535D31A-74D3-EBA1-AB53-5FA95DAF3BB3}"/>
          </ac:spMkLst>
        </pc:spChg>
        <pc:graphicFrameChg chg="add del mod modGraphic">
          <ac:chgData name="CAUKWELL, Jennie (CASTLE MEDICAL GROUP)" userId="9c4861fd-6f5b-42f4-906f-394ec76bebd7" providerId="ADAL" clId="{C6995E6D-9401-4416-A5A4-8C0F81271EFA}" dt="2024-08-12T09:27:37.515" v="4394" actId="478"/>
          <ac:graphicFrameMkLst>
            <pc:docMk/>
            <pc:sldMk cId="3285860598" sldId="631"/>
            <ac:graphicFrameMk id="3" creationId="{B36B2A22-2749-8159-7115-958AD4B5269F}"/>
          </ac:graphicFrameMkLst>
        </pc:graphicFrameChg>
        <pc:graphicFrameChg chg="del">
          <ac:chgData name="CAUKWELL, Jennie (CASTLE MEDICAL GROUP)" userId="9c4861fd-6f5b-42f4-906f-394ec76bebd7" providerId="ADAL" clId="{C6995E6D-9401-4416-A5A4-8C0F81271EFA}" dt="2024-08-12T09:19:11.982" v="3683" actId="478"/>
          <ac:graphicFrameMkLst>
            <pc:docMk/>
            <pc:sldMk cId="3285860598" sldId="631"/>
            <ac:graphicFrameMk id="5" creationId="{3931BD74-5E7D-47D5-09DC-09158AE062D6}"/>
          </ac:graphicFrameMkLst>
        </pc:graphicFrameChg>
        <pc:graphicFrameChg chg="mod">
          <ac:chgData name="CAUKWELL, Jennie (CASTLE MEDICAL GROUP)" userId="9c4861fd-6f5b-42f4-906f-394ec76bebd7" providerId="ADAL" clId="{C6995E6D-9401-4416-A5A4-8C0F81271EFA}" dt="2024-08-12T09:33:02.553" v="4569" actId="16803"/>
          <ac:graphicFrameMkLst>
            <pc:docMk/>
            <pc:sldMk cId="3285860598" sldId="631"/>
            <ac:graphicFrameMk id="11" creationId="{8C83D07A-40CF-225A-6638-97CC18FE0D55}"/>
          </ac:graphicFrameMkLst>
        </pc:graphicFrameChg>
      </pc:sldChg>
      <pc:sldChg chg="addSp modSp mod">
        <pc:chgData name="CAUKWELL, Jennie (CASTLE MEDICAL GROUP)" userId="9c4861fd-6f5b-42f4-906f-394ec76bebd7" providerId="ADAL" clId="{C6995E6D-9401-4416-A5A4-8C0F81271EFA}" dt="2024-08-12T08:29:53.119" v="383" actId="12100"/>
        <pc:sldMkLst>
          <pc:docMk/>
          <pc:sldMk cId="2136102625" sldId="632"/>
        </pc:sldMkLst>
        <pc:graphicFrameChg chg="add mod modGraphic">
          <ac:chgData name="CAUKWELL, Jennie (CASTLE MEDICAL GROUP)" userId="9c4861fd-6f5b-42f4-906f-394ec76bebd7" providerId="ADAL" clId="{C6995E6D-9401-4416-A5A4-8C0F81271EFA}" dt="2024-08-12T08:29:53.119" v="383" actId="12100"/>
          <ac:graphicFrameMkLst>
            <pc:docMk/>
            <pc:sldMk cId="2136102625" sldId="632"/>
            <ac:graphicFrameMk id="6" creationId="{CBADCD6D-4A87-2F8F-F768-FE770D6DADFF}"/>
          </ac:graphicFrameMkLst>
        </pc:graphicFrameChg>
      </pc:sldChg>
      <pc:sldChg chg="delSp modSp del mod ord">
        <pc:chgData name="CAUKWELL, Jennie (CASTLE MEDICAL GROUP)" userId="9c4861fd-6f5b-42f4-906f-394ec76bebd7" providerId="ADAL" clId="{C6995E6D-9401-4416-A5A4-8C0F81271EFA}" dt="2024-08-12T12:55:02.056" v="4661" actId="47"/>
        <pc:sldMkLst>
          <pc:docMk/>
          <pc:sldMk cId="1028024482" sldId="633"/>
        </pc:sldMkLst>
        <pc:spChg chg="mod">
          <ac:chgData name="CAUKWELL, Jennie (CASTLE MEDICAL GROUP)" userId="9c4861fd-6f5b-42f4-906f-394ec76bebd7" providerId="ADAL" clId="{C6995E6D-9401-4416-A5A4-8C0F81271EFA}" dt="2024-08-12T08:30:13.348" v="420" actId="20577"/>
          <ac:spMkLst>
            <pc:docMk/>
            <pc:sldMk cId="1028024482" sldId="633"/>
            <ac:spMk id="15" creationId="{F535D31A-74D3-EBA1-AB53-5FA95DAF3BB3}"/>
          </ac:spMkLst>
        </pc:spChg>
        <pc:graphicFrameChg chg="del">
          <ac:chgData name="CAUKWELL, Jennie (CASTLE MEDICAL GROUP)" userId="9c4861fd-6f5b-42f4-906f-394ec76bebd7" providerId="ADAL" clId="{C6995E6D-9401-4416-A5A4-8C0F81271EFA}" dt="2024-08-12T12:44:48.214" v="4648" actId="478"/>
          <ac:graphicFrameMkLst>
            <pc:docMk/>
            <pc:sldMk cId="1028024482" sldId="633"/>
            <ac:graphicFrameMk id="4" creationId="{08769B6A-803D-A28B-105C-2A4204015A55}"/>
          </ac:graphicFrameMkLst>
        </pc:graphicFrameChg>
      </pc:sldChg>
      <pc:sldChg chg="del">
        <pc:chgData name="CAUKWELL, Jennie (CASTLE MEDICAL GROUP)" userId="9c4861fd-6f5b-42f4-906f-394ec76bebd7" providerId="ADAL" clId="{C6995E6D-9401-4416-A5A4-8C0F81271EFA}" dt="2024-08-12T08:29:58.160" v="384" actId="47"/>
        <pc:sldMkLst>
          <pc:docMk/>
          <pc:sldMk cId="2012047895" sldId="634"/>
        </pc:sldMkLst>
      </pc:sldChg>
      <pc:sldChg chg="del">
        <pc:chgData name="CAUKWELL, Jennie (CASTLE MEDICAL GROUP)" userId="9c4861fd-6f5b-42f4-906f-394ec76bebd7" providerId="ADAL" clId="{C6995E6D-9401-4416-A5A4-8C0F81271EFA}" dt="2024-08-12T08:31:26.759" v="517" actId="47"/>
        <pc:sldMkLst>
          <pc:docMk/>
          <pc:sldMk cId="2148071733" sldId="635"/>
        </pc:sldMkLst>
      </pc:sldChg>
      <pc:sldChg chg="del">
        <pc:chgData name="CAUKWELL, Jennie (CASTLE MEDICAL GROUP)" userId="9c4861fd-6f5b-42f4-906f-394ec76bebd7" providerId="ADAL" clId="{C6995E6D-9401-4416-A5A4-8C0F81271EFA}" dt="2024-08-12T08:31:27.485" v="518" actId="47"/>
        <pc:sldMkLst>
          <pc:docMk/>
          <pc:sldMk cId="1890667046" sldId="636"/>
        </pc:sldMkLst>
      </pc:sldChg>
      <pc:sldChg chg="addSp delSp modSp mod">
        <pc:chgData name="CAUKWELL, Jennie (CASTLE MEDICAL GROUP)" userId="9c4861fd-6f5b-42f4-906f-394ec76bebd7" providerId="ADAL" clId="{C6995E6D-9401-4416-A5A4-8C0F81271EFA}" dt="2024-08-12T12:23:08.747" v="4631" actId="20577"/>
        <pc:sldMkLst>
          <pc:docMk/>
          <pc:sldMk cId="2435843939" sldId="637"/>
        </pc:sldMkLst>
        <pc:spChg chg="del">
          <ac:chgData name="CAUKWELL, Jennie (CASTLE MEDICAL GROUP)" userId="9c4861fd-6f5b-42f4-906f-394ec76bebd7" providerId="ADAL" clId="{C6995E6D-9401-4416-A5A4-8C0F81271EFA}" dt="2024-08-12T12:22:15.731" v="4570" actId="478"/>
          <ac:spMkLst>
            <pc:docMk/>
            <pc:sldMk cId="2435843939" sldId="637"/>
            <ac:spMk id="8" creationId="{3FB139AC-2F65-1888-C7C9-3B78365D42CA}"/>
          </ac:spMkLst>
        </pc:spChg>
        <pc:graphicFrameChg chg="del">
          <ac:chgData name="CAUKWELL, Jennie (CASTLE MEDICAL GROUP)" userId="9c4861fd-6f5b-42f4-906f-394ec76bebd7" providerId="ADAL" clId="{C6995E6D-9401-4416-A5A4-8C0F81271EFA}" dt="2024-08-12T12:22:40.167" v="4571" actId="478"/>
          <ac:graphicFrameMkLst>
            <pc:docMk/>
            <pc:sldMk cId="2435843939" sldId="637"/>
            <ac:graphicFrameMk id="3" creationId="{2284C379-7823-CC62-9535-08C4936939E9}"/>
          </ac:graphicFrameMkLst>
        </pc:graphicFrameChg>
        <pc:graphicFrameChg chg="add mod">
          <ac:chgData name="CAUKWELL, Jennie (CASTLE MEDICAL GROUP)" userId="9c4861fd-6f5b-42f4-906f-394ec76bebd7" providerId="ADAL" clId="{C6995E6D-9401-4416-A5A4-8C0F81271EFA}" dt="2024-08-12T12:23:08.747" v="4631" actId="20577"/>
          <ac:graphicFrameMkLst>
            <pc:docMk/>
            <pc:sldMk cId="2435843939" sldId="637"/>
            <ac:graphicFrameMk id="4" creationId="{25001450-272B-2907-45DF-462B33F9A7E8}"/>
          </ac:graphicFrameMkLst>
        </pc:graphicFrameChg>
      </pc:sldChg>
      <pc:sldChg chg="addSp modSp add mod ord">
        <pc:chgData name="CAUKWELL, Jennie (CASTLE MEDICAL GROUP)" userId="9c4861fd-6f5b-42f4-906f-394ec76bebd7" providerId="ADAL" clId="{C6995E6D-9401-4416-A5A4-8C0F81271EFA}" dt="2024-08-12T09:18:58.278" v="3682" actId="207"/>
        <pc:sldMkLst>
          <pc:docMk/>
          <pc:sldMk cId="3184398119" sldId="638"/>
        </pc:sldMkLst>
        <pc:spChg chg="mod">
          <ac:chgData name="CAUKWELL, Jennie (CASTLE MEDICAL GROUP)" userId="9c4861fd-6f5b-42f4-906f-394ec76bebd7" providerId="ADAL" clId="{C6995E6D-9401-4416-A5A4-8C0F81271EFA}" dt="2024-08-12T08:31:42.281" v="547" actId="20577"/>
          <ac:spMkLst>
            <pc:docMk/>
            <pc:sldMk cId="3184398119" sldId="638"/>
            <ac:spMk id="15" creationId="{F535D31A-74D3-EBA1-AB53-5FA95DAF3BB3}"/>
          </ac:spMkLst>
        </pc:spChg>
        <pc:graphicFrameChg chg="mod">
          <ac:chgData name="CAUKWELL, Jennie (CASTLE MEDICAL GROUP)" userId="9c4861fd-6f5b-42f4-906f-394ec76bebd7" providerId="ADAL" clId="{C6995E6D-9401-4416-A5A4-8C0F81271EFA}" dt="2024-08-12T09:18:44.423" v="3678"/>
          <ac:graphicFrameMkLst>
            <pc:docMk/>
            <pc:sldMk cId="3184398119" sldId="638"/>
            <ac:graphicFrameMk id="4" creationId="{B9132627-2C80-5533-A33D-90CD908E54A0}"/>
          </ac:graphicFrameMkLst>
        </pc:graphicFrameChg>
        <pc:graphicFrameChg chg="mod">
          <ac:chgData name="CAUKWELL, Jennie (CASTLE MEDICAL GROUP)" userId="9c4861fd-6f5b-42f4-906f-394ec76bebd7" providerId="ADAL" clId="{C6995E6D-9401-4416-A5A4-8C0F81271EFA}" dt="2024-08-12T08:31:44.982" v="548" actId="14100"/>
          <ac:graphicFrameMkLst>
            <pc:docMk/>
            <pc:sldMk cId="3184398119" sldId="638"/>
            <ac:graphicFrameMk id="16" creationId="{B2099FB5-9316-94A0-76DA-A60F92582210}"/>
          </ac:graphicFrameMkLst>
        </pc:graphicFrameChg>
        <pc:picChg chg="add mod">
          <ac:chgData name="CAUKWELL, Jennie (CASTLE MEDICAL GROUP)" userId="9c4861fd-6f5b-42f4-906f-394ec76bebd7" providerId="ADAL" clId="{C6995E6D-9401-4416-A5A4-8C0F81271EFA}" dt="2024-08-12T09:15:32.563" v="3659" actId="207"/>
          <ac:picMkLst>
            <pc:docMk/>
            <pc:sldMk cId="3184398119" sldId="638"/>
            <ac:picMk id="5" creationId="{ECDB479B-DD57-66AF-085A-78673D397F90}"/>
          </ac:picMkLst>
        </pc:picChg>
        <pc:picChg chg="mod">
          <ac:chgData name="CAUKWELL, Jennie (CASTLE MEDICAL GROUP)" userId="9c4861fd-6f5b-42f4-906f-394ec76bebd7" providerId="ADAL" clId="{C6995E6D-9401-4416-A5A4-8C0F81271EFA}" dt="2024-08-12T09:18:46.223" v="3680" actId="1076"/>
          <ac:picMkLst>
            <pc:docMk/>
            <pc:sldMk cId="3184398119" sldId="638"/>
            <ac:picMk id="7" creationId="{A6033143-63D3-C14D-BEE2-1D651B01AD67}"/>
          </ac:picMkLst>
        </pc:picChg>
        <pc:picChg chg="add mod">
          <ac:chgData name="CAUKWELL, Jennie (CASTLE MEDICAL GROUP)" userId="9c4861fd-6f5b-42f4-906f-394ec76bebd7" providerId="ADAL" clId="{C6995E6D-9401-4416-A5A4-8C0F81271EFA}" dt="2024-08-12T09:16:41.888" v="3663" actId="207"/>
          <ac:picMkLst>
            <pc:docMk/>
            <pc:sldMk cId="3184398119" sldId="638"/>
            <ac:picMk id="9" creationId="{D6AD0C74-92B4-F4DD-E71A-FE6B32FA0CE7}"/>
          </ac:picMkLst>
        </pc:picChg>
        <pc:picChg chg="add mod">
          <ac:chgData name="CAUKWELL, Jennie (CASTLE MEDICAL GROUP)" userId="9c4861fd-6f5b-42f4-906f-394ec76bebd7" providerId="ADAL" clId="{C6995E6D-9401-4416-A5A4-8C0F81271EFA}" dt="2024-08-12T09:18:20.949" v="3674" actId="1076"/>
          <ac:picMkLst>
            <pc:docMk/>
            <pc:sldMk cId="3184398119" sldId="638"/>
            <ac:picMk id="11" creationId="{208BA30C-8993-73C1-0093-D335C099EB45}"/>
          </ac:picMkLst>
        </pc:picChg>
        <pc:picChg chg="add mod">
          <ac:chgData name="CAUKWELL, Jennie (CASTLE MEDICAL GROUP)" userId="9c4861fd-6f5b-42f4-906f-394ec76bebd7" providerId="ADAL" clId="{C6995E6D-9401-4416-A5A4-8C0F81271EFA}" dt="2024-08-12T09:18:58.278" v="3682" actId="207"/>
          <ac:picMkLst>
            <pc:docMk/>
            <pc:sldMk cId="3184398119" sldId="638"/>
            <ac:picMk id="13" creationId="{F51E6D8C-A13C-9C38-2B73-C13DD82D053F}"/>
          </ac:picMkLst>
        </pc:picChg>
      </pc:sldChg>
      <pc:sldChg chg="delSp modSp add del mod">
        <pc:chgData name="CAUKWELL, Jennie (CASTLE MEDICAL GROUP)" userId="9c4861fd-6f5b-42f4-906f-394ec76bebd7" providerId="ADAL" clId="{C6995E6D-9401-4416-A5A4-8C0F81271EFA}" dt="2024-08-12T12:34:25.062" v="4638" actId="47"/>
        <pc:sldMkLst>
          <pc:docMk/>
          <pc:sldMk cId="2298351775" sldId="639"/>
        </pc:sldMkLst>
        <pc:spChg chg="mod">
          <ac:chgData name="CAUKWELL, Jennie (CASTLE MEDICAL GROUP)" userId="9c4861fd-6f5b-42f4-906f-394ec76bebd7" providerId="ADAL" clId="{C6995E6D-9401-4416-A5A4-8C0F81271EFA}" dt="2024-08-12T08:37:05.909" v="1023" actId="20577"/>
          <ac:spMkLst>
            <pc:docMk/>
            <pc:sldMk cId="2298351775" sldId="639"/>
            <ac:spMk id="15" creationId="{F535D31A-74D3-EBA1-AB53-5FA95DAF3BB3}"/>
          </ac:spMkLst>
        </pc:spChg>
        <pc:graphicFrameChg chg="del">
          <ac:chgData name="CAUKWELL, Jennie (CASTLE MEDICAL GROUP)" userId="9c4861fd-6f5b-42f4-906f-394ec76bebd7" providerId="ADAL" clId="{C6995E6D-9401-4416-A5A4-8C0F81271EFA}" dt="2024-08-12T12:30:35.455" v="4633" actId="478"/>
          <ac:graphicFrameMkLst>
            <pc:docMk/>
            <pc:sldMk cId="2298351775" sldId="639"/>
            <ac:graphicFrameMk id="4" creationId="{08769B6A-803D-A28B-105C-2A4204015A55}"/>
          </ac:graphicFrameMkLst>
        </pc:graphicFrameChg>
      </pc:sldChg>
      <pc:sldChg chg="addSp delSp modSp add mod ord">
        <pc:chgData name="CAUKWELL, Jennie (CASTLE MEDICAL GROUP)" userId="9c4861fd-6f5b-42f4-906f-394ec76bebd7" providerId="ADAL" clId="{C6995E6D-9401-4416-A5A4-8C0F81271EFA}" dt="2024-08-12T12:38:41.405" v="4645"/>
        <pc:sldMkLst>
          <pc:docMk/>
          <pc:sldMk cId="2910666704" sldId="640"/>
        </pc:sldMkLst>
        <pc:spChg chg="mod">
          <ac:chgData name="CAUKWELL, Jennie (CASTLE MEDICAL GROUP)" userId="9c4861fd-6f5b-42f4-906f-394ec76bebd7" providerId="ADAL" clId="{C6995E6D-9401-4416-A5A4-8C0F81271EFA}" dt="2024-08-12T08:37:19.443" v="1040" actId="20577"/>
          <ac:spMkLst>
            <pc:docMk/>
            <pc:sldMk cId="2910666704" sldId="640"/>
            <ac:spMk id="15" creationId="{F535D31A-74D3-EBA1-AB53-5FA95DAF3BB3}"/>
          </ac:spMkLst>
        </pc:spChg>
        <pc:graphicFrameChg chg="add mod">
          <ac:chgData name="CAUKWELL, Jennie (CASTLE MEDICAL GROUP)" userId="9c4861fd-6f5b-42f4-906f-394ec76bebd7" providerId="ADAL" clId="{C6995E6D-9401-4416-A5A4-8C0F81271EFA}" dt="2024-08-12T08:47:17.797" v="1321" actId="1076"/>
          <ac:graphicFrameMkLst>
            <pc:docMk/>
            <pc:sldMk cId="2910666704" sldId="640"/>
            <ac:graphicFrameMk id="3" creationId="{AD1FF0BE-EE6C-27A8-13EA-D8AC0A22861E}"/>
          </ac:graphicFrameMkLst>
        </pc:graphicFrameChg>
        <pc:graphicFrameChg chg="del">
          <ac:chgData name="CAUKWELL, Jennie (CASTLE MEDICAL GROUP)" userId="9c4861fd-6f5b-42f4-906f-394ec76bebd7" providerId="ADAL" clId="{C6995E6D-9401-4416-A5A4-8C0F81271EFA}" dt="2024-08-12T08:39:22.099" v="1053" actId="478"/>
          <ac:graphicFrameMkLst>
            <pc:docMk/>
            <pc:sldMk cId="2910666704" sldId="640"/>
            <ac:graphicFrameMk id="4" creationId="{08769B6A-803D-A28B-105C-2A4204015A55}"/>
          </ac:graphicFrameMkLst>
        </pc:graphicFrameChg>
        <pc:graphicFrameChg chg="add mod">
          <ac:chgData name="CAUKWELL, Jennie (CASTLE MEDICAL GROUP)" userId="9c4861fd-6f5b-42f4-906f-394ec76bebd7" providerId="ADAL" clId="{C6995E6D-9401-4416-A5A4-8C0F81271EFA}" dt="2024-08-12T08:40:06.736" v="1058"/>
          <ac:graphicFrameMkLst>
            <pc:docMk/>
            <pc:sldMk cId="2910666704" sldId="640"/>
            <ac:graphicFrameMk id="5" creationId="{F1A69DC3-4C3F-604E-B877-7881476FDA78}"/>
          </ac:graphicFrameMkLst>
        </pc:graphicFrameChg>
        <pc:graphicFrameChg chg="add del mod modGraphic">
          <ac:chgData name="CAUKWELL, Jennie (CASTLE MEDICAL GROUP)" userId="9c4861fd-6f5b-42f4-906f-394ec76bebd7" providerId="ADAL" clId="{C6995E6D-9401-4416-A5A4-8C0F81271EFA}" dt="2024-08-12T08:45:14.994" v="1203" actId="478"/>
          <ac:graphicFrameMkLst>
            <pc:docMk/>
            <pc:sldMk cId="2910666704" sldId="640"/>
            <ac:graphicFrameMk id="6" creationId="{955A023B-9A4C-791F-5E67-1ACF04162009}"/>
          </ac:graphicFrameMkLst>
        </pc:graphicFrameChg>
        <pc:graphicFrameChg chg="add mod">
          <ac:chgData name="CAUKWELL, Jennie (CASTLE MEDICAL GROUP)" userId="9c4861fd-6f5b-42f4-906f-394ec76bebd7" providerId="ADAL" clId="{C6995E6D-9401-4416-A5A4-8C0F81271EFA}" dt="2024-08-12T08:47:47.452" v="1328" actId="14100"/>
          <ac:graphicFrameMkLst>
            <pc:docMk/>
            <pc:sldMk cId="2910666704" sldId="640"/>
            <ac:graphicFrameMk id="9" creationId="{2324C3BD-688A-199B-5286-E36432D35FD0}"/>
          </ac:graphicFrameMkLst>
        </pc:graphicFrameChg>
        <pc:graphicFrameChg chg="add mod modGraphic">
          <ac:chgData name="CAUKWELL, Jennie (CASTLE MEDICAL GROUP)" userId="9c4861fd-6f5b-42f4-906f-394ec76bebd7" providerId="ADAL" clId="{C6995E6D-9401-4416-A5A4-8C0F81271EFA}" dt="2024-08-12T08:47:39.189" v="1327"/>
          <ac:graphicFrameMkLst>
            <pc:docMk/>
            <pc:sldMk cId="2910666704" sldId="640"/>
            <ac:graphicFrameMk id="10" creationId="{C45065F2-6798-8E87-AD4D-46525730C634}"/>
          </ac:graphicFrameMkLst>
        </pc:graphicFrameChg>
        <pc:picChg chg="add del mod">
          <ac:chgData name="CAUKWELL, Jennie (CASTLE MEDICAL GROUP)" userId="9c4861fd-6f5b-42f4-906f-394ec76bebd7" providerId="ADAL" clId="{C6995E6D-9401-4416-A5A4-8C0F81271EFA}" dt="2024-08-12T08:45:24.958" v="1206" actId="1076"/>
          <ac:picMkLst>
            <pc:docMk/>
            <pc:sldMk cId="2910666704" sldId="640"/>
            <ac:picMk id="7" creationId="{A6033143-63D3-C14D-BEE2-1D651B01AD67}"/>
          </ac:picMkLst>
        </pc:picChg>
      </pc:sldChg>
      <pc:sldChg chg="modSp add mod ord">
        <pc:chgData name="CAUKWELL, Jennie (CASTLE MEDICAL GROUP)" userId="9c4861fd-6f5b-42f4-906f-394ec76bebd7" providerId="ADAL" clId="{C6995E6D-9401-4416-A5A4-8C0F81271EFA}" dt="2024-08-12T12:38:41.405" v="4645"/>
        <pc:sldMkLst>
          <pc:docMk/>
          <pc:sldMk cId="554548808" sldId="641"/>
        </pc:sldMkLst>
        <pc:spChg chg="mod">
          <ac:chgData name="CAUKWELL, Jennie (CASTLE MEDICAL GROUP)" userId="9c4861fd-6f5b-42f4-906f-394ec76bebd7" providerId="ADAL" clId="{C6995E6D-9401-4416-A5A4-8C0F81271EFA}" dt="2024-08-12T08:49:01.413" v="1350" actId="20577"/>
          <ac:spMkLst>
            <pc:docMk/>
            <pc:sldMk cId="554548808" sldId="641"/>
            <ac:spMk id="15" creationId="{F535D31A-74D3-EBA1-AB53-5FA95DAF3BB3}"/>
          </ac:spMkLst>
        </pc:spChg>
        <pc:graphicFrameChg chg="mod">
          <ac:chgData name="CAUKWELL, Jennie (CASTLE MEDICAL GROUP)" userId="9c4861fd-6f5b-42f4-906f-394ec76bebd7" providerId="ADAL" clId="{C6995E6D-9401-4416-A5A4-8C0F81271EFA}" dt="2024-08-12T09:04:09.866" v="2517" actId="255"/>
          <ac:graphicFrameMkLst>
            <pc:docMk/>
            <pc:sldMk cId="554548808" sldId="641"/>
            <ac:graphicFrameMk id="4" creationId="{08769B6A-803D-A28B-105C-2A4204015A55}"/>
          </ac:graphicFrameMkLst>
        </pc:graphicFrameChg>
      </pc:sldChg>
      <pc:sldChg chg="modSp del">
        <pc:chgData name="CAUKWELL, Jennie (CASTLE MEDICAL GROUP)" userId="9c4861fd-6f5b-42f4-906f-394ec76bebd7" providerId="ADAL" clId="{C6995E6D-9401-4416-A5A4-8C0F81271EFA}" dt="2024-08-12T09:28:21.791" v="4399" actId="12100"/>
        <pc:sldMkLst>
          <pc:docMk/>
          <pc:sldMk cId="1743056859" sldId="642"/>
        </pc:sldMkLst>
        <pc:graphicFrameChg chg="mod">
          <ac:chgData name="CAUKWELL, Jennie (CASTLE MEDICAL GROUP)" userId="9c4861fd-6f5b-42f4-906f-394ec76bebd7" providerId="ADAL" clId="{C6995E6D-9401-4416-A5A4-8C0F81271EFA}" dt="2024-08-12T09:28:21.791" v="4399" actId="12100"/>
          <ac:graphicFrameMkLst>
            <pc:docMk/>
            <pc:sldMk cId="1743056859" sldId="642"/>
            <ac:graphicFrameMk id="2" creationId="{43AB7EC5-DF2D-B09E-6C03-6D1141355035}"/>
          </ac:graphicFrameMkLst>
        </pc:graphicFrameChg>
      </pc:sldChg>
      <pc:sldChg chg="add ord">
        <pc:chgData name="CAUKWELL, Jennie (CASTLE MEDICAL GROUP)" userId="9c4861fd-6f5b-42f4-906f-394ec76bebd7" providerId="ADAL" clId="{C6995E6D-9401-4416-A5A4-8C0F81271EFA}" dt="2024-08-12T12:38:13.755" v="4643"/>
        <pc:sldMkLst>
          <pc:docMk/>
          <pc:sldMk cId="2505180470" sldId="643"/>
        </pc:sldMkLst>
      </pc:sldChg>
      <pc:sldChg chg="add ord">
        <pc:chgData name="CAUKWELL, Jennie (CASTLE MEDICAL GROUP)" userId="9c4861fd-6f5b-42f4-906f-394ec76bebd7" providerId="ADAL" clId="{C6995E6D-9401-4416-A5A4-8C0F81271EFA}" dt="2024-08-12T12:38:13.755" v="4643"/>
        <pc:sldMkLst>
          <pc:docMk/>
          <pc:sldMk cId="3510016053" sldId="644"/>
        </pc:sldMkLst>
      </pc:sldChg>
      <pc:sldChg chg="add del">
        <pc:chgData name="CAUKWELL, Jennie (CASTLE MEDICAL GROUP)" userId="9c4861fd-6f5b-42f4-906f-394ec76bebd7" providerId="ADAL" clId="{C6995E6D-9401-4416-A5A4-8C0F81271EFA}" dt="2024-08-12T12:47:25.947" v="4650"/>
        <pc:sldMkLst>
          <pc:docMk/>
          <pc:sldMk cId="344538641" sldId="645"/>
        </pc:sldMkLst>
      </pc:sldChg>
      <pc:sldChg chg="add del">
        <pc:chgData name="CAUKWELL, Jennie (CASTLE MEDICAL GROUP)" userId="9c4861fd-6f5b-42f4-906f-394ec76bebd7" providerId="ADAL" clId="{C6995E6D-9401-4416-A5A4-8C0F81271EFA}" dt="2024-08-12T12:51:01.051" v="4656"/>
        <pc:sldMkLst>
          <pc:docMk/>
          <pc:sldMk cId="1790151194" sldId="645"/>
        </pc:sldMkLst>
      </pc:sldChg>
      <pc:sldChg chg="add del">
        <pc:chgData name="CAUKWELL, Jennie (CASTLE MEDICAL GROUP)" userId="9c4861fd-6f5b-42f4-906f-394ec76bebd7" providerId="ADAL" clId="{C6995E6D-9401-4416-A5A4-8C0F81271EFA}" dt="2024-08-12T12:52:06.641" v="4658"/>
        <pc:sldMkLst>
          <pc:docMk/>
          <pc:sldMk cId="2063337855" sldId="645"/>
        </pc:sldMkLst>
      </pc:sldChg>
      <pc:sldChg chg="add del">
        <pc:chgData name="CAUKWELL, Jennie (CASTLE MEDICAL GROUP)" userId="9c4861fd-6f5b-42f4-906f-394ec76bebd7" providerId="ADAL" clId="{C6995E6D-9401-4416-A5A4-8C0F81271EFA}" dt="2024-08-12T12:47:54.510" v="4652"/>
        <pc:sldMkLst>
          <pc:docMk/>
          <pc:sldMk cId="2072080932" sldId="645"/>
        </pc:sldMkLst>
      </pc:sldChg>
      <pc:sldChg chg="add del">
        <pc:chgData name="CAUKWELL, Jennie (CASTLE MEDICAL GROUP)" userId="9c4861fd-6f5b-42f4-906f-394ec76bebd7" providerId="ADAL" clId="{C6995E6D-9401-4416-A5A4-8C0F81271EFA}" dt="2024-08-12T12:44:38.346" v="4647" actId="47"/>
        <pc:sldMkLst>
          <pc:docMk/>
          <pc:sldMk cId="2472687602" sldId="645"/>
        </pc:sldMkLst>
      </pc:sldChg>
      <pc:sldChg chg="add del">
        <pc:chgData name="CAUKWELL, Jennie (CASTLE MEDICAL GROUP)" userId="9c4861fd-6f5b-42f4-906f-394ec76bebd7" providerId="ADAL" clId="{C6995E6D-9401-4416-A5A4-8C0F81271EFA}" dt="2024-08-12T12:50:44.267" v="4654"/>
        <pc:sldMkLst>
          <pc:docMk/>
          <pc:sldMk cId="2961644592" sldId="645"/>
        </pc:sldMkLst>
      </pc:sldChg>
      <pc:sldChg chg="addSp delSp modSp add mod">
        <pc:chgData name="CAUKWELL, Jennie (CASTLE MEDICAL GROUP)" userId="9c4861fd-6f5b-42f4-906f-394ec76bebd7" providerId="ADAL" clId="{C6995E6D-9401-4416-A5A4-8C0F81271EFA}" dt="2024-08-12T13:05:41.307" v="4873" actId="14100"/>
        <pc:sldMkLst>
          <pc:docMk/>
          <pc:sldMk cId="3182545274" sldId="645"/>
        </pc:sldMkLst>
        <pc:graphicFrameChg chg="add mod modGraphic">
          <ac:chgData name="CAUKWELL, Jennie (CASTLE MEDICAL GROUP)" userId="9c4861fd-6f5b-42f4-906f-394ec76bebd7" providerId="ADAL" clId="{C6995E6D-9401-4416-A5A4-8C0F81271EFA}" dt="2024-08-12T13:05:41.307" v="4873" actId="14100"/>
          <ac:graphicFrameMkLst>
            <pc:docMk/>
            <pc:sldMk cId="3182545274" sldId="645"/>
            <ac:graphicFrameMk id="5" creationId="{6A50835B-CE74-6D43-DFB1-F38750DF86F0}"/>
          </ac:graphicFrameMkLst>
        </pc:graphicFrameChg>
        <pc:picChg chg="del">
          <ac:chgData name="CAUKWELL, Jennie (CASTLE MEDICAL GROUP)" userId="9c4861fd-6f5b-42f4-906f-394ec76bebd7" providerId="ADAL" clId="{C6995E6D-9401-4416-A5A4-8C0F81271EFA}" dt="2024-08-12T12:56:28.247" v="4669" actId="478"/>
          <ac:picMkLst>
            <pc:docMk/>
            <pc:sldMk cId="3182545274" sldId="645"/>
            <ac:picMk id="3" creationId="{B006B0D5-1079-6743-E8FB-33E30C0E61DA}"/>
          </ac:picMkLst>
        </pc:picChg>
        <pc:picChg chg="add mod">
          <ac:chgData name="CAUKWELL, Jennie (CASTLE MEDICAL GROUP)" userId="9c4861fd-6f5b-42f4-906f-394ec76bebd7" providerId="ADAL" clId="{C6995E6D-9401-4416-A5A4-8C0F81271EFA}" dt="2024-08-12T12:56:57.024" v="4697" actId="1036"/>
          <ac:picMkLst>
            <pc:docMk/>
            <pc:sldMk cId="3182545274" sldId="645"/>
            <ac:picMk id="4" creationId="{1732D2F4-6890-C42E-15E0-6E3CDB8DBC3D}"/>
          </ac:picMkLst>
        </pc:picChg>
      </pc:sldChg>
      <pc:sldChg chg="add del">
        <pc:chgData name="CAUKWELL, Jennie (CASTLE MEDICAL GROUP)" userId="9c4861fd-6f5b-42f4-906f-394ec76bebd7" providerId="ADAL" clId="{C6995E6D-9401-4416-A5A4-8C0F81271EFA}" dt="2024-08-12T12:47:54.510" v="4652"/>
        <pc:sldMkLst>
          <pc:docMk/>
          <pc:sldMk cId="944074637" sldId="646"/>
        </pc:sldMkLst>
      </pc:sldChg>
      <pc:sldChg chg="add del">
        <pc:chgData name="CAUKWELL, Jennie (CASTLE MEDICAL GROUP)" userId="9c4861fd-6f5b-42f4-906f-394ec76bebd7" providerId="ADAL" clId="{C6995E6D-9401-4416-A5A4-8C0F81271EFA}" dt="2024-08-12T12:52:06.641" v="4658"/>
        <pc:sldMkLst>
          <pc:docMk/>
          <pc:sldMk cId="1066641273" sldId="646"/>
        </pc:sldMkLst>
      </pc:sldChg>
      <pc:sldChg chg="add del">
        <pc:chgData name="CAUKWELL, Jennie (CASTLE MEDICAL GROUP)" userId="9c4861fd-6f5b-42f4-906f-394ec76bebd7" providerId="ADAL" clId="{C6995E6D-9401-4416-A5A4-8C0F81271EFA}" dt="2024-08-12T12:50:44.267" v="4654"/>
        <pc:sldMkLst>
          <pc:docMk/>
          <pc:sldMk cId="1731276121" sldId="646"/>
        </pc:sldMkLst>
      </pc:sldChg>
      <pc:sldChg chg="add del">
        <pc:chgData name="CAUKWELL, Jennie (CASTLE MEDICAL GROUP)" userId="9c4861fd-6f5b-42f4-906f-394ec76bebd7" providerId="ADAL" clId="{C6995E6D-9401-4416-A5A4-8C0F81271EFA}" dt="2024-08-12T12:51:01.051" v="4656"/>
        <pc:sldMkLst>
          <pc:docMk/>
          <pc:sldMk cId="2313749484" sldId="646"/>
        </pc:sldMkLst>
      </pc:sldChg>
      <pc:sldChg chg="add del">
        <pc:chgData name="CAUKWELL, Jennie (CASTLE MEDICAL GROUP)" userId="9c4861fd-6f5b-42f4-906f-394ec76bebd7" providerId="ADAL" clId="{C6995E6D-9401-4416-A5A4-8C0F81271EFA}" dt="2024-08-12T12:59:30.458" v="4699" actId="47"/>
        <pc:sldMkLst>
          <pc:docMk/>
          <pc:sldMk cId="2937704181" sldId="646"/>
        </pc:sldMkLst>
      </pc:sldChg>
      <pc:sldChg chg="add del">
        <pc:chgData name="CAUKWELL, Jennie (CASTLE MEDICAL GROUP)" userId="9c4861fd-6f5b-42f4-906f-394ec76bebd7" providerId="ADAL" clId="{C6995E6D-9401-4416-A5A4-8C0F81271EFA}" dt="2024-08-12T12:47:25.947" v="4650"/>
        <pc:sldMkLst>
          <pc:docMk/>
          <pc:sldMk cId="2978430659" sldId="646"/>
        </pc:sldMkLst>
      </pc:sldChg>
      <pc:sldChg chg="add del">
        <pc:chgData name="CAUKWELL, Jennie (CASTLE MEDICAL GROUP)" userId="9c4861fd-6f5b-42f4-906f-394ec76bebd7" providerId="ADAL" clId="{C6995E6D-9401-4416-A5A4-8C0F81271EFA}" dt="2024-08-12T12:44:38.346" v="4647" actId="47"/>
        <pc:sldMkLst>
          <pc:docMk/>
          <pc:sldMk cId="3326075899" sldId="646"/>
        </pc:sldMkLst>
      </pc:sldChg>
      <pc:sldChg chg="add del">
        <pc:chgData name="CAUKWELL, Jennie (CASTLE MEDICAL GROUP)" userId="9c4861fd-6f5b-42f4-906f-394ec76bebd7" providerId="ADAL" clId="{C6995E6D-9401-4416-A5A4-8C0F81271EFA}" dt="2024-08-12T12:47:25.947" v="4650"/>
        <pc:sldMkLst>
          <pc:docMk/>
          <pc:sldMk cId="826164784" sldId="647"/>
        </pc:sldMkLst>
      </pc:sldChg>
      <pc:sldChg chg="add del">
        <pc:chgData name="CAUKWELL, Jennie (CASTLE MEDICAL GROUP)" userId="9c4861fd-6f5b-42f4-906f-394ec76bebd7" providerId="ADAL" clId="{C6995E6D-9401-4416-A5A4-8C0F81271EFA}" dt="2024-08-12T12:50:44.267" v="4654"/>
        <pc:sldMkLst>
          <pc:docMk/>
          <pc:sldMk cId="1272963398" sldId="647"/>
        </pc:sldMkLst>
      </pc:sldChg>
      <pc:sldChg chg="add del">
        <pc:chgData name="CAUKWELL, Jennie (CASTLE MEDICAL GROUP)" userId="9c4861fd-6f5b-42f4-906f-394ec76bebd7" providerId="ADAL" clId="{C6995E6D-9401-4416-A5A4-8C0F81271EFA}" dt="2024-08-12T12:47:54.510" v="4652"/>
        <pc:sldMkLst>
          <pc:docMk/>
          <pc:sldMk cId="1327145254" sldId="647"/>
        </pc:sldMkLst>
      </pc:sldChg>
      <pc:sldChg chg="add del">
        <pc:chgData name="CAUKWELL, Jennie (CASTLE MEDICAL GROUP)" userId="9c4861fd-6f5b-42f4-906f-394ec76bebd7" providerId="ADAL" clId="{C6995E6D-9401-4416-A5A4-8C0F81271EFA}" dt="2024-08-12T12:52:06.641" v="4658"/>
        <pc:sldMkLst>
          <pc:docMk/>
          <pc:sldMk cId="2654672286" sldId="647"/>
        </pc:sldMkLst>
      </pc:sldChg>
      <pc:sldChg chg="add del">
        <pc:chgData name="CAUKWELL, Jennie (CASTLE MEDICAL GROUP)" userId="9c4861fd-6f5b-42f4-906f-394ec76bebd7" providerId="ADAL" clId="{C6995E6D-9401-4416-A5A4-8C0F81271EFA}" dt="2024-08-12T12:44:38.346" v="4647" actId="47"/>
        <pc:sldMkLst>
          <pc:docMk/>
          <pc:sldMk cId="3380652668" sldId="647"/>
        </pc:sldMkLst>
      </pc:sldChg>
      <pc:sldChg chg="add del">
        <pc:chgData name="CAUKWELL, Jennie (CASTLE MEDICAL GROUP)" userId="9c4861fd-6f5b-42f4-906f-394ec76bebd7" providerId="ADAL" clId="{C6995E6D-9401-4416-A5A4-8C0F81271EFA}" dt="2024-08-12T12:51:01.051" v="4656"/>
        <pc:sldMkLst>
          <pc:docMk/>
          <pc:sldMk cId="3744676923" sldId="64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B879BD-3840-400C-92BD-B2C2383358D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baseline="0" dirty="0">
              <a:solidFill>
                <a:schemeClr val="bg1"/>
              </a:solidFill>
            </a:rPr>
            <a:t>Praise joining Dec</a:t>
          </a:r>
        </a:p>
        <a:p>
          <a:pPr>
            <a:lnSpc>
              <a:spcPct val="100000"/>
            </a:lnSpc>
            <a:defRPr cap="all"/>
          </a:pPr>
          <a:r>
            <a:rPr lang="en-US" sz="1400" cap="none" baseline="0" dirty="0">
              <a:solidFill>
                <a:schemeClr val="bg1"/>
              </a:solidFill>
            </a:rPr>
            <a:t>(apprentice)</a:t>
          </a:r>
          <a:endParaRPr lang="en-US" sz="1400" dirty="0">
            <a:solidFill>
              <a:schemeClr val="bg1"/>
            </a:solidFill>
          </a:endParaRPr>
        </a:p>
      </dgm:t>
    </dgm:pt>
    <dgm:pt modelId="{09440D86-F3E6-4A3C-9E78-1AFC56348641}" type="parTrans" cxnId="{42CDCACA-F394-4044-BBF6-522A0005ABCB}">
      <dgm:prSet/>
      <dgm:spPr/>
      <dgm:t>
        <a:bodyPr/>
        <a:lstStyle/>
        <a:p>
          <a:endParaRPr lang="en-US" sz="1400"/>
        </a:p>
      </dgm:t>
    </dgm:pt>
    <dgm:pt modelId="{FBAA44FF-54DE-45C8-9FAC-512C40277233}" type="sibTrans" cxnId="{42CDCACA-F394-4044-BBF6-522A0005ABCB}">
      <dgm:prSet phldrT="02" phldr="0"/>
      <dgm:spPr/>
      <dgm:t>
        <a:bodyPr/>
        <a:lstStyle/>
        <a:p>
          <a:endParaRPr lang="en-US" sz="1400"/>
        </a:p>
      </dgm:t>
    </dgm:pt>
    <dgm:pt modelId="{062CC33B-74A5-4AF7-B00F-9DF77CFC6D1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>
              <a:solidFill>
                <a:schemeClr val="bg1"/>
              </a:solidFill>
            </a:rPr>
            <a:t>Tommy joining Dec</a:t>
          </a:r>
        </a:p>
        <a:p>
          <a:pPr>
            <a:lnSpc>
              <a:spcPct val="100000"/>
            </a:lnSpc>
            <a:defRPr cap="all"/>
          </a:pPr>
          <a:r>
            <a:rPr lang="en-GB" sz="1400" cap="none" baseline="0" dirty="0">
              <a:solidFill>
                <a:schemeClr val="bg1"/>
              </a:solidFill>
            </a:rPr>
            <a:t>(apprentice)</a:t>
          </a:r>
        </a:p>
      </dgm:t>
    </dgm:pt>
    <dgm:pt modelId="{DE371884-F5F1-43E0-84E4-910BE284F222}" type="sibTrans" cxnId="{1C41229F-C9AD-45C1-9FCD-002786A1B9CC}">
      <dgm:prSet/>
      <dgm:spPr/>
      <dgm:t>
        <a:bodyPr/>
        <a:lstStyle/>
        <a:p>
          <a:endParaRPr lang="en-GB" sz="1400"/>
        </a:p>
      </dgm:t>
    </dgm:pt>
    <dgm:pt modelId="{297A6A16-D14B-4ED1-83A7-FF947A9B52ED}" type="parTrans" cxnId="{1C41229F-C9AD-45C1-9FCD-002786A1B9CC}">
      <dgm:prSet/>
      <dgm:spPr/>
      <dgm:t>
        <a:bodyPr/>
        <a:lstStyle/>
        <a:p>
          <a:endParaRPr lang="en-GB" sz="1400"/>
        </a:p>
      </dgm:t>
    </dgm:pt>
    <dgm:pt modelId="{E2936F2D-1241-4638-BB30-192171AC054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dirty="0">
              <a:solidFill>
                <a:schemeClr val="bg1"/>
              </a:solidFill>
            </a:rPr>
            <a:t>Advertised </a:t>
          </a:r>
        </a:p>
        <a:p>
          <a:pPr>
            <a:lnSpc>
              <a:spcPct val="100000"/>
            </a:lnSpc>
            <a:defRPr cap="all"/>
          </a:pPr>
          <a:r>
            <a:rPr lang="en-GB" sz="1400" cap="none" dirty="0">
              <a:solidFill>
                <a:schemeClr val="bg1"/>
              </a:solidFill>
            </a:rPr>
            <a:t>(salaried GP)</a:t>
          </a:r>
        </a:p>
      </dgm:t>
    </dgm:pt>
    <dgm:pt modelId="{64DB7B22-7789-431A-93D7-43CC317E88D7}" type="parTrans" cxnId="{EA9A1E10-7B13-47D3-8596-234383DD4E30}">
      <dgm:prSet/>
      <dgm:spPr/>
      <dgm:t>
        <a:bodyPr/>
        <a:lstStyle/>
        <a:p>
          <a:endParaRPr lang="en-GB" sz="1400"/>
        </a:p>
      </dgm:t>
    </dgm:pt>
    <dgm:pt modelId="{67F6CB57-9EAB-48CB-8F5A-53DDD5B6EEE9}" type="sibTrans" cxnId="{EA9A1E10-7B13-47D3-8596-234383DD4E30}">
      <dgm:prSet/>
      <dgm:spPr/>
      <dgm:t>
        <a:bodyPr/>
        <a:lstStyle/>
        <a:p>
          <a:endParaRPr lang="en-GB" sz="1400"/>
        </a:p>
      </dgm:t>
    </dgm:pt>
    <dgm:pt modelId="{646ECFE3-E723-44CE-9B88-A7B9C0C3A301}" type="pres">
      <dgm:prSet presAssocID="{15509919-36B5-4162-8899-417A9F93473B}" presName="root" presStyleCnt="0">
        <dgm:presLayoutVars>
          <dgm:dir/>
          <dgm:resizeHandles val="exact"/>
        </dgm:presLayoutVars>
      </dgm:prSet>
      <dgm:spPr/>
    </dgm:pt>
    <dgm:pt modelId="{8EF3F493-743E-420B-BD98-5919016816B5}" type="pres">
      <dgm:prSet presAssocID="{062CC33B-74A5-4AF7-B00F-9DF77CFC6D18}" presName="compNode" presStyleCnt="0"/>
      <dgm:spPr/>
    </dgm:pt>
    <dgm:pt modelId="{6A1A4E47-8735-4536-B903-131D2BEEBB92}" type="pres">
      <dgm:prSet presAssocID="{062CC33B-74A5-4AF7-B00F-9DF77CFC6D18}" presName="iconBgRect" presStyleLbl="bgShp" presStyleIdx="0" presStyleCnt="3"/>
      <dgm:spPr/>
    </dgm:pt>
    <dgm:pt modelId="{B4732633-A4F3-4F4B-AD2D-97FB7B21572D}" type="pres">
      <dgm:prSet presAssocID="{062CC33B-74A5-4AF7-B00F-9DF77CFC6D1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 with solid fill"/>
        </a:ext>
      </dgm:extLst>
    </dgm:pt>
    <dgm:pt modelId="{09AEF3E1-0E5A-4712-877D-7B714F4BE602}" type="pres">
      <dgm:prSet presAssocID="{062CC33B-74A5-4AF7-B00F-9DF77CFC6D18}" presName="spaceRect" presStyleCnt="0"/>
      <dgm:spPr/>
    </dgm:pt>
    <dgm:pt modelId="{2AF65AB6-E72E-406D-BA8A-84234F16905E}" type="pres">
      <dgm:prSet presAssocID="{062CC33B-74A5-4AF7-B00F-9DF77CFC6D18}" presName="textRect" presStyleLbl="revTx" presStyleIdx="0" presStyleCnt="3">
        <dgm:presLayoutVars>
          <dgm:chMax val="1"/>
          <dgm:chPref val="1"/>
        </dgm:presLayoutVars>
      </dgm:prSet>
      <dgm:spPr/>
    </dgm:pt>
    <dgm:pt modelId="{35847727-AD12-4695-ABC3-CD45B3A465DA}" type="pres">
      <dgm:prSet presAssocID="{DE371884-F5F1-43E0-84E4-910BE284F222}" presName="sibTrans" presStyleCnt="0"/>
      <dgm:spPr/>
    </dgm:pt>
    <dgm:pt modelId="{60750DAD-F5C9-49BF-9AF5-29D65319E5C1}" type="pres">
      <dgm:prSet presAssocID="{B2B879BD-3840-400C-92BD-B2C2383358D7}" presName="compNode" presStyleCnt="0"/>
      <dgm:spPr/>
    </dgm:pt>
    <dgm:pt modelId="{21C3F34A-2608-4BC3-A9EA-66E39D6B85C5}" type="pres">
      <dgm:prSet presAssocID="{B2B879BD-3840-400C-92BD-B2C2383358D7}" presName="iconBgRect" presStyleLbl="bgShp" presStyleIdx="1" presStyleCnt="3"/>
      <dgm:spPr/>
    </dgm:pt>
    <dgm:pt modelId="{00CD6A3A-CCAA-425C-A164-D64BF3CAA48F}" type="pres">
      <dgm:prSet presAssocID="{B2B879BD-3840-400C-92BD-B2C2383358D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0951691-6F11-4955-BB68-82BFB101BB2B}" type="pres">
      <dgm:prSet presAssocID="{B2B879BD-3840-400C-92BD-B2C2383358D7}" presName="spaceRect" presStyleCnt="0"/>
      <dgm:spPr/>
    </dgm:pt>
    <dgm:pt modelId="{771CC39E-65D9-4408-9BB6-BB8216C86C77}" type="pres">
      <dgm:prSet presAssocID="{B2B879BD-3840-400C-92BD-B2C2383358D7}" presName="textRect" presStyleLbl="revTx" presStyleIdx="1" presStyleCnt="3">
        <dgm:presLayoutVars>
          <dgm:chMax val="1"/>
          <dgm:chPref val="1"/>
        </dgm:presLayoutVars>
      </dgm:prSet>
      <dgm:spPr/>
    </dgm:pt>
    <dgm:pt modelId="{EDB65A72-39F5-4926-8BF0-565C78C9B982}" type="pres">
      <dgm:prSet presAssocID="{FBAA44FF-54DE-45C8-9FAC-512C40277233}" presName="sibTrans" presStyleCnt="0"/>
      <dgm:spPr/>
    </dgm:pt>
    <dgm:pt modelId="{8778CC7D-CAA3-4FAB-8072-97601E450823}" type="pres">
      <dgm:prSet presAssocID="{E2936F2D-1241-4638-BB30-192171AC0545}" presName="compNode" presStyleCnt="0"/>
      <dgm:spPr/>
    </dgm:pt>
    <dgm:pt modelId="{E949F50F-99C5-4B3E-8F68-A0B087255238}" type="pres">
      <dgm:prSet presAssocID="{E2936F2D-1241-4638-BB30-192171AC0545}" presName="iconBgRect" presStyleLbl="bgShp" presStyleIdx="2" presStyleCnt="3"/>
      <dgm:spPr/>
    </dgm:pt>
    <dgm:pt modelId="{A36E6659-4669-43D3-B474-540C025E0C56}" type="pres">
      <dgm:prSet presAssocID="{E2936F2D-1241-4638-BB30-192171AC054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7B0EF0C9-48BB-434D-B20C-A0BCDA59A00B}" type="pres">
      <dgm:prSet presAssocID="{E2936F2D-1241-4638-BB30-192171AC0545}" presName="spaceRect" presStyleCnt="0"/>
      <dgm:spPr/>
    </dgm:pt>
    <dgm:pt modelId="{7EA540EB-4CE9-4988-8934-E4E2852C5A0B}" type="pres">
      <dgm:prSet presAssocID="{E2936F2D-1241-4638-BB30-192171AC054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A9A1E10-7B13-47D3-8596-234383DD4E30}" srcId="{15509919-36B5-4162-8899-417A9F93473B}" destId="{E2936F2D-1241-4638-BB30-192171AC0545}" srcOrd="2" destOrd="0" parTransId="{64DB7B22-7789-431A-93D7-43CC317E88D7}" sibTransId="{67F6CB57-9EAB-48CB-8F5A-53DDD5B6EEE9}"/>
    <dgm:cxn modelId="{1C41229F-C9AD-45C1-9FCD-002786A1B9CC}" srcId="{15509919-36B5-4162-8899-417A9F93473B}" destId="{062CC33B-74A5-4AF7-B00F-9DF77CFC6D18}" srcOrd="0" destOrd="0" parTransId="{297A6A16-D14B-4ED1-83A7-FF947A9B52ED}" sibTransId="{DE371884-F5F1-43E0-84E4-910BE284F222}"/>
    <dgm:cxn modelId="{5B06BDA0-19AB-4477-A3C0-6EC5F46865E8}" type="presOf" srcId="{E2936F2D-1241-4638-BB30-192171AC0545}" destId="{7EA540EB-4CE9-4988-8934-E4E2852C5A0B}" srcOrd="0" destOrd="0" presId="urn:microsoft.com/office/officeart/2018/5/layout/IconCircleLabelList"/>
    <dgm:cxn modelId="{31FBE8BA-E0BC-4758-A9E1-0C90A99E08AA}" type="presOf" srcId="{062CC33B-74A5-4AF7-B00F-9DF77CFC6D18}" destId="{2AF65AB6-E72E-406D-BA8A-84234F16905E}" srcOrd="0" destOrd="0" presId="urn:microsoft.com/office/officeart/2018/5/layout/IconCircleLabelList"/>
    <dgm:cxn modelId="{42CDCACA-F394-4044-BBF6-522A0005ABCB}" srcId="{15509919-36B5-4162-8899-417A9F93473B}" destId="{B2B879BD-3840-400C-92BD-B2C2383358D7}" srcOrd="1" destOrd="0" parTransId="{09440D86-F3E6-4A3C-9E78-1AFC56348641}" sibTransId="{FBAA44FF-54DE-45C8-9FAC-512C40277233}"/>
    <dgm:cxn modelId="{9BEAD2D8-95B5-4DA1-875C-B01E001EF22C}" type="presOf" srcId="{15509919-36B5-4162-8899-417A9F93473B}" destId="{646ECFE3-E723-44CE-9B88-A7B9C0C3A301}" srcOrd="0" destOrd="0" presId="urn:microsoft.com/office/officeart/2018/5/layout/IconCircleLabelList"/>
    <dgm:cxn modelId="{8975F5DE-249D-4CEC-85BD-0F3820BC9DC6}" type="presOf" srcId="{B2B879BD-3840-400C-92BD-B2C2383358D7}" destId="{771CC39E-65D9-4408-9BB6-BB8216C86C77}" srcOrd="0" destOrd="0" presId="urn:microsoft.com/office/officeart/2018/5/layout/IconCircleLabelList"/>
    <dgm:cxn modelId="{0E139B4C-C928-4CC4-B19E-95984420ACA3}" type="presParOf" srcId="{646ECFE3-E723-44CE-9B88-A7B9C0C3A301}" destId="{8EF3F493-743E-420B-BD98-5919016816B5}" srcOrd="0" destOrd="0" presId="urn:microsoft.com/office/officeart/2018/5/layout/IconCircleLabelList"/>
    <dgm:cxn modelId="{B9FE4D6B-C86B-4661-94DB-4A088AD162D0}" type="presParOf" srcId="{8EF3F493-743E-420B-BD98-5919016816B5}" destId="{6A1A4E47-8735-4536-B903-131D2BEEBB92}" srcOrd="0" destOrd="0" presId="urn:microsoft.com/office/officeart/2018/5/layout/IconCircleLabelList"/>
    <dgm:cxn modelId="{D55DCBD4-73D1-4E4D-A209-6B2441A2FC7B}" type="presParOf" srcId="{8EF3F493-743E-420B-BD98-5919016816B5}" destId="{B4732633-A4F3-4F4B-AD2D-97FB7B21572D}" srcOrd="1" destOrd="0" presId="urn:microsoft.com/office/officeart/2018/5/layout/IconCircleLabelList"/>
    <dgm:cxn modelId="{CEFF3F82-2740-4529-8A7B-4B82FA7FCE19}" type="presParOf" srcId="{8EF3F493-743E-420B-BD98-5919016816B5}" destId="{09AEF3E1-0E5A-4712-877D-7B714F4BE602}" srcOrd="2" destOrd="0" presId="urn:microsoft.com/office/officeart/2018/5/layout/IconCircleLabelList"/>
    <dgm:cxn modelId="{F27D84EE-4545-4F60-AE3F-134121757086}" type="presParOf" srcId="{8EF3F493-743E-420B-BD98-5919016816B5}" destId="{2AF65AB6-E72E-406D-BA8A-84234F16905E}" srcOrd="3" destOrd="0" presId="urn:microsoft.com/office/officeart/2018/5/layout/IconCircleLabelList"/>
    <dgm:cxn modelId="{D3B5CDE7-EA14-4701-AC28-4F0B4564DF17}" type="presParOf" srcId="{646ECFE3-E723-44CE-9B88-A7B9C0C3A301}" destId="{35847727-AD12-4695-ABC3-CD45B3A465DA}" srcOrd="1" destOrd="0" presId="urn:microsoft.com/office/officeart/2018/5/layout/IconCircleLabelList"/>
    <dgm:cxn modelId="{EE5AC8E6-7B5B-4CAB-91AE-B461AE5ADDBB}" type="presParOf" srcId="{646ECFE3-E723-44CE-9B88-A7B9C0C3A301}" destId="{60750DAD-F5C9-49BF-9AF5-29D65319E5C1}" srcOrd="2" destOrd="0" presId="urn:microsoft.com/office/officeart/2018/5/layout/IconCircleLabelList"/>
    <dgm:cxn modelId="{EDFB8823-B2DF-4AB4-BB1E-44AF5ACB3139}" type="presParOf" srcId="{60750DAD-F5C9-49BF-9AF5-29D65319E5C1}" destId="{21C3F34A-2608-4BC3-A9EA-66E39D6B85C5}" srcOrd="0" destOrd="0" presId="urn:microsoft.com/office/officeart/2018/5/layout/IconCircleLabelList"/>
    <dgm:cxn modelId="{58C0E38D-D626-42C8-AC6A-DD12E8AE0A2F}" type="presParOf" srcId="{60750DAD-F5C9-49BF-9AF5-29D65319E5C1}" destId="{00CD6A3A-CCAA-425C-A164-D64BF3CAA48F}" srcOrd="1" destOrd="0" presId="urn:microsoft.com/office/officeart/2018/5/layout/IconCircleLabelList"/>
    <dgm:cxn modelId="{6AAFABFE-0877-405F-8260-DFDA24F909A4}" type="presParOf" srcId="{60750DAD-F5C9-49BF-9AF5-29D65319E5C1}" destId="{40951691-6F11-4955-BB68-82BFB101BB2B}" srcOrd="2" destOrd="0" presId="urn:microsoft.com/office/officeart/2018/5/layout/IconCircleLabelList"/>
    <dgm:cxn modelId="{7C345E8C-0D91-4C0E-8D2D-7CEA3219FBC3}" type="presParOf" srcId="{60750DAD-F5C9-49BF-9AF5-29D65319E5C1}" destId="{771CC39E-65D9-4408-9BB6-BB8216C86C77}" srcOrd="3" destOrd="0" presId="urn:microsoft.com/office/officeart/2018/5/layout/IconCircleLabelList"/>
    <dgm:cxn modelId="{1E0D5CFC-16FF-4D8B-A091-28CF73872613}" type="presParOf" srcId="{646ECFE3-E723-44CE-9B88-A7B9C0C3A301}" destId="{EDB65A72-39F5-4926-8BF0-565C78C9B982}" srcOrd="3" destOrd="0" presId="urn:microsoft.com/office/officeart/2018/5/layout/IconCircleLabelList"/>
    <dgm:cxn modelId="{C38BBF16-199B-4460-AF44-6D50FCFF952C}" type="presParOf" srcId="{646ECFE3-E723-44CE-9B88-A7B9C0C3A301}" destId="{8778CC7D-CAA3-4FAB-8072-97601E450823}" srcOrd="4" destOrd="0" presId="urn:microsoft.com/office/officeart/2018/5/layout/IconCircleLabelList"/>
    <dgm:cxn modelId="{E611BFB2-9757-4C2A-9C3D-0DAF4D1DE0CE}" type="presParOf" srcId="{8778CC7D-CAA3-4FAB-8072-97601E450823}" destId="{E949F50F-99C5-4B3E-8F68-A0B087255238}" srcOrd="0" destOrd="0" presId="urn:microsoft.com/office/officeart/2018/5/layout/IconCircleLabelList"/>
    <dgm:cxn modelId="{230AE46A-F675-4104-B5B6-0E145DE51EF1}" type="presParOf" srcId="{8778CC7D-CAA3-4FAB-8072-97601E450823}" destId="{A36E6659-4669-43D3-B474-540C025E0C56}" srcOrd="1" destOrd="0" presId="urn:microsoft.com/office/officeart/2018/5/layout/IconCircleLabelList"/>
    <dgm:cxn modelId="{49D613CB-FD1D-41CE-B768-95BF2DB77FB4}" type="presParOf" srcId="{8778CC7D-CAA3-4FAB-8072-97601E450823}" destId="{7B0EF0C9-48BB-434D-B20C-A0BCDA59A00B}" srcOrd="2" destOrd="0" presId="urn:microsoft.com/office/officeart/2018/5/layout/IconCircleLabelList"/>
    <dgm:cxn modelId="{22FCC9AA-D538-4DCE-8398-C57ECFA87220}" type="presParOf" srcId="{8778CC7D-CAA3-4FAB-8072-97601E450823}" destId="{7EA540EB-4CE9-4988-8934-E4E2852C5A0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6675F2-E228-445A-86BF-83DA09C2644D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680CE2D-4618-4DC7-9E0C-049F2BA3B6DB}">
      <dgm:prSet phldrT="[Text]"/>
      <dgm:spPr>
        <a:xfrm>
          <a:off x="3609" y="0"/>
          <a:ext cx="1578154" cy="5540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02B9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02B9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02B9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BP Checks Use Machine in Waiting Area or Home BP Machine</a:t>
          </a:r>
        </a:p>
      </dgm:t>
    </dgm:pt>
    <dgm:pt modelId="{79BEB5CB-49E7-40BB-96A3-27762249F15F}" type="parTrans" cxnId="{8C8E6547-1E88-4AA9-AA28-AC1F0B845A17}">
      <dgm:prSet/>
      <dgm:spPr/>
      <dgm:t>
        <a:bodyPr/>
        <a:lstStyle/>
        <a:p>
          <a:endParaRPr lang="en-GB"/>
        </a:p>
      </dgm:t>
    </dgm:pt>
    <dgm:pt modelId="{43D0A6F8-DAC7-40B6-8B92-3D16CC777B1A}" type="sibTrans" cxnId="{8C8E6547-1E88-4AA9-AA28-AC1F0B845A17}">
      <dgm:prSet/>
      <dgm:spPr>
        <a:xfrm>
          <a:off x="1739579" y="81334"/>
          <a:ext cx="334568" cy="391382"/>
        </a:xfrm>
        <a:prstGeom prst="rightArrow">
          <a:avLst>
            <a:gd name="adj1" fmla="val 60000"/>
            <a:gd name="adj2" fmla="val 50000"/>
          </a:avLst>
        </a:prstGeom>
        <a:solidFill>
          <a:srgbClr val="A02B9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215D86CF-DBD0-45E4-A148-99D41D84BADD}">
      <dgm:prSet phldrT="[Text]"/>
      <dgm:spPr>
        <a:xfrm>
          <a:off x="2213026" y="0"/>
          <a:ext cx="1578154" cy="5540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02B93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rgbClr>
            </a:gs>
            <a:gs pos="50000">
              <a:srgbClr val="A02B93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rgbClr>
            </a:gs>
            <a:gs pos="100000">
              <a:srgbClr val="A02B93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Flu / Nasal Flu / Covid Set Clinics</a:t>
          </a:r>
        </a:p>
      </dgm:t>
    </dgm:pt>
    <dgm:pt modelId="{C19F10EE-7C69-47D1-92C5-FC28FDBC0E51}" type="parTrans" cxnId="{A1A36270-2BBE-4A5A-B417-3231542B0206}">
      <dgm:prSet/>
      <dgm:spPr/>
      <dgm:t>
        <a:bodyPr/>
        <a:lstStyle/>
        <a:p>
          <a:endParaRPr lang="en-GB"/>
        </a:p>
      </dgm:t>
    </dgm:pt>
    <dgm:pt modelId="{DF2D1188-5946-4B7A-8916-EF9555852D71}" type="sibTrans" cxnId="{A1A36270-2BBE-4A5A-B417-3231542B0206}">
      <dgm:prSet/>
      <dgm:spPr>
        <a:xfrm>
          <a:off x="3948996" y="81334"/>
          <a:ext cx="334568" cy="391382"/>
        </a:xfrm>
        <a:prstGeom prst="rightArrow">
          <a:avLst>
            <a:gd name="adj1" fmla="val 60000"/>
            <a:gd name="adj2" fmla="val 50000"/>
          </a:avLst>
        </a:prstGeom>
        <a:solidFill>
          <a:srgbClr val="A02B93">
            <a:hueOff val="-6076075"/>
            <a:satOff val="-413"/>
            <a:lumOff val="981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BFB7F660-5B5C-479E-8D1E-7F7A00ECDC8E}">
      <dgm:prSet/>
      <dgm:spPr>
        <a:xfrm>
          <a:off x="4422442" y="0"/>
          <a:ext cx="1578154" cy="5540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02B93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rgbClr>
            </a:gs>
            <a:gs pos="50000">
              <a:srgbClr val="A02B93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rgbClr>
            </a:gs>
            <a:gs pos="100000">
              <a:srgbClr val="A02B93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Prediabetes and NHS HC TBC (new process using </a:t>
          </a:r>
          <a:r>
            <a:rPr lang="en-GB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AccuRx</a:t>
          </a:r>
          <a:r>
            <a:rPr lang="en-GB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 to F/Up</a:t>
          </a:r>
        </a:p>
      </dgm:t>
    </dgm:pt>
    <dgm:pt modelId="{C8D74629-B77B-4188-A095-A3A1614EF734}" type="parTrans" cxnId="{D3924157-8A09-426B-A3F7-54F6CAE8B33C}">
      <dgm:prSet/>
      <dgm:spPr/>
      <dgm:t>
        <a:bodyPr/>
        <a:lstStyle/>
        <a:p>
          <a:endParaRPr lang="en-GB"/>
        </a:p>
      </dgm:t>
    </dgm:pt>
    <dgm:pt modelId="{7D931913-9E4B-402A-B3D8-DFF4A758E1F0}" type="sibTrans" cxnId="{D3924157-8A09-426B-A3F7-54F6CAE8B33C}">
      <dgm:prSet/>
      <dgm:spPr>
        <a:xfrm>
          <a:off x="6158413" y="81334"/>
          <a:ext cx="334568" cy="391382"/>
        </a:xfrm>
        <a:prstGeom prst="rightArrow">
          <a:avLst>
            <a:gd name="adj1" fmla="val 60000"/>
            <a:gd name="adj2" fmla="val 50000"/>
          </a:avLst>
        </a:prstGeom>
        <a:solidFill>
          <a:srgbClr val="A02B93">
            <a:hueOff val="-12152150"/>
            <a:satOff val="-826"/>
            <a:lumOff val="1961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7A86F098-9824-4B59-96B7-68EDB3AE4FAE}" type="pres">
      <dgm:prSet presAssocID="{716675F2-E228-445A-86BF-83DA09C2644D}" presName="Name0" presStyleCnt="0">
        <dgm:presLayoutVars>
          <dgm:dir/>
          <dgm:resizeHandles val="exact"/>
        </dgm:presLayoutVars>
      </dgm:prSet>
      <dgm:spPr/>
    </dgm:pt>
    <dgm:pt modelId="{10AB0D53-8D1D-4F2D-B478-158F92D2CD1A}" type="pres">
      <dgm:prSet presAssocID="{9680CE2D-4618-4DC7-9E0C-049F2BA3B6DB}" presName="node" presStyleLbl="node1" presStyleIdx="0" presStyleCnt="3">
        <dgm:presLayoutVars>
          <dgm:bulletEnabled val="1"/>
        </dgm:presLayoutVars>
      </dgm:prSet>
      <dgm:spPr/>
    </dgm:pt>
    <dgm:pt modelId="{27468371-D75C-42CB-94F4-C47E335364E1}" type="pres">
      <dgm:prSet presAssocID="{43D0A6F8-DAC7-40B6-8B92-3D16CC777B1A}" presName="sibTrans" presStyleLbl="sibTrans2D1" presStyleIdx="0" presStyleCnt="2"/>
      <dgm:spPr/>
    </dgm:pt>
    <dgm:pt modelId="{88E95D94-6E9A-48F7-905D-429F166FF1F4}" type="pres">
      <dgm:prSet presAssocID="{43D0A6F8-DAC7-40B6-8B92-3D16CC777B1A}" presName="connectorText" presStyleLbl="sibTrans2D1" presStyleIdx="0" presStyleCnt="2"/>
      <dgm:spPr/>
    </dgm:pt>
    <dgm:pt modelId="{E3825C8C-1D00-4C5C-A511-AA567863D6CB}" type="pres">
      <dgm:prSet presAssocID="{215D86CF-DBD0-45E4-A148-99D41D84BADD}" presName="node" presStyleLbl="node1" presStyleIdx="1" presStyleCnt="3">
        <dgm:presLayoutVars>
          <dgm:bulletEnabled val="1"/>
        </dgm:presLayoutVars>
      </dgm:prSet>
      <dgm:spPr/>
    </dgm:pt>
    <dgm:pt modelId="{A725A014-2866-4E23-9550-E25835321043}" type="pres">
      <dgm:prSet presAssocID="{DF2D1188-5946-4B7A-8916-EF9555852D71}" presName="sibTrans" presStyleLbl="sibTrans2D1" presStyleIdx="1" presStyleCnt="2"/>
      <dgm:spPr/>
    </dgm:pt>
    <dgm:pt modelId="{970917BE-1E55-439F-9EE8-2931A7E184F7}" type="pres">
      <dgm:prSet presAssocID="{DF2D1188-5946-4B7A-8916-EF9555852D71}" presName="connectorText" presStyleLbl="sibTrans2D1" presStyleIdx="1" presStyleCnt="2"/>
      <dgm:spPr/>
    </dgm:pt>
    <dgm:pt modelId="{0BF033E4-7C10-456D-BEA6-00C85CB95D21}" type="pres">
      <dgm:prSet presAssocID="{BFB7F660-5B5C-479E-8D1E-7F7A00ECDC8E}" presName="node" presStyleLbl="node1" presStyleIdx="2" presStyleCnt="3">
        <dgm:presLayoutVars>
          <dgm:bulletEnabled val="1"/>
        </dgm:presLayoutVars>
      </dgm:prSet>
      <dgm:spPr/>
    </dgm:pt>
  </dgm:ptLst>
  <dgm:cxnLst>
    <dgm:cxn modelId="{8E5AE926-7CA0-4D50-AF41-BBBC09AA53E5}" type="presOf" srcId="{DF2D1188-5946-4B7A-8916-EF9555852D71}" destId="{970917BE-1E55-439F-9EE8-2931A7E184F7}" srcOrd="1" destOrd="0" presId="urn:microsoft.com/office/officeart/2005/8/layout/process1"/>
    <dgm:cxn modelId="{1E0E7C62-6A20-4930-83C0-8E4654AB396B}" type="presOf" srcId="{9680CE2D-4618-4DC7-9E0C-049F2BA3B6DB}" destId="{10AB0D53-8D1D-4F2D-B478-158F92D2CD1A}" srcOrd="0" destOrd="0" presId="urn:microsoft.com/office/officeart/2005/8/layout/process1"/>
    <dgm:cxn modelId="{8C8E6547-1E88-4AA9-AA28-AC1F0B845A17}" srcId="{716675F2-E228-445A-86BF-83DA09C2644D}" destId="{9680CE2D-4618-4DC7-9E0C-049F2BA3B6DB}" srcOrd="0" destOrd="0" parTransId="{79BEB5CB-49E7-40BB-96A3-27762249F15F}" sibTransId="{43D0A6F8-DAC7-40B6-8B92-3D16CC777B1A}"/>
    <dgm:cxn modelId="{A1A36270-2BBE-4A5A-B417-3231542B0206}" srcId="{716675F2-E228-445A-86BF-83DA09C2644D}" destId="{215D86CF-DBD0-45E4-A148-99D41D84BADD}" srcOrd="1" destOrd="0" parTransId="{C19F10EE-7C69-47D1-92C5-FC28FDBC0E51}" sibTransId="{DF2D1188-5946-4B7A-8916-EF9555852D71}"/>
    <dgm:cxn modelId="{77079A72-81A9-4D80-BE60-BD039E5A4ADF}" type="presOf" srcId="{43D0A6F8-DAC7-40B6-8B92-3D16CC777B1A}" destId="{27468371-D75C-42CB-94F4-C47E335364E1}" srcOrd="0" destOrd="0" presId="urn:microsoft.com/office/officeart/2005/8/layout/process1"/>
    <dgm:cxn modelId="{D3924157-8A09-426B-A3F7-54F6CAE8B33C}" srcId="{716675F2-E228-445A-86BF-83DA09C2644D}" destId="{BFB7F660-5B5C-479E-8D1E-7F7A00ECDC8E}" srcOrd="2" destOrd="0" parTransId="{C8D74629-B77B-4188-A095-A3A1614EF734}" sibTransId="{7D931913-9E4B-402A-B3D8-DFF4A758E1F0}"/>
    <dgm:cxn modelId="{C7C9D187-6FFD-47E3-BE90-BCB5596D3A39}" type="presOf" srcId="{215D86CF-DBD0-45E4-A148-99D41D84BADD}" destId="{E3825C8C-1D00-4C5C-A511-AA567863D6CB}" srcOrd="0" destOrd="0" presId="urn:microsoft.com/office/officeart/2005/8/layout/process1"/>
    <dgm:cxn modelId="{D563C890-01DA-46FD-83A2-2B093D17345A}" type="presOf" srcId="{43D0A6F8-DAC7-40B6-8B92-3D16CC777B1A}" destId="{88E95D94-6E9A-48F7-905D-429F166FF1F4}" srcOrd="1" destOrd="0" presId="urn:microsoft.com/office/officeart/2005/8/layout/process1"/>
    <dgm:cxn modelId="{0A422FB8-066B-41AD-BAEC-2A1C80D1D78D}" type="presOf" srcId="{BFB7F660-5B5C-479E-8D1E-7F7A00ECDC8E}" destId="{0BF033E4-7C10-456D-BEA6-00C85CB95D21}" srcOrd="0" destOrd="0" presId="urn:microsoft.com/office/officeart/2005/8/layout/process1"/>
    <dgm:cxn modelId="{FCD678BA-0BA2-47A0-84CE-67C1E6F111FF}" type="presOf" srcId="{716675F2-E228-445A-86BF-83DA09C2644D}" destId="{7A86F098-9824-4B59-96B7-68EDB3AE4FAE}" srcOrd="0" destOrd="0" presId="urn:microsoft.com/office/officeart/2005/8/layout/process1"/>
    <dgm:cxn modelId="{0CF1BAD6-B8D0-4F4B-AAF0-9A3A170D6D22}" type="presOf" srcId="{DF2D1188-5946-4B7A-8916-EF9555852D71}" destId="{A725A014-2866-4E23-9550-E25835321043}" srcOrd="0" destOrd="0" presId="urn:microsoft.com/office/officeart/2005/8/layout/process1"/>
    <dgm:cxn modelId="{7C44FB38-5727-4A22-BA27-934EDEDF1E7B}" type="presParOf" srcId="{7A86F098-9824-4B59-96B7-68EDB3AE4FAE}" destId="{10AB0D53-8D1D-4F2D-B478-158F92D2CD1A}" srcOrd="0" destOrd="0" presId="urn:microsoft.com/office/officeart/2005/8/layout/process1"/>
    <dgm:cxn modelId="{3A4C019C-CCFE-4660-BEF2-C41C49BF50E0}" type="presParOf" srcId="{7A86F098-9824-4B59-96B7-68EDB3AE4FAE}" destId="{27468371-D75C-42CB-94F4-C47E335364E1}" srcOrd="1" destOrd="0" presId="urn:microsoft.com/office/officeart/2005/8/layout/process1"/>
    <dgm:cxn modelId="{C5FA94C2-3358-4A96-B426-E61094221B9D}" type="presParOf" srcId="{27468371-D75C-42CB-94F4-C47E335364E1}" destId="{88E95D94-6E9A-48F7-905D-429F166FF1F4}" srcOrd="0" destOrd="0" presId="urn:microsoft.com/office/officeart/2005/8/layout/process1"/>
    <dgm:cxn modelId="{3677E8AF-8B37-4D25-9494-A576AB45F215}" type="presParOf" srcId="{7A86F098-9824-4B59-96B7-68EDB3AE4FAE}" destId="{E3825C8C-1D00-4C5C-A511-AA567863D6CB}" srcOrd="2" destOrd="0" presId="urn:microsoft.com/office/officeart/2005/8/layout/process1"/>
    <dgm:cxn modelId="{A6A4262E-3B28-430F-8B01-F15CB455B68C}" type="presParOf" srcId="{7A86F098-9824-4B59-96B7-68EDB3AE4FAE}" destId="{A725A014-2866-4E23-9550-E25835321043}" srcOrd="3" destOrd="0" presId="urn:microsoft.com/office/officeart/2005/8/layout/process1"/>
    <dgm:cxn modelId="{10E3B9EC-73E9-47BC-8DEC-47D4B717EAFC}" type="presParOf" srcId="{A725A014-2866-4E23-9550-E25835321043}" destId="{970917BE-1E55-439F-9EE8-2931A7E184F7}" srcOrd="0" destOrd="0" presId="urn:microsoft.com/office/officeart/2005/8/layout/process1"/>
    <dgm:cxn modelId="{B2B98E38-CD49-4767-B7F5-FACCD5B5F26B}" type="presParOf" srcId="{7A86F098-9824-4B59-96B7-68EDB3AE4FAE}" destId="{0BF033E4-7C10-456D-BEA6-00C85CB95D2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62BE3C-1DE7-46F4-8134-51B3281B3CA7}" type="doc">
      <dgm:prSet loTypeId="urn:microsoft.com/office/officeart/2005/8/layout/bProcess2" loCatId="process" qsTypeId="urn:microsoft.com/office/officeart/2005/8/quickstyle/3d6" qsCatId="3D" csTypeId="urn:microsoft.com/office/officeart/2005/8/colors/colorful2" csCatId="colorful" phldr="1"/>
      <dgm:spPr/>
    </dgm:pt>
    <dgm:pt modelId="{DDC76004-7E67-4099-9652-0D3085F2897C}">
      <dgm:prSet phldrT="[Text]"/>
      <dgm:spPr/>
      <dgm:t>
        <a:bodyPr/>
        <a:lstStyle/>
        <a:p>
          <a:r>
            <a:rPr lang="en-GB" dirty="0"/>
            <a:t>Tombola</a:t>
          </a:r>
        </a:p>
      </dgm:t>
    </dgm:pt>
    <dgm:pt modelId="{1879839B-430F-4D87-9F91-34F1EEDB76AB}" type="parTrans" cxnId="{CECE8382-1AF0-4DB7-AD5D-5299FBF43B3C}">
      <dgm:prSet/>
      <dgm:spPr/>
      <dgm:t>
        <a:bodyPr/>
        <a:lstStyle/>
        <a:p>
          <a:endParaRPr lang="en-GB"/>
        </a:p>
      </dgm:t>
    </dgm:pt>
    <dgm:pt modelId="{ACAA3EF4-0A0B-4C09-A155-8CE0DB664C58}" type="sibTrans" cxnId="{CECE8382-1AF0-4DB7-AD5D-5299FBF43B3C}">
      <dgm:prSet/>
      <dgm:spPr/>
      <dgm:t>
        <a:bodyPr/>
        <a:lstStyle/>
        <a:p>
          <a:endParaRPr lang="en-GB"/>
        </a:p>
      </dgm:t>
    </dgm:pt>
    <dgm:pt modelId="{A5339947-0DC7-4641-8DC8-DB1DBE20ADF2}">
      <dgm:prSet phldrT="[Text]"/>
      <dgm:spPr/>
      <dgm:t>
        <a:bodyPr/>
        <a:lstStyle/>
        <a:p>
          <a:r>
            <a:rPr lang="en-GB" dirty="0"/>
            <a:t>Cake Sale</a:t>
          </a:r>
        </a:p>
      </dgm:t>
    </dgm:pt>
    <dgm:pt modelId="{257352F4-96DB-4400-B9E6-10854B88C7D2}" type="parTrans" cxnId="{879DDEB1-1675-4579-AED9-B9896A64FBDB}">
      <dgm:prSet/>
      <dgm:spPr/>
      <dgm:t>
        <a:bodyPr/>
        <a:lstStyle/>
        <a:p>
          <a:endParaRPr lang="en-GB"/>
        </a:p>
      </dgm:t>
    </dgm:pt>
    <dgm:pt modelId="{A2A7F86A-3568-4401-BA74-3BAA73EC10A5}" type="sibTrans" cxnId="{879DDEB1-1675-4579-AED9-B9896A64FBDB}">
      <dgm:prSet/>
      <dgm:spPr/>
      <dgm:t>
        <a:bodyPr/>
        <a:lstStyle/>
        <a:p>
          <a:endParaRPr lang="en-GB"/>
        </a:p>
      </dgm:t>
    </dgm:pt>
    <dgm:pt modelId="{21E9780D-C7D1-438B-8551-B38B9B92E8B1}">
      <dgm:prSet phldrT="[Text]"/>
      <dgm:spPr/>
      <dgm:t>
        <a:bodyPr/>
        <a:lstStyle/>
        <a:p>
          <a:r>
            <a:rPr lang="en-GB" dirty="0"/>
            <a:t>£781.44</a:t>
          </a:r>
        </a:p>
      </dgm:t>
    </dgm:pt>
    <dgm:pt modelId="{227BD50F-5AFD-40EA-8133-A8DA5D0BEBA2}" type="parTrans" cxnId="{99A36E49-B1E8-4668-AC8E-472110F16429}">
      <dgm:prSet/>
      <dgm:spPr/>
      <dgm:t>
        <a:bodyPr/>
        <a:lstStyle/>
        <a:p>
          <a:endParaRPr lang="en-GB"/>
        </a:p>
      </dgm:t>
    </dgm:pt>
    <dgm:pt modelId="{78648856-FFEA-4F8A-8813-CE44DC366134}" type="sibTrans" cxnId="{99A36E49-B1E8-4668-AC8E-472110F16429}">
      <dgm:prSet/>
      <dgm:spPr/>
      <dgm:t>
        <a:bodyPr/>
        <a:lstStyle/>
        <a:p>
          <a:endParaRPr lang="en-GB"/>
        </a:p>
      </dgm:t>
    </dgm:pt>
    <dgm:pt modelId="{E4F40688-499A-461B-9869-D52461AB7C03}">
      <dgm:prSet/>
      <dgm:spPr/>
      <dgm:t>
        <a:bodyPr/>
        <a:lstStyle/>
        <a:p>
          <a:r>
            <a:rPr lang="en-GB" dirty="0"/>
            <a:t>Cycling Challenge</a:t>
          </a:r>
        </a:p>
      </dgm:t>
    </dgm:pt>
    <dgm:pt modelId="{C07E8488-845B-4381-A066-426F05100731}" type="parTrans" cxnId="{4DCF84A7-40D3-4F65-A1F4-69A12C5A06F0}">
      <dgm:prSet/>
      <dgm:spPr/>
      <dgm:t>
        <a:bodyPr/>
        <a:lstStyle/>
        <a:p>
          <a:endParaRPr lang="en-GB"/>
        </a:p>
      </dgm:t>
    </dgm:pt>
    <dgm:pt modelId="{2A237957-D014-42F6-AC6C-089C2A6405DB}" type="sibTrans" cxnId="{4DCF84A7-40D3-4F65-A1F4-69A12C5A06F0}">
      <dgm:prSet/>
      <dgm:spPr/>
      <dgm:t>
        <a:bodyPr/>
        <a:lstStyle/>
        <a:p>
          <a:endParaRPr lang="en-GB"/>
        </a:p>
      </dgm:t>
    </dgm:pt>
    <dgm:pt modelId="{B187F4C6-9924-4CBF-98D9-477516BE85C6}">
      <dgm:prSet/>
      <dgm:spPr/>
      <dgm:t>
        <a:bodyPr/>
        <a:lstStyle/>
        <a:p>
          <a:r>
            <a:rPr lang="en-GB" dirty="0"/>
            <a:t>Guess Pudsey’s BD</a:t>
          </a:r>
        </a:p>
      </dgm:t>
    </dgm:pt>
    <dgm:pt modelId="{9536E65B-81B4-4FE1-96FA-04392DA2E489}" type="parTrans" cxnId="{D52E7467-7F17-425F-B73C-A9AA56910C7D}">
      <dgm:prSet/>
      <dgm:spPr/>
      <dgm:t>
        <a:bodyPr/>
        <a:lstStyle/>
        <a:p>
          <a:endParaRPr lang="en-GB"/>
        </a:p>
      </dgm:t>
    </dgm:pt>
    <dgm:pt modelId="{38CD461A-C6A9-4DDF-8E1F-100ACE67A912}" type="sibTrans" cxnId="{D52E7467-7F17-425F-B73C-A9AA56910C7D}">
      <dgm:prSet/>
      <dgm:spPr/>
      <dgm:t>
        <a:bodyPr/>
        <a:lstStyle/>
        <a:p>
          <a:endParaRPr lang="en-GB"/>
        </a:p>
      </dgm:t>
    </dgm:pt>
    <dgm:pt modelId="{85986A07-2E72-4B9D-B352-2CC02CB29C5A}" type="pres">
      <dgm:prSet presAssocID="{DB62BE3C-1DE7-46F4-8134-51B3281B3CA7}" presName="diagram" presStyleCnt="0">
        <dgm:presLayoutVars>
          <dgm:dir/>
          <dgm:resizeHandles/>
        </dgm:presLayoutVars>
      </dgm:prSet>
      <dgm:spPr/>
    </dgm:pt>
    <dgm:pt modelId="{D01904B7-6236-4CAA-B725-7D32F5C5084F}" type="pres">
      <dgm:prSet presAssocID="{DDC76004-7E67-4099-9652-0D3085F2897C}" presName="firstNode" presStyleLbl="node1" presStyleIdx="0" presStyleCnt="5">
        <dgm:presLayoutVars>
          <dgm:bulletEnabled val="1"/>
        </dgm:presLayoutVars>
      </dgm:prSet>
      <dgm:spPr/>
    </dgm:pt>
    <dgm:pt modelId="{A6FA1D5E-B7DE-4649-BF3D-3D740FC93C04}" type="pres">
      <dgm:prSet presAssocID="{ACAA3EF4-0A0B-4C09-A155-8CE0DB664C58}" presName="sibTrans" presStyleLbl="sibTrans2D1" presStyleIdx="0" presStyleCnt="4"/>
      <dgm:spPr/>
    </dgm:pt>
    <dgm:pt modelId="{8B38B0F2-7322-4288-99F4-E97049AB0F68}" type="pres">
      <dgm:prSet presAssocID="{A5339947-0DC7-4641-8DC8-DB1DBE20ADF2}" presName="middleNode" presStyleCnt="0"/>
      <dgm:spPr/>
    </dgm:pt>
    <dgm:pt modelId="{5A40CBB5-9F4D-4205-8B26-93ECC135A57D}" type="pres">
      <dgm:prSet presAssocID="{A5339947-0DC7-4641-8DC8-DB1DBE20ADF2}" presName="padding" presStyleLbl="node1" presStyleIdx="0" presStyleCnt="5"/>
      <dgm:spPr/>
    </dgm:pt>
    <dgm:pt modelId="{F249285A-5251-4C34-A1AE-DB612CE09490}" type="pres">
      <dgm:prSet presAssocID="{A5339947-0DC7-4641-8DC8-DB1DBE20ADF2}" presName="shape" presStyleLbl="node1" presStyleIdx="1" presStyleCnt="5">
        <dgm:presLayoutVars>
          <dgm:bulletEnabled val="1"/>
        </dgm:presLayoutVars>
      </dgm:prSet>
      <dgm:spPr/>
    </dgm:pt>
    <dgm:pt modelId="{93658EDE-9F6C-4B74-AFE3-42FEE5ED9629}" type="pres">
      <dgm:prSet presAssocID="{A2A7F86A-3568-4401-BA74-3BAA73EC10A5}" presName="sibTrans" presStyleLbl="sibTrans2D1" presStyleIdx="1" presStyleCnt="4"/>
      <dgm:spPr/>
    </dgm:pt>
    <dgm:pt modelId="{B6AC97FE-DE0D-4600-B992-C6E60EA60DE7}" type="pres">
      <dgm:prSet presAssocID="{E4F40688-499A-461B-9869-D52461AB7C03}" presName="middleNode" presStyleCnt="0"/>
      <dgm:spPr/>
    </dgm:pt>
    <dgm:pt modelId="{CDAE0C4C-3976-4AFC-8D62-85732D6157C6}" type="pres">
      <dgm:prSet presAssocID="{E4F40688-499A-461B-9869-D52461AB7C03}" presName="padding" presStyleLbl="node1" presStyleIdx="1" presStyleCnt="5"/>
      <dgm:spPr/>
    </dgm:pt>
    <dgm:pt modelId="{61B02DAC-81FB-48BA-A6E7-02A495E1A080}" type="pres">
      <dgm:prSet presAssocID="{E4F40688-499A-461B-9869-D52461AB7C03}" presName="shape" presStyleLbl="node1" presStyleIdx="2" presStyleCnt="5">
        <dgm:presLayoutVars>
          <dgm:bulletEnabled val="1"/>
        </dgm:presLayoutVars>
      </dgm:prSet>
      <dgm:spPr/>
    </dgm:pt>
    <dgm:pt modelId="{159AC099-EB81-408B-8656-8C5C9914DF25}" type="pres">
      <dgm:prSet presAssocID="{2A237957-D014-42F6-AC6C-089C2A6405DB}" presName="sibTrans" presStyleLbl="sibTrans2D1" presStyleIdx="2" presStyleCnt="4"/>
      <dgm:spPr/>
    </dgm:pt>
    <dgm:pt modelId="{D8B362EB-3F0D-4C1E-A81B-713C39BF15FF}" type="pres">
      <dgm:prSet presAssocID="{B187F4C6-9924-4CBF-98D9-477516BE85C6}" presName="middleNode" presStyleCnt="0"/>
      <dgm:spPr/>
    </dgm:pt>
    <dgm:pt modelId="{15B66C25-2AD4-42F2-B5F1-F6B639888141}" type="pres">
      <dgm:prSet presAssocID="{B187F4C6-9924-4CBF-98D9-477516BE85C6}" presName="padding" presStyleLbl="node1" presStyleIdx="2" presStyleCnt="5"/>
      <dgm:spPr/>
    </dgm:pt>
    <dgm:pt modelId="{208CA1BE-E7C9-42DD-91C1-606B53A3C09B}" type="pres">
      <dgm:prSet presAssocID="{B187F4C6-9924-4CBF-98D9-477516BE85C6}" presName="shape" presStyleLbl="node1" presStyleIdx="3" presStyleCnt="5">
        <dgm:presLayoutVars>
          <dgm:bulletEnabled val="1"/>
        </dgm:presLayoutVars>
      </dgm:prSet>
      <dgm:spPr/>
    </dgm:pt>
    <dgm:pt modelId="{45B58F70-02BE-4C4B-81B3-D22F701E3D30}" type="pres">
      <dgm:prSet presAssocID="{38CD461A-C6A9-4DDF-8E1F-100ACE67A912}" presName="sibTrans" presStyleLbl="sibTrans2D1" presStyleIdx="3" presStyleCnt="4"/>
      <dgm:spPr/>
    </dgm:pt>
    <dgm:pt modelId="{CE6CFCED-7FFC-4AC0-8FD1-57E801807D92}" type="pres">
      <dgm:prSet presAssocID="{21E9780D-C7D1-438B-8551-B38B9B92E8B1}" presName="lastNode" presStyleLbl="node1" presStyleIdx="4" presStyleCnt="5">
        <dgm:presLayoutVars>
          <dgm:bulletEnabled val="1"/>
        </dgm:presLayoutVars>
      </dgm:prSet>
      <dgm:spPr/>
    </dgm:pt>
  </dgm:ptLst>
  <dgm:cxnLst>
    <dgm:cxn modelId="{42CB5538-0B78-402A-BE48-D03F77716769}" type="presOf" srcId="{2A237957-D014-42F6-AC6C-089C2A6405DB}" destId="{159AC099-EB81-408B-8656-8C5C9914DF25}" srcOrd="0" destOrd="0" presId="urn:microsoft.com/office/officeart/2005/8/layout/bProcess2"/>
    <dgm:cxn modelId="{D52E7467-7F17-425F-B73C-A9AA56910C7D}" srcId="{DB62BE3C-1DE7-46F4-8134-51B3281B3CA7}" destId="{B187F4C6-9924-4CBF-98D9-477516BE85C6}" srcOrd="3" destOrd="0" parTransId="{9536E65B-81B4-4FE1-96FA-04392DA2E489}" sibTransId="{38CD461A-C6A9-4DDF-8E1F-100ACE67A912}"/>
    <dgm:cxn modelId="{99A36E49-B1E8-4668-AC8E-472110F16429}" srcId="{DB62BE3C-1DE7-46F4-8134-51B3281B3CA7}" destId="{21E9780D-C7D1-438B-8551-B38B9B92E8B1}" srcOrd="4" destOrd="0" parTransId="{227BD50F-5AFD-40EA-8133-A8DA5D0BEBA2}" sibTransId="{78648856-FFEA-4F8A-8813-CE44DC366134}"/>
    <dgm:cxn modelId="{CDAB7679-1083-4C5A-9E7D-5AA95535785D}" type="presOf" srcId="{E4F40688-499A-461B-9869-D52461AB7C03}" destId="{61B02DAC-81FB-48BA-A6E7-02A495E1A080}" srcOrd="0" destOrd="0" presId="urn:microsoft.com/office/officeart/2005/8/layout/bProcess2"/>
    <dgm:cxn modelId="{CECE8382-1AF0-4DB7-AD5D-5299FBF43B3C}" srcId="{DB62BE3C-1DE7-46F4-8134-51B3281B3CA7}" destId="{DDC76004-7E67-4099-9652-0D3085F2897C}" srcOrd="0" destOrd="0" parTransId="{1879839B-430F-4D87-9F91-34F1EEDB76AB}" sibTransId="{ACAA3EF4-0A0B-4C09-A155-8CE0DB664C58}"/>
    <dgm:cxn modelId="{B09D8CA0-C69A-49CC-A44C-2104638A026F}" type="presOf" srcId="{B187F4C6-9924-4CBF-98D9-477516BE85C6}" destId="{208CA1BE-E7C9-42DD-91C1-606B53A3C09B}" srcOrd="0" destOrd="0" presId="urn:microsoft.com/office/officeart/2005/8/layout/bProcess2"/>
    <dgm:cxn modelId="{4DCF84A7-40D3-4F65-A1F4-69A12C5A06F0}" srcId="{DB62BE3C-1DE7-46F4-8134-51B3281B3CA7}" destId="{E4F40688-499A-461B-9869-D52461AB7C03}" srcOrd="2" destOrd="0" parTransId="{C07E8488-845B-4381-A066-426F05100731}" sibTransId="{2A237957-D014-42F6-AC6C-089C2A6405DB}"/>
    <dgm:cxn modelId="{4C2AE6A9-E5AC-40BA-85F6-4A138BA9C4ED}" type="presOf" srcId="{21E9780D-C7D1-438B-8551-B38B9B92E8B1}" destId="{CE6CFCED-7FFC-4AC0-8FD1-57E801807D92}" srcOrd="0" destOrd="0" presId="urn:microsoft.com/office/officeart/2005/8/layout/bProcess2"/>
    <dgm:cxn modelId="{879DDEB1-1675-4579-AED9-B9896A64FBDB}" srcId="{DB62BE3C-1DE7-46F4-8134-51B3281B3CA7}" destId="{A5339947-0DC7-4641-8DC8-DB1DBE20ADF2}" srcOrd="1" destOrd="0" parTransId="{257352F4-96DB-4400-B9E6-10854B88C7D2}" sibTransId="{A2A7F86A-3568-4401-BA74-3BAA73EC10A5}"/>
    <dgm:cxn modelId="{93CF58BE-D425-4AA1-9226-5EC48611C246}" type="presOf" srcId="{A2A7F86A-3568-4401-BA74-3BAA73EC10A5}" destId="{93658EDE-9F6C-4B74-AFE3-42FEE5ED9629}" srcOrd="0" destOrd="0" presId="urn:microsoft.com/office/officeart/2005/8/layout/bProcess2"/>
    <dgm:cxn modelId="{3A351CDF-77AA-4CBA-9E56-6A4664A4AD00}" type="presOf" srcId="{DB62BE3C-1DE7-46F4-8134-51B3281B3CA7}" destId="{85986A07-2E72-4B9D-B352-2CC02CB29C5A}" srcOrd="0" destOrd="0" presId="urn:microsoft.com/office/officeart/2005/8/layout/bProcess2"/>
    <dgm:cxn modelId="{7935FAE1-3101-4B91-8983-AFDBF18210EE}" type="presOf" srcId="{ACAA3EF4-0A0B-4C09-A155-8CE0DB664C58}" destId="{A6FA1D5E-B7DE-4649-BF3D-3D740FC93C04}" srcOrd="0" destOrd="0" presId="urn:microsoft.com/office/officeart/2005/8/layout/bProcess2"/>
    <dgm:cxn modelId="{F59067E6-BE73-425E-8B93-2A1AD9EB77D9}" type="presOf" srcId="{A5339947-0DC7-4641-8DC8-DB1DBE20ADF2}" destId="{F249285A-5251-4C34-A1AE-DB612CE09490}" srcOrd="0" destOrd="0" presId="urn:microsoft.com/office/officeart/2005/8/layout/bProcess2"/>
    <dgm:cxn modelId="{CAAA46E9-7A45-4DC4-BAFA-B240C9FEBD88}" type="presOf" srcId="{DDC76004-7E67-4099-9652-0D3085F2897C}" destId="{D01904B7-6236-4CAA-B725-7D32F5C5084F}" srcOrd="0" destOrd="0" presId="urn:microsoft.com/office/officeart/2005/8/layout/bProcess2"/>
    <dgm:cxn modelId="{9E1B5BF7-6D5F-4BBD-9A61-4CF9A429D606}" type="presOf" srcId="{38CD461A-C6A9-4DDF-8E1F-100ACE67A912}" destId="{45B58F70-02BE-4C4B-81B3-D22F701E3D30}" srcOrd="0" destOrd="0" presId="urn:microsoft.com/office/officeart/2005/8/layout/bProcess2"/>
    <dgm:cxn modelId="{BF45E2E5-62E2-4197-9A3C-9D5E7377BD3D}" type="presParOf" srcId="{85986A07-2E72-4B9D-B352-2CC02CB29C5A}" destId="{D01904B7-6236-4CAA-B725-7D32F5C5084F}" srcOrd="0" destOrd="0" presId="urn:microsoft.com/office/officeart/2005/8/layout/bProcess2"/>
    <dgm:cxn modelId="{DF8813EF-C914-4095-882D-7132AC3E3752}" type="presParOf" srcId="{85986A07-2E72-4B9D-B352-2CC02CB29C5A}" destId="{A6FA1D5E-B7DE-4649-BF3D-3D740FC93C04}" srcOrd="1" destOrd="0" presId="urn:microsoft.com/office/officeart/2005/8/layout/bProcess2"/>
    <dgm:cxn modelId="{EDF2ACC5-6C26-4475-B040-437F1CA43C38}" type="presParOf" srcId="{85986A07-2E72-4B9D-B352-2CC02CB29C5A}" destId="{8B38B0F2-7322-4288-99F4-E97049AB0F68}" srcOrd="2" destOrd="0" presId="urn:microsoft.com/office/officeart/2005/8/layout/bProcess2"/>
    <dgm:cxn modelId="{5EDFBE08-D375-45D8-88A7-E8D978BC9BAA}" type="presParOf" srcId="{8B38B0F2-7322-4288-99F4-E97049AB0F68}" destId="{5A40CBB5-9F4D-4205-8B26-93ECC135A57D}" srcOrd="0" destOrd="0" presId="urn:microsoft.com/office/officeart/2005/8/layout/bProcess2"/>
    <dgm:cxn modelId="{94A498D9-B285-4D4C-B1DE-21F44B4B3BB5}" type="presParOf" srcId="{8B38B0F2-7322-4288-99F4-E97049AB0F68}" destId="{F249285A-5251-4C34-A1AE-DB612CE09490}" srcOrd="1" destOrd="0" presId="urn:microsoft.com/office/officeart/2005/8/layout/bProcess2"/>
    <dgm:cxn modelId="{A5B0ECF5-989D-4EF2-891F-9881CDF2EDA5}" type="presParOf" srcId="{85986A07-2E72-4B9D-B352-2CC02CB29C5A}" destId="{93658EDE-9F6C-4B74-AFE3-42FEE5ED9629}" srcOrd="3" destOrd="0" presId="urn:microsoft.com/office/officeart/2005/8/layout/bProcess2"/>
    <dgm:cxn modelId="{645E1225-DA60-45F6-B056-2397C97A603A}" type="presParOf" srcId="{85986A07-2E72-4B9D-B352-2CC02CB29C5A}" destId="{B6AC97FE-DE0D-4600-B992-C6E60EA60DE7}" srcOrd="4" destOrd="0" presId="urn:microsoft.com/office/officeart/2005/8/layout/bProcess2"/>
    <dgm:cxn modelId="{56C477FA-9C81-4699-A8D3-2D1616ACE3FC}" type="presParOf" srcId="{B6AC97FE-DE0D-4600-B992-C6E60EA60DE7}" destId="{CDAE0C4C-3976-4AFC-8D62-85732D6157C6}" srcOrd="0" destOrd="0" presId="urn:microsoft.com/office/officeart/2005/8/layout/bProcess2"/>
    <dgm:cxn modelId="{1EC396BD-E5FD-43A8-B574-2669C10EE818}" type="presParOf" srcId="{B6AC97FE-DE0D-4600-B992-C6E60EA60DE7}" destId="{61B02DAC-81FB-48BA-A6E7-02A495E1A080}" srcOrd="1" destOrd="0" presId="urn:microsoft.com/office/officeart/2005/8/layout/bProcess2"/>
    <dgm:cxn modelId="{0C1F743F-8742-4069-884A-28723FCA8817}" type="presParOf" srcId="{85986A07-2E72-4B9D-B352-2CC02CB29C5A}" destId="{159AC099-EB81-408B-8656-8C5C9914DF25}" srcOrd="5" destOrd="0" presId="urn:microsoft.com/office/officeart/2005/8/layout/bProcess2"/>
    <dgm:cxn modelId="{46383956-5C1A-42E0-BAF4-A08398CDBA48}" type="presParOf" srcId="{85986A07-2E72-4B9D-B352-2CC02CB29C5A}" destId="{D8B362EB-3F0D-4C1E-A81B-713C39BF15FF}" srcOrd="6" destOrd="0" presId="urn:microsoft.com/office/officeart/2005/8/layout/bProcess2"/>
    <dgm:cxn modelId="{FB374CFC-6A5D-422E-8576-99940512AD51}" type="presParOf" srcId="{D8B362EB-3F0D-4C1E-A81B-713C39BF15FF}" destId="{15B66C25-2AD4-42F2-B5F1-F6B639888141}" srcOrd="0" destOrd="0" presId="urn:microsoft.com/office/officeart/2005/8/layout/bProcess2"/>
    <dgm:cxn modelId="{C50B20B5-0B9D-4A9D-BDFB-DBC16A1FD1BC}" type="presParOf" srcId="{D8B362EB-3F0D-4C1E-A81B-713C39BF15FF}" destId="{208CA1BE-E7C9-42DD-91C1-606B53A3C09B}" srcOrd="1" destOrd="0" presId="urn:microsoft.com/office/officeart/2005/8/layout/bProcess2"/>
    <dgm:cxn modelId="{B9AA601A-582F-4230-B94E-F9328DE589E6}" type="presParOf" srcId="{85986A07-2E72-4B9D-B352-2CC02CB29C5A}" destId="{45B58F70-02BE-4C4B-81B3-D22F701E3D30}" srcOrd="7" destOrd="0" presId="urn:microsoft.com/office/officeart/2005/8/layout/bProcess2"/>
    <dgm:cxn modelId="{F782FBBD-D395-4699-8754-F5718094E364}" type="presParOf" srcId="{85986A07-2E72-4B9D-B352-2CC02CB29C5A}" destId="{CE6CFCED-7FFC-4AC0-8FD1-57E801807D92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0745EE-EBE4-4D70-BFF2-F516838A779D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44F6059-94E6-43AE-901B-E0A9E7D836A1}">
      <dgm:prSet phldrT="[Text]" phldr="0"/>
      <dgm:spPr/>
      <dgm:t>
        <a:bodyPr/>
        <a:lstStyle/>
        <a:p>
          <a:r>
            <a:rPr lang="en-GB" dirty="0">
              <a:latin typeface="Aptos Display" panose="02110004020202020204"/>
            </a:rPr>
            <a:t>ED</a:t>
          </a:r>
        </a:p>
        <a:p>
          <a:r>
            <a:rPr lang="en-GB" dirty="0">
              <a:latin typeface="Aptos Display" panose="02110004020202020204"/>
            </a:rPr>
            <a:t>Emergency Department</a:t>
          </a:r>
          <a:endParaRPr lang="en-GB" dirty="0"/>
        </a:p>
      </dgm:t>
    </dgm:pt>
    <dgm:pt modelId="{9F4C81D2-A766-4F5B-94A4-D8D6EF0A6A0E}" type="parTrans" cxnId="{99345765-20A2-4B7E-8F48-A7E2D4AAE840}">
      <dgm:prSet/>
      <dgm:spPr/>
      <dgm:t>
        <a:bodyPr/>
        <a:lstStyle/>
        <a:p>
          <a:endParaRPr lang="en-GB"/>
        </a:p>
      </dgm:t>
    </dgm:pt>
    <dgm:pt modelId="{86EE1018-CDDA-4B61-BFA9-C1AE93CC24C3}" type="sibTrans" cxnId="{99345765-20A2-4B7E-8F48-A7E2D4AAE840}">
      <dgm:prSet/>
      <dgm:spPr/>
      <dgm:t>
        <a:bodyPr/>
        <a:lstStyle/>
        <a:p>
          <a:endParaRPr lang="en-GB"/>
        </a:p>
      </dgm:t>
    </dgm:pt>
    <dgm:pt modelId="{BB54A51F-ED5F-4630-9BDA-0F0427ABE2E4}">
      <dgm:prSet/>
      <dgm:spPr/>
      <dgm:t>
        <a:bodyPr/>
        <a:lstStyle/>
        <a:p>
          <a:r>
            <a:rPr lang="en-GB" dirty="0"/>
            <a:t>F/Up</a:t>
          </a:r>
        </a:p>
        <a:p>
          <a:r>
            <a:rPr lang="en-GB" dirty="0"/>
            <a:t>Follow Up</a:t>
          </a:r>
        </a:p>
      </dgm:t>
    </dgm:pt>
    <dgm:pt modelId="{7C4547DB-329D-4593-851A-EBF4EE769918}" type="parTrans" cxnId="{B4E3B060-170D-4461-B3AA-A740D316B28F}">
      <dgm:prSet/>
      <dgm:spPr/>
      <dgm:t>
        <a:bodyPr/>
        <a:lstStyle/>
        <a:p>
          <a:endParaRPr lang="en-GB"/>
        </a:p>
      </dgm:t>
    </dgm:pt>
    <dgm:pt modelId="{9C5D9A9C-11FE-4BE3-9B13-322AC9005EC2}" type="sibTrans" cxnId="{B4E3B060-170D-4461-B3AA-A740D316B28F}">
      <dgm:prSet/>
      <dgm:spPr/>
      <dgm:t>
        <a:bodyPr/>
        <a:lstStyle/>
        <a:p>
          <a:endParaRPr lang="en-GB"/>
        </a:p>
      </dgm:t>
    </dgm:pt>
    <dgm:pt modelId="{D7E472D6-D04E-4EAA-ABA8-F605DF929D9C}">
      <dgm:prSet/>
      <dgm:spPr/>
      <dgm:t>
        <a:bodyPr/>
        <a:lstStyle/>
        <a:p>
          <a:r>
            <a:rPr lang="en-GB" dirty="0"/>
            <a:t>HVS</a:t>
          </a:r>
        </a:p>
        <a:p>
          <a:r>
            <a:rPr lang="en-GB" dirty="0"/>
            <a:t>Home Visiting Service</a:t>
          </a:r>
        </a:p>
      </dgm:t>
    </dgm:pt>
    <dgm:pt modelId="{250101D1-2892-47C3-BC8A-A3DA0BF768D1}" type="parTrans" cxnId="{008FD71B-6EA8-4362-A539-E2064E51857F}">
      <dgm:prSet/>
      <dgm:spPr/>
      <dgm:t>
        <a:bodyPr/>
        <a:lstStyle/>
        <a:p>
          <a:endParaRPr lang="en-GB"/>
        </a:p>
      </dgm:t>
    </dgm:pt>
    <dgm:pt modelId="{7718CD28-E927-433A-A236-2D6E2E4A7ED6}" type="sibTrans" cxnId="{008FD71B-6EA8-4362-A539-E2064E51857F}">
      <dgm:prSet/>
      <dgm:spPr/>
      <dgm:t>
        <a:bodyPr/>
        <a:lstStyle/>
        <a:p>
          <a:endParaRPr lang="en-GB"/>
        </a:p>
      </dgm:t>
    </dgm:pt>
    <dgm:pt modelId="{77A5D7E7-4DD9-4F9F-AA06-A599984144B8}">
      <dgm:prSet/>
      <dgm:spPr/>
      <dgm:t>
        <a:bodyPr/>
        <a:lstStyle/>
        <a:p>
          <a:r>
            <a:rPr lang="en-GB" dirty="0"/>
            <a:t>UCC</a:t>
          </a:r>
        </a:p>
        <a:p>
          <a:r>
            <a:rPr lang="en-GB" dirty="0"/>
            <a:t>Urgent Care Centre</a:t>
          </a:r>
        </a:p>
      </dgm:t>
    </dgm:pt>
    <dgm:pt modelId="{5C656F6B-FC0E-48F9-B869-FEDAE3C6C587}" type="parTrans" cxnId="{CEEC03E4-38C1-4398-B095-3C2CF48C87BC}">
      <dgm:prSet/>
      <dgm:spPr/>
      <dgm:t>
        <a:bodyPr/>
        <a:lstStyle/>
        <a:p>
          <a:endParaRPr lang="en-GB"/>
        </a:p>
      </dgm:t>
    </dgm:pt>
    <dgm:pt modelId="{6868411B-B20A-41BE-B3CA-ED6D0ACAABAC}" type="sibTrans" cxnId="{CEEC03E4-38C1-4398-B095-3C2CF48C87BC}">
      <dgm:prSet/>
      <dgm:spPr/>
      <dgm:t>
        <a:bodyPr/>
        <a:lstStyle/>
        <a:p>
          <a:endParaRPr lang="en-GB"/>
        </a:p>
      </dgm:t>
    </dgm:pt>
    <dgm:pt modelId="{27401916-6543-42B1-91F4-419AF6D4E818}">
      <dgm:prSet/>
      <dgm:spPr/>
      <dgm:t>
        <a:bodyPr/>
        <a:lstStyle/>
        <a:p>
          <a:r>
            <a:rPr lang="en-GB" dirty="0"/>
            <a:t>BD</a:t>
          </a:r>
        </a:p>
        <a:p>
          <a:r>
            <a:rPr lang="en-GB" dirty="0"/>
            <a:t>Birthday</a:t>
          </a:r>
        </a:p>
      </dgm:t>
    </dgm:pt>
    <dgm:pt modelId="{6AEC12CB-6AD3-4DD7-A25E-B91E09F5645D}" type="parTrans" cxnId="{A466A219-2264-482F-849C-62B958CBB540}">
      <dgm:prSet/>
      <dgm:spPr/>
      <dgm:t>
        <a:bodyPr/>
        <a:lstStyle/>
        <a:p>
          <a:endParaRPr lang="en-GB"/>
        </a:p>
      </dgm:t>
    </dgm:pt>
    <dgm:pt modelId="{18A21417-6D6E-433B-8346-A247E467D732}" type="sibTrans" cxnId="{A466A219-2264-482F-849C-62B958CBB540}">
      <dgm:prSet/>
      <dgm:spPr/>
      <dgm:t>
        <a:bodyPr/>
        <a:lstStyle/>
        <a:p>
          <a:endParaRPr lang="en-GB"/>
        </a:p>
      </dgm:t>
    </dgm:pt>
    <dgm:pt modelId="{AAB6864F-A5BE-48AC-AA4E-F86D98DA1319}">
      <dgm:prSet/>
      <dgm:spPr/>
      <dgm:t>
        <a:bodyPr/>
        <a:lstStyle/>
        <a:p>
          <a:r>
            <a:rPr lang="en-GB" dirty="0"/>
            <a:t>HCA</a:t>
          </a:r>
        </a:p>
        <a:p>
          <a:r>
            <a:rPr lang="en-GB" dirty="0"/>
            <a:t>Health Care Assistant</a:t>
          </a:r>
        </a:p>
      </dgm:t>
    </dgm:pt>
    <dgm:pt modelId="{3C39DDC9-AEB9-42F4-879E-168FBAE7F16D}" type="parTrans" cxnId="{7E8C6314-9E78-4B28-8B32-34BFBD42A9C8}">
      <dgm:prSet/>
      <dgm:spPr/>
      <dgm:t>
        <a:bodyPr/>
        <a:lstStyle/>
        <a:p>
          <a:endParaRPr lang="en-GB"/>
        </a:p>
      </dgm:t>
    </dgm:pt>
    <dgm:pt modelId="{2340FCEE-9F83-409F-B27D-5AA1D3291AE7}" type="sibTrans" cxnId="{7E8C6314-9E78-4B28-8B32-34BFBD42A9C8}">
      <dgm:prSet/>
      <dgm:spPr/>
      <dgm:t>
        <a:bodyPr/>
        <a:lstStyle/>
        <a:p>
          <a:endParaRPr lang="en-GB"/>
        </a:p>
      </dgm:t>
    </dgm:pt>
    <dgm:pt modelId="{A21FCFA9-AED9-4510-B222-9AE8197A7C1E}">
      <dgm:prSet phldrT="[Text]" phldr="0"/>
      <dgm:spPr/>
      <dgm:t>
        <a:bodyPr/>
        <a:lstStyle/>
        <a:p>
          <a:r>
            <a:rPr lang="en-GB" dirty="0">
              <a:latin typeface="Aptos Display" panose="02110004020202020204"/>
            </a:rPr>
            <a:t>ARI</a:t>
          </a:r>
        </a:p>
        <a:p>
          <a:r>
            <a:rPr lang="en-GB" dirty="0">
              <a:latin typeface="Aptos Display" panose="02110004020202020204"/>
            </a:rPr>
            <a:t>Acute Respiratory Infections</a:t>
          </a:r>
          <a:endParaRPr lang="en-GB" dirty="0"/>
        </a:p>
      </dgm:t>
    </dgm:pt>
    <dgm:pt modelId="{BB971A61-5455-4BD1-9D3B-775E2A57FCAA}" type="sibTrans" cxnId="{CC809971-54A9-4346-80F5-7D94C91858A4}">
      <dgm:prSet/>
      <dgm:spPr/>
      <dgm:t>
        <a:bodyPr/>
        <a:lstStyle/>
        <a:p>
          <a:endParaRPr lang="en-GB"/>
        </a:p>
      </dgm:t>
    </dgm:pt>
    <dgm:pt modelId="{17DFBA93-AD8E-4FE8-A137-09F106B4BC75}" type="parTrans" cxnId="{CC809971-54A9-4346-80F5-7D94C91858A4}">
      <dgm:prSet/>
      <dgm:spPr/>
      <dgm:t>
        <a:bodyPr/>
        <a:lstStyle/>
        <a:p>
          <a:endParaRPr lang="en-GB"/>
        </a:p>
      </dgm:t>
    </dgm:pt>
    <dgm:pt modelId="{2873B7D4-9DB7-440A-84C7-3BE550E70418}">
      <dgm:prSet/>
      <dgm:spPr/>
      <dgm:t>
        <a:bodyPr/>
        <a:lstStyle/>
        <a:p>
          <a:r>
            <a:rPr lang="en-GB" dirty="0"/>
            <a:t>RSV</a:t>
          </a:r>
        </a:p>
        <a:p>
          <a:r>
            <a:rPr lang="en-GB" dirty="0"/>
            <a:t>Respiratory Syncytial Virus</a:t>
          </a:r>
        </a:p>
      </dgm:t>
    </dgm:pt>
    <dgm:pt modelId="{07A061DA-7943-411D-807C-123215061D40}" type="parTrans" cxnId="{E7A59430-96FC-4577-A3AF-0CA222D4EE84}">
      <dgm:prSet/>
      <dgm:spPr/>
    </dgm:pt>
    <dgm:pt modelId="{E5BFE566-8683-4C53-8EB4-B3E2C5C40C18}" type="sibTrans" cxnId="{E7A59430-96FC-4577-A3AF-0CA222D4EE84}">
      <dgm:prSet/>
      <dgm:spPr/>
    </dgm:pt>
    <dgm:pt modelId="{CDFF0F25-CE21-4BDB-8F64-C62146EB02B8}">
      <dgm:prSet/>
      <dgm:spPr/>
      <dgm:t>
        <a:bodyPr/>
        <a:lstStyle/>
        <a:p>
          <a:r>
            <a:rPr lang="en-GB" dirty="0"/>
            <a:t>ANP</a:t>
          </a:r>
        </a:p>
        <a:p>
          <a:r>
            <a:rPr lang="en-GB" dirty="0"/>
            <a:t>Advance Nurse Practitioner</a:t>
          </a:r>
        </a:p>
      </dgm:t>
    </dgm:pt>
    <dgm:pt modelId="{71F76978-827E-46DE-BC88-F76522EA03F4}" type="parTrans" cxnId="{A205B1F8-70C6-4E62-8554-5646E383FF33}">
      <dgm:prSet/>
      <dgm:spPr/>
    </dgm:pt>
    <dgm:pt modelId="{E4530681-9BCF-47CF-9634-93C6071C087D}" type="sibTrans" cxnId="{A205B1F8-70C6-4E62-8554-5646E383FF33}">
      <dgm:prSet/>
      <dgm:spPr/>
    </dgm:pt>
    <dgm:pt modelId="{11A3BC6B-C4A7-43AE-AE93-7AB131EB3300}">
      <dgm:prSet/>
      <dgm:spPr/>
      <dgm:t>
        <a:bodyPr/>
        <a:lstStyle/>
        <a:p>
          <a:r>
            <a:rPr lang="en-GB" dirty="0"/>
            <a:t>FCP</a:t>
          </a:r>
        </a:p>
        <a:p>
          <a:r>
            <a:rPr lang="en-GB" dirty="0"/>
            <a:t>First Contact Practitioner</a:t>
          </a:r>
        </a:p>
      </dgm:t>
    </dgm:pt>
    <dgm:pt modelId="{B399C229-18FC-4062-9C9B-55C711A93616}" type="parTrans" cxnId="{E227F59A-CB48-4733-A2B8-B491EC0C4850}">
      <dgm:prSet/>
      <dgm:spPr/>
    </dgm:pt>
    <dgm:pt modelId="{36F4418D-8504-4CED-BD46-E520FEECF8AC}" type="sibTrans" cxnId="{E227F59A-CB48-4733-A2B8-B491EC0C4850}">
      <dgm:prSet/>
      <dgm:spPr/>
    </dgm:pt>
    <dgm:pt modelId="{BF156218-F6CE-413E-8CBE-5A203A94E858}">
      <dgm:prSet/>
      <dgm:spPr/>
      <dgm:t>
        <a:bodyPr/>
        <a:lstStyle/>
        <a:p>
          <a:r>
            <a:rPr lang="en-GB" dirty="0"/>
            <a:t>MSK</a:t>
          </a:r>
        </a:p>
        <a:p>
          <a:r>
            <a:rPr lang="en-GB" dirty="0"/>
            <a:t>Musculoskeletal Health</a:t>
          </a:r>
        </a:p>
      </dgm:t>
    </dgm:pt>
    <dgm:pt modelId="{C63D090F-6CFC-4855-A0A2-FBD0A7AEB6CC}" type="parTrans" cxnId="{855C7621-3BED-4909-9735-CE0AB585B9A9}">
      <dgm:prSet/>
      <dgm:spPr/>
    </dgm:pt>
    <dgm:pt modelId="{C5774A63-A4F9-43C2-AA3A-F22C5104AA2A}" type="sibTrans" cxnId="{855C7621-3BED-4909-9735-CE0AB585B9A9}">
      <dgm:prSet/>
      <dgm:spPr/>
    </dgm:pt>
    <dgm:pt modelId="{4F94AE65-851D-4DB7-A4BB-F154F798D8BB}">
      <dgm:prSet/>
      <dgm:spPr/>
      <dgm:t>
        <a:bodyPr/>
        <a:lstStyle/>
        <a:p>
          <a:r>
            <a:rPr lang="en-GB" dirty="0"/>
            <a:t>MH</a:t>
          </a:r>
        </a:p>
        <a:p>
          <a:r>
            <a:rPr lang="en-GB" dirty="0"/>
            <a:t>Mental Health</a:t>
          </a:r>
        </a:p>
      </dgm:t>
    </dgm:pt>
    <dgm:pt modelId="{91DF77B6-2F2B-4C29-A2E9-AB319A75E2CA}" type="parTrans" cxnId="{43E21670-1668-4766-A619-F02671EAD91F}">
      <dgm:prSet/>
      <dgm:spPr/>
    </dgm:pt>
    <dgm:pt modelId="{336800AD-0F5A-49AE-8460-2FBCEFBAF910}" type="sibTrans" cxnId="{43E21670-1668-4766-A619-F02671EAD91F}">
      <dgm:prSet/>
      <dgm:spPr/>
    </dgm:pt>
    <dgm:pt modelId="{8B98E623-2C87-4A0D-B12D-57886D2D334D}">
      <dgm:prSet/>
      <dgm:spPr/>
      <dgm:t>
        <a:bodyPr/>
        <a:lstStyle/>
        <a:p>
          <a:r>
            <a:rPr lang="en-GB" dirty="0"/>
            <a:t>MHP</a:t>
          </a:r>
        </a:p>
        <a:p>
          <a:r>
            <a:rPr lang="en-GB" dirty="0"/>
            <a:t>Mental Health Practitioner</a:t>
          </a:r>
        </a:p>
      </dgm:t>
    </dgm:pt>
    <dgm:pt modelId="{D4A78129-D419-43D8-99EF-0EFD7DA95CBF}" type="parTrans" cxnId="{6B0E0B71-E9A9-40B4-9732-20318B48D11D}">
      <dgm:prSet/>
      <dgm:spPr/>
    </dgm:pt>
    <dgm:pt modelId="{A454793B-767C-4A39-A061-C57D593918F9}" type="sibTrans" cxnId="{6B0E0B71-E9A9-40B4-9732-20318B48D11D}">
      <dgm:prSet/>
      <dgm:spPr/>
    </dgm:pt>
    <dgm:pt modelId="{ED5C4D95-C946-4A40-A80E-00F7CB584880}">
      <dgm:prSet/>
      <dgm:spPr/>
      <dgm:t>
        <a:bodyPr/>
        <a:lstStyle/>
        <a:p>
          <a:r>
            <a:rPr lang="en-GB" dirty="0"/>
            <a:t>PCN</a:t>
          </a:r>
        </a:p>
        <a:p>
          <a:r>
            <a:rPr lang="en-GB" dirty="0"/>
            <a:t>Primary Care Network</a:t>
          </a:r>
        </a:p>
      </dgm:t>
    </dgm:pt>
    <dgm:pt modelId="{3532DDB5-7E10-4158-A862-8344E9B2FCC7}" type="parTrans" cxnId="{A8C61C68-3A16-4AD8-8F57-02A745286D51}">
      <dgm:prSet/>
      <dgm:spPr/>
    </dgm:pt>
    <dgm:pt modelId="{E6FDB1D6-3F63-4909-86B4-64AD08CEBD52}" type="sibTrans" cxnId="{A8C61C68-3A16-4AD8-8F57-02A745286D51}">
      <dgm:prSet/>
      <dgm:spPr/>
    </dgm:pt>
    <dgm:pt modelId="{0D8376EB-089F-4247-B686-C3B77149E4E0}" type="pres">
      <dgm:prSet presAssocID="{580745EE-EBE4-4D70-BFF2-F516838A779D}" presName="diagram" presStyleCnt="0">
        <dgm:presLayoutVars>
          <dgm:dir/>
          <dgm:resizeHandles val="exact"/>
        </dgm:presLayoutVars>
      </dgm:prSet>
      <dgm:spPr/>
    </dgm:pt>
    <dgm:pt modelId="{1285CAD4-403D-47BF-887B-3643064D364C}" type="pres">
      <dgm:prSet presAssocID="{CDFF0F25-CE21-4BDB-8F64-C62146EB02B8}" presName="node" presStyleLbl="node1" presStyleIdx="0" presStyleCnt="14">
        <dgm:presLayoutVars>
          <dgm:bulletEnabled val="1"/>
        </dgm:presLayoutVars>
      </dgm:prSet>
      <dgm:spPr/>
    </dgm:pt>
    <dgm:pt modelId="{4ACF168B-903F-4811-BF14-BB3184891287}" type="pres">
      <dgm:prSet presAssocID="{E4530681-9BCF-47CF-9634-93C6071C087D}" presName="sibTrans" presStyleCnt="0"/>
      <dgm:spPr/>
    </dgm:pt>
    <dgm:pt modelId="{BF7A7316-03C8-4139-8211-CE262EE79A76}" type="pres">
      <dgm:prSet presAssocID="{A21FCFA9-AED9-4510-B222-9AE8197A7C1E}" presName="node" presStyleLbl="node1" presStyleIdx="1" presStyleCnt="14">
        <dgm:presLayoutVars>
          <dgm:bulletEnabled val="1"/>
        </dgm:presLayoutVars>
      </dgm:prSet>
      <dgm:spPr/>
    </dgm:pt>
    <dgm:pt modelId="{06447F5C-45C6-4980-9FCE-7B10711345BC}" type="pres">
      <dgm:prSet presAssocID="{BB971A61-5455-4BD1-9D3B-775E2A57FCAA}" presName="sibTrans" presStyleCnt="0"/>
      <dgm:spPr/>
    </dgm:pt>
    <dgm:pt modelId="{3A9A2E4B-7904-4CDD-B3F8-8A217E7C4938}" type="pres">
      <dgm:prSet presAssocID="{27401916-6543-42B1-91F4-419AF6D4E818}" presName="node" presStyleLbl="node1" presStyleIdx="2" presStyleCnt="14">
        <dgm:presLayoutVars>
          <dgm:bulletEnabled val="1"/>
        </dgm:presLayoutVars>
      </dgm:prSet>
      <dgm:spPr/>
    </dgm:pt>
    <dgm:pt modelId="{98F7F6F7-6049-4EEB-A88C-2D50ED1A5B31}" type="pres">
      <dgm:prSet presAssocID="{18A21417-6D6E-433B-8346-A247E467D732}" presName="sibTrans" presStyleCnt="0"/>
      <dgm:spPr/>
    </dgm:pt>
    <dgm:pt modelId="{2633F0FA-A3FD-44D4-A1A9-13BEB72C4D6A}" type="pres">
      <dgm:prSet presAssocID="{B44F6059-94E6-43AE-901B-E0A9E7D836A1}" presName="node" presStyleLbl="node1" presStyleIdx="3" presStyleCnt="14">
        <dgm:presLayoutVars>
          <dgm:bulletEnabled val="1"/>
        </dgm:presLayoutVars>
      </dgm:prSet>
      <dgm:spPr/>
    </dgm:pt>
    <dgm:pt modelId="{7AF2BA31-41B5-4DA8-9BC5-5F1300A5FF6C}" type="pres">
      <dgm:prSet presAssocID="{86EE1018-CDDA-4B61-BFA9-C1AE93CC24C3}" presName="sibTrans" presStyleCnt="0"/>
      <dgm:spPr/>
    </dgm:pt>
    <dgm:pt modelId="{E251D3A1-F783-40B6-85F0-4A069B2FBA93}" type="pres">
      <dgm:prSet presAssocID="{BB54A51F-ED5F-4630-9BDA-0F0427ABE2E4}" presName="node" presStyleLbl="node1" presStyleIdx="4" presStyleCnt="14">
        <dgm:presLayoutVars>
          <dgm:bulletEnabled val="1"/>
        </dgm:presLayoutVars>
      </dgm:prSet>
      <dgm:spPr/>
    </dgm:pt>
    <dgm:pt modelId="{1C7ABB9A-7EF9-4A2F-8EB8-08AF868B14EE}" type="pres">
      <dgm:prSet presAssocID="{9C5D9A9C-11FE-4BE3-9B13-322AC9005EC2}" presName="sibTrans" presStyleCnt="0"/>
      <dgm:spPr/>
    </dgm:pt>
    <dgm:pt modelId="{34C32769-CADB-4732-8694-42C7C25F9CEC}" type="pres">
      <dgm:prSet presAssocID="{11A3BC6B-C4A7-43AE-AE93-7AB131EB3300}" presName="node" presStyleLbl="node1" presStyleIdx="5" presStyleCnt="14">
        <dgm:presLayoutVars>
          <dgm:bulletEnabled val="1"/>
        </dgm:presLayoutVars>
      </dgm:prSet>
      <dgm:spPr/>
    </dgm:pt>
    <dgm:pt modelId="{B1AE48C1-88F7-4941-92D5-BB0EDFC0D031}" type="pres">
      <dgm:prSet presAssocID="{36F4418D-8504-4CED-BD46-E520FEECF8AC}" presName="sibTrans" presStyleCnt="0"/>
      <dgm:spPr/>
    </dgm:pt>
    <dgm:pt modelId="{14CFF0FA-8047-49A7-85A9-788B9305FCE6}" type="pres">
      <dgm:prSet presAssocID="{AAB6864F-A5BE-48AC-AA4E-F86D98DA1319}" presName="node" presStyleLbl="node1" presStyleIdx="6" presStyleCnt="14">
        <dgm:presLayoutVars>
          <dgm:bulletEnabled val="1"/>
        </dgm:presLayoutVars>
      </dgm:prSet>
      <dgm:spPr/>
    </dgm:pt>
    <dgm:pt modelId="{DAB3E986-DCDA-4C39-9BED-007B56EC367D}" type="pres">
      <dgm:prSet presAssocID="{2340FCEE-9F83-409F-B27D-5AA1D3291AE7}" presName="sibTrans" presStyleCnt="0"/>
      <dgm:spPr/>
    </dgm:pt>
    <dgm:pt modelId="{8412E19E-53E4-4117-9F61-F593A6DB7FFF}" type="pres">
      <dgm:prSet presAssocID="{D7E472D6-D04E-4EAA-ABA8-F605DF929D9C}" presName="node" presStyleLbl="node1" presStyleIdx="7" presStyleCnt="14">
        <dgm:presLayoutVars>
          <dgm:bulletEnabled val="1"/>
        </dgm:presLayoutVars>
      </dgm:prSet>
      <dgm:spPr/>
    </dgm:pt>
    <dgm:pt modelId="{DFAAF56D-F738-47C4-B43B-FC2A6FD167E0}" type="pres">
      <dgm:prSet presAssocID="{7718CD28-E927-433A-A236-2D6E2E4A7ED6}" presName="sibTrans" presStyleCnt="0"/>
      <dgm:spPr/>
    </dgm:pt>
    <dgm:pt modelId="{2191E987-EEDF-4E82-AF11-5EAACE7F13E5}" type="pres">
      <dgm:prSet presAssocID="{4F94AE65-851D-4DB7-A4BB-F154F798D8BB}" presName="node" presStyleLbl="node1" presStyleIdx="8" presStyleCnt="14">
        <dgm:presLayoutVars>
          <dgm:bulletEnabled val="1"/>
        </dgm:presLayoutVars>
      </dgm:prSet>
      <dgm:spPr/>
    </dgm:pt>
    <dgm:pt modelId="{8A1167A9-A825-436E-8BE8-161C6245C819}" type="pres">
      <dgm:prSet presAssocID="{336800AD-0F5A-49AE-8460-2FBCEFBAF910}" presName="sibTrans" presStyleCnt="0"/>
      <dgm:spPr/>
    </dgm:pt>
    <dgm:pt modelId="{5B2C1112-E81B-4B39-B37A-4D14D5F4EC59}" type="pres">
      <dgm:prSet presAssocID="{8B98E623-2C87-4A0D-B12D-57886D2D334D}" presName="node" presStyleLbl="node1" presStyleIdx="9" presStyleCnt="14">
        <dgm:presLayoutVars>
          <dgm:bulletEnabled val="1"/>
        </dgm:presLayoutVars>
      </dgm:prSet>
      <dgm:spPr/>
    </dgm:pt>
    <dgm:pt modelId="{9E6AFD0E-9935-49A5-97F2-72A196665A77}" type="pres">
      <dgm:prSet presAssocID="{A454793B-767C-4A39-A061-C57D593918F9}" presName="sibTrans" presStyleCnt="0"/>
      <dgm:spPr/>
    </dgm:pt>
    <dgm:pt modelId="{91F90851-DFA8-425D-83AB-6667DF20D0DF}" type="pres">
      <dgm:prSet presAssocID="{BF156218-F6CE-413E-8CBE-5A203A94E858}" presName="node" presStyleLbl="node1" presStyleIdx="10" presStyleCnt="14">
        <dgm:presLayoutVars>
          <dgm:bulletEnabled val="1"/>
        </dgm:presLayoutVars>
      </dgm:prSet>
      <dgm:spPr/>
    </dgm:pt>
    <dgm:pt modelId="{EC03BFBC-6EC8-485B-A82D-550681F19EE4}" type="pres">
      <dgm:prSet presAssocID="{C5774A63-A4F9-43C2-AA3A-F22C5104AA2A}" presName="sibTrans" presStyleCnt="0"/>
      <dgm:spPr/>
    </dgm:pt>
    <dgm:pt modelId="{ADE5F773-1F30-4347-BF00-F95B4021E110}" type="pres">
      <dgm:prSet presAssocID="{ED5C4D95-C946-4A40-A80E-00F7CB584880}" presName="node" presStyleLbl="node1" presStyleIdx="11" presStyleCnt="14">
        <dgm:presLayoutVars>
          <dgm:bulletEnabled val="1"/>
        </dgm:presLayoutVars>
      </dgm:prSet>
      <dgm:spPr/>
    </dgm:pt>
    <dgm:pt modelId="{67887280-5A6E-4DC0-8847-31D8B8A203A3}" type="pres">
      <dgm:prSet presAssocID="{E6FDB1D6-3F63-4909-86B4-64AD08CEBD52}" presName="sibTrans" presStyleCnt="0"/>
      <dgm:spPr/>
    </dgm:pt>
    <dgm:pt modelId="{BDB42173-0B48-4909-A6D9-41D2C912D412}" type="pres">
      <dgm:prSet presAssocID="{2873B7D4-9DB7-440A-84C7-3BE550E70418}" presName="node" presStyleLbl="node1" presStyleIdx="12" presStyleCnt="14">
        <dgm:presLayoutVars>
          <dgm:bulletEnabled val="1"/>
        </dgm:presLayoutVars>
      </dgm:prSet>
      <dgm:spPr/>
    </dgm:pt>
    <dgm:pt modelId="{7C5D8D2F-9FC0-464B-956D-C0F74AC044A0}" type="pres">
      <dgm:prSet presAssocID="{E5BFE566-8683-4C53-8EB4-B3E2C5C40C18}" presName="sibTrans" presStyleCnt="0"/>
      <dgm:spPr/>
    </dgm:pt>
    <dgm:pt modelId="{25665F3C-7D57-46C2-B451-5815F7A301B4}" type="pres">
      <dgm:prSet presAssocID="{77A5D7E7-4DD9-4F9F-AA06-A599984144B8}" presName="node" presStyleLbl="node1" presStyleIdx="13" presStyleCnt="14">
        <dgm:presLayoutVars>
          <dgm:bulletEnabled val="1"/>
        </dgm:presLayoutVars>
      </dgm:prSet>
      <dgm:spPr/>
    </dgm:pt>
  </dgm:ptLst>
  <dgm:cxnLst>
    <dgm:cxn modelId="{4651A705-F4E5-4109-96D9-8232E8E2A033}" type="presOf" srcId="{D7E472D6-D04E-4EAA-ABA8-F605DF929D9C}" destId="{8412E19E-53E4-4117-9F61-F593A6DB7FFF}" srcOrd="0" destOrd="0" presId="urn:microsoft.com/office/officeart/2005/8/layout/default"/>
    <dgm:cxn modelId="{20A68706-6593-4B4A-8114-F9A30316D445}" type="presOf" srcId="{27401916-6543-42B1-91F4-419AF6D4E818}" destId="{3A9A2E4B-7904-4CDD-B3F8-8A217E7C4938}" srcOrd="0" destOrd="0" presId="urn:microsoft.com/office/officeart/2005/8/layout/default"/>
    <dgm:cxn modelId="{7E8C6314-9E78-4B28-8B32-34BFBD42A9C8}" srcId="{580745EE-EBE4-4D70-BFF2-F516838A779D}" destId="{AAB6864F-A5BE-48AC-AA4E-F86D98DA1319}" srcOrd="6" destOrd="0" parTransId="{3C39DDC9-AEB9-42F4-879E-168FBAE7F16D}" sibTransId="{2340FCEE-9F83-409F-B27D-5AA1D3291AE7}"/>
    <dgm:cxn modelId="{A466A219-2264-482F-849C-62B958CBB540}" srcId="{580745EE-EBE4-4D70-BFF2-F516838A779D}" destId="{27401916-6543-42B1-91F4-419AF6D4E818}" srcOrd="2" destOrd="0" parTransId="{6AEC12CB-6AD3-4DD7-A25E-B91E09F5645D}" sibTransId="{18A21417-6D6E-433B-8346-A247E467D732}"/>
    <dgm:cxn modelId="{008FD71B-6EA8-4362-A539-E2064E51857F}" srcId="{580745EE-EBE4-4D70-BFF2-F516838A779D}" destId="{D7E472D6-D04E-4EAA-ABA8-F605DF929D9C}" srcOrd="7" destOrd="0" parTransId="{250101D1-2892-47C3-BC8A-A3DA0BF768D1}" sibTransId="{7718CD28-E927-433A-A236-2D6E2E4A7ED6}"/>
    <dgm:cxn modelId="{855C7621-3BED-4909-9735-CE0AB585B9A9}" srcId="{580745EE-EBE4-4D70-BFF2-F516838A779D}" destId="{BF156218-F6CE-413E-8CBE-5A203A94E858}" srcOrd="10" destOrd="0" parTransId="{C63D090F-6CFC-4855-A0A2-FBD0A7AEB6CC}" sibTransId="{C5774A63-A4F9-43C2-AA3A-F22C5104AA2A}"/>
    <dgm:cxn modelId="{E0634525-817E-43B2-A24A-CA9E28DD3099}" type="presOf" srcId="{CDFF0F25-CE21-4BDB-8F64-C62146EB02B8}" destId="{1285CAD4-403D-47BF-887B-3643064D364C}" srcOrd="0" destOrd="0" presId="urn:microsoft.com/office/officeart/2005/8/layout/default"/>
    <dgm:cxn modelId="{E7A59430-96FC-4577-A3AF-0CA222D4EE84}" srcId="{580745EE-EBE4-4D70-BFF2-F516838A779D}" destId="{2873B7D4-9DB7-440A-84C7-3BE550E70418}" srcOrd="12" destOrd="0" parTransId="{07A061DA-7943-411D-807C-123215061D40}" sibTransId="{E5BFE566-8683-4C53-8EB4-B3E2C5C40C18}"/>
    <dgm:cxn modelId="{6639125F-DFB3-417A-A401-6D306461FEEE}" type="presOf" srcId="{8B98E623-2C87-4A0D-B12D-57886D2D334D}" destId="{5B2C1112-E81B-4B39-B37A-4D14D5F4EC59}" srcOrd="0" destOrd="0" presId="urn:microsoft.com/office/officeart/2005/8/layout/default"/>
    <dgm:cxn modelId="{356FD45F-2B33-4ECB-BC9F-912B193A1DC8}" type="presOf" srcId="{AAB6864F-A5BE-48AC-AA4E-F86D98DA1319}" destId="{14CFF0FA-8047-49A7-85A9-788B9305FCE6}" srcOrd="0" destOrd="0" presId="urn:microsoft.com/office/officeart/2005/8/layout/default"/>
    <dgm:cxn modelId="{B4E3B060-170D-4461-B3AA-A740D316B28F}" srcId="{580745EE-EBE4-4D70-BFF2-F516838A779D}" destId="{BB54A51F-ED5F-4630-9BDA-0F0427ABE2E4}" srcOrd="4" destOrd="0" parTransId="{7C4547DB-329D-4593-851A-EBF4EE769918}" sibTransId="{9C5D9A9C-11FE-4BE3-9B13-322AC9005EC2}"/>
    <dgm:cxn modelId="{99345765-20A2-4B7E-8F48-A7E2D4AAE840}" srcId="{580745EE-EBE4-4D70-BFF2-F516838A779D}" destId="{B44F6059-94E6-43AE-901B-E0A9E7D836A1}" srcOrd="3" destOrd="0" parTransId="{9F4C81D2-A766-4F5B-94A4-D8D6EF0A6A0E}" sibTransId="{86EE1018-CDDA-4B61-BFA9-C1AE93CC24C3}"/>
    <dgm:cxn modelId="{A8C61C68-3A16-4AD8-8F57-02A745286D51}" srcId="{580745EE-EBE4-4D70-BFF2-F516838A779D}" destId="{ED5C4D95-C946-4A40-A80E-00F7CB584880}" srcOrd="11" destOrd="0" parTransId="{3532DDB5-7E10-4158-A862-8344E9B2FCC7}" sibTransId="{E6FDB1D6-3F63-4909-86B4-64AD08CEBD52}"/>
    <dgm:cxn modelId="{43E21670-1668-4766-A619-F02671EAD91F}" srcId="{580745EE-EBE4-4D70-BFF2-F516838A779D}" destId="{4F94AE65-851D-4DB7-A4BB-F154F798D8BB}" srcOrd="8" destOrd="0" parTransId="{91DF77B6-2F2B-4C29-A2E9-AB319A75E2CA}" sibTransId="{336800AD-0F5A-49AE-8460-2FBCEFBAF910}"/>
    <dgm:cxn modelId="{6B0E0B71-E9A9-40B4-9732-20318B48D11D}" srcId="{580745EE-EBE4-4D70-BFF2-F516838A779D}" destId="{8B98E623-2C87-4A0D-B12D-57886D2D334D}" srcOrd="9" destOrd="0" parTransId="{D4A78129-D419-43D8-99EF-0EFD7DA95CBF}" sibTransId="{A454793B-767C-4A39-A061-C57D593918F9}"/>
    <dgm:cxn modelId="{CC809971-54A9-4346-80F5-7D94C91858A4}" srcId="{580745EE-EBE4-4D70-BFF2-F516838A779D}" destId="{A21FCFA9-AED9-4510-B222-9AE8197A7C1E}" srcOrd="1" destOrd="0" parTransId="{17DFBA93-AD8E-4FE8-A137-09F106B4BC75}" sibTransId="{BB971A61-5455-4BD1-9D3B-775E2A57FCAA}"/>
    <dgm:cxn modelId="{953BBF75-D10E-4E2C-B9CC-A2E41307544F}" type="presOf" srcId="{BF156218-F6CE-413E-8CBE-5A203A94E858}" destId="{91F90851-DFA8-425D-83AB-6667DF20D0DF}" srcOrd="0" destOrd="0" presId="urn:microsoft.com/office/officeart/2005/8/layout/default"/>
    <dgm:cxn modelId="{4EAFD779-ABDE-41F0-AFCB-7ECF7F524C21}" type="presOf" srcId="{ED5C4D95-C946-4A40-A80E-00F7CB584880}" destId="{ADE5F773-1F30-4347-BF00-F95B4021E110}" srcOrd="0" destOrd="0" presId="urn:microsoft.com/office/officeart/2005/8/layout/default"/>
    <dgm:cxn modelId="{6454DD7B-A855-48D6-8139-1E3C518BF047}" type="presOf" srcId="{BB54A51F-ED5F-4630-9BDA-0F0427ABE2E4}" destId="{E251D3A1-F783-40B6-85F0-4A069B2FBA93}" srcOrd="0" destOrd="0" presId="urn:microsoft.com/office/officeart/2005/8/layout/default"/>
    <dgm:cxn modelId="{D2551591-3C9D-4FF2-A461-559BC97CAF12}" type="presOf" srcId="{2873B7D4-9DB7-440A-84C7-3BE550E70418}" destId="{BDB42173-0B48-4909-A6D9-41D2C912D412}" srcOrd="0" destOrd="0" presId="urn:microsoft.com/office/officeart/2005/8/layout/default"/>
    <dgm:cxn modelId="{E227F59A-CB48-4733-A2B8-B491EC0C4850}" srcId="{580745EE-EBE4-4D70-BFF2-F516838A779D}" destId="{11A3BC6B-C4A7-43AE-AE93-7AB131EB3300}" srcOrd="5" destOrd="0" parTransId="{B399C229-18FC-4062-9C9B-55C711A93616}" sibTransId="{36F4418D-8504-4CED-BD46-E520FEECF8AC}"/>
    <dgm:cxn modelId="{895EC1BA-9AD9-4769-80D3-9C3BF1011CBC}" type="presOf" srcId="{580745EE-EBE4-4D70-BFF2-F516838A779D}" destId="{0D8376EB-089F-4247-B686-C3B77149E4E0}" srcOrd="0" destOrd="0" presId="urn:microsoft.com/office/officeart/2005/8/layout/default"/>
    <dgm:cxn modelId="{BCFD81C2-93AF-4F92-9E49-2387429F1AA5}" type="presOf" srcId="{77A5D7E7-4DD9-4F9F-AA06-A599984144B8}" destId="{25665F3C-7D57-46C2-B451-5815F7A301B4}" srcOrd="0" destOrd="0" presId="urn:microsoft.com/office/officeart/2005/8/layout/default"/>
    <dgm:cxn modelId="{9B4A2EC5-A442-4A00-ABD1-AC5C7E3AD3E1}" type="presOf" srcId="{A21FCFA9-AED9-4510-B222-9AE8197A7C1E}" destId="{BF7A7316-03C8-4139-8211-CE262EE79A76}" srcOrd="0" destOrd="0" presId="urn:microsoft.com/office/officeart/2005/8/layout/default"/>
    <dgm:cxn modelId="{76898FC7-B608-4845-879F-78EF7F00AFD0}" type="presOf" srcId="{4F94AE65-851D-4DB7-A4BB-F154F798D8BB}" destId="{2191E987-EEDF-4E82-AF11-5EAACE7F13E5}" srcOrd="0" destOrd="0" presId="urn:microsoft.com/office/officeart/2005/8/layout/default"/>
    <dgm:cxn modelId="{560576DB-C509-4EFB-8ADB-7A24DC17D48E}" type="presOf" srcId="{B44F6059-94E6-43AE-901B-E0A9E7D836A1}" destId="{2633F0FA-A3FD-44D4-A1A9-13BEB72C4D6A}" srcOrd="0" destOrd="0" presId="urn:microsoft.com/office/officeart/2005/8/layout/default"/>
    <dgm:cxn modelId="{CEEC03E4-38C1-4398-B095-3C2CF48C87BC}" srcId="{580745EE-EBE4-4D70-BFF2-F516838A779D}" destId="{77A5D7E7-4DD9-4F9F-AA06-A599984144B8}" srcOrd="13" destOrd="0" parTransId="{5C656F6B-FC0E-48F9-B869-FEDAE3C6C587}" sibTransId="{6868411B-B20A-41BE-B3CA-ED6D0ACAABAC}"/>
    <dgm:cxn modelId="{A205B1F8-70C6-4E62-8554-5646E383FF33}" srcId="{580745EE-EBE4-4D70-BFF2-F516838A779D}" destId="{CDFF0F25-CE21-4BDB-8F64-C62146EB02B8}" srcOrd="0" destOrd="0" parTransId="{71F76978-827E-46DE-BC88-F76522EA03F4}" sibTransId="{E4530681-9BCF-47CF-9634-93C6071C087D}"/>
    <dgm:cxn modelId="{230DEFFD-FEF3-428D-969C-6254E6910CFC}" type="presOf" srcId="{11A3BC6B-C4A7-43AE-AE93-7AB131EB3300}" destId="{34C32769-CADB-4732-8694-42C7C25F9CEC}" srcOrd="0" destOrd="0" presId="urn:microsoft.com/office/officeart/2005/8/layout/default"/>
    <dgm:cxn modelId="{F293A3E2-D556-4EA0-B4AD-02687BC90100}" type="presParOf" srcId="{0D8376EB-089F-4247-B686-C3B77149E4E0}" destId="{1285CAD4-403D-47BF-887B-3643064D364C}" srcOrd="0" destOrd="0" presId="urn:microsoft.com/office/officeart/2005/8/layout/default"/>
    <dgm:cxn modelId="{1FF051A6-7D1A-4B2B-B33B-303E646AC717}" type="presParOf" srcId="{0D8376EB-089F-4247-B686-C3B77149E4E0}" destId="{4ACF168B-903F-4811-BF14-BB3184891287}" srcOrd="1" destOrd="0" presId="urn:microsoft.com/office/officeart/2005/8/layout/default"/>
    <dgm:cxn modelId="{B5415947-D9D1-47FA-B3FB-D3431172D736}" type="presParOf" srcId="{0D8376EB-089F-4247-B686-C3B77149E4E0}" destId="{BF7A7316-03C8-4139-8211-CE262EE79A76}" srcOrd="2" destOrd="0" presId="urn:microsoft.com/office/officeart/2005/8/layout/default"/>
    <dgm:cxn modelId="{22DA10B0-C0A3-4449-9C9F-583DA4AF566E}" type="presParOf" srcId="{0D8376EB-089F-4247-B686-C3B77149E4E0}" destId="{06447F5C-45C6-4980-9FCE-7B10711345BC}" srcOrd="3" destOrd="0" presId="urn:microsoft.com/office/officeart/2005/8/layout/default"/>
    <dgm:cxn modelId="{79CCE07F-33E5-4E04-B38A-A0B405927A2A}" type="presParOf" srcId="{0D8376EB-089F-4247-B686-C3B77149E4E0}" destId="{3A9A2E4B-7904-4CDD-B3F8-8A217E7C4938}" srcOrd="4" destOrd="0" presId="urn:microsoft.com/office/officeart/2005/8/layout/default"/>
    <dgm:cxn modelId="{DC208277-BD89-4F0D-903E-77F3B6D393C0}" type="presParOf" srcId="{0D8376EB-089F-4247-B686-C3B77149E4E0}" destId="{98F7F6F7-6049-4EEB-A88C-2D50ED1A5B31}" srcOrd="5" destOrd="0" presId="urn:microsoft.com/office/officeart/2005/8/layout/default"/>
    <dgm:cxn modelId="{22AB82E8-48BE-4AC5-8105-8ED8D80F3BCF}" type="presParOf" srcId="{0D8376EB-089F-4247-B686-C3B77149E4E0}" destId="{2633F0FA-A3FD-44D4-A1A9-13BEB72C4D6A}" srcOrd="6" destOrd="0" presId="urn:microsoft.com/office/officeart/2005/8/layout/default"/>
    <dgm:cxn modelId="{4C60510A-703E-4B29-8EE0-9BBD7865C31D}" type="presParOf" srcId="{0D8376EB-089F-4247-B686-C3B77149E4E0}" destId="{7AF2BA31-41B5-4DA8-9BC5-5F1300A5FF6C}" srcOrd="7" destOrd="0" presId="urn:microsoft.com/office/officeart/2005/8/layout/default"/>
    <dgm:cxn modelId="{30F033E6-AC1A-411C-B76A-008E07167A58}" type="presParOf" srcId="{0D8376EB-089F-4247-B686-C3B77149E4E0}" destId="{E251D3A1-F783-40B6-85F0-4A069B2FBA93}" srcOrd="8" destOrd="0" presId="urn:microsoft.com/office/officeart/2005/8/layout/default"/>
    <dgm:cxn modelId="{24625B02-CEDE-4623-8E5B-3DCD8C115FD2}" type="presParOf" srcId="{0D8376EB-089F-4247-B686-C3B77149E4E0}" destId="{1C7ABB9A-7EF9-4A2F-8EB8-08AF868B14EE}" srcOrd="9" destOrd="0" presId="urn:microsoft.com/office/officeart/2005/8/layout/default"/>
    <dgm:cxn modelId="{3FFA6906-4E90-422F-A6FD-F0FE5B785980}" type="presParOf" srcId="{0D8376EB-089F-4247-B686-C3B77149E4E0}" destId="{34C32769-CADB-4732-8694-42C7C25F9CEC}" srcOrd="10" destOrd="0" presId="urn:microsoft.com/office/officeart/2005/8/layout/default"/>
    <dgm:cxn modelId="{5ED285A2-9780-4DEC-9594-ABED06E06200}" type="presParOf" srcId="{0D8376EB-089F-4247-B686-C3B77149E4E0}" destId="{B1AE48C1-88F7-4941-92D5-BB0EDFC0D031}" srcOrd="11" destOrd="0" presId="urn:microsoft.com/office/officeart/2005/8/layout/default"/>
    <dgm:cxn modelId="{182E02CB-ABF9-468C-8A40-51CAC462EFA6}" type="presParOf" srcId="{0D8376EB-089F-4247-B686-C3B77149E4E0}" destId="{14CFF0FA-8047-49A7-85A9-788B9305FCE6}" srcOrd="12" destOrd="0" presId="urn:microsoft.com/office/officeart/2005/8/layout/default"/>
    <dgm:cxn modelId="{B22A9C51-3F98-44AD-B94E-972162EC55FA}" type="presParOf" srcId="{0D8376EB-089F-4247-B686-C3B77149E4E0}" destId="{DAB3E986-DCDA-4C39-9BED-007B56EC367D}" srcOrd="13" destOrd="0" presId="urn:microsoft.com/office/officeart/2005/8/layout/default"/>
    <dgm:cxn modelId="{16ECF685-B906-4BA9-9C0E-D8B6A956CB1D}" type="presParOf" srcId="{0D8376EB-089F-4247-B686-C3B77149E4E0}" destId="{8412E19E-53E4-4117-9F61-F593A6DB7FFF}" srcOrd="14" destOrd="0" presId="urn:microsoft.com/office/officeart/2005/8/layout/default"/>
    <dgm:cxn modelId="{F015E923-A7E7-4B4F-BAAC-2089E309454B}" type="presParOf" srcId="{0D8376EB-089F-4247-B686-C3B77149E4E0}" destId="{DFAAF56D-F738-47C4-B43B-FC2A6FD167E0}" srcOrd="15" destOrd="0" presId="urn:microsoft.com/office/officeart/2005/8/layout/default"/>
    <dgm:cxn modelId="{12F11650-5184-4A02-8F98-52168516DD44}" type="presParOf" srcId="{0D8376EB-089F-4247-B686-C3B77149E4E0}" destId="{2191E987-EEDF-4E82-AF11-5EAACE7F13E5}" srcOrd="16" destOrd="0" presId="urn:microsoft.com/office/officeart/2005/8/layout/default"/>
    <dgm:cxn modelId="{992D4B24-9BBB-400F-8CB3-1277CC606475}" type="presParOf" srcId="{0D8376EB-089F-4247-B686-C3B77149E4E0}" destId="{8A1167A9-A825-436E-8BE8-161C6245C819}" srcOrd="17" destOrd="0" presId="urn:microsoft.com/office/officeart/2005/8/layout/default"/>
    <dgm:cxn modelId="{9501633F-2508-4257-8168-41DE6E177255}" type="presParOf" srcId="{0D8376EB-089F-4247-B686-C3B77149E4E0}" destId="{5B2C1112-E81B-4B39-B37A-4D14D5F4EC59}" srcOrd="18" destOrd="0" presId="urn:microsoft.com/office/officeart/2005/8/layout/default"/>
    <dgm:cxn modelId="{B5FBFBC7-DAF9-4317-8571-3213C84EAA7B}" type="presParOf" srcId="{0D8376EB-089F-4247-B686-C3B77149E4E0}" destId="{9E6AFD0E-9935-49A5-97F2-72A196665A77}" srcOrd="19" destOrd="0" presId="urn:microsoft.com/office/officeart/2005/8/layout/default"/>
    <dgm:cxn modelId="{51FA94CE-3476-4509-9699-6BB8138FB50E}" type="presParOf" srcId="{0D8376EB-089F-4247-B686-C3B77149E4E0}" destId="{91F90851-DFA8-425D-83AB-6667DF20D0DF}" srcOrd="20" destOrd="0" presId="urn:microsoft.com/office/officeart/2005/8/layout/default"/>
    <dgm:cxn modelId="{13F09DC7-FA4A-4A40-BE10-1B17282AD6D0}" type="presParOf" srcId="{0D8376EB-089F-4247-B686-C3B77149E4E0}" destId="{EC03BFBC-6EC8-485B-A82D-550681F19EE4}" srcOrd="21" destOrd="0" presId="urn:microsoft.com/office/officeart/2005/8/layout/default"/>
    <dgm:cxn modelId="{283F7B3E-3401-496B-B4A5-3767A2E5B4CC}" type="presParOf" srcId="{0D8376EB-089F-4247-B686-C3B77149E4E0}" destId="{ADE5F773-1F30-4347-BF00-F95B4021E110}" srcOrd="22" destOrd="0" presId="urn:microsoft.com/office/officeart/2005/8/layout/default"/>
    <dgm:cxn modelId="{33DA3240-8E8B-4F26-8642-8BEAC6978A1D}" type="presParOf" srcId="{0D8376EB-089F-4247-B686-C3B77149E4E0}" destId="{67887280-5A6E-4DC0-8847-31D8B8A203A3}" srcOrd="23" destOrd="0" presId="urn:microsoft.com/office/officeart/2005/8/layout/default"/>
    <dgm:cxn modelId="{3CD55CEE-8E71-4A17-8B29-1590B2C62E0D}" type="presParOf" srcId="{0D8376EB-089F-4247-B686-C3B77149E4E0}" destId="{BDB42173-0B48-4909-A6D9-41D2C912D412}" srcOrd="24" destOrd="0" presId="urn:microsoft.com/office/officeart/2005/8/layout/default"/>
    <dgm:cxn modelId="{D642ACEE-AE4F-4F1A-B683-7854FB0DC1B5}" type="presParOf" srcId="{0D8376EB-089F-4247-B686-C3B77149E4E0}" destId="{7C5D8D2F-9FC0-464B-956D-C0F74AC044A0}" srcOrd="25" destOrd="0" presId="urn:microsoft.com/office/officeart/2005/8/layout/default"/>
    <dgm:cxn modelId="{1742D247-3C03-42F6-BA8B-97E01E146384}" type="presParOf" srcId="{0D8376EB-089F-4247-B686-C3B77149E4E0}" destId="{25665F3C-7D57-46C2-B451-5815F7A301B4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6A376-3ADE-46E0-8DB9-A7BC288D6675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D4DE2D1-EEAF-484B-A12C-F1224714BCB0}">
      <dgm:prSet phldrT="[Text]" custT="1"/>
      <dgm:spPr>
        <a:xfrm>
          <a:off x="1935112" y="910743"/>
          <a:ext cx="1642862" cy="71007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1800" b="1" dirty="0">
              <a:solidFill>
                <a:schemeClr val="bg1"/>
              </a:solidFill>
              <a:latin typeface="Grandview Display"/>
              <a:ea typeface="+mn-ea"/>
              <a:cs typeface="+mn-cs"/>
            </a:rPr>
            <a:t>Flu</a:t>
          </a:r>
        </a:p>
        <a:p>
          <a:pPr>
            <a:buNone/>
          </a:pPr>
          <a:r>
            <a:rPr lang="en-GB" sz="1800" b="1" dirty="0">
              <a:solidFill>
                <a:schemeClr val="bg1"/>
              </a:solidFill>
              <a:latin typeface="Grandview Display"/>
              <a:ea typeface="+mn-ea"/>
              <a:cs typeface="+mn-cs"/>
            </a:rPr>
            <a:t>3153 – adult (46%)</a:t>
          </a:r>
        </a:p>
        <a:p>
          <a:pPr>
            <a:buNone/>
          </a:pPr>
          <a:r>
            <a:rPr lang="en-GB" sz="1800" b="1" dirty="0">
              <a:solidFill>
                <a:schemeClr val="bg1"/>
              </a:solidFill>
              <a:latin typeface="Grandview Display"/>
              <a:ea typeface="+mn-ea"/>
              <a:cs typeface="+mn-cs"/>
            </a:rPr>
            <a:t>193 – child (59%)</a:t>
          </a:r>
          <a:endParaRPr lang="en-GB" sz="1800" dirty="0">
            <a:solidFill>
              <a:schemeClr val="bg1"/>
            </a:solidFill>
            <a:latin typeface="Grandview Display"/>
            <a:ea typeface="+mn-ea"/>
            <a:cs typeface="+mn-cs"/>
          </a:endParaRPr>
        </a:p>
      </dgm:t>
    </dgm:pt>
    <dgm:pt modelId="{DDF4411A-EA27-4F53-87CC-8B39523E9AC7}" type="parTrans" cxnId="{53156B14-BD42-408C-A29A-E47A56C133A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A6BB5452-62EA-43B2-A504-912E518F6189}" type="sibTrans" cxnId="{53156B14-BD42-408C-A29A-E47A56C133AD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997789F-53C3-4791-B039-0BB7C96296DC}">
      <dgm:prSet phldrT="[Text]" custT="1"/>
      <dgm:spPr>
        <a:xfrm>
          <a:off x="1236286" y="2363662"/>
          <a:ext cx="1618017" cy="71007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1800" b="1" cap="none" dirty="0">
              <a:solidFill>
                <a:schemeClr val="bg1"/>
              </a:solidFill>
              <a:latin typeface="Grandview Display"/>
              <a:ea typeface="+mn-ea"/>
              <a:cs typeface="+mn-cs"/>
            </a:rPr>
            <a:t>Covid</a:t>
          </a:r>
        </a:p>
        <a:p>
          <a:pPr rtl="0">
            <a:buNone/>
          </a:pPr>
          <a:r>
            <a:rPr lang="en-GB" sz="1800" b="1" cap="none" dirty="0">
              <a:solidFill>
                <a:schemeClr val="bg1"/>
              </a:solidFill>
              <a:latin typeface="Grandview Display"/>
              <a:ea typeface="+mn-ea"/>
              <a:cs typeface="+mn-cs"/>
            </a:rPr>
            <a:t>3739 (21%)</a:t>
          </a:r>
        </a:p>
        <a:p>
          <a:pPr>
            <a:buNone/>
          </a:pPr>
          <a:endParaRPr lang="en-GB" sz="1800" dirty="0">
            <a:solidFill>
              <a:schemeClr val="bg1"/>
            </a:solidFill>
            <a:latin typeface="Grandview Display"/>
            <a:ea typeface="+mn-ea"/>
            <a:cs typeface="+mn-cs"/>
          </a:endParaRPr>
        </a:p>
      </dgm:t>
    </dgm:pt>
    <dgm:pt modelId="{8A9F312B-E1FD-4210-A3A5-CD636329F7BB}" type="parTrans" cxnId="{4FDB4142-4660-4AE3-9BAB-FD7633A29BE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2E995C75-ACFA-4E77-81E6-5E934AD8EBF8}" type="sibTrans" cxnId="{4FDB4142-4660-4AE3-9BAB-FD7633A29BE9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3F998A8F-DB7E-4428-A48F-8FD4E4686006}">
      <dgm:prSet phldrT="[Text]" custT="1"/>
      <dgm:spPr>
        <a:xfrm>
          <a:off x="1920581" y="3907905"/>
          <a:ext cx="1670405" cy="71007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1800" dirty="0">
              <a:solidFill>
                <a:schemeClr val="bg1"/>
              </a:solidFill>
              <a:latin typeface="Grandview Display"/>
              <a:ea typeface="+mn-ea"/>
              <a:cs typeface="+mn-cs"/>
            </a:rPr>
            <a:t>RSV</a:t>
          </a:r>
        </a:p>
        <a:p>
          <a:pPr>
            <a:buNone/>
          </a:pPr>
          <a:r>
            <a:rPr lang="en-GB" sz="1800" dirty="0">
              <a:solidFill>
                <a:schemeClr val="bg1"/>
              </a:solidFill>
              <a:latin typeface="Grandview Display"/>
              <a:ea typeface="+mn-ea"/>
              <a:cs typeface="+mn-cs"/>
            </a:rPr>
            <a:t>445 (45%)</a:t>
          </a:r>
        </a:p>
      </dgm:t>
    </dgm:pt>
    <dgm:pt modelId="{A2F48D03-5EA8-4054-978E-0BFC92E1A2B7}" type="parTrans" cxnId="{CF57DE81-B085-475C-999B-64E02BDA08F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8F3CF28D-37B2-4E5D-8AB2-1CF85B8ACB21}" type="sibTrans" cxnId="{CF57DE81-B085-475C-999B-64E02BDA08FC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9857BA5-6545-48F4-A013-AE876EA63DA5}" type="pres">
      <dgm:prSet presAssocID="{1D76A376-3ADE-46E0-8DB9-A7BC288D667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A420107-1507-4CA3-887D-5585512E7976}" type="pres">
      <dgm:prSet presAssocID="{8D4DE2D1-EEAF-484B-A12C-F1224714BCB0}" presName="Accent1" presStyleCnt="0"/>
      <dgm:spPr/>
    </dgm:pt>
    <dgm:pt modelId="{983D924B-D50A-4651-B05F-C5120B26D57B}" type="pres">
      <dgm:prSet presAssocID="{8D4DE2D1-EEAF-484B-A12C-F1224714BCB0}" presName="Accent" presStyleLbl="node1" presStyleIdx="0" presStyleCnt="3"/>
      <dgm:spPr>
        <a:xfrm>
          <a:off x="1477144" y="27699"/>
          <a:ext cx="2556319" cy="255670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6A90CE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659C463-BF09-4480-8E3C-AC186706FF32}" type="pres">
      <dgm:prSet presAssocID="{8D4DE2D1-EEAF-484B-A12C-F1224714BCB0}" presName="Parent1" presStyleLbl="revTx" presStyleIdx="0" presStyleCnt="3" custScaleX="152831" custScaleY="136989" custLinFactNeighborX="290" custLinFactNeighborY="-5634">
        <dgm:presLayoutVars>
          <dgm:chMax val="1"/>
          <dgm:chPref val="1"/>
          <dgm:bulletEnabled val="1"/>
        </dgm:presLayoutVars>
      </dgm:prSet>
      <dgm:spPr/>
    </dgm:pt>
    <dgm:pt modelId="{BC1674E5-0BBE-4B20-938A-241CDC64FD6A}" type="pres">
      <dgm:prSet presAssocID="{5997789F-53C3-4791-B039-0BB7C96296DC}" presName="Accent2" presStyleCnt="0"/>
      <dgm:spPr/>
    </dgm:pt>
    <dgm:pt modelId="{B5F9025C-5B15-4EDA-9A14-9DA7A02D9420}" type="pres">
      <dgm:prSet presAssocID="{5997789F-53C3-4791-B039-0BB7C96296DC}" presName="Accent" presStyleLbl="node1" presStyleIdx="1" presStyleCnt="3"/>
      <dgm:spPr>
        <a:xfrm>
          <a:off x="767135" y="1496718"/>
          <a:ext cx="2556319" cy="255670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5AAEC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D01C05F5-B87B-40D4-8F18-A0FE796BD08E}" type="pres">
      <dgm:prSet presAssocID="{5997789F-53C3-4791-B039-0BB7C96296DC}" presName="Parent2" presStyleLbl="revTx" presStyleIdx="1" presStyleCnt="3" custScaleX="113905" custLinFactNeighborY="-9098">
        <dgm:presLayoutVars>
          <dgm:chMax val="1"/>
          <dgm:chPref val="1"/>
          <dgm:bulletEnabled val="1"/>
        </dgm:presLayoutVars>
      </dgm:prSet>
      <dgm:spPr/>
    </dgm:pt>
    <dgm:pt modelId="{7ED7C6AC-C87C-4BB9-8AE2-FC1BB235D696}" type="pres">
      <dgm:prSet presAssocID="{3F998A8F-DB7E-4428-A48F-8FD4E4686006}" presName="Accent3" presStyleCnt="0"/>
      <dgm:spPr/>
    </dgm:pt>
    <dgm:pt modelId="{B88F3738-C857-4E0D-971B-491D40EEAA81}" type="pres">
      <dgm:prSet presAssocID="{3F998A8F-DB7E-4428-A48F-8FD4E4686006}" presName="Accent" presStyleLbl="node1" presStyleIdx="2" presStyleCnt="3"/>
      <dgm:spPr>
        <a:xfrm>
          <a:off x="1659087" y="3141530"/>
          <a:ext cx="2196274" cy="219715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5DB4A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DA562B0-930A-4781-805C-FB4589618F25}" type="pres">
      <dgm:prSet presAssocID="{3F998A8F-DB7E-4428-A48F-8FD4E4686006}" presName="Parent3" presStyleLbl="revTx" presStyleIdx="2" presStyleCnt="3" custScaleX="117593">
        <dgm:presLayoutVars>
          <dgm:chMax val="1"/>
          <dgm:chPref val="1"/>
          <dgm:bulletEnabled val="1"/>
        </dgm:presLayoutVars>
      </dgm:prSet>
      <dgm:spPr/>
    </dgm:pt>
  </dgm:ptLst>
  <dgm:cxnLst>
    <dgm:cxn modelId="{53156B14-BD42-408C-A29A-E47A56C133AD}" srcId="{1D76A376-3ADE-46E0-8DB9-A7BC288D6675}" destId="{8D4DE2D1-EEAF-484B-A12C-F1224714BCB0}" srcOrd="0" destOrd="0" parTransId="{DDF4411A-EA27-4F53-87CC-8B39523E9AC7}" sibTransId="{A6BB5452-62EA-43B2-A504-912E518F6189}"/>
    <dgm:cxn modelId="{0EEC7537-8F37-4B2B-A550-246E99BC4580}" type="presOf" srcId="{1D76A376-3ADE-46E0-8DB9-A7BC288D6675}" destId="{F9857BA5-6545-48F4-A013-AE876EA63DA5}" srcOrd="0" destOrd="0" presId="urn:microsoft.com/office/officeart/2009/layout/CircleArrowProcess"/>
    <dgm:cxn modelId="{62353160-A17A-499A-927D-8BEE47C67EA1}" type="presOf" srcId="{3F998A8F-DB7E-4428-A48F-8FD4E4686006}" destId="{0DA562B0-930A-4781-805C-FB4589618F25}" srcOrd="0" destOrd="0" presId="urn:microsoft.com/office/officeart/2009/layout/CircleArrowProcess"/>
    <dgm:cxn modelId="{4FDB4142-4660-4AE3-9BAB-FD7633A29BE9}" srcId="{1D76A376-3ADE-46E0-8DB9-A7BC288D6675}" destId="{5997789F-53C3-4791-B039-0BB7C96296DC}" srcOrd="1" destOrd="0" parTransId="{8A9F312B-E1FD-4210-A3A5-CD636329F7BB}" sibTransId="{2E995C75-ACFA-4E77-81E6-5E934AD8EBF8}"/>
    <dgm:cxn modelId="{CF57DE81-B085-475C-999B-64E02BDA08FC}" srcId="{1D76A376-3ADE-46E0-8DB9-A7BC288D6675}" destId="{3F998A8F-DB7E-4428-A48F-8FD4E4686006}" srcOrd="2" destOrd="0" parTransId="{A2F48D03-5EA8-4054-978E-0BFC92E1A2B7}" sibTransId="{8F3CF28D-37B2-4E5D-8AB2-1CF85B8ACB21}"/>
    <dgm:cxn modelId="{C191CC9D-08A4-40EC-879B-B7299C863BEC}" type="presOf" srcId="{5997789F-53C3-4791-B039-0BB7C96296DC}" destId="{D01C05F5-B87B-40D4-8F18-A0FE796BD08E}" srcOrd="0" destOrd="0" presId="urn:microsoft.com/office/officeart/2009/layout/CircleArrowProcess"/>
    <dgm:cxn modelId="{69B2A9E2-C17D-4314-9236-603D650F012C}" type="presOf" srcId="{8D4DE2D1-EEAF-484B-A12C-F1224714BCB0}" destId="{A659C463-BF09-4480-8E3C-AC186706FF32}" srcOrd="0" destOrd="0" presId="urn:microsoft.com/office/officeart/2009/layout/CircleArrowProcess"/>
    <dgm:cxn modelId="{9FCABE8B-6A33-4E1F-93C4-BF48BEF096F7}" type="presParOf" srcId="{F9857BA5-6545-48F4-A013-AE876EA63DA5}" destId="{4A420107-1507-4CA3-887D-5585512E7976}" srcOrd="0" destOrd="0" presId="urn:microsoft.com/office/officeart/2009/layout/CircleArrowProcess"/>
    <dgm:cxn modelId="{763BE07D-69A0-4DBE-83DD-C53BDA9E2510}" type="presParOf" srcId="{4A420107-1507-4CA3-887D-5585512E7976}" destId="{983D924B-D50A-4651-B05F-C5120B26D57B}" srcOrd="0" destOrd="0" presId="urn:microsoft.com/office/officeart/2009/layout/CircleArrowProcess"/>
    <dgm:cxn modelId="{6BCBB64E-04EC-44DC-BB5B-EDB60ECEE257}" type="presParOf" srcId="{F9857BA5-6545-48F4-A013-AE876EA63DA5}" destId="{A659C463-BF09-4480-8E3C-AC186706FF32}" srcOrd="1" destOrd="0" presId="urn:microsoft.com/office/officeart/2009/layout/CircleArrowProcess"/>
    <dgm:cxn modelId="{105B3838-F6D4-42CA-801A-7F2A464A15E7}" type="presParOf" srcId="{F9857BA5-6545-48F4-A013-AE876EA63DA5}" destId="{BC1674E5-0BBE-4B20-938A-241CDC64FD6A}" srcOrd="2" destOrd="0" presId="urn:microsoft.com/office/officeart/2009/layout/CircleArrowProcess"/>
    <dgm:cxn modelId="{733A3048-BFC6-487C-AABE-DD959B298A31}" type="presParOf" srcId="{BC1674E5-0BBE-4B20-938A-241CDC64FD6A}" destId="{B5F9025C-5B15-4EDA-9A14-9DA7A02D9420}" srcOrd="0" destOrd="0" presId="urn:microsoft.com/office/officeart/2009/layout/CircleArrowProcess"/>
    <dgm:cxn modelId="{5311E46B-E894-4C59-BD35-CDD8F285E67A}" type="presParOf" srcId="{F9857BA5-6545-48F4-A013-AE876EA63DA5}" destId="{D01C05F5-B87B-40D4-8F18-A0FE796BD08E}" srcOrd="3" destOrd="0" presId="urn:microsoft.com/office/officeart/2009/layout/CircleArrowProcess"/>
    <dgm:cxn modelId="{0EFAEC5A-48EB-4DF6-9B04-9DECF4EF3C99}" type="presParOf" srcId="{F9857BA5-6545-48F4-A013-AE876EA63DA5}" destId="{7ED7C6AC-C87C-4BB9-8AE2-FC1BB235D696}" srcOrd="4" destOrd="0" presId="urn:microsoft.com/office/officeart/2009/layout/CircleArrowProcess"/>
    <dgm:cxn modelId="{0D209A57-73BC-449F-96AA-CE15D3674515}" type="presParOf" srcId="{7ED7C6AC-C87C-4BB9-8AE2-FC1BB235D696}" destId="{B88F3738-C857-4E0D-971B-491D40EEAA81}" srcOrd="0" destOrd="0" presId="urn:microsoft.com/office/officeart/2009/layout/CircleArrowProcess"/>
    <dgm:cxn modelId="{4CFD6FC4-4DBB-4DBF-94D5-D05A7D8809AB}" type="presParOf" srcId="{F9857BA5-6545-48F4-A013-AE876EA63DA5}" destId="{0DA562B0-930A-4781-805C-FB4589618F2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89A9E6-E735-4CF0-90A0-5C206F49CBA4}" type="doc">
      <dgm:prSet loTypeId="urn:microsoft.com/office/officeart/2005/8/layout/matrix1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B3A4A91-8C00-41DC-A087-F10B8207F87E}">
      <dgm:prSet phldrT="[Text]"/>
      <dgm:spPr>
        <a:xfrm>
          <a:off x="4418910" y="30470"/>
          <a:ext cx="1995957" cy="1490297"/>
        </a:xfrm>
      </dgm:spPr>
      <dgm:t>
        <a:bodyPr/>
        <a:lstStyle/>
        <a:p>
          <a:pPr>
            <a:buNone/>
          </a:pPr>
          <a:r>
            <a:rPr lang="en-GB" b="1" dirty="0">
              <a:latin typeface="Aptos" panose="02110004020202020204"/>
              <a:ea typeface="+mn-ea"/>
              <a:cs typeface="+mn-cs"/>
            </a:rPr>
            <a:t>Phase 1</a:t>
          </a:r>
        </a:p>
        <a:p>
          <a:pPr>
            <a:buNone/>
          </a:pPr>
          <a:r>
            <a:rPr lang="en-GB" b="1" dirty="0">
              <a:latin typeface="Aptos" panose="02110004020202020204"/>
              <a:ea typeface="+mn-ea"/>
              <a:cs typeface="+mn-cs"/>
            </a:rPr>
            <a:t>Sit &amp; Wait</a:t>
          </a:r>
        </a:p>
      </dgm:t>
    </dgm:pt>
    <dgm:pt modelId="{71427474-7336-424C-8F9A-7F75BB245D72}" type="parTrans" cxnId="{D36EB2F5-A1D9-4F45-9B78-FE99AF154CC1}">
      <dgm:prSet/>
      <dgm:spPr/>
      <dgm:t>
        <a:bodyPr/>
        <a:lstStyle/>
        <a:p>
          <a:endParaRPr lang="en-GB"/>
        </a:p>
      </dgm:t>
    </dgm:pt>
    <dgm:pt modelId="{998B73AF-C72A-45C2-AFE3-DBAB90B7AE4B}" type="sibTrans" cxnId="{D36EB2F5-A1D9-4F45-9B78-FE99AF154CC1}">
      <dgm:prSet/>
      <dgm:spPr/>
      <dgm:t>
        <a:bodyPr/>
        <a:lstStyle/>
        <a:p>
          <a:endParaRPr lang="en-GB"/>
        </a:p>
      </dgm:t>
    </dgm:pt>
    <dgm:pt modelId="{83FDB795-DCF3-4E83-BD3E-6044776D9C65}">
      <dgm:prSet phldrT="[Text]"/>
      <dgm:spPr>
        <a:xfrm>
          <a:off x="6589174" y="30470"/>
          <a:ext cx="1995957" cy="1490297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D8A1C348-C930-46F9-BB80-FE2422ED7439}" type="parTrans" cxnId="{62E1BE13-1D6E-4728-BFBC-9FE1CB6F543C}">
      <dgm:prSet/>
      <dgm:spPr/>
      <dgm:t>
        <a:bodyPr/>
        <a:lstStyle/>
        <a:p>
          <a:endParaRPr lang="en-GB"/>
        </a:p>
      </dgm:t>
    </dgm:pt>
    <dgm:pt modelId="{1589E641-220D-462F-BA64-49BEFC1E2C4F}" type="sibTrans" cxnId="{62E1BE13-1D6E-4728-BFBC-9FE1CB6F543C}">
      <dgm:prSet/>
      <dgm:spPr/>
      <dgm:t>
        <a:bodyPr/>
        <a:lstStyle/>
        <a:p>
          <a:endParaRPr lang="en-GB"/>
        </a:p>
      </dgm:t>
    </dgm:pt>
    <dgm:pt modelId="{809E2A60-BAAA-4E73-9C59-6E41B1473480}">
      <dgm:prSet phldrT="[Text]"/>
      <dgm:spPr>
        <a:xfrm>
          <a:off x="30319" y="1743512"/>
          <a:ext cx="1995957" cy="1490297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A6B66B43-4727-4509-85DA-6766CEE1D6C4}" type="parTrans" cxnId="{D97C966C-DAF1-4071-B4C8-AE5BC1FB99D8}">
      <dgm:prSet/>
      <dgm:spPr/>
      <dgm:t>
        <a:bodyPr/>
        <a:lstStyle/>
        <a:p>
          <a:endParaRPr lang="en-GB"/>
        </a:p>
      </dgm:t>
    </dgm:pt>
    <dgm:pt modelId="{9BD64962-CDDC-4E17-8DA0-DC0E2B3F1E07}" type="sibTrans" cxnId="{D97C966C-DAF1-4071-B4C8-AE5BC1FB99D8}">
      <dgm:prSet/>
      <dgm:spPr/>
      <dgm:t>
        <a:bodyPr/>
        <a:lstStyle/>
        <a:p>
          <a:endParaRPr lang="en-GB"/>
        </a:p>
      </dgm:t>
    </dgm:pt>
    <dgm:pt modelId="{4125563C-A521-4B5C-A668-838D8BBFEF91}">
      <dgm:prSet/>
      <dgm:spPr>
        <a:xfrm>
          <a:off x="2225872" y="1743512"/>
          <a:ext cx="1995957" cy="1490297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649403BF-F728-4F39-9B68-3D018A733224}" type="parTrans" cxnId="{D93DEBBD-23EA-4678-8A0B-9D9F159A7C77}">
      <dgm:prSet/>
      <dgm:spPr/>
      <dgm:t>
        <a:bodyPr/>
        <a:lstStyle/>
        <a:p>
          <a:endParaRPr lang="en-GB"/>
        </a:p>
      </dgm:t>
    </dgm:pt>
    <dgm:pt modelId="{88180EF4-5BBA-4AC3-BB4E-6B500AAAD5E7}" type="sibTrans" cxnId="{D93DEBBD-23EA-4678-8A0B-9D9F159A7C77}">
      <dgm:prSet/>
      <dgm:spPr/>
      <dgm:t>
        <a:bodyPr/>
        <a:lstStyle/>
        <a:p>
          <a:endParaRPr lang="en-GB"/>
        </a:p>
      </dgm:t>
    </dgm:pt>
    <dgm:pt modelId="{E71378AB-07D7-4D88-A116-2B20653C81DA}">
      <dgm:prSet/>
      <dgm:spPr/>
      <dgm:t>
        <a:bodyPr/>
        <a:lstStyle/>
        <a:p>
          <a:r>
            <a:rPr lang="en-GB"/>
            <a:t>Go live from 28</a:t>
          </a:r>
          <a:r>
            <a:rPr lang="en-GB" baseline="30000"/>
            <a:t>th</a:t>
          </a:r>
          <a:r>
            <a:rPr lang="en-GB"/>
            <a:t> October</a:t>
          </a:r>
        </a:p>
      </dgm:t>
    </dgm:pt>
    <dgm:pt modelId="{034C74C5-A400-4DF1-8F65-210227AED841}" type="parTrans" cxnId="{8AA1587D-BB86-437D-91F7-9A815F62B2FF}">
      <dgm:prSet/>
      <dgm:spPr/>
      <dgm:t>
        <a:bodyPr/>
        <a:lstStyle/>
        <a:p>
          <a:endParaRPr lang="en-GB"/>
        </a:p>
      </dgm:t>
    </dgm:pt>
    <dgm:pt modelId="{330B1D7A-28B8-4026-8E77-AD81FE140C0D}" type="sibTrans" cxnId="{8AA1587D-BB86-437D-91F7-9A815F62B2FF}">
      <dgm:prSet/>
      <dgm:spPr/>
      <dgm:t>
        <a:bodyPr/>
        <a:lstStyle/>
        <a:p>
          <a:endParaRPr lang="en-GB"/>
        </a:p>
      </dgm:t>
    </dgm:pt>
    <dgm:pt modelId="{357061DD-127B-48ED-B7FB-00F532E028AD}">
      <dgm:prSet/>
      <dgm:spPr/>
      <dgm:t>
        <a:bodyPr/>
        <a:lstStyle/>
        <a:p>
          <a:r>
            <a:rPr lang="en-GB"/>
            <a:t>Appointment numbers will be restricted</a:t>
          </a:r>
        </a:p>
        <a:p>
          <a:r>
            <a:rPr lang="en-GB"/>
            <a:t>Once full we sign post (no extras)</a:t>
          </a:r>
        </a:p>
      </dgm:t>
    </dgm:pt>
    <dgm:pt modelId="{808915A4-6ED0-4CC8-8EB8-0A5F9535AA1C}" type="parTrans" cxnId="{58D50627-5F18-4129-86C9-6EDDCF423C99}">
      <dgm:prSet/>
      <dgm:spPr/>
      <dgm:t>
        <a:bodyPr/>
        <a:lstStyle/>
        <a:p>
          <a:endParaRPr lang="en-GB"/>
        </a:p>
      </dgm:t>
    </dgm:pt>
    <dgm:pt modelId="{010E4A3B-4F26-46BA-9F30-BB650E68D01A}" type="sibTrans" cxnId="{58D50627-5F18-4129-86C9-6EDDCF423C99}">
      <dgm:prSet/>
      <dgm:spPr/>
      <dgm:t>
        <a:bodyPr/>
        <a:lstStyle/>
        <a:p>
          <a:endParaRPr lang="en-GB"/>
        </a:p>
      </dgm:t>
    </dgm:pt>
    <dgm:pt modelId="{891073E5-930E-418C-8CAD-0D7A974B31D0}">
      <dgm:prSet/>
      <dgm:spPr/>
      <dgm:t>
        <a:bodyPr/>
        <a:lstStyle/>
        <a:p>
          <a:endParaRPr lang="en-GB"/>
        </a:p>
        <a:p>
          <a:r>
            <a:rPr lang="en-GB"/>
            <a:t>AM = 15</a:t>
          </a:r>
        </a:p>
        <a:p>
          <a:r>
            <a:rPr lang="en-GB"/>
            <a:t>PM = 10</a:t>
          </a:r>
        </a:p>
        <a:p>
          <a:r>
            <a:rPr lang="en-GB"/>
            <a:t>Total = 25 per day per clinician</a:t>
          </a:r>
        </a:p>
      </dgm:t>
    </dgm:pt>
    <dgm:pt modelId="{5E7FFF39-3E0C-447E-B640-9C19A661F18B}" type="parTrans" cxnId="{6DF7FD89-0930-4D40-AED4-C59A9B73CA2C}">
      <dgm:prSet/>
      <dgm:spPr/>
      <dgm:t>
        <a:bodyPr/>
        <a:lstStyle/>
        <a:p>
          <a:endParaRPr lang="en-GB"/>
        </a:p>
      </dgm:t>
    </dgm:pt>
    <dgm:pt modelId="{F76F765D-CF14-4F83-9A1B-0F2A7D370D01}" type="sibTrans" cxnId="{6DF7FD89-0930-4D40-AED4-C59A9B73CA2C}">
      <dgm:prSet/>
      <dgm:spPr/>
      <dgm:t>
        <a:bodyPr/>
        <a:lstStyle/>
        <a:p>
          <a:endParaRPr lang="en-GB"/>
        </a:p>
      </dgm:t>
    </dgm:pt>
    <dgm:pt modelId="{596AD3CC-F219-410F-B34E-B2C0B2FEABFD}">
      <dgm:prSet/>
      <dgm:spPr/>
      <dgm:t>
        <a:bodyPr/>
        <a:lstStyle/>
        <a:p>
          <a:r>
            <a:rPr lang="en-GB"/>
            <a:t>If 2 clinicians</a:t>
          </a:r>
        </a:p>
        <a:p>
          <a:r>
            <a:rPr lang="en-GB"/>
            <a:t>AM = 30</a:t>
          </a:r>
        </a:p>
        <a:p>
          <a:r>
            <a:rPr lang="en-GB"/>
            <a:t>PM = 20</a:t>
          </a:r>
        </a:p>
        <a:p>
          <a:r>
            <a:rPr lang="en-GB"/>
            <a:t>Total = 50</a:t>
          </a:r>
        </a:p>
      </dgm:t>
    </dgm:pt>
    <dgm:pt modelId="{289836F7-7029-4B58-BE9D-7A88F73E271F}" type="parTrans" cxnId="{D1296F51-1032-4F47-A245-6E1A243B9232}">
      <dgm:prSet/>
      <dgm:spPr/>
      <dgm:t>
        <a:bodyPr/>
        <a:lstStyle/>
        <a:p>
          <a:endParaRPr lang="en-GB"/>
        </a:p>
      </dgm:t>
    </dgm:pt>
    <dgm:pt modelId="{6F8C399F-07AE-4367-910E-A8AD7D85C853}" type="sibTrans" cxnId="{D1296F51-1032-4F47-A245-6E1A243B9232}">
      <dgm:prSet/>
      <dgm:spPr/>
      <dgm:t>
        <a:bodyPr/>
        <a:lstStyle/>
        <a:p>
          <a:endParaRPr lang="en-GB"/>
        </a:p>
      </dgm:t>
    </dgm:pt>
    <dgm:pt modelId="{112F6A72-A09F-4D1A-8510-0B64B00B4055}" type="pres">
      <dgm:prSet presAssocID="{2389A9E6-E735-4CF0-90A0-5C206F49CBA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E0266A-737A-409F-A908-778AB0DDBB65}" type="pres">
      <dgm:prSet presAssocID="{2389A9E6-E735-4CF0-90A0-5C206F49CBA4}" presName="matrix" presStyleCnt="0"/>
      <dgm:spPr/>
    </dgm:pt>
    <dgm:pt modelId="{175474EB-59FE-4672-B489-CCD2824A6D57}" type="pres">
      <dgm:prSet presAssocID="{2389A9E6-E735-4CF0-90A0-5C206F49CBA4}" presName="tile1" presStyleLbl="node1" presStyleIdx="0" presStyleCnt="4"/>
      <dgm:spPr/>
    </dgm:pt>
    <dgm:pt modelId="{C846980E-A299-4A6F-A8CC-3453F5258EE8}" type="pres">
      <dgm:prSet presAssocID="{2389A9E6-E735-4CF0-90A0-5C206F49CBA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6C52BF9-A526-4BF4-A17E-84326D7E78E3}" type="pres">
      <dgm:prSet presAssocID="{2389A9E6-E735-4CF0-90A0-5C206F49CBA4}" presName="tile2" presStyleLbl="node1" presStyleIdx="1" presStyleCnt="4"/>
      <dgm:spPr/>
    </dgm:pt>
    <dgm:pt modelId="{61DA53FF-3A06-474A-8F88-EF869DAE2C35}" type="pres">
      <dgm:prSet presAssocID="{2389A9E6-E735-4CF0-90A0-5C206F49CBA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1EB7E27-A076-4874-B818-AB69889981B5}" type="pres">
      <dgm:prSet presAssocID="{2389A9E6-E735-4CF0-90A0-5C206F49CBA4}" presName="tile3" presStyleLbl="node1" presStyleIdx="2" presStyleCnt="4"/>
      <dgm:spPr/>
    </dgm:pt>
    <dgm:pt modelId="{291B72C3-C3DB-474D-91E4-EF8DFC57E550}" type="pres">
      <dgm:prSet presAssocID="{2389A9E6-E735-4CF0-90A0-5C206F49CBA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658BF3-2D5F-40AA-BC79-AAD42D2FA82F}" type="pres">
      <dgm:prSet presAssocID="{2389A9E6-E735-4CF0-90A0-5C206F49CBA4}" presName="tile4" presStyleLbl="node1" presStyleIdx="3" presStyleCnt="4"/>
      <dgm:spPr/>
    </dgm:pt>
    <dgm:pt modelId="{AC5453B7-60A5-4478-8025-7747B1D7A635}" type="pres">
      <dgm:prSet presAssocID="{2389A9E6-E735-4CF0-90A0-5C206F49CBA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F5D59EF-E64A-45FF-AE37-8EA40BC767ED}" type="pres">
      <dgm:prSet presAssocID="{2389A9E6-E735-4CF0-90A0-5C206F49CBA4}" presName="centerTile" presStyleLbl="fgShp" presStyleIdx="0" presStyleCnt="1">
        <dgm:presLayoutVars>
          <dgm:chMax val="0"/>
          <dgm:chPref val="0"/>
        </dgm:presLayoutVars>
      </dgm:prSet>
      <dgm:spPr>
        <a:prstGeom prst="rect">
          <a:avLst/>
        </a:prstGeom>
      </dgm:spPr>
    </dgm:pt>
  </dgm:ptLst>
  <dgm:cxnLst>
    <dgm:cxn modelId="{67514B04-7900-429B-9077-632993A67BCB}" type="presOf" srcId="{DB3A4A91-8C00-41DC-A087-F10B8207F87E}" destId="{AF5D59EF-E64A-45FF-AE37-8EA40BC767ED}" srcOrd="0" destOrd="0" presId="urn:microsoft.com/office/officeart/2005/8/layout/matrix1"/>
    <dgm:cxn modelId="{252D690A-FFD2-427B-8CA9-AB30EB2F86A0}" type="presOf" srcId="{357061DD-127B-48ED-B7FB-00F532E028AD}" destId="{D6C52BF9-A526-4BF4-A17E-84326D7E78E3}" srcOrd="0" destOrd="0" presId="urn:microsoft.com/office/officeart/2005/8/layout/matrix1"/>
    <dgm:cxn modelId="{65FF7D13-8965-4522-958D-253A761359D1}" type="presOf" srcId="{E71378AB-07D7-4D88-A116-2B20653C81DA}" destId="{C846980E-A299-4A6F-A8CC-3453F5258EE8}" srcOrd="1" destOrd="0" presId="urn:microsoft.com/office/officeart/2005/8/layout/matrix1"/>
    <dgm:cxn modelId="{62E1BE13-1D6E-4728-BFBC-9FE1CB6F543C}" srcId="{2389A9E6-E735-4CF0-90A0-5C206F49CBA4}" destId="{83FDB795-DCF3-4E83-BD3E-6044776D9C65}" srcOrd="1" destOrd="0" parTransId="{D8A1C348-C930-46F9-BB80-FE2422ED7439}" sibTransId="{1589E641-220D-462F-BA64-49BEFC1E2C4F}"/>
    <dgm:cxn modelId="{58D50627-5F18-4129-86C9-6EDDCF423C99}" srcId="{DB3A4A91-8C00-41DC-A087-F10B8207F87E}" destId="{357061DD-127B-48ED-B7FB-00F532E028AD}" srcOrd="1" destOrd="0" parTransId="{808915A4-6ED0-4CC8-8EB8-0A5F9535AA1C}" sibTransId="{010E4A3B-4F26-46BA-9F30-BB650E68D01A}"/>
    <dgm:cxn modelId="{B6EB4C32-F2B7-4747-B201-8782B11C32B9}" type="presOf" srcId="{357061DD-127B-48ED-B7FB-00F532E028AD}" destId="{61DA53FF-3A06-474A-8F88-EF869DAE2C35}" srcOrd="1" destOrd="0" presId="urn:microsoft.com/office/officeart/2005/8/layout/matrix1"/>
    <dgm:cxn modelId="{D97C966C-DAF1-4071-B4C8-AE5BC1FB99D8}" srcId="{2389A9E6-E735-4CF0-90A0-5C206F49CBA4}" destId="{809E2A60-BAAA-4E73-9C59-6E41B1473480}" srcOrd="2" destOrd="0" parTransId="{A6B66B43-4727-4509-85DA-6766CEE1D6C4}" sibTransId="{9BD64962-CDDC-4E17-8DA0-DC0E2B3F1E07}"/>
    <dgm:cxn modelId="{D1296F51-1032-4F47-A245-6E1A243B9232}" srcId="{DB3A4A91-8C00-41DC-A087-F10B8207F87E}" destId="{596AD3CC-F219-410F-B34E-B2C0B2FEABFD}" srcOrd="3" destOrd="0" parTransId="{289836F7-7029-4B58-BE9D-7A88F73E271F}" sibTransId="{6F8C399F-07AE-4367-910E-A8AD7D85C853}"/>
    <dgm:cxn modelId="{63CDE754-5269-4193-865B-23BA482CEDBD}" type="presOf" srcId="{596AD3CC-F219-410F-B34E-B2C0B2FEABFD}" destId="{AC5453B7-60A5-4478-8025-7747B1D7A635}" srcOrd="1" destOrd="0" presId="urn:microsoft.com/office/officeart/2005/8/layout/matrix1"/>
    <dgm:cxn modelId="{A2E19579-5175-4290-939F-C35D7815D596}" type="presOf" srcId="{E71378AB-07D7-4D88-A116-2B20653C81DA}" destId="{175474EB-59FE-4672-B489-CCD2824A6D57}" srcOrd="0" destOrd="0" presId="urn:microsoft.com/office/officeart/2005/8/layout/matrix1"/>
    <dgm:cxn modelId="{8AA1587D-BB86-437D-91F7-9A815F62B2FF}" srcId="{DB3A4A91-8C00-41DC-A087-F10B8207F87E}" destId="{E71378AB-07D7-4D88-A116-2B20653C81DA}" srcOrd="0" destOrd="0" parTransId="{034C74C5-A400-4DF1-8F65-210227AED841}" sibTransId="{330B1D7A-28B8-4026-8E77-AD81FE140C0D}"/>
    <dgm:cxn modelId="{6DF7FD89-0930-4D40-AED4-C59A9B73CA2C}" srcId="{DB3A4A91-8C00-41DC-A087-F10B8207F87E}" destId="{891073E5-930E-418C-8CAD-0D7A974B31D0}" srcOrd="2" destOrd="0" parTransId="{5E7FFF39-3E0C-447E-B640-9C19A661F18B}" sibTransId="{F76F765D-CF14-4F83-9A1B-0F2A7D370D01}"/>
    <dgm:cxn modelId="{EB16AEA2-C40E-418F-85EF-D3C81F358E66}" type="presOf" srcId="{596AD3CC-F219-410F-B34E-B2C0B2FEABFD}" destId="{12658BF3-2D5F-40AA-BC79-AAD42D2FA82F}" srcOrd="0" destOrd="0" presId="urn:microsoft.com/office/officeart/2005/8/layout/matrix1"/>
    <dgm:cxn modelId="{D93DEBBD-23EA-4678-8A0B-9D9F159A7C77}" srcId="{2389A9E6-E735-4CF0-90A0-5C206F49CBA4}" destId="{4125563C-A521-4B5C-A668-838D8BBFEF91}" srcOrd="3" destOrd="0" parTransId="{649403BF-F728-4F39-9B68-3D018A733224}" sibTransId="{88180EF4-5BBA-4AC3-BB4E-6B500AAAD5E7}"/>
    <dgm:cxn modelId="{16E560C0-7C3A-451C-B7A8-210D208273F2}" type="presOf" srcId="{2389A9E6-E735-4CF0-90A0-5C206F49CBA4}" destId="{112F6A72-A09F-4D1A-8510-0B64B00B4055}" srcOrd="0" destOrd="0" presId="urn:microsoft.com/office/officeart/2005/8/layout/matrix1"/>
    <dgm:cxn modelId="{967426D5-FDB9-44CD-9A8F-3623BA98C3F1}" type="presOf" srcId="{891073E5-930E-418C-8CAD-0D7A974B31D0}" destId="{E1EB7E27-A076-4874-B818-AB69889981B5}" srcOrd="0" destOrd="0" presId="urn:microsoft.com/office/officeart/2005/8/layout/matrix1"/>
    <dgm:cxn modelId="{CEF0EAED-4AFB-440D-BB88-A2787A01E659}" type="presOf" srcId="{891073E5-930E-418C-8CAD-0D7A974B31D0}" destId="{291B72C3-C3DB-474D-91E4-EF8DFC57E550}" srcOrd="1" destOrd="0" presId="urn:microsoft.com/office/officeart/2005/8/layout/matrix1"/>
    <dgm:cxn modelId="{D36EB2F5-A1D9-4F45-9B78-FE99AF154CC1}" srcId="{2389A9E6-E735-4CF0-90A0-5C206F49CBA4}" destId="{DB3A4A91-8C00-41DC-A087-F10B8207F87E}" srcOrd="0" destOrd="0" parTransId="{71427474-7336-424C-8F9A-7F75BB245D72}" sibTransId="{998B73AF-C72A-45C2-AFE3-DBAB90B7AE4B}"/>
    <dgm:cxn modelId="{7A347A19-BFC7-4CDB-9370-1162E9739EE1}" type="presParOf" srcId="{112F6A72-A09F-4D1A-8510-0B64B00B4055}" destId="{E4E0266A-737A-409F-A908-778AB0DDBB65}" srcOrd="0" destOrd="0" presId="urn:microsoft.com/office/officeart/2005/8/layout/matrix1"/>
    <dgm:cxn modelId="{7E8DCB46-7EB9-4478-9394-DF6B266ABBC6}" type="presParOf" srcId="{E4E0266A-737A-409F-A908-778AB0DDBB65}" destId="{175474EB-59FE-4672-B489-CCD2824A6D57}" srcOrd="0" destOrd="0" presId="urn:microsoft.com/office/officeart/2005/8/layout/matrix1"/>
    <dgm:cxn modelId="{467007A7-7B55-424B-AEA1-427F5240CD01}" type="presParOf" srcId="{E4E0266A-737A-409F-A908-778AB0DDBB65}" destId="{C846980E-A299-4A6F-A8CC-3453F5258EE8}" srcOrd="1" destOrd="0" presId="urn:microsoft.com/office/officeart/2005/8/layout/matrix1"/>
    <dgm:cxn modelId="{9F4A69E4-2204-4505-A85C-C3536D2DA4B8}" type="presParOf" srcId="{E4E0266A-737A-409F-A908-778AB0DDBB65}" destId="{D6C52BF9-A526-4BF4-A17E-84326D7E78E3}" srcOrd="2" destOrd="0" presId="urn:microsoft.com/office/officeart/2005/8/layout/matrix1"/>
    <dgm:cxn modelId="{AFF47CEE-2315-42CD-8853-64BF08148958}" type="presParOf" srcId="{E4E0266A-737A-409F-A908-778AB0DDBB65}" destId="{61DA53FF-3A06-474A-8F88-EF869DAE2C35}" srcOrd="3" destOrd="0" presId="urn:microsoft.com/office/officeart/2005/8/layout/matrix1"/>
    <dgm:cxn modelId="{D4265E95-754E-4B59-A59D-67A220BCD7F7}" type="presParOf" srcId="{E4E0266A-737A-409F-A908-778AB0DDBB65}" destId="{E1EB7E27-A076-4874-B818-AB69889981B5}" srcOrd="4" destOrd="0" presId="urn:microsoft.com/office/officeart/2005/8/layout/matrix1"/>
    <dgm:cxn modelId="{59FD5991-60E0-435E-8D10-E017026CAE93}" type="presParOf" srcId="{E4E0266A-737A-409F-A908-778AB0DDBB65}" destId="{291B72C3-C3DB-474D-91E4-EF8DFC57E550}" srcOrd="5" destOrd="0" presId="urn:microsoft.com/office/officeart/2005/8/layout/matrix1"/>
    <dgm:cxn modelId="{9F4AC53F-3A9D-4EEC-B8FE-7F35C6860845}" type="presParOf" srcId="{E4E0266A-737A-409F-A908-778AB0DDBB65}" destId="{12658BF3-2D5F-40AA-BC79-AAD42D2FA82F}" srcOrd="6" destOrd="0" presId="urn:microsoft.com/office/officeart/2005/8/layout/matrix1"/>
    <dgm:cxn modelId="{F77C05EB-6887-4C53-92BE-F9B2181DB16D}" type="presParOf" srcId="{E4E0266A-737A-409F-A908-778AB0DDBB65}" destId="{AC5453B7-60A5-4478-8025-7747B1D7A635}" srcOrd="7" destOrd="0" presId="urn:microsoft.com/office/officeart/2005/8/layout/matrix1"/>
    <dgm:cxn modelId="{ECC5D2DB-34E6-4FBD-90B2-D5C7C79ED854}" type="presParOf" srcId="{112F6A72-A09F-4D1A-8510-0B64B00B4055}" destId="{AF5D59EF-E64A-45FF-AE37-8EA40BC767E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89A9E6-E735-4CF0-90A0-5C206F49CBA4}" type="doc">
      <dgm:prSet loTypeId="urn:microsoft.com/office/officeart/2005/8/layout/matrix1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B3A4A91-8C00-41DC-A087-F10B8207F87E}">
      <dgm:prSet phldrT="[Text]" custT="1"/>
      <dgm:spPr>
        <a:xfrm>
          <a:off x="4418910" y="30470"/>
          <a:ext cx="1995957" cy="1490297"/>
        </a:xfrm>
      </dgm:spPr>
      <dgm:t>
        <a:bodyPr/>
        <a:lstStyle/>
        <a:p>
          <a:pPr>
            <a:buNone/>
          </a:pPr>
          <a:r>
            <a:rPr lang="en-GB" sz="2000" b="1">
              <a:latin typeface="Aptos" panose="02110004020202020204"/>
              <a:ea typeface="+mn-ea"/>
              <a:cs typeface="+mn-cs"/>
            </a:rPr>
            <a:t>Phase 1</a:t>
          </a:r>
        </a:p>
        <a:p>
          <a:pPr>
            <a:buNone/>
          </a:pPr>
          <a:r>
            <a:rPr lang="en-GB" sz="2000" b="1">
              <a:latin typeface="Aptos" panose="02110004020202020204"/>
              <a:ea typeface="+mn-ea"/>
              <a:cs typeface="+mn-cs"/>
            </a:rPr>
            <a:t>Duty List</a:t>
          </a:r>
        </a:p>
      </dgm:t>
    </dgm:pt>
    <dgm:pt modelId="{71427474-7336-424C-8F9A-7F75BB245D72}" type="parTrans" cxnId="{D36EB2F5-A1D9-4F45-9B78-FE99AF154CC1}">
      <dgm:prSet/>
      <dgm:spPr/>
      <dgm:t>
        <a:bodyPr/>
        <a:lstStyle/>
        <a:p>
          <a:endParaRPr lang="en-GB" sz="2000"/>
        </a:p>
      </dgm:t>
    </dgm:pt>
    <dgm:pt modelId="{998B73AF-C72A-45C2-AFE3-DBAB90B7AE4B}" type="sibTrans" cxnId="{D36EB2F5-A1D9-4F45-9B78-FE99AF154CC1}">
      <dgm:prSet/>
      <dgm:spPr/>
      <dgm:t>
        <a:bodyPr/>
        <a:lstStyle/>
        <a:p>
          <a:endParaRPr lang="en-GB" sz="2000"/>
        </a:p>
      </dgm:t>
    </dgm:pt>
    <dgm:pt modelId="{83FDB795-DCF3-4E83-BD3E-6044776D9C65}">
      <dgm:prSet phldrT="[Text]"/>
      <dgm:spPr>
        <a:xfrm>
          <a:off x="6589174" y="30470"/>
          <a:ext cx="1995957" cy="1490297"/>
        </a:xfrm>
        <a:prstGeom prst="rect">
          <a:avLst/>
        </a:prstGeom>
      </dgm:spPr>
      <dgm:t>
        <a:bodyPr/>
        <a:lstStyle/>
        <a:p>
          <a:endParaRPr lang="en-GB"/>
        </a:p>
      </dgm:t>
    </dgm:pt>
    <dgm:pt modelId="{D8A1C348-C930-46F9-BB80-FE2422ED7439}" type="parTrans" cxnId="{62E1BE13-1D6E-4728-BFBC-9FE1CB6F543C}">
      <dgm:prSet/>
      <dgm:spPr/>
      <dgm:t>
        <a:bodyPr/>
        <a:lstStyle/>
        <a:p>
          <a:endParaRPr lang="en-GB" sz="2000"/>
        </a:p>
      </dgm:t>
    </dgm:pt>
    <dgm:pt modelId="{1589E641-220D-462F-BA64-49BEFC1E2C4F}" type="sibTrans" cxnId="{62E1BE13-1D6E-4728-BFBC-9FE1CB6F543C}">
      <dgm:prSet/>
      <dgm:spPr/>
      <dgm:t>
        <a:bodyPr/>
        <a:lstStyle/>
        <a:p>
          <a:endParaRPr lang="en-GB" sz="2000"/>
        </a:p>
      </dgm:t>
    </dgm:pt>
    <dgm:pt modelId="{809E2A60-BAAA-4E73-9C59-6E41B1473480}">
      <dgm:prSet phldrT="[Text]"/>
      <dgm:spPr>
        <a:xfrm>
          <a:off x="30319" y="1743512"/>
          <a:ext cx="1995957" cy="1490297"/>
        </a:xfrm>
        <a:prstGeom prst="rect">
          <a:avLst/>
        </a:prstGeom>
      </dgm:spPr>
      <dgm:t>
        <a:bodyPr/>
        <a:lstStyle/>
        <a:p>
          <a:endParaRPr lang="en-GB"/>
        </a:p>
      </dgm:t>
    </dgm:pt>
    <dgm:pt modelId="{A6B66B43-4727-4509-85DA-6766CEE1D6C4}" type="parTrans" cxnId="{D97C966C-DAF1-4071-B4C8-AE5BC1FB99D8}">
      <dgm:prSet/>
      <dgm:spPr/>
      <dgm:t>
        <a:bodyPr/>
        <a:lstStyle/>
        <a:p>
          <a:endParaRPr lang="en-GB" sz="2000"/>
        </a:p>
      </dgm:t>
    </dgm:pt>
    <dgm:pt modelId="{9BD64962-CDDC-4E17-8DA0-DC0E2B3F1E07}" type="sibTrans" cxnId="{D97C966C-DAF1-4071-B4C8-AE5BC1FB99D8}">
      <dgm:prSet/>
      <dgm:spPr/>
      <dgm:t>
        <a:bodyPr/>
        <a:lstStyle/>
        <a:p>
          <a:endParaRPr lang="en-GB" sz="2000"/>
        </a:p>
      </dgm:t>
    </dgm:pt>
    <dgm:pt modelId="{4125563C-A521-4B5C-A668-838D8BBFEF91}">
      <dgm:prSet/>
      <dgm:spPr>
        <a:xfrm>
          <a:off x="2225872" y="1743512"/>
          <a:ext cx="1995957" cy="1490297"/>
        </a:xfrm>
        <a:prstGeom prst="rect">
          <a:avLst/>
        </a:prstGeom>
      </dgm:spPr>
      <dgm:t>
        <a:bodyPr/>
        <a:lstStyle/>
        <a:p>
          <a:endParaRPr lang="en-GB"/>
        </a:p>
      </dgm:t>
    </dgm:pt>
    <dgm:pt modelId="{649403BF-F728-4F39-9B68-3D018A733224}" type="parTrans" cxnId="{D93DEBBD-23EA-4678-8A0B-9D9F159A7C77}">
      <dgm:prSet/>
      <dgm:spPr/>
      <dgm:t>
        <a:bodyPr/>
        <a:lstStyle/>
        <a:p>
          <a:endParaRPr lang="en-GB" sz="2000"/>
        </a:p>
      </dgm:t>
    </dgm:pt>
    <dgm:pt modelId="{88180EF4-5BBA-4AC3-BB4E-6B500AAAD5E7}" type="sibTrans" cxnId="{D93DEBBD-23EA-4678-8A0B-9D9F159A7C77}">
      <dgm:prSet/>
      <dgm:spPr/>
      <dgm:t>
        <a:bodyPr/>
        <a:lstStyle/>
        <a:p>
          <a:endParaRPr lang="en-GB" sz="2000"/>
        </a:p>
      </dgm:t>
    </dgm:pt>
    <dgm:pt modelId="{E71378AB-07D7-4D88-A116-2B20653C81DA}">
      <dgm:prSet custT="1"/>
      <dgm:spPr/>
      <dgm:t>
        <a:bodyPr/>
        <a:lstStyle/>
        <a:p>
          <a:r>
            <a:rPr lang="en-GB" sz="2000"/>
            <a:t>Go live from 28</a:t>
          </a:r>
          <a:r>
            <a:rPr lang="en-GB" sz="2000" baseline="30000"/>
            <a:t>th</a:t>
          </a:r>
          <a:r>
            <a:rPr lang="en-GB" sz="2000"/>
            <a:t> October</a:t>
          </a:r>
        </a:p>
      </dgm:t>
    </dgm:pt>
    <dgm:pt modelId="{034C74C5-A400-4DF1-8F65-210227AED841}" type="parTrans" cxnId="{8AA1587D-BB86-437D-91F7-9A815F62B2FF}">
      <dgm:prSet/>
      <dgm:spPr/>
      <dgm:t>
        <a:bodyPr/>
        <a:lstStyle/>
        <a:p>
          <a:endParaRPr lang="en-GB" sz="2000"/>
        </a:p>
      </dgm:t>
    </dgm:pt>
    <dgm:pt modelId="{330B1D7A-28B8-4026-8E77-AD81FE140C0D}" type="sibTrans" cxnId="{8AA1587D-BB86-437D-91F7-9A815F62B2FF}">
      <dgm:prSet/>
      <dgm:spPr/>
      <dgm:t>
        <a:bodyPr/>
        <a:lstStyle/>
        <a:p>
          <a:endParaRPr lang="en-GB" sz="2000"/>
        </a:p>
      </dgm:t>
    </dgm:pt>
    <dgm:pt modelId="{357061DD-127B-48ED-B7FB-00F532E028AD}">
      <dgm:prSet custT="1"/>
      <dgm:spPr/>
      <dgm:t>
        <a:bodyPr/>
        <a:lstStyle/>
        <a:p>
          <a:r>
            <a:rPr lang="en-GB" sz="2000"/>
            <a:t>Appointment numbers will be restricted</a:t>
          </a:r>
        </a:p>
        <a:p>
          <a:r>
            <a:rPr lang="en-GB" sz="2000"/>
            <a:t>Once full we sign post (no extras unless on-call GP agrees – urgent cases only)</a:t>
          </a:r>
        </a:p>
      </dgm:t>
    </dgm:pt>
    <dgm:pt modelId="{808915A4-6ED0-4CC8-8EB8-0A5F9535AA1C}" type="parTrans" cxnId="{58D50627-5F18-4129-86C9-6EDDCF423C99}">
      <dgm:prSet/>
      <dgm:spPr/>
      <dgm:t>
        <a:bodyPr/>
        <a:lstStyle/>
        <a:p>
          <a:endParaRPr lang="en-GB" sz="2000"/>
        </a:p>
      </dgm:t>
    </dgm:pt>
    <dgm:pt modelId="{010E4A3B-4F26-46BA-9F30-BB650E68D01A}" type="sibTrans" cxnId="{58D50627-5F18-4129-86C9-6EDDCF423C99}">
      <dgm:prSet/>
      <dgm:spPr/>
      <dgm:t>
        <a:bodyPr/>
        <a:lstStyle/>
        <a:p>
          <a:endParaRPr lang="en-GB" sz="2000"/>
        </a:p>
      </dgm:t>
    </dgm:pt>
    <dgm:pt modelId="{891073E5-930E-418C-8CAD-0D7A974B31D0}">
      <dgm:prSet custT="1"/>
      <dgm:spPr/>
      <dgm:t>
        <a:bodyPr/>
        <a:lstStyle/>
        <a:p>
          <a:endParaRPr lang="en-GB" sz="2000"/>
        </a:p>
        <a:p>
          <a:r>
            <a:rPr lang="en-GB" sz="2000"/>
            <a:t>AM = 15</a:t>
          </a:r>
        </a:p>
        <a:p>
          <a:r>
            <a:rPr lang="en-GB" sz="2000"/>
            <a:t>PM = 10</a:t>
          </a:r>
        </a:p>
        <a:p>
          <a:r>
            <a:rPr lang="en-GB" sz="2000"/>
            <a:t>Total = 25 per day</a:t>
          </a:r>
        </a:p>
        <a:p>
          <a:r>
            <a:rPr lang="en-GB" sz="2000"/>
            <a:t>+ 111 slots (only to be used by 111)</a:t>
          </a:r>
        </a:p>
        <a:p>
          <a:endParaRPr lang="en-GB" sz="600"/>
        </a:p>
      </dgm:t>
    </dgm:pt>
    <dgm:pt modelId="{5E7FFF39-3E0C-447E-B640-9C19A661F18B}" type="parTrans" cxnId="{6DF7FD89-0930-4D40-AED4-C59A9B73CA2C}">
      <dgm:prSet/>
      <dgm:spPr/>
      <dgm:t>
        <a:bodyPr/>
        <a:lstStyle/>
        <a:p>
          <a:endParaRPr lang="en-GB" sz="2000"/>
        </a:p>
      </dgm:t>
    </dgm:pt>
    <dgm:pt modelId="{F76F765D-CF14-4F83-9A1B-0F2A7D370D01}" type="sibTrans" cxnId="{6DF7FD89-0930-4D40-AED4-C59A9B73CA2C}">
      <dgm:prSet/>
      <dgm:spPr/>
      <dgm:t>
        <a:bodyPr/>
        <a:lstStyle/>
        <a:p>
          <a:endParaRPr lang="en-GB" sz="2000"/>
        </a:p>
      </dgm:t>
    </dgm:pt>
    <dgm:pt modelId="{596AD3CC-F219-410F-B34E-B2C0B2FEABFD}">
      <dgm:prSet custT="1"/>
      <dgm:spPr/>
      <dgm:t>
        <a:bodyPr/>
        <a:lstStyle/>
        <a:p>
          <a:r>
            <a:rPr lang="en-GB" sz="2000"/>
            <a:t>No change to task list</a:t>
          </a:r>
        </a:p>
      </dgm:t>
    </dgm:pt>
    <dgm:pt modelId="{289836F7-7029-4B58-BE9D-7A88F73E271F}" type="parTrans" cxnId="{D1296F51-1032-4F47-A245-6E1A243B9232}">
      <dgm:prSet/>
      <dgm:spPr/>
      <dgm:t>
        <a:bodyPr/>
        <a:lstStyle/>
        <a:p>
          <a:endParaRPr lang="en-GB" sz="2000"/>
        </a:p>
      </dgm:t>
    </dgm:pt>
    <dgm:pt modelId="{6F8C399F-07AE-4367-910E-A8AD7D85C853}" type="sibTrans" cxnId="{D1296F51-1032-4F47-A245-6E1A243B9232}">
      <dgm:prSet/>
      <dgm:spPr/>
      <dgm:t>
        <a:bodyPr/>
        <a:lstStyle/>
        <a:p>
          <a:endParaRPr lang="en-GB" sz="2000"/>
        </a:p>
      </dgm:t>
    </dgm:pt>
    <dgm:pt modelId="{112F6A72-A09F-4D1A-8510-0B64B00B4055}" type="pres">
      <dgm:prSet presAssocID="{2389A9E6-E735-4CF0-90A0-5C206F49CBA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E0266A-737A-409F-A908-778AB0DDBB65}" type="pres">
      <dgm:prSet presAssocID="{2389A9E6-E735-4CF0-90A0-5C206F49CBA4}" presName="matrix" presStyleCnt="0"/>
      <dgm:spPr/>
    </dgm:pt>
    <dgm:pt modelId="{175474EB-59FE-4672-B489-CCD2824A6D57}" type="pres">
      <dgm:prSet presAssocID="{2389A9E6-E735-4CF0-90A0-5C206F49CBA4}" presName="tile1" presStyleLbl="node1" presStyleIdx="0" presStyleCnt="4"/>
      <dgm:spPr/>
    </dgm:pt>
    <dgm:pt modelId="{C846980E-A299-4A6F-A8CC-3453F5258EE8}" type="pres">
      <dgm:prSet presAssocID="{2389A9E6-E735-4CF0-90A0-5C206F49CBA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6C52BF9-A526-4BF4-A17E-84326D7E78E3}" type="pres">
      <dgm:prSet presAssocID="{2389A9E6-E735-4CF0-90A0-5C206F49CBA4}" presName="tile2" presStyleLbl="node1" presStyleIdx="1" presStyleCnt="4"/>
      <dgm:spPr/>
    </dgm:pt>
    <dgm:pt modelId="{61DA53FF-3A06-474A-8F88-EF869DAE2C35}" type="pres">
      <dgm:prSet presAssocID="{2389A9E6-E735-4CF0-90A0-5C206F49CBA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1EB7E27-A076-4874-B818-AB69889981B5}" type="pres">
      <dgm:prSet presAssocID="{2389A9E6-E735-4CF0-90A0-5C206F49CBA4}" presName="tile3" presStyleLbl="node1" presStyleIdx="2" presStyleCnt="4"/>
      <dgm:spPr/>
    </dgm:pt>
    <dgm:pt modelId="{291B72C3-C3DB-474D-91E4-EF8DFC57E550}" type="pres">
      <dgm:prSet presAssocID="{2389A9E6-E735-4CF0-90A0-5C206F49CBA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658BF3-2D5F-40AA-BC79-AAD42D2FA82F}" type="pres">
      <dgm:prSet presAssocID="{2389A9E6-E735-4CF0-90A0-5C206F49CBA4}" presName="tile4" presStyleLbl="node1" presStyleIdx="3" presStyleCnt="4"/>
      <dgm:spPr/>
    </dgm:pt>
    <dgm:pt modelId="{AC5453B7-60A5-4478-8025-7747B1D7A635}" type="pres">
      <dgm:prSet presAssocID="{2389A9E6-E735-4CF0-90A0-5C206F49CBA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F5D59EF-E64A-45FF-AE37-8EA40BC767ED}" type="pres">
      <dgm:prSet presAssocID="{2389A9E6-E735-4CF0-90A0-5C206F49CBA4}" presName="centerTile" presStyleLbl="fgShp" presStyleIdx="0" presStyleCnt="1">
        <dgm:presLayoutVars>
          <dgm:chMax val="0"/>
          <dgm:chPref val="0"/>
        </dgm:presLayoutVars>
      </dgm:prSet>
      <dgm:spPr>
        <a:prstGeom prst="rect">
          <a:avLst/>
        </a:prstGeom>
      </dgm:spPr>
    </dgm:pt>
  </dgm:ptLst>
  <dgm:cxnLst>
    <dgm:cxn modelId="{67514B04-7900-429B-9077-632993A67BCB}" type="presOf" srcId="{DB3A4A91-8C00-41DC-A087-F10B8207F87E}" destId="{AF5D59EF-E64A-45FF-AE37-8EA40BC767ED}" srcOrd="0" destOrd="0" presId="urn:microsoft.com/office/officeart/2005/8/layout/matrix1"/>
    <dgm:cxn modelId="{252D690A-FFD2-427B-8CA9-AB30EB2F86A0}" type="presOf" srcId="{357061DD-127B-48ED-B7FB-00F532E028AD}" destId="{D6C52BF9-A526-4BF4-A17E-84326D7E78E3}" srcOrd="0" destOrd="0" presId="urn:microsoft.com/office/officeart/2005/8/layout/matrix1"/>
    <dgm:cxn modelId="{65FF7D13-8965-4522-958D-253A761359D1}" type="presOf" srcId="{E71378AB-07D7-4D88-A116-2B20653C81DA}" destId="{C846980E-A299-4A6F-A8CC-3453F5258EE8}" srcOrd="1" destOrd="0" presId="urn:microsoft.com/office/officeart/2005/8/layout/matrix1"/>
    <dgm:cxn modelId="{62E1BE13-1D6E-4728-BFBC-9FE1CB6F543C}" srcId="{2389A9E6-E735-4CF0-90A0-5C206F49CBA4}" destId="{83FDB795-DCF3-4E83-BD3E-6044776D9C65}" srcOrd="1" destOrd="0" parTransId="{D8A1C348-C930-46F9-BB80-FE2422ED7439}" sibTransId="{1589E641-220D-462F-BA64-49BEFC1E2C4F}"/>
    <dgm:cxn modelId="{58D50627-5F18-4129-86C9-6EDDCF423C99}" srcId="{DB3A4A91-8C00-41DC-A087-F10B8207F87E}" destId="{357061DD-127B-48ED-B7FB-00F532E028AD}" srcOrd="1" destOrd="0" parTransId="{808915A4-6ED0-4CC8-8EB8-0A5F9535AA1C}" sibTransId="{010E4A3B-4F26-46BA-9F30-BB650E68D01A}"/>
    <dgm:cxn modelId="{B6EB4C32-F2B7-4747-B201-8782B11C32B9}" type="presOf" srcId="{357061DD-127B-48ED-B7FB-00F532E028AD}" destId="{61DA53FF-3A06-474A-8F88-EF869DAE2C35}" srcOrd="1" destOrd="0" presId="urn:microsoft.com/office/officeart/2005/8/layout/matrix1"/>
    <dgm:cxn modelId="{D97C966C-DAF1-4071-B4C8-AE5BC1FB99D8}" srcId="{2389A9E6-E735-4CF0-90A0-5C206F49CBA4}" destId="{809E2A60-BAAA-4E73-9C59-6E41B1473480}" srcOrd="2" destOrd="0" parTransId="{A6B66B43-4727-4509-85DA-6766CEE1D6C4}" sibTransId="{9BD64962-CDDC-4E17-8DA0-DC0E2B3F1E07}"/>
    <dgm:cxn modelId="{D1296F51-1032-4F47-A245-6E1A243B9232}" srcId="{DB3A4A91-8C00-41DC-A087-F10B8207F87E}" destId="{596AD3CC-F219-410F-B34E-B2C0B2FEABFD}" srcOrd="3" destOrd="0" parTransId="{289836F7-7029-4B58-BE9D-7A88F73E271F}" sibTransId="{6F8C399F-07AE-4367-910E-A8AD7D85C853}"/>
    <dgm:cxn modelId="{63CDE754-5269-4193-865B-23BA482CEDBD}" type="presOf" srcId="{596AD3CC-F219-410F-B34E-B2C0B2FEABFD}" destId="{AC5453B7-60A5-4478-8025-7747B1D7A635}" srcOrd="1" destOrd="0" presId="urn:microsoft.com/office/officeart/2005/8/layout/matrix1"/>
    <dgm:cxn modelId="{A2E19579-5175-4290-939F-C35D7815D596}" type="presOf" srcId="{E71378AB-07D7-4D88-A116-2B20653C81DA}" destId="{175474EB-59FE-4672-B489-CCD2824A6D57}" srcOrd="0" destOrd="0" presId="urn:microsoft.com/office/officeart/2005/8/layout/matrix1"/>
    <dgm:cxn modelId="{8AA1587D-BB86-437D-91F7-9A815F62B2FF}" srcId="{DB3A4A91-8C00-41DC-A087-F10B8207F87E}" destId="{E71378AB-07D7-4D88-A116-2B20653C81DA}" srcOrd="0" destOrd="0" parTransId="{034C74C5-A400-4DF1-8F65-210227AED841}" sibTransId="{330B1D7A-28B8-4026-8E77-AD81FE140C0D}"/>
    <dgm:cxn modelId="{6DF7FD89-0930-4D40-AED4-C59A9B73CA2C}" srcId="{DB3A4A91-8C00-41DC-A087-F10B8207F87E}" destId="{891073E5-930E-418C-8CAD-0D7A974B31D0}" srcOrd="2" destOrd="0" parTransId="{5E7FFF39-3E0C-447E-B640-9C19A661F18B}" sibTransId="{F76F765D-CF14-4F83-9A1B-0F2A7D370D01}"/>
    <dgm:cxn modelId="{EB16AEA2-C40E-418F-85EF-D3C81F358E66}" type="presOf" srcId="{596AD3CC-F219-410F-B34E-B2C0B2FEABFD}" destId="{12658BF3-2D5F-40AA-BC79-AAD42D2FA82F}" srcOrd="0" destOrd="0" presId="urn:microsoft.com/office/officeart/2005/8/layout/matrix1"/>
    <dgm:cxn modelId="{D93DEBBD-23EA-4678-8A0B-9D9F159A7C77}" srcId="{2389A9E6-E735-4CF0-90A0-5C206F49CBA4}" destId="{4125563C-A521-4B5C-A668-838D8BBFEF91}" srcOrd="3" destOrd="0" parTransId="{649403BF-F728-4F39-9B68-3D018A733224}" sibTransId="{88180EF4-5BBA-4AC3-BB4E-6B500AAAD5E7}"/>
    <dgm:cxn modelId="{16E560C0-7C3A-451C-B7A8-210D208273F2}" type="presOf" srcId="{2389A9E6-E735-4CF0-90A0-5C206F49CBA4}" destId="{112F6A72-A09F-4D1A-8510-0B64B00B4055}" srcOrd="0" destOrd="0" presId="urn:microsoft.com/office/officeart/2005/8/layout/matrix1"/>
    <dgm:cxn modelId="{967426D5-FDB9-44CD-9A8F-3623BA98C3F1}" type="presOf" srcId="{891073E5-930E-418C-8CAD-0D7A974B31D0}" destId="{E1EB7E27-A076-4874-B818-AB69889981B5}" srcOrd="0" destOrd="0" presId="urn:microsoft.com/office/officeart/2005/8/layout/matrix1"/>
    <dgm:cxn modelId="{CEF0EAED-4AFB-440D-BB88-A2787A01E659}" type="presOf" srcId="{891073E5-930E-418C-8CAD-0D7A974B31D0}" destId="{291B72C3-C3DB-474D-91E4-EF8DFC57E550}" srcOrd="1" destOrd="0" presId="urn:microsoft.com/office/officeart/2005/8/layout/matrix1"/>
    <dgm:cxn modelId="{D36EB2F5-A1D9-4F45-9B78-FE99AF154CC1}" srcId="{2389A9E6-E735-4CF0-90A0-5C206F49CBA4}" destId="{DB3A4A91-8C00-41DC-A087-F10B8207F87E}" srcOrd="0" destOrd="0" parTransId="{71427474-7336-424C-8F9A-7F75BB245D72}" sibTransId="{998B73AF-C72A-45C2-AFE3-DBAB90B7AE4B}"/>
    <dgm:cxn modelId="{7A347A19-BFC7-4CDB-9370-1162E9739EE1}" type="presParOf" srcId="{112F6A72-A09F-4D1A-8510-0B64B00B4055}" destId="{E4E0266A-737A-409F-A908-778AB0DDBB65}" srcOrd="0" destOrd="0" presId="urn:microsoft.com/office/officeart/2005/8/layout/matrix1"/>
    <dgm:cxn modelId="{7E8DCB46-7EB9-4478-9394-DF6B266ABBC6}" type="presParOf" srcId="{E4E0266A-737A-409F-A908-778AB0DDBB65}" destId="{175474EB-59FE-4672-B489-CCD2824A6D57}" srcOrd="0" destOrd="0" presId="urn:microsoft.com/office/officeart/2005/8/layout/matrix1"/>
    <dgm:cxn modelId="{467007A7-7B55-424B-AEA1-427F5240CD01}" type="presParOf" srcId="{E4E0266A-737A-409F-A908-778AB0DDBB65}" destId="{C846980E-A299-4A6F-A8CC-3453F5258EE8}" srcOrd="1" destOrd="0" presId="urn:microsoft.com/office/officeart/2005/8/layout/matrix1"/>
    <dgm:cxn modelId="{9F4A69E4-2204-4505-A85C-C3536D2DA4B8}" type="presParOf" srcId="{E4E0266A-737A-409F-A908-778AB0DDBB65}" destId="{D6C52BF9-A526-4BF4-A17E-84326D7E78E3}" srcOrd="2" destOrd="0" presId="urn:microsoft.com/office/officeart/2005/8/layout/matrix1"/>
    <dgm:cxn modelId="{AFF47CEE-2315-42CD-8853-64BF08148958}" type="presParOf" srcId="{E4E0266A-737A-409F-A908-778AB0DDBB65}" destId="{61DA53FF-3A06-474A-8F88-EF869DAE2C35}" srcOrd="3" destOrd="0" presId="urn:microsoft.com/office/officeart/2005/8/layout/matrix1"/>
    <dgm:cxn modelId="{D4265E95-754E-4B59-A59D-67A220BCD7F7}" type="presParOf" srcId="{E4E0266A-737A-409F-A908-778AB0DDBB65}" destId="{E1EB7E27-A076-4874-B818-AB69889981B5}" srcOrd="4" destOrd="0" presId="urn:microsoft.com/office/officeart/2005/8/layout/matrix1"/>
    <dgm:cxn modelId="{59FD5991-60E0-435E-8D10-E017026CAE93}" type="presParOf" srcId="{E4E0266A-737A-409F-A908-778AB0DDBB65}" destId="{291B72C3-C3DB-474D-91E4-EF8DFC57E550}" srcOrd="5" destOrd="0" presId="urn:microsoft.com/office/officeart/2005/8/layout/matrix1"/>
    <dgm:cxn modelId="{9F4AC53F-3A9D-4EEC-B8FE-7F35C6860845}" type="presParOf" srcId="{E4E0266A-737A-409F-A908-778AB0DDBB65}" destId="{12658BF3-2D5F-40AA-BC79-AAD42D2FA82F}" srcOrd="6" destOrd="0" presId="urn:microsoft.com/office/officeart/2005/8/layout/matrix1"/>
    <dgm:cxn modelId="{F77C05EB-6887-4C53-92BE-F9B2181DB16D}" type="presParOf" srcId="{E4E0266A-737A-409F-A908-778AB0DDBB65}" destId="{AC5453B7-60A5-4478-8025-7747B1D7A635}" srcOrd="7" destOrd="0" presId="urn:microsoft.com/office/officeart/2005/8/layout/matrix1"/>
    <dgm:cxn modelId="{ECC5D2DB-34E6-4FBD-90B2-D5C7C79ED854}" type="presParOf" srcId="{112F6A72-A09F-4D1A-8510-0B64B00B4055}" destId="{AF5D59EF-E64A-45FF-AE37-8EA40BC767E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89A9E6-E735-4CF0-90A0-5C206F49CBA4}" type="doc">
      <dgm:prSet loTypeId="urn:microsoft.com/office/officeart/2005/8/layout/matrix1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B3A4A91-8C00-41DC-A087-F10B8207F87E}">
      <dgm:prSet phldrT="[Text]" custT="1"/>
      <dgm:spPr>
        <a:xfrm>
          <a:off x="4418910" y="30470"/>
          <a:ext cx="1995957" cy="1490297"/>
        </a:xfrm>
      </dgm:spPr>
      <dgm:t>
        <a:bodyPr/>
        <a:lstStyle/>
        <a:p>
          <a:pPr>
            <a:buNone/>
          </a:pPr>
          <a:r>
            <a:rPr lang="en-GB" sz="2000" b="1">
              <a:latin typeface="Aptos" panose="02110004020202020204"/>
              <a:ea typeface="+mn-ea"/>
              <a:cs typeface="+mn-cs"/>
            </a:rPr>
            <a:t>Phase 2</a:t>
          </a:r>
        </a:p>
        <a:p>
          <a:pPr>
            <a:buNone/>
          </a:pPr>
          <a:r>
            <a:rPr lang="en-GB" sz="2000" b="1">
              <a:latin typeface="Aptos" panose="02110004020202020204"/>
              <a:ea typeface="+mn-ea"/>
              <a:cs typeface="+mn-cs"/>
            </a:rPr>
            <a:t>Triage Dr to Book Slots</a:t>
          </a:r>
        </a:p>
      </dgm:t>
    </dgm:pt>
    <dgm:pt modelId="{71427474-7336-424C-8F9A-7F75BB245D72}" type="parTrans" cxnId="{D36EB2F5-A1D9-4F45-9B78-FE99AF154CC1}">
      <dgm:prSet/>
      <dgm:spPr/>
      <dgm:t>
        <a:bodyPr/>
        <a:lstStyle/>
        <a:p>
          <a:endParaRPr lang="en-GB" sz="2000"/>
        </a:p>
      </dgm:t>
    </dgm:pt>
    <dgm:pt modelId="{998B73AF-C72A-45C2-AFE3-DBAB90B7AE4B}" type="sibTrans" cxnId="{D36EB2F5-A1D9-4F45-9B78-FE99AF154CC1}">
      <dgm:prSet/>
      <dgm:spPr/>
      <dgm:t>
        <a:bodyPr/>
        <a:lstStyle/>
        <a:p>
          <a:endParaRPr lang="en-GB" sz="2000"/>
        </a:p>
      </dgm:t>
    </dgm:pt>
    <dgm:pt modelId="{83FDB795-DCF3-4E83-BD3E-6044776D9C65}">
      <dgm:prSet phldrT="[Text]"/>
      <dgm:spPr>
        <a:xfrm>
          <a:off x="6589174" y="30470"/>
          <a:ext cx="1995957" cy="1490297"/>
        </a:xfrm>
        <a:prstGeom prst="rect">
          <a:avLst/>
        </a:prstGeom>
      </dgm:spPr>
      <dgm:t>
        <a:bodyPr/>
        <a:lstStyle/>
        <a:p>
          <a:endParaRPr lang="en-GB"/>
        </a:p>
      </dgm:t>
    </dgm:pt>
    <dgm:pt modelId="{D8A1C348-C930-46F9-BB80-FE2422ED7439}" type="parTrans" cxnId="{62E1BE13-1D6E-4728-BFBC-9FE1CB6F543C}">
      <dgm:prSet/>
      <dgm:spPr/>
      <dgm:t>
        <a:bodyPr/>
        <a:lstStyle/>
        <a:p>
          <a:endParaRPr lang="en-GB" sz="2000"/>
        </a:p>
      </dgm:t>
    </dgm:pt>
    <dgm:pt modelId="{1589E641-220D-462F-BA64-49BEFC1E2C4F}" type="sibTrans" cxnId="{62E1BE13-1D6E-4728-BFBC-9FE1CB6F543C}">
      <dgm:prSet/>
      <dgm:spPr/>
      <dgm:t>
        <a:bodyPr/>
        <a:lstStyle/>
        <a:p>
          <a:endParaRPr lang="en-GB" sz="2000"/>
        </a:p>
      </dgm:t>
    </dgm:pt>
    <dgm:pt modelId="{809E2A60-BAAA-4E73-9C59-6E41B1473480}">
      <dgm:prSet phldrT="[Text]"/>
      <dgm:spPr>
        <a:xfrm>
          <a:off x="30319" y="1743512"/>
          <a:ext cx="1995957" cy="1490297"/>
        </a:xfrm>
        <a:prstGeom prst="rect">
          <a:avLst/>
        </a:prstGeom>
      </dgm:spPr>
      <dgm:t>
        <a:bodyPr/>
        <a:lstStyle/>
        <a:p>
          <a:endParaRPr lang="en-GB"/>
        </a:p>
      </dgm:t>
    </dgm:pt>
    <dgm:pt modelId="{A6B66B43-4727-4509-85DA-6766CEE1D6C4}" type="parTrans" cxnId="{D97C966C-DAF1-4071-B4C8-AE5BC1FB99D8}">
      <dgm:prSet/>
      <dgm:spPr/>
      <dgm:t>
        <a:bodyPr/>
        <a:lstStyle/>
        <a:p>
          <a:endParaRPr lang="en-GB" sz="2000"/>
        </a:p>
      </dgm:t>
    </dgm:pt>
    <dgm:pt modelId="{9BD64962-CDDC-4E17-8DA0-DC0E2B3F1E07}" type="sibTrans" cxnId="{D97C966C-DAF1-4071-B4C8-AE5BC1FB99D8}">
      <dgm:prSet/>
      <dgm:spPr/>
      <dgm:t>
        <a:bodyPr/>
        <a:lstStyle/>
        <a:p>
          <a:endParaRPr lang="en-GB" sz="2000"/>
        </a:p>
      </dgm:t>
    </dgm:pt>
    <dgm:pt modelId="{4125563C-A521-4B5C-A668-838D8BBFEF91}">
      <dgm:prSet/>
      <dgm:spPr>
        <a:xfrm>
          <a:off x="2225872" y="1743512"/>
          <a:ext cx="1995957" cy="1490297"/>
        </a:xfrm>
        <a:prstGeom prst="rect">
          <a:avLst/>
        </a:prstGeom>
      </dgm:spPr>
      <dgm:t>
        <a:bodyPr/>
        <a:lstStyle/>
        <a:p>
          <a:endParaRPr lang="en-GB"/>
        </a:p>
      </dgm:t>
    </dgm:pt>
    <dgm:pt modelId="{649403BF-F728-4F39-9B68-3D018A733224}" type="parTrans" cxnId="{D93DEBBD-23EA-4678-8A0B-9D9F159A7C77}">
      <dgm:prSet/>
      <dgm:spPr/>
      <dgm:t>
        <a:bodyPr/>
        <a:lstStyle/>
        <a:p>
          <a:endParaRPr lang="en-GB" sz="2000"/>
        </a:p>
      </dgm:t>
    </dgm:pt>
    <dgm:pt modelId="{88180EF4-5BBA-4AC3-BB4E-6B500AAAD5E7}" type="sibTrans" cxnId="{D93DEBBD-23EA-4678-8A0B-9D9F159A7C77}">
      <dgm:prSet/>
      <dgm:spPr/>
      <dgm:t>
        <a:bodyPr/>
        <a:lstStyle/>
        <a:p>
          <a:endParaRPr lang="en-GB" sz="2000"/>
        </a:p>
      </dgm:t>
    </dgm:pt>
    <dgm:pt modelId="{E71378AB-07D7-4D88-A116-2B20653C81DA}">
      <dgm:prSet custT="1"/>
      <dgm:spPr/>
      <dgm:t>
        <a:bodyPr/>
        <a:lstStyle/>
        <a:p>
          <a:r>
            <a:rPr lang="en-GB" sz="2000"/>
            <a:t>Triage Dr to Book slots changed to:- </a:t>
          </a:r>
        </a:p>
        <a:p>
          <a:r>
            <a:rPr lang="en-GB" sz="2000"/>
            <a:t>ANP = On The Day</a:t>
          </a:r>
        </a:p>
        <a:p>
          <a:r>
            <a:rPr lang="en-GB" sz="2000"/>
            <a:t>Registrars = New Problem Slot</a:t>
          </a:r>
        </a:p>
        <a:p>
          <a:endParaRPr lang="en-GB" sz="2000"/>
        </a:p>
      </dgm:t>
    </dgm:pt>
    <dgm:pt modelId="{034C74C5-A400-4DF1-8F65-210227AED841}" type="parTrans" cxnId="{8AA1587D-BB86-437D-91F7-9A815F62B2FF}">
      <dgm:prSet/>
      <dgm:spPr/>
      <dgm:t>
        <a:bodyPr/>
        <a:lstStyle/>
        <a:p>
          <a:endParaRPr lang="en-GB" sz="2000"/>
        </a:p>
      </dgm:t>
    </dgm:pt>
    <dgm:pt modelId="{330B1D7A-28B8-4026-8E77-AD81FE140C0D}" type="sibTrans" cxnId="{8AA1587D-BB86-437D-91F7-9A815F62B2FF}">
      <dgm:prSet/>
      <dgm:spPr/>
      <dgm:t>
        <a:bodyPr/>
        <a:lstStyle/>
        <a:p>
          <a:endParaRPr lang="en-GB" sz="2000"/>
        </a:p>
      </dgm:t>
    </dgm:pt>
    <dgm:pt modelId="{357061DD-127B-48ED-B7FB-00F532E028AD}">
      <dgm:prSet custT="1"/>
      <dgm:spPr/>
      <dgm:t>
        <a:bodyPr/>
        <a:lstStyle/>
        <a:p>
          <a:r>
            <a:rPr lang="en-GB" sz="2000"/>
            <a:t>Go live 25</a:t>
          </a:r>
          <a:r>
            <a:rPr lang="en-GB" sz="2000" baseline="30000"/>
            <a:t>th</a:t>
          </a:r>
          <a:r>
            <a:rPr lang="en-GB" sz="2000"/>
            <a:t> November</a:t>
          </a:r>
        </a:p>
      </dgm:t>
    </dgm:pt>
    <dgm:pt modelId="{808915A4-6ED0-4CC8-8EB8-0A5F9535AA1C}" type="parTrans" cxnId="{58D50627-5F18-4129-86C9-6EDDCF423C99}">
      <dgm:prSet/>
      <dgm:spPr/>
      <dgm:t>
        <a:bodyPr/>
        <a:lstStyle/>
        <a:p>
          <a:endParaRPr lang="en-GB" sz="2000"/>
        </a:p>
      </dgm:t>
    </dgm:pt>
    <dgm:pt modelId="{010E4A3B-4F26-46BA-9F30-BB650E68D01A}" type="sibTrans" cxnId="{58D50627-5F18-4129-86C9-6EDDCF423C99}">
      <dgm:prSet/>
      <dgm:spPr/>
      <dgm:t>
        <a:bodyPr/>
        <a:lstStyle/>
        <a:p>
          <a:endParaRPr lang="en-GB" sz="2000"/>
        </a:p>
      </dgm:t>
    </dgm:pt>
    <dgm:pt modelId="{891073E5-930E-418C-8CAD-0D7A974B31D0}">
      <dgm:prSet custT="1"/>
      <dgm:spPr/>
      <dgm:t>
        <a:bodyPr/>
        <a:lstStyle/>
        <a:p>
          <a:endParaRPr lang="en-GB" sz="2000"/>
        </a:p>
        <a:p>
          <a:endParaRPr lang="en-GB" sz="2000"/>
        </a:p>
        <a:p>
          <a:r>
            <a:rPr lang="en-GB" sz="2000"/>
            <a:t>Reducing Triage Dr to Book slots</a:t>
          </a:r>
        </a:p>
        <a:p>
          <a:r>
            <a:rPr lang="en-GB" sz="2000"/>
            <a:t>AM = 10</a:t>
          </a:r>
        </a:p>
        <a:p>
          <a:r>
            <a:rPr lang="en-GB" sz="2000"/>
            <a:t>PM = 8</a:t>
          </a:r>
        </a:p>
        <a:p>
          <a:r>
            <a:rPr lang="en-GB" sz="2000"/>
            <a:t>Total = 18 per day</a:t>
          </a:r>
        </a:p>
        <a:p>
          <a:endParaRPr lang="en-GB" sz="600"/>
        </a:p>
      </dgm:t>
    </dgm:pt>
    <dgm:pt modelId="{5E7FFF39-3E0C-447E-B640-9C19A661F18B}" type="parTrans" cxnId="{6DF7FD89-0930-4D40-AED4-C59A9B73CA2C}">
      <dgm:prSet/>
      <dgm:spPr/>
      <dgm:t>
        <a:bodyPr/>
        <a:lstStyle/>
        <a:p>
          <a:endParaRPr lang="en-GB" sz="2000"/>
        </a:p>
      </dgm:t>
    </dgm:pt>
    <dgm:pt modelId="{F76F765D-CF14-4F83-9A1B-0F2A7D370D01}" type="sibTrans" cxnId="{6DF7FD89-0930-4D40-AED4-C59A9B73CA2C}">
      <dgm:prSet/>
      <dgm:spPr/>
      <dgm:t>
        <a:bodyPr/>
        <a:lstStyle/>
        <a:p>
          <a:endParaRPr lang="en-GB" sz="2000"/>
        </a:p>
      </dgm:t>
    </dgm:pt>
    <dgm:pt modelId="{596AD3CC-F219-410F-B34E-B2C0B2FEABFD}">
      <dgm:prSet custT="1"/>
      <dgm:spPr/>
      <dgm:t>
        <a:bodyPr/>
        <a:lstStyle/>
        <a:p>
          <a:r>
            <a:rPr lang="en-GB" sz="2000"/>
            <a:t>Added to Partner Rotas first</a:t>
          </a:r>
        </a:p>
        <a:p>
          <a:r>
            <a:rPr lang="en-GB" sz="2000"/>
            <a:t>If not enough partners added to Salaried GPs next, then registrars</a:t>
          </a:r>
        </a:p>
      </dgm:t>
    </dgm:pt>
    <dgm:pt modelId="{289836F7-7029-4B58-BE9D-7A88F73E271F}" type="parTrans" cxnId="{D1296F51-1032-4F47-A245-6E1A243B9232}">
      <dgm:prSet/>
      <dgm:spPr/>
      <dgm:t>
        <a:bodyPr/>
        <a:lstStyle/>
        <a:p>
          <a:endParaRPr lang="en-GB" sz="2000"/>
        </a:p>
      </dgm:t>
    </dgm:pt>
    <dgm:pt modelId="{6F8C399F-07AE-4367-910E-A8AD7D85C853}" type="sibTrans" cxnId="{D1296F51-1032-4F47-A245-6E1A243B9232}">
      <dgm:prSet/>
      <dgm:spPr/>
      <dgm:t>
        <a:bodyPr/>
        <a:lstStyle/>
        <a:p>
          <a:endParaRPr lang="en-GB" sz="2000"/>
        </a:p>
      </dgm:t>
    </dgm:pt>
    <dgm:pt modelId="{112F6A72-A09F-4D1A-8510-0B64B00B4055}" type="pres">
      <dgm:prSet presAssocID="{2389A9E6-E735-4CF0-90A0-5C206F49CBA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E0266A-737A-409F-A908-778AB0DDBB65}" type="pres">
      <dgm:prSet presAssocID="{2389A9E6-E735-4CF0-90A0-5C206F49CBA4}" presName="matrix" presStyleCnt="0"/>
      <dgm:spPr/>
    </dgm:pt>
    <dgm:pt modelId="{175474EB-59FE-4672-B489-CCD2824A6D57}" type="pres">
      <dgm:prSet presAssocID="{2389A9E6-E735-4CF0-90A0-5C206F49CBA4}" presName="tile1" presStyleLbl="node1" presStyleIdx="0" presStyleCnt="4"/>
      <dgm:spPr/>
    </dgm:pt>
    <dgm:pt modelId="{C846980E-A299-4A6F-A8CC-3453F5258EE8}" type="pres">
      <dgm:prSet presAssocID="{2389A9E6-E735-4CF0-90A0-5C206F49CBA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6C52BF9-A526-4BF4-A17E-84326D7E78E3}" type="pres">
      <dgm:prSet presAssocID="{2389A9E6-E735-4CF0-90A0-5C206F49CBA4}" presName="tile2" presStyleLbl="node1" presStyleIdx="1" presStyleCnt="4"/>
      <dgm:spPr/>
    </dgm:pt>
    <dgm:pt modelId="{61DA53FF-3A06-474A-8F88-EF869DAE2C35}" type="pres">
      <dgm:prSet presAssocID="{2389A9E6-E735-4CF0-90A0-5C206F49CBA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1EB7E27-A076-4874-B818-AB69889981B5}" type="pres">
      <dgm:prSet presAssocID="{2389A9E6-E735-4CF0-90A0-5C206F49CBA4}" presName="tile3" presStyleLbl="node1" presStyleIdx="2" presStyleCnt="4"/>
      <dgm:spPr/>
    </dgm:pt>
    <dgm:pt modelId="{291B72C3-C3DB-474D-91E4-EF8DFC57E550}" type="pres">
      <dgm:prSet presAssocID="{2389A9E6-E735-4CF0-90A0-5C206F49CBA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658BF3-2D5F-40AA-BC79-AAD42D2FA82F}" type="pres">
      <dgm:prSet presAssocID="{2389A9E6-E735-4CF0-90A0-5C206F49CBA4}" presName="tile4" presStyleLbl="node1" presStyleIdx="3" presStyleCnt="4"/>
      <dgm:spPr/>
    </dgm:pt>
    <dgm:pt modelId="{AC5453B7-60A5-4478-8025-7747B1D7A635}" type="pres">
      <dgm:prSet presAssocID="{2389A9E6-E735-4CF0-90A0-5C206F49CBA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F5D59EF-E64A-45FF-AE37-8EA40BC767ED}" type="pres">
      <dgm:prSet presAssocID="{2389A9E6-E735-4CF0-90A0-5C206F49CBA4}" presName="centerTile" presStyleLbl="fgShp" presStyleIdx="0" presStyleCnt="1">
        <dgm:presLayoutVars>
          <dgm:chMax val="0"/>
          <dgm:chPref val="0"/>
        </dgm:presLayoutVars>
      </dgm:prSet>
      <dgm:spPr>
        <a:prstGeom prst="rect">
          <a:avLst/>
        </a:prstGeom>
      </dgm:spPr>
    </dgm:pt>
  </dgm:ptLst>
  <dgm:cxnLst>
    <dgm:cxn modelId="{408AD909-46BD-421B-923F-87DBE85D396B}" type="presOf" srcId="{891073E5-930E-418C-8CAD-0D7A974B31D0}" destId="{61DA53FF-3A06-474A-8F88-EF869DAE2C35}" srcOrd="1" destOrd="0" presId="urn:microsoft.com/office/officeart/2005/8/layout/matrix1"/>
    <dgm:cxn modelId="{634EDE0C-1AD9-43DF-8AD3-044185974105}" type="presOf" srcId="{E71378AB-07D7-4D88-A116-2B20653C81DA}" destId="{AC5453B7-60A5-4478-8025-7747B1D7A635}" srcOrd="1" destOrd="0" presId="urn:microsoft.com/office/officeart/2005/8/layout/matrix1"/>
    <dgm:cxn modelId="{62E1BE13-1D6E-4728-BFBC-9FE1CB6F543C}" srcId="{2389A9E6-E735-4CF0-90A0-5C206F49CBA4}" destId="{83FDB795-DCF3-4E83-BD3E-6044776D9C65}" srcOrd="1" destOrd="0" parTransId="{D8A1C348-C930-46F9-BB80-FE2422ED7439}" sibTransId="{1589E641-220D-462F-BA64-49BEFC1E2C4F}"/>
    <dgm:cxn modelId="{AB418019-A18F-4E50-B4C9-680BE6E85AAD}" type="presOf" srcId="{596AD3CC-F219-410F-B34E-B2C0B2FEABFD}" destId="{291B72C3-C3DB-474D-91E4-EF8DFC57E550}" srcOrd="1" destOrd="0" presId="urn:microsoft.com/office/officeart/2005/8/layout/matrix1"/>
    <dgm:cxn modelId="{A516941C-AD53-4452-B53C-F653EA8F68B6}" type="presOf" srcId="{357061DD-127B-48ED-B7FB-00F532E028AD}" destId="{C846980E-A299-4A6F-A8CC-3453F5258EE8}" srcOrd="1" destOrd="0" presId="urn:microsoft.com/office/officeart/2005/8/layout/matrix1"/>
    <dgm:cxn modelId="{58D50627-5F18-4129-86C9-6EDDCF423C99}" srcId="{DB3A4A91-8C00-41DC-A087-F10B8207F87E}" destId="{357061DD-127B-48ED-B7FB-00F532E028AD}" srcOrd="0" destOrd="0" parTransId="{808915A4-6ED0-4CC8-8EB8-0A5F9535AA1C}" sibTransId="{010E4A3B-4F26-46BA-9F30-BB650E68D01A}"/>
    <dgm:cxn modelId="{BA3CC15C-7644-4C6C-A53C-06566C167A3C}" type="presOf" srcId="{E71378AB-07D7-4D88-A116-2B20653C81DA}" destId="{12658BF3-2D5F-40AA-BC79-AAD42D2FA82F}" srcOrd="0" destOrd="0" presId="urn:microsoft.com/office/officeart/2005/8/layout/matrix1"/>
    <dgm:cxn modelId="{B4779866-721C-4980-9B67-F0C8142514CD}" type="presOf" srcId="{357061DD-127B-48ED-B7FB-00F532E028AD}" destId="{175474EB-59FE-4672-B489-CCD2824A6D57}" srcOrd="0" destOrd="0" presId="urn:microsoft.com/office/officeart/2005/8/layout/matrix1"/>
    <dgm:cxn modelId="{D97C966C-DAF1-4071-B4C8-AE5BC1FB99D8}" srcId="{2389A9E6-E735-4CF0-90A0-5C206F49CBA4}" destId="{809E2A60-BAAA-4E73-9C59-6E41B1473480}" srcOrd="2" destOrd="0" parTransId="{A6B66B43-4727-4509-85DA-6766CEE1D6C4}" sibTransId="{9BD64962-CDDC-4E17-8DA0-DC0E2B3F1E07}"/>
    <dgm:cxn modelId="{D1296F51-1032-4F47-A245-6E1A243B9232}" srcId="{DB3A4A91-8C00-41DC-A087-F10B8207F87E}" destId="{596AD3CC-F219-410F-B34E-B2C0B2FEABFD}" srcOrd="2" destOrd="0" parTransId="{289836F7-7029-4B58-BE9D-7A88F73E271F}" sibTransId="{6F8C399F-07AE-4367-910E-A8AD7D85C853}"/>
    <dgm:cxn modelId="{F88C0655-9F81-4362-B229-B91703D03B1B}" type="presOf" srcId="{596AD3CC-F219-410F-B34E-B2C0B2FEABFD}" destId="{E1EB7E27-A076-4874-B818-AB69889981B5}" srcOrd="0" destOrd="0" presId="urn:microsoft.com/office/officeart/2005/8/layout/matrix1"/>
    <dgm:cxn modelId="{8AA1587D-BB86-437D-91F7-9A815F62B2FF}" srcId="{DB3A4A91-8C00-41DC-A087-F10B8207F87E}" destId="{E71378AB-07D7-4D88-A116-2B20653C81DA}" srcOrd="3" destOrd="0" parTransId="{034C74C5-A400-4DF1-8F65-210227AED841}" sibTransId="{330B1D7A-28B8-4026-8E77-AD81FE140C0D}"/>
    <dgm:cxn modelId="{6DF7FD89-0930-4D40-AED4-C59A9B73CA2C}" srcId="{DB3A4A91-8C00-41DC-A087-F10B8207F87E}" destId="{891073E5-930E-418C-8CAD-0D7A974B31D0}" srcOrd="1" destOrd="0" parTransId="{5E7FFF39-3E0C-447E-B640-9C19A661F18B}" sibTransId="{F76F765D-CF14-4F83-9A1B-0F2A7D370D01}"/>
    <dgm:cxn modelId="{DF799595-9928-44C8-8A24-762EA00EB9DE}" type="presOf" srcId="{DB3A4A91-8C00-41DC-A087-F10B8207F87E}" destId="{AF5D59EF-E64A-45FF-AE37-8EA40BC767ED}" srcOrd="0" destOrd="0" presId="urn:microsoft.com/office/officeart/2005/8/layout/matrix1"/>
    <dgm:cxn modelId="{D93DEBBD-23EA-4678-8A0B-9D9F159A7C77}" srcId="{2389A9E6-E735-4CF0-90A0-5C206F49CBA4}" destId="{4125563C-A521-4B5C-A668-838D8BBFEF91}" srcOrd="3" destOrd="0" parTransId="{649403BF-F728-4F39-9B68-3D018A733224}" sibTransId="{88180EF4-5BBA-4AC3-BB4E-6B500AAAD5E7}"/>
    <dgm:cxn modelId="{16E560C0-7C3A-451C-B7A8-210D208273F2}" type="presOf" srcId="{2389A9E6-E735-4CF0-90A0-5C206F49CBA4}" destId="{112F6A72-A09F-4D1A-8510-0B64B00B4055}" srcOrd="0" destOrd="0" presId="urn:microsoft.com/office/officeart/2005/8/layout/matrix1"/>
    <dgm:cxn modelId="{0C85C1CF-0526-4A66-AC92-CE5DC7C761A3}" type="presOf" srcId="{891073E5-930E-418C-8CAD-0D7A974B31D0}" destId="{D6C52BF9-A526-4BF4-A17E-84326D7E78E3}" srcOrd="0" destOrd="0" presId="urn:microsoft.com/office/officeart/2005/8/layout/matrix1"/>
    <dgm:cxn modelId="{D36EB2F5-A1D9-4F45-9B78-FE99AF154CC1}" srcId="{2389A9E6-E735-4CF0-90A0-5C206F49CBA4}" destId="{DB3A4A91-8C00-41DC-A087-F10B8207F87E}" srcOrd="0" destOrd="0" parTransId="{71427474-7336-424C-8F9A-7F75BB245D72}" sibTransId="{998B73AF-C72A-45C2-AFE3-DBAB90B7AE4B}"/>
    <dgm:cxn modelId="{BFF11EB2-C66E-4E4E-B8C0-3C7C5B893711}" type="presParOf" srcId="{112F6A72-A09F-4D1A-8510-0B64B00B4055}" destId="{E4E0266A-737A-409F-A908-778AB0DDBB65}" srcOrd="0" destOrd="0" presId="urn:microsoft.com/office/officeart/2005/8/layout/matrix1"/>
    <dgm:cxn modelId="{45CA5B57-78BD-4361-8BF6-328C3A086E7D}" type="presParOf" srcId="{E4E0266A-737A-409F-A908-778AB0DDBB65}" destId="{175474EB-59FE-4672-B489-CCD2824A6D57}" srcOrd="0" destOrd="0" presId="urn:microsoft.com/office/officeart/2005/8/layout/matrix1"/>
    <dgm:cxn modelId="{46FDDBD1-358D-496A-BB0E-92F1E842C413}" type="presParOf" srcId="{E4E0266A-737A-409F-A908-778AB0DDBB65}" destId="{C846980E-A299-4A6F-A8CC-3453F5258EE8}" srcOrd="1" destOrd="0" presId="urn:microsoft.com/office/officeart/2005/8/layout/matrix1"/>
    <dgm:cxn modelId="{5655F84F-65D0-45FC-B55A-C39D3DDFF664}" type="presParOf" srcId="{E4E0266A-737A-409F-A908-778AB0DDBB65}" destId="{D6C52BF9-A526-4BF4-A17E-84326D7E78E3}" srcOrd="2" destOrd="0" presId="urn:microsoft.com/office/officeart/2005/8/layout/matrix1"/>
    <dgm:cxn modelId="{2AE10E29-4925-436B-AACE-D4BD83E73F3D}" type="presParOf" srcId="{E4E0266A-737A-409F-A908-778AB0DDBB65}" destId="{61DA53FF-3A06-474A-8F88-EF869DAE2C35}" srcOrd="3" destOrd="0" presId="urn:microsoft.com/office/officeart/2005/8/layout/matrix1"/>
    <dgm:cxn modelId="{24419BCA-FBF6-4C68-890B-BFECEC360C60}" type="presParOf" srcId="{E4E0266A-737A-409F-A908-778AB0DDBB65}" destId="{E1EB7E27-A076-4874-B818-AB69889981B5}" srcOrd="4" destOrd="0" presId="urn:microsoft.com/office/officeart/2005/8/layout/matrix1"/>
    <dgm:cxn modelId="{E69400A9-B164-4D7D-B112-7E0024BF116B}" type="presParOf" srcId="{E4E0266A-737A-409F-A908-778AB0DDBB65}" destId="{291B72C3-C3DB-474D-91E4-EF8DFC57E550}" srcOrd="5" destOrd="0" presId="urn:microsoft.com/office/officeart/2005/8/layout/matrix1"/>
    <dgm:cxn modelId="{6A5EBD6E-F51E-495B-8EA3-B3B1D20B5041}" type="presParOf" srcId="{E4E0266A-737A-409F-A908-778AB0DDBB65}" destId="{12658BF3-2D5F-40AA-BC79-AAD42D2FA82F}" srcOrd="6" destOrd="0" presId="urn:microsoft.com/office/officeart/2005/8/layout/matrix1"/>
    <dgm:cxn modelId="{A90C6FC0-2C7D-4C26-A2CC-A84F144AD3E2}" type="presParOf" srcId="{E4E0266A-737A-409F-A908-778AB0DDBB65}" destId="{AC5453B7-60A5-4478-8025-7747B1D7A635}" srcOrd="7" destOrd="0" presId="urn:microsoft.com/office/officeart/2005/8/layout/matrix1"/>
    <dgm:cxn modelId="{16D60ACE-A7DF-4F2F-9CC6-62E387A68F7B}" type="presParOf" srcId="{112F6A72-A09F-4D1A-8510-0B64B00B4055}" destId="{AF5D59EF-E64A-45FF-AE37-8EA40BC767E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89A9E6-E735-4CF0-90A0-5C206F49CBA4}" type="doc">
      <dgm:prSet loTypeId="urn:microsoft.com/office/officeart/2005/8/layout/matrix1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B3A4A91-8C00-41DC-A087-F10B8207F87E}">
      <dgm:prSet phldrT="[Text]" custT="1"/>
      <dgm:spPr>
        <a:xfrm>
          <a:off x="4418910" y="30470"/>
          <a:ext cx="1995957" cy="1490297"/>
        </a:xfrm>
      </dgm:spPr>
      <dgm:t>
        <a:bodyPr/>
        <a:lstStyle/>
        <a:p>
          <a:pPr>
            <a:buNone/>
          </a:pPr>
          <a:r>
            <a:rPr lang="en-GB" sz="2000" b="1">
              <a:latin typeface="Aptos" panose="02110004020202020204"/>
              <a:ea typeface="+mn-ea"/>
              <a:cs typeface="+mn-cs"/>
            </a:rPr>
            <a:t>Phase 2</a:t>
          </a:r>
        </a:p>
        <a:p>
          <a:pPr>
            <a:buNone/>
          </a:pPr>
          <a:r>
            <a:rPr lang="en-GB" sz="2000" b="1">
              <a:latin typeface="Aptos" panose="02110004020202020204"/>
              <a:ea typeface="+mn-ea"/>
              <a:cs typeface="+mn-cs"/>
            </a:rPr>
            <a:t>Partners &amp; Salaried GPs</a:t>
          </a:r>
        </a:p>
      </dgm:t>
    </dgm:pt>
    <dgm:pt modelId="{71427474-7336-424C-8F9A-7F75BB245D72}" type="parTrans" cxnId="{D36EB2F5-A1D9-4F45-9B78-FE99AF154CC1}">
      <dgm:prSet/>
      <dgm:spPr/>
      <dgm:t>
        <a:bodyPr/>
        <a:lstStyle/>
        <a:p>
          <a:endParaRPr lang="en-GB" sz="2000"/>
        </a:p>
      </dgm:t>
    </dgm:pt>
    <dgm:pt modelId="{998B73AF-C72A-45C2-AFE3-DBAB90B7AE4B}" type="sibTrans" cxnId="{D36EB2F5-A1D9-4F45-9B78-FE99AF154CC1}">
      <dgm:prSet/>
      <dgm:spPr/>
      <dgm:t>
        <a:bodyPr/>
        <a:lstStyle/>
        <a:p>
          <a:endParaRPr lang="en-GB" sz="2000"/>
        </a:p>
      </dgm:t>
    </dgm:pt>
    <dgm:pt modelId="{83FDB795-DCF3-4E83-BD3E-6044776D9C65}">
      <dgm:prSet phldrT="[Text]"/>
      <dgm:spPr>
        <a:xfrm>
          <a:off x="6589174" y="30470"/>
          <a:ext cx="1995957" cy="1490297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D8A1C348-C930-46F9-BB80-FE2422ED7439}" type="parTrans" cxnId="{62E1BE13-1D6E-4728-BFBC-9FE1CB6F543C}">
      <dgm:prSet/>
      <dgm:spPr/>
      <dgm:t>
        <a:bodyPr/>
        <a:lstStyle/>
        <a:p>
          <a:endParaRPr lang="en-GB" sz="2000"/>
        </a:p>
      </dgm:t>
    </dgm:pt>
    <dgm:pt modelId="{1589E641-220D-462F-BA64-49BEFC1E2C4F}" type="sibTrans" cxnId="{62E1BE13-1D6E-4728-BFBC-9FE1CB6F543C}">
      <dgm:prSet/>
      <dgm:spPr/>
      <dgm:t>
        <a:bodyPr/>
        <a:lstStyle/>
        <a:p>
          <a:endParaRPr lang="en-GB" sz="2000"/>
        </a:p>
      </dgm:t>
    </dgm:pt>
    <dgm:pt modelId="{809E2A60-BAAA-4E73-9C59-6E41B1473480}">
      <dgm:prSet phldrT="[Text]"/>
      <dgm:spPr>
        <a:xfrm>
          <a:off x="30319" y="1743512"/>
          <a:ext cx="1995957" cy="1490297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A6B66B43-4727-4509-85DA-6766CEE1D6C4}" type="parTrans" cxnId="{D97C966C-DAF1-4071-B4C8-AE5BC1FB99D8}">
      <dgm:prSet/>
      <dgm:spPr/>
      <dgm:t>
        <a:bodyPr/>
        <a:lstStyle/>
        <a:p>
          <a:endParaRPr lang="en-GB" sz="2000"/>
        </a:p>
      </dgm:t>
    </dgm:pt>
    <dgm:pt modelId="{9BD64962-CDDC-4E17-8DA0-DC0E2B3F1E07}" type="sibTrans" cxnId="{D97C966C-DAF1-4071-B4C8-AE5BC1FB99D8}">
      <dgm:prSet/>
      <dgm:spPr/>
      <dgm:t>
        <a:bodyPr/>
        <a:lstStyle/>
        <a:p>
          <a:endParaRPr lang="en-GB" sz="2000"/>
        </a:p>
      </dgm:t>
    </dgm:pt>
    <dgm:pt modelId="{4125563C-A521-4B5C-A668-838D8BBFEF91}">
      <dgm:prSet/>
      <dgm:spPr>
        <a:xfrm>
          <a:off x="2225872" y="1743512"/>
          <a:ext cx="1995957" cy="1490297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649403BF-F728-4F39-9B68-3D018A733224}" type="parTrans" cxnId="{D93DEBBD-23EA-4678-8A0B-9D9F159A7C77}">
      <dgm:prSet/>
      <dgm:spPr/>
      <dgm:t>
        <a:bodyPr/>
        <a:lstStyle/>
        <a:p>
          <a:endParaRPr lang="en-GB" sz="2000"/>
        </a:p>
      </dgm:t>
    </dgm:pt>
    <dgm:pt modelId="{88180EF4-5BBA-4AC3-BB4E-6B500AAAD5E7}" type="sibTrans" cxnId="{D93DEBBD-23EA-4678-8A0B-9D9F159A7C77}">
      <dgm:prSet/>
      <dgm:spPr/>
      <dgm:t>
        <a:bodyPr/>
        <a:lstStyle/>
        <a:p>
          <a:endParaRPr lang="en-GB" sz="2000"/>
        </a:p>
      </dgm:t>
    </dgm:pt>
    <dgm:pt modelId="{E71378AB-07D7-4D88-A116-2B20653C81DA}">
      <dgm:prSet custT="1"/>
      <dgm:spPr/>
      <dgm:t>
        <a:bodyPr/>
        <a:lstStyle/>
        <a:p>
          <a:r>
            <a:rPr lang="en-GB" sz="2000"/>
            <a:t>Registrar appointments  unchanged (as under 25 per day)</a:t>
          </a:r>
        </a:p>
      </dgm:t>
    </dgm:pt>
    <dgm:pt modelId="{034C74C5-A400-4DF1-8F65-210227AED841}" type="parTrans" cxnId="{8AA1587D-BB86-437D-91F7-9A815F62B2FF}">
      <dgm:prSet/>
      <dgm:spPr/>
      <dgm:t>
        <a:bodyPr/>
        <a:lstStyle/>
        <a:p>
          <a:endParaRPr lang="en-GB" sz="2000"/>
        </a:p>
      </dgm:t>
    </dgm:pt>
    <dgm:pt modelId="{330B1D7A-28B8-4026-8E77-AD81FE140C0D}" type="sibTrans" cxnId="{8AA1587D-BB86-437D-91F7-9A815F62B2FF}">
      <dgm:prSet/>
      <dgm:spPr/>
      <dgm:t>
        <a:bodyPr/>
        <a:lstStyle/>
        <a:p>
          <a:endParaRPr lang="en-GB" sz="2000"/>
        </a:p>
      </dgm:t>
    </dgm:pt>
    <dgm:pt modelId="{357061DD-127B-48ED-B7FB-00F532E028AD}">
      <dgm:prSet custT="1"/>
      <dgm:spPr/>
      <dgm:t>
        <a:bodyPr/>
        <a:lstStyle/>
        <a:p>
          <a:r>
            <a:rPr lang="en-GB" sz="2000"/>
            <a:t>Appointment numbers will be restricted</a:t>
          </a:r>
        </a:p>
        <a:p>
          <a:r>
            <a:rPr lang="en-GB" sz="2000"/>
            <a:t>Once full we sign post (no extras unless on-call GP agrees – urgent cases only)</a:t>
          </a:r>
        </a:p>
      </dgm:t>
    </dgm:pt>
    <dgm:pt modelId="{808915A4-6ED0-4CC8-8EB8-0A5F9535AA1C}" type="parTrans" cxnId="{58D50627-5F18-4129-86C9-6EDDCF423C99}">
      <dgm:prSet/>
      <dgm:spPr/>
      <dgm:t>
        <a:bodyPr/>
        <a:lstStyle/>
        <a:p>
          <a:endParaRPr lang="en-GB" sz="2000"/>
        </a:p>
      </dgm:t>
    </dgm:pt>
    <dgm:pt modelId="{010E4A3B-4F26-46BA-9F30-BB650E68D01A}" type="sibTrans" cxnId="{58D50627-5F18-4129-86C9-6EDDCF423C99}">
      <dgm:prSet/>
      <dgm:spPr/>
      <dgm:t>
        <a:bodyPr/>
        <a:lstStyle/>
        <a:p>
          <a:endParaRPr lang="en-GB" sz="2000"/>
        </a:p>
      </dgm:t>
    </dgm:pt>
    <dgm:pt modelId="{891073E5-930E-418C-8CAD-0D7A974B31D0}">
      <dgm:prSet custT="1"/>
      <dgm:spPr/>
      <dgm:t>
        <a:bodyPr/>
        <a:lstStyle/>
        <a:p>
          <a:endParaRPr lang="en-GB" sz="2000"/>
        </a:p>
        <a:p>
          <a:r>
            <a:rPr lang="en-GB" sz="2000"/>
            <a:t>AM = 13</a:t>
          </a:r>
        </a:p>
        <a:p>
          <a:r>
            <a:rPr lang="en-GB" sz="2000"/>
            <a:t>PM = 12</a:t>
          </a:r>
        </a:p>
        <a:p>
          <a:r>
            <a:rPr lang="en-GB" sz="2000"/>
            <a:t>Total = 25 per day</a:t>
          </a:r>
        </a:p>
        <a:p>
          <a:r>
            <a:rPr lang="en-GB" sz="2000"/>
            <a:t>(extra admin slots added)</a:t>
          </a:r>
        </a:p>
        <a:p>
          <a:endParaRPr lang="en-GB" sz="600"/>
        </a:p>
      </dgm:t>
    </dgm:pt>
    <dgm:pt modelId="{5E7FFF39-3E0C-447E-B640-9C19A661F18B}" type="parTrans" cxnId="{6DF7FD89-0930-4D40-AED4-C59A9B73CA2C}">
      <dgm:prSet/>
      <dgm:spPr/>
      <dgm:t>
        <a:bodyPr/>
        <a:lstStyle/>
        <a:p>
          <a:endParaRPr lang="en-GB" sz="2000"/>
        </a:p>
      </dgm:t>
    </dgm:pt>
    <dgm:pt modelId="{F76F765D-CF14-4F83-9A1B-0F2A7D370D01}" type="sibTrans" cxnId="{6DF7FD89-0930-4D40-AED4-C59A9B73CA2C}">
      <dgm:prSet/>
      <dgm:spPr/>
      <dgm:t>
        <a:bodyPr/>
        <a:lstStyle/>
        <a:p>
          <a:endParaRPr lang="en-GB" sz="2000"/>
        </a:p>
      </dgm:t>
    </dgm:pt>
    <dgm:pt modelId="{596AD3CC-F219-410F-B34E-B2C0B2FEABFD}">
      <dgm:prSet custT="1"/>
      <dgm:spPr/>
      <dgm:t>
        <a:bodyPr/>
        <a:lstStyle/>
        <a:p>
          <a:r>
            <a:rPr lang="en-GB" sz="2000"/>
            <a:t>No change to ring backs / clinical admin slots</a:t>
          </a:r>
        </a:p>
      </dgm:t>
    </dgm:pt>
    <dgm:pt modelId="{289836F7-7029-4B58-BE9D-7A88F73E271F}" type="parTrans" cxnId="{D1296F51-1032-4F47-A245-6E1A243B9232}">
      <dgm:prSet/>
      <dgm:spPr/>
      <dgm:t>
        <a:bodyPr/>
        <a:lstStyle/>
        <a:p>
          <a:endParaRPr lang="en-GB" sz="2000"/>
        </a:p>
      </dgm:t>
    </dgm:pt>
    <dgm:pt modelId="{6F8C399F-07AE-4367-910E-A8AD7D85C853}" type="sibTrans" cxnId="{D1296F51-1032-4F47-A245-6E1A243B9232}">
      <dgm:prSet/>
      <dgm:spPr/>
      <dgm:t>
        <a:bodyPr/>
        <a:lstStyle/>
        <a:p>
          <a:endParaRPr lang="en-GB" sz="2000"/>
        </a:p>
      </dgm:t>
    </dgm:pt>
    <dgm:pt modelId="{112F6A72-A09F-4D1A-8510-0B64B00B4055}" type="pres">
      <dgm:prSet presAssocID="{2389A9E6-E735-4CF0-90A0-5C206F49CBA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E0266A-737A-409F-A908-778AB0DDBB65}" type="pres">
      <dgm:prSet presAssocID="{2389A9E6-E735-4CF0-90A0-5C206F49CBA4}" presName="matrix" presStyleCnt="0"/>
      <dgm:spPr/>
    </dgm:pt>
    <dgm:pt modelId="{175474EB-59FE-4672-B489-CCD2824A6D57}" type="pres">
      <dgm:prSet presAssocID="{2389A9E6-E735-4CF0-90A0-5C206F49CBA4}" presName="tile1" presStyleLbl="node1" presStyleIdx="0" presStyleCnt="4" custLinFactNeighborX="0" custLinFactNeighborY="-1178"/>
      <dgm:spPr/>
    </dgm:pt>
    <dgm:pt modelId="{C846980E-A299-4A6F-A8CC-3453F5258EE8}" type="pres">
      <dgm:prSet presAssocID="{2389A9E6-E735-4CF0-90A0-5C206F49CBA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6C52BF9-A526-4BF4-A17E-84326D7E78E3}" type="pres">
      <dgm:prSet presAssocID="{2389A9E6-E735-4CF0-90A0-5C206F49CBA4}" presName="tile2" presStyleLbl="node1" presStyleIdx="1" presStyleCnt="4"/>
      <dgm:spPr/>
    </dgm:pt>
    <dgm:pt modelId="{61DA53FF-3A06-474A-8F88-EF869DAE2C35}" type="pres">
      <dgm:prSet presAssocID="{2389A9E6-E735-4CF0-90A0-5C206F49CBA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1EB7E27-A076-4874-B818-AB69889981B5}" type="pres">
      <dgm:prSet presAssocID="{2389A9E6-E735-4CF0-90A0-5C206F49CBA4}" presName="tile3" presStyleLbl="node1" presStyleIdx="2" presStyleCnt="4"/>
      <dgm:spPr/>
    </dgm:pt>
    <dgm:pt modelId="{291B72C3-C3DB-474D-91E4-EF8DFC57E550}" type="pres">
      <dgm:prSet presAssocID="{2389A9E6-E735-4CF0-90A0-5C206F49CBA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658BF3-2D5F-40AA-BC79-AAD42D2FA82F}" type="pres">
      <dgm:prSet presAssocID="{2389A9E6-E735-4CF0-90A0-5C206F49CBA4}" presName="tile4" presStyleLbl="node1" presStyleIdx="3" presStyleCnt="4"/>
      <dgm:spPr/>
    </dgm:pt>
    <dgm:pt modelId="{AC5453B7-60A5-4478-8025-7747B1D7A635}" type="pres">
      <dgm:prSet presAssocID="{2389A9E6-E735-4CF0-90A0-5C206F49CBA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F5D59EF-E64A-45FF-AE37-8EA40BC767ED}" type="pres">
      <dgm:prSet presAssocID="{2389A9E6-E735-4CF0-90A0-5C206F49CBA4}" presName="centerTile" presStyleLbl="fgShp" presStyleIdx="0" presStyleCnt="1">
        <dgm:presLayoutVars>
          <dgm:chMax val="0"/>
          <dgm:chPref val="0"/>
        </dgm:presLayoutVars>
      </dgm:prSet>
      <dgm:spPr>
        <a:prstGeom prst="rect">
          <a:avLst/>
        </a:prstGeom>
      </dgm:spPr>
    </dgm:pt>
  </dgm:ptLst>
  <dgm:cxnLst>
    <dgm:cxn modelId="{07C14710-0395-4A5D-823A-7C7AA9F08410}" type="presOf" srcId="{E71378AB-07D7-4D88-A116-2B20653C81DA}" destId="{AC5453B7-60A5-4478-8025-7747B1D7A635}" srcOrd="1" destOrd="0" presId="urn:microsoft.com/office/officeart/2005/8/layout/matrix1"/>
    <dgm:cxn modelId="{62E1BE13-1D6E-4728-BFBC-9FE1CB6F543C}" srcId="{2389A9E6-E735-4CF0-90A0-5C206F49CBA4}" destId="{83FDB795-DCF3-4E83-BD3E-6044776D9C65}" srcOrd="1" destOrd="0" parTransId="{D8A1C348-C930-46F9-BB80-FE2422ED7439}" sibTransId="{1589E641-220D-462F-BA64-49BEFC1E2C4F}"/>
    <dgm:cxn modelId="{58D50627-5F18-4129-86C9-6EDDCF423C99}" srcId="{DB3A4A91-8C00-41DC-A087-F10B8207F87E}" destId="{357061DD-127B-48ED-B7FB-00F532E028AD}" srcOrd="0" destOrd="0" parTransId="{808915A4-6ED0-4CC8-8EB8-0A5F9535AA1C}" sibTransId="{010E4A3B-4F26-46BA-9F30-BB650E68D01A}"/>
    <dgm:cxn modelId="{15990B29-205F-4D72-B1B7-966F3A3C56CA}" type="presOf" srcId="{DB3A4A91-8C00-41DC-A087-F10B8207F87E}" destId="{AF5D59EF-E64A-45FF-AE37-8EA40BC767ED}" srcOrd="0" destOrd="0" presId="urn:microsoft.com/office/officeart/2005/8/layout/matrix1"/>
    <dgm:cxn modelId="{9697F861-C110-4CC0-8431-AD09E1C7D38E}" type="presOf" srcId="{596AD3CC-F219-410F-B34E-B2C0B2FEABFD}" destId="{E1EB7E27-A076-4874-B818-AB69889981B5}" srcOrd="0" destOrd="0" presId="urn:microsoft.com/office/officeart/2005/8/layout/matrix1"/>
    <dgm:cxn modelId="{D97C966C-DAF1-4071-B4C8-AE5BC1FB99D8}" srcId="{2389A9E6-E735-4CF0-90A0-5C206F49CBA4}" destId="{809E2A60-BAAA-4E73-9C59-6E41B1473480}" srcOrd="2" destOrd="0" parTransId="{A6B66B43-4727-4509-85DA-6766CEE1D6C4}" sibTransId="{9BD64962-CDDC-4E17-8DA0-DC0E2B3F1E07}"/>
    <dgm:cxn modelId="{D1296F51-1032-4F47-A245-6E1A243B9232}" srcId="{DB3A4A91-8C00-41DC-A087-F10B8207F87E}" destId="{596AD3CC-F219-410F-B34E-B2C0B2FEABFD}" srcOrd="2" destOrd="0" parTransId="{289836F7-7029-4B58-BE9D-7A88F73E271F}" sibTransId="{6F8C399F-07AE-4367-910E-A8AD7D85C853}"/>
    <dgm:cxn modelId="{8AA1587D-BB86-437D-91F7-9A815F62B2FF}" srcId="{DB3A4A91-8C00-41DC-A087-F10B8207F87E}" destId="{E71378AB-07D7-4D88-A116-2B20653C81DA}" srcOrd="3" destOrd="0" parTransId="{034C74C5-A400-4DF1-8F65-210227AED841}" sibTransId="{330B1D7A-28B8-4026-8E77-AD81FE140C0D}"/>
    <dgm:cxn modelId="{8DED2880-6EE1-455D-A355-77BBFE4014D9}" type="presOf" srcId="{891073E5-930E-418C-8CAD-0D7A974B31D0}" destId="{D6C52BF9-A526-4BF4-A17E-84326D7E78E3}" srcOrd="0" destOrd="0" presId="urn:microsoft.com/office/officeart/2005/8/layout/matrix1"/>
    <dgm:cxn modelId="{1577F389-18B7-45EA-A02F-F835A65A727F}" type="presOf" srcId="{891073E5-930E-418C-8CAD-0D7A974B31D0}" destId="{61DA53FF-3A06-474A-8F88-EF869DAE2C35}" srcOrd="1" destOrd="0" presId="urn:microsoft.com/office/officeart/2005/8/layout/matrix1"/>
    <dgm:cxn modelId="{6DF7FD89-0930-4D40-AED4-C59A9B73CA2C}" srcId="{DB3A4A91-8C00-41DC-A087-F10B8207F87E}" destId="{891073E5-930E-418C-8CAD-0D7A974B31D0}" srcOrd="1" destOrd="0" parTransId="{5E7FFF39-3E0C-447E-B640-9C19A661F18B}" sibTransId="{F76F765D-CF14-4F83-9A1B-0F2A7D370D01}"/>
    <dgm:cxn modelId="{F139DDB8-6CE3-455F-B385-9F13D3510891}" type="presOf" srcId="{596AD3CC-F219-410F-B34E-B2C0B2FEABFD}" destId="{291B72C3-C3DB-474D-91E4-EF8DFC57E550}" srcOrd="1" destOrd="0" presId="urn:microsoft.com/office/officeart/2005/8/layout/matrix1"/>
    <dgm:cxn modelId="{D93DEBBD-23EA-4678-8A0B-9D9F159A7C77}" srcId="{2389A9E6-E735-4CF0-90A0-5C206F49CBA4}" destId="{4125563C-A521-4B5C-A668-838D8BBFEF91}" srcOrd="3" destOrd="0" parTransId="{649403BF-F728-4F39-9B68-3D018A733224}" sibTransId="{88180EF4-5BBA-4AC3-BB4E-6B500AAAD5E7}"/>
    <dgm:cxn modelId="{16E560C0-7C3A-451C-B7A8-210D208273F2}" type="presOf" srcId="{2389A9E6-E735-4CF0-90A0-5C206F49CBA4}" destId="{112F6A72-A09F-4D1A-8510-0B64B00B4055}" srcOrd="0" destOrd="0" presId="urn:microsoft.com/office/officeart/2005/8/layout/matrix1"/>
    <dgm:cxn modelId="{184930C3-A3FA-4220-A6A5-7567976FE7B9}" type="presOf" srcId="{357061DD-127B-48ED-B7FB-00F532E028AD}" destId="{175474EB-59FE-4672-B489-CCD2824A6D57}" srcOrd="0" destOrd="0" presId="urn:microsoft.com/office/officeart/2005/8/layout/matrix1"/>
    <dgm:cxn modelId="{27AE35EE-7D7E-431C-AD5A-EDE265C890BB}" type="presOf" srcId="{357061DD-127B-48ED-B7FB-00F532E028AD}" destId="{C846980E-A299-4A6F-A8CC-3453F5258EE8}" srcOrd="1" destOrd="0" presId="urn:microsoft.com/office/officeart/2005/8/layout/matrix1"/>
    <dgm:cxn modelId="{2D8B93EE-A2F3-4B0C-BB13-F2E2B208EF8A}" type="presOf" srcId="{E71378AB-07D7-4D88-A116-2B20653C81DA}" destId="{12658BF3-2D5F-40AA-BC79-AAD42D2FA82F}" srcOrd="0" destOrd="0" presId="urn:microsoft.com/office/officeart/2005/8/layout/matrix1"/>
    <dgm:cxn modelId="{D36EB2F5-A1D9-4F45-9B78-FE99AF154CC1}" srcId="{2389A9E6-E735-4CF0-90A0-5C206F49CBA4}" destId="{DB3A4A91-8C00-41DC-A087-F10B8207F87E}" srcOrd="0" destOrd="0" parTransId="{71427474-7336-424C-8F9A-7F75BB245D72}" sibTransId="{998B73AF-C72A-45C2-AFE3-DBAB90B7AE4B}"/>
    <dgm:cxn modelId="{FC7238B1-7EF6-40B1-BCD2-065E08552A8B}" type="presParOf" srcId="{112F6A72-A09F-4D1A-8510-0B64B00B4055}" destId="{E4E0266A-737A-409F-A908-778AB0DDBB65}" srcOrd="0" destOrd="0" presId="urn:microsoft.com/office/officeart/2005/8/layout/matrix1"/>
    <dgm:cxn modelId="{89D92DCD-9781-442E-BBC0-AF2542252834}" type="presParOf" srcId="{E4E0266A-737A-409F-A908-778AB0DDBB65}" destId="{175474EB-59FE-4672-B489-CCD2824A6D57}" srcOrd="0" destOrd="0" presId="urn:microsoft.com/office/officeart/2005/8/layout/matrix1"/>
    <dgm:cxn modelId="{B0FF376F-873C-4A48-BAF6-3E998A47C356}" type="presParOf" srcId="{E4E0266A-737A-409F-A908-778AB0DDBB65}" destId="{C846980E-A299-4A6F-A8CC-3453F5258EE8}" srcOrd="1" destOrd="0" presId="urn:microsoft.com/office/officeart/2005/8/layout/matrix1"/>
    <dgm:cxn modelId="{6CF838F8-168F-4AE8-AB2B-DCC5256387DE}" type="presParOf" srcId="{E4E0266A-737A-409F-A908-778AB0DDBB65}" destId="{D6C52BF9-A526-4BF4-A17E-84326D7E78E3}" srcOrd="2" destOrd="0" presId="urn:microsoft.com/office/officeart/2005/8/layout/matrix1"/>
    <dgm:cxn modelId="{CB7A2020-2203-4BE2-AF9B-BC4C8280BB79}" type="presParOf" srcId="{E4E0266A-737A-409F-A908-778AB0DDBB65}" destId="{61DA53FF-3A06-474A-8F88-EF869DAE2C35}" srcOrd="3" destOrd="0" presId="urn:microsoft.com/office/officeart/2005/8/layout/matrix1"/>
    <dgm:cxn modelId="{6A10E832-32DA-4C10-A4DC-B113F0323E20}" type="presParOf" srcId="{E4E0266A-737A-409F-A908-778AB0DDBB65}" destId="{E1EB7E27-A076-4874-B818-AB69889981B5}" srcOrd="4" destOrd="0" presId="urn:microsoft.com/office/officeart/2005/8/layout/matrix1"/>
    <dgm:cxn modelId="{41711159-730D-45D8-9055-55475CA640C9}" type="presParOf" srcId="{E4E0266A-737A-409F-A908-778AB0DDBB65}" destId="{291B72C3-C3DB-474D-91E4-EF8DFC57E550}" srcOrd="5" destOrd="0" presId="urn:microsoft.com/office/officeart/2005/8/layout/matrix1"/>
    <dgm:cxn modelId="{FAFFB1C9-C60C-4E1E-A491-FC93015FA775}" type="presParOf" srcId="{E4E0266A-737A-409F-A908-778AB0DDBB65}" destId="{12658BF3-2D5F-40AA-BC79-AAD42D2FA82F}" srcOrd="6" destOrd="0" presId="urn:microsoft.com/office/officeart/2005/8/layout/matrix1"/>
    <dgm:cxn modelId="{947F7228-8EA1-4D95-997B-C56C97823E3E}" type="presParOf" srcId="{E4E0266A-737A-409F-A908-778AB0DDBB65}" destId="{AC5453B7-60A5-4478-8025-7747B1D7A635}" srcOrd="7" destOrd="0" presId="urn:microsoft.com/office/officeart/2005/8/layout/matrix1"/>
    <dgm:cxn modelId="{ACC90683-B9E0-49B6-B6E9-A85CE67641C2}" type="presParOf" srcId="{112F6A72-A09F-4D1A-8510-0B64B00B4055}" destId="{AF5D59EF-E64A-45FF-AE37-8EA40BC767E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A365DA-1A72-4387-9A21-2EC33BC6B9D6}" type="doc">
      <dgm:prSet loTypeId="urn:microsoft.com/office/officeart/2005/8/layout/cycle8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CF88D34-3C8A-4F2C-8BA8-216E0B755E46}">
      <dgm:prSet phldrT="[Text]" custT="1"/>
      <dgm:spPr>
        <a:xfrm>
          <a:off x="1873864" y="473666"/>
          <a:ext cx="4348414" cy="4348414"/>
        </a:xfrm>
        <a:prstGeom prst="pie">
          <a:avLst>
            <a:gd name="adj1" fmla="val 771428"/>
            <a:gd name="adj2" fmla="val 3857143"/>
          </a:avLst>
        </a:prstGeom>
      </dgm:spPr>
      <dgm:t>
        <a:bodyPr/>
        <a:lstStyle/>
        <a:p>
          <a:pPr>
            <a:buNone/>
          </a:pPr>
          <a:endParaRPr lang="en-GB" sz="1500"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en-GB" sz="1500">
              <a:latin typeface="Calibri" panose="020F0502020204030204"/>
              <a:ea typeface="+mn-ea"/>
              <a:cs typeface="+mn-cs"/>
            </a:rPr>
            <a:t>MSK book with FCP</a:t>
          </a:r>
        </a:p>
        <a:p>
          <a:pPr>
            <a:buNone/>
          </a:pPr>
          <a:r>
            <a:rPr lang="en-GB" sz="1500">
              <a:latin typeface="Calibri" panose="020F0502020204030204"/>
              <a:ea typeface="+mn-ea"/>
              <a:cs typeface="+mn-cs"/>
            </a:rPr>
            <a:t>MH consider MHP</a:t>
          </a:r>
        </a:p>
      </dgm:t>
    </dgm:pt>
    <dgm:pt modelId="{CC9F0022-2576-45F6-A407-682CAA677235}" type="parTrans" cxnId="{5DBE6B60-AF32-4D0D-936C-DB590B06A358}">
      <dgm:prSet/>
      <dgm:spPr/>
      <dgm:t>
        <a:bodyPr/>
        <a:lstStyle/>
        <a:p>
          <a:endParaRPr lang="en-GB" sz="1500"/>
        </a:p>
      </dgm:t>
    </dgm:pt>
    <dgm:pt modelId="{75FF5756-45AB-4417-B7F5-DA3877B15317}" type="sibTrans" cxnId="{5DBE6B60-AF32-4D0D-936C-DB590B06A358}">
      <dgm:prSet/>
      <dgm:spPr/>
      <dgm:t>
        <a:bodyPr/>
        <a:lstStyle/>
        <a:p>
          <a:endParaRPr lang="en-GB" sz="1500"/>
        </a:p>
      </dgm:t>
    </dgm:pt>
    <dgm:pt modelId="{35696FA4-606D-48DF-B5F8-458D0AB2239D}">
      <dgm:prSet phldrT="[Text]" custT="1"/>
      <dgm:spPr>
        <a:xfrm>
          <a:off x="1692163" y="385662"/>
          <a:ext cx="4348414" cy="4348414"/>
        </a:xfrm>
        <a:prstGeom prst="pie">
          <a:avLst>
            <a:gd name="adj1" fmla="val 10028574"/>
            <a:gd name="adj2" fmla="val 13114284"/>
          </a:avLst>
        </a:prstGeom>
      </dgm:spPr>
      <dgm:t>
        <a:bodyPr/>
        <a:lstStyle/>
        <a:p>
          <a:pPr>
            <a:buNone/>
          </a:pPr>
          <a:r>
            <a:rPr lang="en-GB" sz="1500">
              <a:latin typeface="Calibri" panose="020F0502020204030204"/>
              <a:ea typeface="+mn-ea"/>
              <a:cs typeface="+mn-cs"/>
            </a:rPr>
            <a:t>Signpost to ED or 999 </a:t>
          </a:r>
          <a:r>
            <a:rPr lang="en-GB" sz="1400">
              <a:latin typeface="Calibri" panose="020F0502020204030204"/>
              <a:ea typeface="+mn-ea"/>
              <a:cs typeface="+mn-cs"/>
            </a:rPr>
            <a:t>(if life threatening)</a:t>
          </a:r>
        </a:p>
      </dgm:t>
    </dgm:pt>
    <dgm:pt modelId="{28A50181-7CAB-425F-B26E-C64B8BB910FF}" type="parTrans" cxnId="{15B02BD4-3242-4A0A-8958-1AD98E544425}">
      <dgm:prSet/>
      <dgm:spPr/>
      <dgm:t>
        <a:bodyPr/>
        <a:lstStyle/>
        <a:p>
          <a:endParaRPr lang="en-GB" sz="1500"/>
        </a:p>
      </dgm:t>
    </dgm:pt>
    <dgm:pt modelId="{B860C1BE-42AE-4410-9098-67CA878663F2}" type="sibTrans" cxnId="{15B02BD4-3242-4A0A-8958-1AD98E544425}">
      <dgm:prSet/>
      <dgm:spPr/>
      <dgm:t>
        <a:bodyPr/>
        <a:lstStyle/>
        <a:p>
          <a:endParaRPr lang="en-GB" sz="1500"/>
        </a:p>
      </dgm:t>
    </dgm:pt>
    <dgm:pt modelId="{8A58BFE1-EF42-48E8-8CFE-515B59D87EFE}">
      <dgm:prSet phldrT="[Text]" custT="1"/>
      <dgm:spPr>
        <a:xfrm>
          <a:off x="1793108" y="512491"/>
          <a:ext cx="4348414" cy="4348414"/>
        </a:xfrm>
        <a:prstGeom prst="pie">
          <a:avLst>
            <a:gd name="adj1" fmla="val 3857226"/>
            <a:gd name="adj2" fmla="val 6942858"/>
          </a:avLst>
        </a:prstGeom>
      </dgm:spPr>
      <dgm:t>
        <a:bodyPr/>
        <a:lstStyle/>
        <a:p>
          <a:pPr>
            <a:buNone/>
          </a:pPr>
          <a:r>
            <a:rPr lang="en-GB" sz="1500">
              <a:latin typeface="Calibri" panose="020F0502020204030204"/>
              <a:ea typeface="+mn-ea"/>
              <a:cs typeface="+mn-cs"/>
            </a:rPr>
            <a:t>Signpost to Pharmacy or Pharmacy First referral</a:t>
          </a:r>
        </a:p>
      </dgm:t>
    </dgm:pt>
    <dgm:pt modelId="{7525C614-8697-4F64-9511-F9EFA76E1253}" type="parTrans" cxnId="{7A8ECC33-F8C2-437A-AFA6-82B86D080843}">
      <dgm:prSet/>
      <dgm:spPr/>
      <dgm:t>
        <a:bodyPr/>
        <a:lstStyle/>
        <a:p>
          <a:endParaRPr lang="en-GB" sz="1500"/>
        </a:p>
      </dgm:t>
    </dgm:pt>
    <dgm:pt modelId="{918878D0-8484-4EB2-9913-C2C419FA72FE}" type="sibTrans" cxnId="{7A8ECC33-F8C2-437A-AFA6-82B86D080843}">
      <dgm:prSet/>
      <dgm:spPr/>
      <dgm:t>
        <a:bodyPr/>
        <a:lstStyle/>
        <a:p>
          <a:endParaRPr lang="en-GB" sz="1500"/>
        </a:p>
      </dgm:t>
    </dgm:pt>
    <dgm:pt modelId="{A30EB36B-4E45-4E6B-BB53-BE8AC9B54E75}">
      <dgm:prSet custT="1"/>
      <dgm:spPr>
        <a:xfrm>
          <a:off x="1748071" y="315777"/>
          <a:ext cx="4348414" cy="4348414"/>
        </a:xfrm>
        <a:prstGeom prst="pie">
          <a:avLst>
            <a:gd name="adj1" fmla="val 13114284"/>
            <a:gd name="adj2" fmla="val 16200000"/>
          </a:avLst>
        </a:prstGeom>
      </dgm:spPr>
      <dgm:t>
        <a:bodyPr/>
        <a:lstStyle/>
        <a:p>
          <a:pPr>
            <a:buNone/>
          </a:pPr>
          <a:r>
            <a:rPr lang="en-GB" sz="1500">
              <a:latin typeface="Calibri" panose="020F0502020204030204"/>
              <a:ea typeface="+mn-ea"/>
              <a:cs typeface="+mn-cs"/>
            </a:rPr>
            <a:t>Signpost to self-refer</a:t>
          </a:r>
        </a:p>
      </dgm:t>
    </dgm:pt>
    <dgm:pt modelId="{8484057A-A6CC-4BC7-B5B0-6541820F3AC4}" type="parTrans" cxnId="{648EC19A-45B0-42E7-9210-F825F47BDB2E}">
      <dgm:prSet/>
      <dgm:spPr/>
      <dgm:t>
        <a:bodyPr/>
        <a:lstStyle/>
        <a:p>
          <a:endParaRPr lang="en-GB" sz="1500"/>
        </a:p>
      </dgm:t>
    </dgm:pt>
    <dgm:pt modelId="{7312F1F8-FAC6-48E4-934B-CC0F36ED75A0}" type="sibTrans" cxnId="{648EC19A-45B0-42E7-9210-F825F47BDB2E}">
      <dgm:prSet/>
      <dgm:spPr/>
      <dgm:t>
        <a:bodyPr/>
        <a:lstStyle/>
        <a:p>
          <a:endParaRPr lang="en-GB" sz="1500"/>
        </a:p>
      </dgm:t>
    </dgm:pt>
    <dgm:pt modelId="{A0E7C0BD-BDE1-44E6-A6E3-B2CF14C123A9}">
      <dgm:prSet custT="1"/>
      <dgm:spPr>
        <a:xfrm>
          <a:off x="1712352" y="473666"/>
          <a:ext cx="4348414" cy="4348414"/>
        </a:xfrm>
        <a:prstGeom prst="pie">
          <a:avLst>
            <a:gd name="adj1" fmla="val 6942858"/>
            <a:gd name="adj2" fmla="val 10028574"/>
          </a:avLst>
        </a:prstGeom>
      </dgm:spPr>
      <dgm:t>
        <a:bodyPr/>
        <a:lstStyle/>
        <a:p>
          <a:pPr>
            <a:buNone/>
          </a:pPr>
          <a:endParaRPr lang="en-GB" sz="1500"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en-GB" sz="1500">
              <a:latin typeface="Calibri" panose="020F0502020204030204"/>
              <a:ea typeface="+mn-ea"/>
              <a:cs typeface="+mn-cs"/>
            </a:rPr>
            <a:t>Signpost to UCC, 111 or 111 online</a:t>
          </a:r>
        </a:p>
      </dgm:t>
    </dgm:pt>
    <dgm:pt modelId="{2AB226F4-231C-4525-8B8E-09093F757253}" type="parTrans" cxnId="{7B7AABED-A461-406E-A59D-104C53298A5C}">
      <dgm:prSet/>
      <dgm:spPr/>
      <dgm:t>
        <a:bodyPr/>
        <a:lstStyle/>
        <a:p>
          <a:endParaRPr lang="en-GB" sz="1500"/>
        </a:p>
      </dgm:t>
    </dgm:pt>
    <dgm:pt modelId="{4216F379-E693-491A-9663-771D42314833}" type="sibTrans" cxnId="{7B7AABED-A461-406E-A59D-104C53298A5C}">
      <dgm:prSet/>
      <dgm:spPr/>
      <dgm:t>
        <a:bodyPr/>
        <a:lstStyle/>
        <a:p>
          <a:endParaRPr lang="en-GB" sz="1500"/>
        </a:p>
      </dgm:t>
    </dgm:pt>
    <dgm:pt modelId="{984BFA07-86B4-49CA-80C2-FC824B5C67BE}">
      <dgm:prSet custT="1"/>
      <dgm:spPr>
        <a:xfrm>
          <a:off x="1838145" y="315777"/>
          <a:ext cx="4348414" cy="4348414"/>
        </a:xfrm>
        <a:prstGeom prst="pie">
          <a:avLst>
            <a:gd name="adj1" fmla="val 16200000"/>
            <a:gd name="adj2" fmla="val 19285716"/>
          </a:avLst>
        </a:prstGeom>
      </dgm:spPr>
      <dgm:t>
        <a:bodyPr/>
        <a:lstStyle/>
        <a:p>
          <a:pPr>
            <a:buNone/>
          </a:pPr>
          <a:r>
            <a:rPr lang="en-GB" sz="1500">
              <a:latin typeface="Calibri" panose="020F0502020204030204"/>
              <a:ea typeface="+mn-ea"/>
              <a:cs typeface="+mn-cs"/>
            </a:rPr>
            <a:t>Offer next available appt</a:t>
          </a:r>
        </a:p>
      </dgm:t>
    </dgm:pt>
    <dgm:pt modelId="{5FF9A6BB-008F-4A5F-9CC9-348B72D246AB}" type="parTrans" cxnId="{A3DE019C-85B5-41CF-B848-90BB5D831050}">
      <dgm:prSet/>
      <dgm:spPr/>
      <dgm:t>
        <a:bodyPr/>
        <a:lstStyle/>
        <a:p>
          <a:endParaRPr lang="en-GB" sz="1500"/>
        </a:p>
      </dgm:t>
    </dgm:pt>
    <dgm:pt modelId="{B4B7A47B-2609-4A50-9237-BD6B840B00F9}" type="sibTrans" cxnId="{A3DE019C-85B5-41CF-B848-90BB5D831050}">
      <dgm:prSet/>
      <dgm:spPr/>
      <dgm:t>
        <a:bodyPr/>
        <a:lstStyle/>
        <a:p>
          <a:endParaRPr lang="en-GB" sz="1500"/>
        </a:p>
      </dgm:t>
    </dgm:pt>
    <dgm:pt modelId="{01CFC9C2-CDD4-40B3-B981-F162C4F3DD88}">
      <dgm:prSet custT="1"/>
      <dgm:spPr>
        <a:xfrm>
          <a:off x="1894054" y="385662"/>
          <a:ext cx="4348414" cy="4348414"/>
        </a:xfrm>
        <a:prstGeom prst="pie">
          <a:avLst>
            <a:gd name="adj1" fmla="val 19285716"/>
            <a:gd name="adj2" fmla="val 771428"/>
          </a:avLst>
        </a:prstGeom>
      </dgm:spPr>
      <dgm:t>
        <a:bodyPr/>
        <a:lstStyle/>
        <a:p>
          <a:pPr>
            <a:buNone/>
          </a:pPr>
          <a:r>
            <a:rPr lang="en-GB" sz="1500">
              <a:latin typeface="Calibri" panose="020F0502020204030204"/>
              <a:ea typeface="+mn-ea"/>
              <a:cs typeface="+mn-cs"/>
            </a:rPr>
            <a:t>Enhanced Access</a:t>
          </a:r>
        </a:p>
      </dgm:t>
    </dgm:pt>
    <dgm:pt modelId="{44FF657E-0D4A-4E23-92EF-93927BDB9415}" type="parTrans" cxnId="{762C6BA1-31F0-4283-8B8C-43C9213E4CD2}">
      <dgm:prSet/>
      <dgm:spPr/>
      <dgm:t>
        <a:bodyPr/>
        <a:lstStyle/>
        <a:p>
          <a:endParaRPr lang="en-GB" sz="1500"/>
        </a:p>
      </dgm:t>
    </dgm:pt>
    <dgm:pt modelId="{4813D619-6552-43F1-985B-74D2178AAAA5}" type="sibTrans" cxnId="{762C6BA1-31F0-4283-8B8C-43C9213E4CD2}">
      <dgm:prSet/>
      <dgm:spPr/>
      <dgm:t>
        <a:bodyPr/>
        <a:lstStyle/>
        <a:p>
          <a:endParaRPr lang="en-GB" sz="1500"/>
        </a:p>
      </dgm:t>
    </dgm:pt>
    <dgm:pt modelId="{57E68E13-9C86-408B-BDC5-952244CF27C1}" type="pres">
      <dgm:prSet presAssocID="{63A365DA-1A72-4387-9A21-2EC33BC6B9D6}" presName="compositeShape" presStyleCnt="0">
        <dgm:presLayoutVars>
          <dgm:chMax val="7"/>
          <dgm:dir/>
          <dgm:resizeHandles val="exact"/>
        </dgm:presLayoutVars>
      </dgm:prSet>
      <dgm:spPr/>
    </dgm:pt>
    <dgm:pt modelId="{F6B70E8E-F587-4C9C-87AA-6FD9043DBD93}" type="pres">
      <dgm:prSet presAssocID="{63A365DA-1A72-4387-9A21-2EC33BC6B9D6}" presName="wedge1" presStyleLbl="node1" presStyleIdx="0" presStyleCnt="7"/>
      <dgm:spPr/>
    </dgm:pt>
    <dgm:pt modelId="{0F5ACCDA-E9BF-4287-96B1-5246912C277F}" type="pres">
      <dgm:prSet presAssocID="{63A365DA-1A72-4387-9A21-2EC33BC6B9D6}" presName="dummy1a" presStyleCnt="0"/>
      <dgm:spPr/>
    </dgm:pt>
    <dgm:pt modelId="{37729FB1-AB57-4B76-8FB5-2B9AF2A1724F}" type="pres">
      <dgm:prSet presAssocID="{63A365DA-1A72-4387-9A21-2EC33BC6B9D6}" presName="dummy1b" presStyleCnt="0"/>
      <dgm:spPr/>
    </dgm:pt>
    <dgm:pt modelId="{62488A2B-258C-4F49-9A95-79E9348B07F5}" type="pres">
      <dgm:prSet presAssocID="{63A365DA-1A72-4387-9A21-2EC33BC6B9D6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F0F0CEB7-09D2-436F-B6A9-489B20B12C9D}" type="pres">
      <dgm:prSet presAssocID="{63A365DA-1A72-4387-9A21-2EC33BC6B9D6}" presName="wedge2" presStyleLbl="node1" presStyleIdx="1" presStyleCnt="7"/>
      <dgm:spPr/>
    </dgm:pt>
    <dgm:pt modelId="{4EFC76DC-87E9-48BE-A282-D048BC02570D}" type="pres">
      <dgm:prSet presAssocID="{63A365DA-1A72-4387-9A21-2EC33BC6B9D6}" presName="dummy2a" presStyleCnt="0"/>
      <dgm:spPr/>
    </dgm:pt>
    <dgm:pt modelId="{F5DE56BF-02BB-4660-A125-9B2DB33349F1}" type="pres">
      <dgm:prSet presAssocID="{63A365DA-1A72-4387-9A21-2EC33BC6B9D6}" presName="dummy2b" presStyleCnt="0"/>
      <dgm:spPr/>
    </dgm:pt>
    <dgm:pt modelId="{E7F15CE0-A78D-4B83-9EFE-01BB05DA1F4B}" type="pres">
      <dgm:prSet presAssocID="{63A365DA-1A72-4387-9A21-2EC33BC6B9D6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315B1342-49A3-471F-B849-CC89E34FB00D}" type="pres">
      <dgm:prSet presAssocID="{63A365DA-1A72-4387-9A21-2EC33BC6B9D6}" presName="wedge3" presStyleLbl="node1" presStyleIdx="2" presStyleCnt="7"/>
      <dgm:spPr/>
    </dgm:pt>
    <dgm:pt modelId="{3652A8CC-CA2B-4A5B-9CF7-767DB862CC76}" type="pres">
      <dgm:prSet presAssocID="{63A365DA-1A72-4387-9A21-2EC33BC6B9D6}" presName="dummy3a" presStyleCnt="0"/>
      <dgm:spPr/>
    </dgm:pt>
    <dgm:pt modelId="{8031D09F-DBF7-4185-A13A-A8CE8B002CF4}" type="pres">
      <dgm:prSet presAssocID="{63A365DA-1A72-4387-9A21-2EC33BC6B9D6}" presName="dummy3b" presStyleCnt="0"/>
      <dgm:spPr/>
    </dgm:pt>
    <dgm:pt modelId="{6DBCD45D-3680-4652-9343-A72CE5A15E86}" type="pres">
      <dgm:prSet presAssocID="{63A365DA-1A72-4387-9A21-2EC33BC6B9D6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BD86A084-F275-46D9-942B-4564148C128D}" type="pres">
      <dgm:prSet presAssocID="{63A365DA-1A72-4387-9A21-2EC33BC6B9D6}" presName="wedge4" presStyleLbl="node1" presStyleIdx="3" presStyleCnt="7"/>
      <dgm:spPr/>
    </dgm:pt>
    <dgm:pt modelId="{3F022E6F-3F48-4A13-A136-461BC58C0ABC}" type="pres">
      <dgm:prSet presAssocID="{63A365DA-1A72-4387-9A21-2EC33BC6B9D6}" presName="dummy4a" presStyleCnt="0"/>
      <dgm:spPr/>
    </dgm:pt>
    <dgm:pt modelId="{E9C8FC88-8177-4195-BB74-E8C79BCDD816}" type="pres">
      <dgm:prSet presAssocID="{63A365DA-1A72-4387-9A21-2EC33BC6B9D6}" presName="dummy4b" presStyleCnt="0"/>
      <dgm:spPr/>
    </dgm:pt>
    <dgm:pt modelId="{BA0E726D-2CCC-43E2-A515-AFB3BB6C5628}" type="pres">
      <dgm:prSet presAssocID="{63A365DA-1A72-4387-9A21-2EC33BC6B9D6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82545B8D-CA31-4C8B-BFAE-0090A298D640}" type="pres">
      <dgm:prSet presAssocID="{63A365DA-1A72-4387-9A21-2EC33BC6B9D6}" presName="wedge5" presStyleLbl="node1" presStyleIdx="4" presStyleCnt="7"/>
      <dgm:spPr/>
    </dgm:pt>
    <dgm:pt modelId="{25A56ED5-9984-4B98-BC4E-901FFD0ACD92}" type="pres">
      <dgm:prSet presAssocID="{63A365DA-1A72-4387-9A21-2EC33BC6B9D6}" presName="dummy5a" presStyleCnt="0"/>
      <dgm:spPr/>
    </dgm:pt>
    <dgm:pt modelId="{E763784F-5B9E-4A16-BDB9-2FED67CA2006}" type="pres">
      <dgm:prSet presAssocID="{63A365DA-1A72-4387-9A21-2EC33BC6B9D6}" presName="dummy5b" presStyleCnt="0"/>
      <dgm:spPr/>
    </dgm:pt>
    <dgm:pt modelId="{9B5D9FD2-75F9-465B-A9A9-91F7E5A0D604}" type="pres">
      <dgm:prSet presAssocID="{63A365DA-1A72-4387-9A21-2EC33BC6B9D6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B5FB3BE4-9316-40CD-AD73-FB71E20A1AC7}" type="pres">
      <dgm:prSet presAssocID="{63A365DA-1A72-4387-9A21-2EC33BC6B9D6}" presName="wedge6" presStyleLbl="node1" presStyleIdx="5" presStyleCnt="7"/>
      <dgm:spPr/>
    </dgm:pt>
    <dgm:pt modelId="{28DA6859-72E5-4423-98D7-27231256E2FF}" type="pres">
      <dgm:prSet presAssocID="{63A365DA-1A72-4387-9A21-2EC33BC6B9D6}" presName="dummy6a" presStyleCnt="0"/>
      <dgm:spPr/>
    </dgm:pt>
    <dgm:pt modelId="{A139F1F7-2CB0-4596-B718-0C0C31F1D7AE}" type="pres">
      <dgm:prSet presAssocID="{63A365DA-1A72-4387-9A21-2EC33BC6B9D6}" presName="dummy6b" presStyleCnt="0"/>
      <dgm:spPr/>
    </dgm:pt>
    <dgm:pt modelId="{16F0B57E-54AD-4A73-8220-FEA019CA53DE}" type="pres">
      <dgm:prSet presAssocID="{63A365DA-1A72-4387-9A21-2EC33BC6B9D6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D37A8EB8-83C3-423C-BEF0-EB7F3110E078}" type="pres">
      <dgm:prSet presAssocID="{63A365DA-1A72-4387-9A21-2EC33BC6B9D6}" presName="wedge7" presStyleLbl="node1" presStyleIdx="6" presStyleCnt="7"/>
      <dgm:spPr/>
    </dgm:pt>
    <dgm:pt modelId="{B426A8E9-A108-4F9A-9D84-CBC2A1CFB600}" type="pres">
      <dgm:prSet presAssocID="{63A365DA-1A72-4387-9A21-2EC33BC6B9D6}" presName="dummy7a" presStyleCnt="0"/>
      <dgm:spPr/>
    </dgm:pt>
    <dgm:pt modelId="{147F0F2F-1E22-439A-BA82-A35ADB054463}" type="pres">
      <dgm:prSet presAssocID="{63A365DA-1A72-4387-9A21-2EC33BC6B9D6}" presName="dummy7b" presStyleCnt="0"/>
      <dgm:spPr/>
    </dgm:pt>
    <dgm:pt modelId="{B50FF381-686D-4EAA-BE5F-7CB1660A8956}" type="pres">
      <dgm:prSet presAssocID="{63A365DA-1A72-4387-9A21-2EC33BC6B9D6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21AC7DBF-01F4-490E-AE39-FE7AE1049429}" type="pres">
      <dgm:prSet presAssocID="{B4B7A47B-2609-4A50-9237-BD6B840B00F9}" presName="arrowWedge1" presStyleLbl="fgSibTrans2D1" presStyleIdx="0" presStyleCnt="7"/>
      <dgm:spPr>
        <a:xfrm>
          <a:off x="1568741" y="46590"/>
          <a:ext cx="4886789" cy="4886789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</dgm:spPr>
    </dgm:pt>
    <dgm:pt modelId="{5F298509-C383-4325-AB19-262F87A169F1}" type="pres">
      <dgm:prSet presAssocID="{4813D619-6552-43F1-985B-74D2178AAAA5}" presName="arrowWedge2" presStyleLbl="fgSibTrans2D1" presStyleIdx="1" presStyleCnt="7"/>
      <dgm:spPr>
        <a:xfrm>
          <a:off x="1625001" y="116784"/>
          <a:ext cx="4886789" cy="4886789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</dgm:spPr>
    </dgm:pt>
    <dgm:pt modelId="{3BD67867-8F82-4F5E-8DB8-E23A1455E2E9}" type="pres">
      <dgm:prSet presAssocID="{75FF5756-45AB-4417-B7F5-DA3877B15317}" presName="arrowWedge3" presStyleLbl="fgSibTrans2D1" presStyleIdx="2" presStyleCnt="7"/>
      <dgm:spPr>
        <a:xfrm>
          <a:off x="1604740" y="204584"/>
          <a:ext cx="4886789" cy="4886789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</dgm:spPr>
    </dgm:pt>
    <dgm:pt modelId="{7F002760-63AA-4155-9974-3CD87BA51419}" type="pres">
      <dgm:prSet presAssocID="{918878D0-8484-4EB2-9913-C2C419FA72FE}" presName="arrowWedge4" presStyleLbl="fgSibTrans2D1" presStyleIdx="3" presStyleCnt="7"/>
      <dgm:spPr>
        <a:xfrm>
          <a:off x="1523921" y="243190"/>
          <a:ext cx="4886789" cy="4886789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</dgm:spPr>
    </dgm:pt>
    <dgm:pt modelId="{0FF1D915-A9B3-46D4-8E9C-43BBF6D6DBC8}" type="pres">
      <dgm:prSet presAssocID="{4216F379-E693-491A-9663-771D42314833}" presName="arrowWedge5" presStyleLbl="fgSibTrans2D1" presStyleIdx="4" presStyleCnt="7"/>
      <dgm:spPr>
        <a:xfrm>
          <a:off x="1443101" y="204584"/>
          <a:ext cx="4886789" cy="4886789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</dgm:spPr>
    </dgm:pt>
    <dgm:pt modelId="{DC4AAF9F-8F48-4653-BC15-8AF580E1A350}" type="pres">
      <dgm:prSet presAssocID="{B860C1BE-42AE-4410-9098-67CA878663F2}" presName="arrowWedge6" presStyleLbl="fgSibTrans2D1" presStyleIdx="5" presStyleCnt="7"/>
      <dgm:spPr>
        <a:xfrm>
          <a:off x="1422841" y="116784"/>
          <a:ext cx="4886789" cy="4886789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</dgm:spPr>
    </dgm:pt>
    <dgm:pt modelId="{E8440A65-E4EC-4CEA-ABF1-88C1C1B6A738}" type="pres">
      <dgm:prSet presAssocID="{7312F1F8-FAC6-48E4-934B-CC0F36ED75A0}" presName="arrowWedge7" presStyleLbl="fgSibTrans2D1" presStyleIdx="6" presStyleCnt="7"/>
      <dgm:spPr>
        <a:xfrm>
          <a:off x="1479100" y="46590"/>
          <a:ext cx="4886789" cy="4886789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</dgm:spPr>
    </dgm:pt>
  </dgm:ptLst>
  <dgm:cxnLst>
    <dgm:cxn modelId="{7A8ECC33-F8C2-437A-AFA6-82B86D080843}" srcId="{63A365DA-1A72-4387-9A21-2EC33BC6B9D6}" destId="{8A58BFE1-EF42-48E8-8CFE-515B59D87EFE}" srcOrd="3" destOrd="0" parTransId="{7525C614-8697-4F64-9511-F9EFA76E1253}" sibTransId="{918878D0-8484-4EB2-9913-C2C419FA72FE}"/>
    <dgm:cxn modelId="{5DBE6B60-AF32-4D0D-936C-DB590B06A358}" srcId="{63A365DA-1A72-4387-9A21-2EC33BC6B9D6}" destId="{CCF88D34-3C8A-4F2C-8BA8-216E0B755E46}" srcOrd="2" destOrd="0" parTransId="{CC9F0022-2576-45F6-A407-682CAA677235}" sibTransId="{75FF5756-45AB-4417-B7F5-DA3877B15317}"/>
    <dgm:cxn modelId="{F398A868-43A6-45DE-BDF5-6C1F0AAFFB63}" type="presOf" srcId="{01CFC9C2-CDD4-40B3-B981-F162C4F3DD88}" destId="{E7F15CE0-A78D-4B83-9EFE-01BB05DA1F4B}" srcOrd="1" destOrd="0" presId="urn:microsoft.com/office/officeart/2005/8/layout/cycle8"/>
    <dgm:cxn modelId="{71AA9E69-9F26-4D4C-81AD-D241E375D04A}" type="presOf" srcId="{984BFA07-86B4-49CA-80C2-FC824B5C67BE}" destId="{62488A2B-258C-4F49-9A95-79E9348B07F5}" srcOrd="1" destOrd="0" presId="urn:microsoft.com/office/officeart/2005/8/layout/cycle8"/>
    <dgm:cxn modelId="{1820644B-54BE-4DF9-AE1C-0A1B8F63727E}" type="presOf" srcId="{CCF88D34-3C8A-4F2C-8BA8-216E0B755E46}" destId="{315B1342-49A3-471F-B849-CC89E34FB00D}" srcOrd="0" destOrd="0" presId="urn:microsoft.com/office/officeart/2005/8/layout/cycle8"/>
    <dgm:cxn modelId="{0A5C2975-DEBF-4FFE-BC4F-3E1E6B5DEB68}" type="presOf" srcId="{8A58BFE1-EF42-48E8-8CFE-515B59D87EFE}" destId="{BA0E726D-2CCC-43E2-A515-AFB3BB6C5628}" srcOrd="1" destOrd="0" presId="urn:microsoft.com/office/officeart/2005/8/layout/cycle8"/>
    <dgm:cxn modelId="{86FBF47B-ABF0-45FC-9307-1ADE1385E9B4}" type="presOf" srcId="{CCF88D34-3C8A-4F2C-8BA8-216E0B755E46}" destId="{6DBCD45D-3680-4652-9343-A72CE5A15E86}" srcOrd="1" destOrd="0" presId="urn:microsoft.com/office/officeart/2005/8/layout/cycle8"/>
    <dgm:cxn modelId="{67339984-55AA-46E8-8DD5-41D379DC831E}" type="presOf" srcId="{8A58BFE1-EF42-48E8-8CFE-515B59D87EFE}" destId="{BD86A084-F275-46D9-942B-4564148C128D}" srcOrd="0" destOrd="0" presId="urn:microsoft.com/office/officeart/2005/8/layout/cycle8"/>
    <dgm:cxn modelId="{97519C92-2539-4876-9074-74930A252FD5}" type="presOf" srcId="{A0E7C0BD-BDE1-44E6-A6E3-B2CF14C123A9}" destId="{82545B8D-CA31-4C8B-BFAE-0090A298D640}" srcOrd="0" destOrd="0" presId="urn:microsoft.com/office/officeart/2005/8/layout/cycle8"/>
    <dgm:cxn modelId="{648EC19A-45B0-42E7-9210-F825F47BDB2E}" srcId="{63A365DA-1A72-4387-9A21-2EC33BC6B9D6}" destId="{A30EB36B-4E45-4E6B-BB53-BE8AC9B54E75}" srcOrd="6" destOrd="0" parTransId="{8484057A-A6CC-4BC7-B5B0-6541820F3AC4}" sibTransId="{7312F1F8-FAC6-48E4-934B-CC0F36ED75A0}"/>
    <dgm:cxn modelId="{A3DE019C-85B5-41CF-B848-90BB5D831050}" srcId="{63A365DA-1A72-4387-9A21-2EC33BC6B9D6}" destId="{984BFA07-86B4-49CA-80C2-FC824B5C67BE}" srcOrd="0" destOrd="0" parTransId="{5FF9A6BB-008F-4A5F-9CC9-348B72D246AB}" sibTransId="{B4B7A47B-2609-4A50-9237-BD6B840B00F9}"/>
    <dgm:cxn modelId="{762C6BA1-31F0-4283-8B8C-43C9213E4CD2}" srcId="{63A365DA-1A72-4387-9A21-2EC33BC6B9D6}" destId="{01CFC9C2-CDD4-40B3-B981-F162C4F3DD88}" srcOrd="1" destOrd="0" parTransId="{44FF657E-0D4A-4E23-92EF-93927BDB9415}" sibTransId="{4813D619-6552-43F1-985B-74D2178AAAA5}"/>
    <dgm:cxn modelId="{C24570B5-F86B-4A05-A4DB-91E9740D8BF8}" type="presOf" srcId="{A30EB36B-4E45-4E6B-BB53-BE8AC9B54E75}" destId="{B50FF381-686D-4EAA-BE5F-7CB1660A8956}" srcOrd="1" destOrd="0" presId="urn:microsoft.com/office/officeart/2005/8/layout/cycle8"/>
    <dgm:cxn modelId="{1EA5F3B6-952F-433E-93CB-CD5165CFB8B4}" type="presOf" srcId="{35696FA4-606D-48DF-B5F8-458D0AB2239D}" destId="{16F0B57E-54AD-4A73-8220-FEA019CA53DE}" srcOrd="1" destOrd="0" presId="urn:microsoft.com/office/officeart/2005/8/layout/cycle8"/>
    <dgm:cxn modelId="{69287AB7-2053-4855-9298-C0361C15B7B1}" type="presOf" srcId="{A0E7C0BD-BDE1-44E6-A6E3-B2CF14C123A9}" destId="{9B5D9FD2-75F9-465B-A9A9-91F7E5A0D604}" srcOrd="1" destOrd="0" presId="urn:microsoft.com/office/officeart/2005/8/layout/cycle8"/>
    <dgm:cxn modelId="{15B02BD4-3242-4A0A-8958-1AD98E544425}" srcId="{63A365DA-1A72-4387-9A21-2EC33BC6B9D6}" destId="{35696FA4-606D-48DF-B5F8-458D0AB2239D}" srcOrd="5" destOrd="0" parTransId="{28A50181-7CAB-425F-B26E-C64B8BB910FF}" sibTransId="{B860C1BE-42AE-4410-9098-67CA878663F2}"/>
    <dgm:cxn modelId="{2B7C6CD9-3A0B-493B-A8ED-2DA2572965C4}" type="presOf" srcId="{35696FA4-606D-48DF-B5F8-458D0AB2239D}" destId="{B5FB3BE4-9316-40CD-AD73-FB71E20A1AC7}" srcOrd="0" destOrd="0" presId="urn:microsoft.com/office/officeart/2005/8/layout/cycle8"/>
    <dgm:cxn modelId="{164E39E2-28C2-4B42-AE8F-A76F46BA8A12}" type="presOf" srcId="{984BFA07-86B4-49CA-80C2-FC824B5C67BE}" destId="{F6B70E8E-F587-4C9C-87AA-6FD9043DBD93}" srcOrd="0" destOrd="0" presId="urn:microsoft.com/office/officeart/2005/8/layout/cycle8"/>
    <dgm:cxn modelId="{57DF89E8-DDA8-4611-8866-5C746DABC149}" type="presOf" srcId="{63A365DA-1A72-4387-9A21-2EC33BC6B9D6}" destId="{57E68E13-9C86-408B-BDC5-952244CF27C1}" srcOrd="0" destOrd="0" presId="urn:microsoft.com/office/officeart/2005/8/layout/cycle8"/>
    <dgm:cxn modelId="{8865A1E9-70F0-442A-AC80-844ADB90298D}" type="presOf" srcId="{01CFC9C2-CDD4-40B3-B981-F162C4F3DD88}" destId="{F0F0CEB7-09D2-436F-B6A9-489B20B12C9D}" srcOrd="0" destOrd="0" presId="urn:microsoft.com/office/officeart/2005/8/layout/cycle8"/>
    <dgm:cxn modelId="{7B7AABED-A461-406E-A59D-104C53298A5C}" srcId="{63A365DA-1A72-4387-9A21-2EC33BC6B9D6}" destId="{A0E7C0BD-BDE1-44E6-A6E3-B2CF14C123A9}" srcOrd="4" destOrd="0" parTransId="{2AB226F4-231C-4525-8B8E-09093F757253}" sibTransId="{4216F379-E693-491A-9663-771D42314833}"/>
    <dgm:cxn modelId="{51FA68F2-1DF7-4E79-835F-08A33D503DC0}" type="presOf" srcId="{A30EB36B-4E45-4E6B-BB53-BE8AC9B54E75}" destId="{D37A8EB8-83C3-423C-BEF0-EB7F3110E078}" srcOrd="0" destOrd="0" presId="urn:microsoft.com/office/officeart/2005/8/layout/cycle8"/>
    <dgm:cxn modelId="{9C49F518-DF38-4F59-B7D7-09E6CFBF4DFD}" type="presParOf" srcId="{57E68E13-9C86-408B-BDC5-952244CF27C1}" destId="{F6B70E8E-F587-4C9C-87AA-6FD9043DBD93}" srcOrd="0" destOrd="0" presId="urn:microsoft.com/office/officeart/2005/8/layout/cycle8"/>
    <dgm:cxn modelId="{4C29CB52-17E7-4F3D-8AA9-52DCB6C33A16}" type="presParOf" srcId="{57E68E13-9C86-408B-BDC5-952244CF27C1}" destId="{0F5ACCDA-E9BF-4287-96B1-5246912C277F}" srcOrd="1" destOrd="0" presId="urn:microsoft.com/office/officeart/2005/8/layout/cycle8"/>
    <dgm:cxn modelId="{FE3B16A4-04AB-4B8C-8156-45EB2C476102}" type="presParOf" srcId="{57E68E13-9C86-408B-BDC5-952244CF27C1}" destId="{37729FB1-AB57-4B76-8FB5-2B9AF2A1724F}" srcOrd="2" destOrd="0" presId="urn:microsoft.com/office/officeart/2005/8/layout/cycle8"/>
    <dgm:cxn modelId="{92F8CEE4-49D3-4323-B26A-B3B17B16DCA6}" type="presParOf" srcId="{57E68E13-9C86-408B-BDC5-952244CF27C1}" destId="{62488A2B-258C-4F49-9A95-79E9348B07F5}" srcOrd="3" destOrd="0" presId="urn:microsoft.com/office/officeart/2005/8/layout/cycle8"/>
    <dgm:cxn modelId="{FB2E81EC-B840-4B78-8930-A57B87D26190}" type="presParOf" srcId="{57E68E13-9C86-408B-BDC5-952244CF27C1}" destId="{F0F0CEB7-09D2-436F-B6A9-489B20B12C9D}" srcOrd="4" destOrd="0" presId="urn:microsoft.com/office/officeart/2005/8/layout/cycle8"/>
    <dgm:cxn modelId="{F267898B-5F91-4E3F-B28D-7D3A299B9F6A}" type="presParOf" srcId="{57E68E13-9C86-408B-BDC5-952244CF27C1}" destId="{4EFC76DC-87E9-48BE-A282-D048BC02570D}" srcOrd="5" destOrd="0" presId="urn:microsoft.com/office/officeart/2005/8/layout/cycle8"/>
    <dgm:cxn modelId="{E05A4CA8-6841-415A-B531-DA3296007076}" type="presParOf" srcId="{57E68E13-9C86-408B-BDC5-952244CF27C1}" destId="{F5DE56BF-02BB-4660-A125-9B2DB33349F1}" srcOrd="6" destOrd="0" presId="urn:microsoft.com/office/officeart/2005/8/layout/cycle8"/>
    <dgm:cxn modelId="{B0E37251-DE94-4A37-8D6A-0FABEF7E374A}" type="presParOf" srcId="{57E68E13-9C86-408B-BDC5-952244CF27C1}" destId="{E7F15CE0-A78D-4B83-9EFE-01BB05DA1F4B}" srcOrd="7" destOrd="0" presId="urn:microsoft.com/office/officeart/2005/8/layout/cycle8"/>
    <dgm:cxn modelId="{FED3E11C-5AE1-4788-9431-6D566E6C18A7}" type="presParOf" srcId="{57E68E13-9C86-408B-BDC5-952244CF27C1}" destId="{315B1342-49A3-471F-B849-CC89E34FB00D}" srcOrd="8" destOrd="0" presId="urn:microsoft.com/office/officeart/2005/8/layout/cycle8"/>
    <dgm:cxn modelId="{C50695EE-C524-45F0-9F4B-5EEF15AD14A7}" type="presParOf" srcId="{57E68E13-9C86-408B-BDC5-952244CF27C1}" destId="{3652A8CC-CA2B-4A5B-9CF7-767DB862CC76}" srcOrd="9" destOrd="0" presId="urn:microsoft.com/office/officeart/2005/8/layout/cycle8"/>
    <dgm:cxn modelId="{DFEE5628-56CD-4499-9549-DC6948BD74E2}" type="presParOf" srcId="{57E68E13-9C86-408B-BDC5-952244CF27C1}" destId="{8031D09F-DBF7-4185-A13A-A8CE8B002CF4}" srcOrd="10" destOrd="0" presId="urn:microsoft.com/office/officeart/2005/8/layout/cycle8"/>
    <dgm:cxn modelId="{2D90AF09-9003-4952-9D7F-B3E6A23FDA75}" type="presParOf" srcId="{57E68E13-9C86-408B-BDC5-952244CF27C1}" destId="{6DBCD45D-3680-4652-9343-A72CE5A15E86}" srcOrd="11" destOrd="0" presId="urn:microsoft.com/office/officeart/2005/8/layout/cycle8"/>
    <dgm:cxn modelId="{B81E15BF-FE2A-4691-B23A-95E582472290}" type="presParOf" srcId="{57E68E13-9C86-408B-BDC5-952244CF27C1}" destId="{BD86A084-F275-46D9-942B-4564148C128D}" srcOrd="12" destOrd="0" presId="urn:microsoft.com/office/officeart/2005/8/layout/cycle8"/>
    <dgm:cxn modelId="{16BA9529-CDA5-44B9-A2CE-D2500F2535A4}" type="presParOf" srcId="{57E68E13-9C86-408B-BDC5-952244CF27C1}" destId="{3F022E6F-3F48-4A13-A136-461BC58C0ABC}" srcOrd="13" destOrd="0" presId="urn:microsoft.com/office/officeart/2005/8/layout/cycle8"/>
    <dgm:cxn modelId="{AA49B102-82B7-4F13-9958-45A5C63B2D89}" type="presParOf" srcId="{57E68E13-9C86-408B-BDC5-952244CF27C1}" destId="{E9C8FC88-8177-4195-BB74-E8C79BCDD816}" srcOrd="14" destOrd="0" presId="urn:microsoft.com/office/officeart/2005/8/layout/cycle8"/>
    <dgm:cxn modelId="{9CE17133-2F6D-4A7F-A57C-7AB6C24A8DB8}" type="presParOf" srcId="{57E68E13-9C86-408B-BDC5-952244CF27C1}" destId="{BA0E726D-2CCC-43E2-A515-AFB3BB6C5628}" srcOrd="15" destOrd="0" presId="urn:microsoft.com/office/officeart/2005/8/layout/cycle8"/>
    <dgm:cxn modelId="{B0600551-6FA4-4859-A89D-C20A198B8573}" type="presParOf" srcId="{57E68E13-9C86-408B-BDC5-952244CF27C1}" destId="{82545B8D-CA31-4C8B-BFAE-0090A298D640}" srcOrd="16" destOrd="0" presId="urn:microsoft.com/office/officeart/2005/8/layout/cycle8"/>
    <dgm:cxn modelId="{479804DA-237C-4A3E-9FFC-8AFBB2A0BFFE}" type="presParOf" srcId="{57E68E13-9C86-408B-BDC5-952244CF27C1}" destId="{25A56ED5-9984-4B98-BC4E-901FFD0ACD92}" srcOrd="17" destOrd="0" presId="urn:microsoft.com/office/officeart/2005/8/layout/cycle8"/>
    <dgm:cxn modelId="{7EFB75A5-CCBE-46F0-AD95-35E47F671F5A}" type="presParOf" srcId="{57E68E13-9C86-408B-BDC5-952244CF27C1}" destId="{E763784F-5B9E-4A16-BDB9-2FED67CA2006}" srcOrd="18" destOrd="0" presId="urn:microsoft.com/office/officeart/2005/8/layout/cycle8"/>
    <dgm:cxn modelId="{257EB330-DD47-4B32-8F4E-D5E8FC9A09D8}" type="presParOf" srcId="{57E68E13-9C86-408B-BDC5-952244CF27C1}" destId="{9B5D9FD2-75F9-465B-A9A9-91F7E5A0D604}" srcOrd="19" destOrd="0" presId="urn:microsoft.com/office/officeart/2005/8/layout/cycle8"/>
    <dgm:cxn modelId="{FE953F53-2DF7-4798-9861-3442102B0F6E}" type="presParOf" srcId="{57E68E13-9C86-408B-BDC5-952244CF27C1}" destId="{B5FB3BE4-9316-40CD-AD73-FB71E20A1AC7}" srcOrd="20" destOrd="0" presId="urn:microsoft.com/office/officeart/2005/8/layout/cycle8"/>
    <dgm:cxn modelId="{6591D810-9F8E-4DD4-A588-C5EFCE051383}" type="presParOf" srcId="{57E68E13-9C86-408B-BDC5-952244CF27C1}" destId="{28DA6859-72E5-4423-98D7-27231256E2FF}" srcOrd="21" destOrd="0" presId="urn:microsoft.com/office/officeart/2005/8/layout/cycle8"/>
    <dgm:cxn modelId="{EECD4378-532C-446E-8019-ACE14C619757}" type="presParOf" srcId="{57E68E13-9C86-408B-BDC5-952244CF27C1}" destId="{A139F1F7-2CB0-4596-B718-0C0C31F1D7AE}" srcOrd="22" destOrd="0" presId="urn:microsoft.com/office/officeart/2005/8/layout/cycle8"/>
    <dgm:cxn modelId="{1BBA3246-8B41-4431-8695-5C51001BF2F9}" type="presParOf" srcId="{57E68E13-9C86-408B-BDC5-952244CF27C1}" destId="{16F0B57E-54AD-4A73-8220-FEA019CA53DE}" srcOrd="23" destOrd="0" presId="urn:microsoft.com/office/officeart/2005/8/layout/cycle8"/>
    <dgm:cxn modelId="{326E11CA-4584-4824-A481-F1FA49D6D1AD}" type="presParOf" srcId="{57E68E13-9C86-408B-BDC5-952244CF27C1}" destId="{D37A8EB8-83C3-423C-BEF0-EB7F3110E078}" srcOrd="24" destOrd="0" presId="urn:microsoft.com/office/officeart/2005/8/layout/cycle8"/>
    <dgm:cxn modelId="{A1B89A2A-6999-4A25-B38F-4A5FCC50E0F0}" type="presParOf" srcId="{57E68E13-9C86-408B-BDC5-952244CF27C1}" destId="{B426A8E9-A108-4F9A-9D84-CBC2A1CFB600}" srcOrd="25" destOrd="0" presId="urn:microsoft.com/office/officeart/2005/8/layout/cycle8"/>
    <dgm:cxn modelId="{56B53F55-F766-4581-94F9-8D19C70BC7B3}" type="presParOf" srcId="{57E68E13-9C86-408B-BDC5-952244CF27C1}" destId="{147F0F2F-1E22-439A-BA82-A35ADB054463}" srcOrd="26" destOrd="0" presId="urn:microsoft.com/office/officeart/2005/8/layout/cycle8"/>
    <dgm:cxn modelId="{F9B7A3B8-DFF2-4E7B-95FD-AED30523EF55}" type="presParOf" srcId="{57E68E13-9C86-408B-BDC5-952244CF27C1}" destId="{B50FF381-686D-4EAA-BE5F-7CB1660A8956}" srcOrd="27" destOrd="0" presId="urn:microsoft.com/office/officeart/2005/8/layout/cycle8"/>
    <dgm:cxn modelId="{BDBC2744-88C6-4073-8971-EA745FA996ED}" type="presParOf" srcId="{57E68E13-9C86-408B-BDC5-952244CF27C1}" destId="{21AC7DBF-01F4-490E-AE39-FE7AE1049429}" srcOrd="28" destOrd="0" presId="urn:microsoft.com/office/officeart/2005/8/layout/cycle8"/>
    <dgm:cxn modelId="{CA26AAF3-E92E-46A6-B3E1-349357E9E2F1}" type="presParOf" srcId="{57E68E13-9C86-408B-BDC5-952244CF27C1}" destId="{5F298509-C383-4325-AB19-262F87A169F1}" srcOrd="29" destOrd="0" presId="urn:microsoft.com/office/officeart/2005/8/layout/cycle8"/>
    <dgm:cxn modelId="{391708C6-3082-4D39-AD8B-CC155B0E4440}" type="presParOf" srcId="{57E68E13-9C86-408B-BDC5-952244CF27C1}" destId="{3BD67867-8F82-4F5E-8DB8-E23A1455E2E9}" srcOrd="30" destOrd="0" presId="urn:microsoft.com/office/officeart/2005/8/layout/cycle8"/>
    <dgm:cxn modelId="{65D204C9-1B93-491A-A3FD-E1BF2B397F2F}" type="presParOf" srcId="{57E68E13-9C86-408B-BDC5-952244CF27C1}" destId="{7F002760-63AA-4155-9974-3CD87BA51419}" srcOrd="31" destOrd="0" presId="urn:microsoft.com/office/officeart/2005/8/layout/cycle8"/>
    <dgm:cxn modelId="{2DFD64AB-5067-4BBA-BCE2-1C6257CFF25B}" type="presParOf" srcId="{57E68E13-9C86-408B-BDC5-952244CF27C1}" destId="{0FF1D915-A9B3-46D4-8E9C-43BBF6D6DBC8}" srcOrd="32" destOrd="0" presId="urn:microsoft.com/office/officeart/2005/8/layout/cycle8"/>
    <dgm:cxn modelId="{24003A22-CCC4-4D91-AC6F-0B5D72C8AC3A}" type="presParOf" srcId="{57E68E13-9C86-408B-BDC5-952244CF27C1}" destId="{DC4AAF9F-8F48-4653-BC15-8AF580E1A350}" srcOrd="33" destOrd="0" presId="urn:microsoft.com/office/officeart/2005/8/layout/cycle8"/>
    <dgm:cxn modelId="{E489CC67-F7F3-4CDD-BAAE-4204CD5F52EC}" type="presParOf" srcId="{57E68E13-9C86-408B-BDC5-952244CF27C1}" destId="{E8440A65-E4EC-4CEA-ABF1-88C1C1B6A738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F51E4C-0104-48C1-A6D6-F47D778F971A}" type="doc">
      <dgm:prSet loTypeId="urn:microsoft.com/office/officeart/2005/8/layout/l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FB41AE8-8DED-4E81-B4E1-07AD0A8C9422}">
      <dgm:prSet phldrT="[Text]"/>
      <dgm:spPr/>
      <dgm:t>
        <a:bodyPr/>
        <a:lstStyle/>
        <a:p>
          <a:r>
            <a:rPr lang="en-GB" dirty="0"/>
            <a:t>New</a:t>
          </a:r>
        </a:p>
      </dgm:t>
    </dgm:pt>
    <dgm:pt modelId="{42FE80BE-451C-4260-89DE-7336B67766A4}" type="parTrans" cxnId="{1FE9B750-F17D-4395-8055-ECF46E22DC9B}">
      <dgm:prSet/>
      <dgm:spPr/>
      <dgm:t>
        <a:bodyPr/>
        <a:lstStyle/>
        <a:p>
          <a:endParaRPr lang="en-GB"/>
        </a:p>
      </dgm:t>
    </dgm:pt>
    <dgm:pt modelId="{68587285-4BEC-4CC5-8158-1A117392A752}" type="sibTrans" cxnId="{1FE9B750-F17D-4395-8055-ECF46E22DC9B}">
      <dgm:prSet/>
      <dgm:spPr/>
      <dgm:t>
        <a:bodyPr/>
        <a:lstStyle/>
        <a:p>
          <a:endParaRPr lang="en-GB"/>
        </a:p>
      </dgm:t>
    </dgm:pt>
    <dgm:pt modelId="{0CA131A7-49C9-4E82-BD32-6CA0F874505F}">
      <dgm:prSet phldrT="[Text]"/>
      <dgm:spPr/>
      <dgm:t>
        <a:bodyPr/>
        <a:lstStyle/>
        <a:p>
          <a:r>
            <a:rPr lang="en-GB" dirty="0"/>
            <a:t>Winter Pressures</a:t>
          </a:r>
        </a:p>
      </dgm:t>
    </dgm:pt>
    <dgm:pt modelId="{9C7369C9-8FD6-4DE6-A2C9-A5EE472CAB74}" type="parTrans" cxnId="{D8E9E0F8-BD77-4CCB-B7F8-47B5B3B2D2A1}">
      <dgm:prSet/>
      <dgm:spPr/>
      <dgm:t>
        <a:bodyPr/>
        <a:lstStyle/>
        <a:p>
          <a:endParaRPr lang="en-GB"/>
        </a:p>
      </dgm:t>
    </dgm:pt>
    <dgm:pt modelId="{E9D424CB-C680-43A1-9535-672B3AE7C44D}" type="sibTrans" cxnId="{D8E9E0F8-BD77-4CCB-B7F8-47B5B3B2D2A1}">
      <dgm:prSet/>
      <dgm:spPr/>
      <dgm:t>
        <a:bodyPr/>
        <a:lstStyle/>
        <a:p>
          <a:endParaRPr lang="en-GB"/>
        </a:p>
      </dgm:t>
    </dgm:pt>
    <dgm:pt modelId="{D23ABCD8-D02F-40FE-A8A1-EFCE720B8028}">
      <dgm:prSet phldrT="[Text]"/>
      <dgm:spPr/>
      <dgm:t>
        <a:bodyPr/>
        <a:lstStyle/>
        <a:p>
          <a:r>
            <a:rPr lang="en-GB" dirty="0"/>
            <a:t>PCN funded</a:t>
          </a:r>
        </a:p>
      </dgm:t>
    </dgm:pt>
    <dgm:pt modelId="{A498DA35-F626-4A12-9B60-9419469BBBC0}" type="parTrans" cxnId="{3698C4C0-FBF6-41F0-A1D6-13FA752235B2}">
      <dgm:prSet/>
      <dgm:spPr/>
      <dgm:t>
        <a:bodyPr/>
        <a:lstStyle/>
        <a:p>
          <a:endParaRPr lang="en-GB"/>
        </a:p>
      </dgm:t>
    </dgm:pt>
    <dgm:pt modelId="{238CB1D7-0350-4129-80B6-38190DAE6949}" type="sibTrans" cxnId="{3698C4C0-FBF6-41F0-A1D6-13FA752235B2}">
      <dgm:prSet/>
      <dgm:spPr/>
      <dgm:t>
        <a:bodyPr/>
        <a:lstStyle/>
        <a:p>
          <a:endParaRPr lang="en-GB"/>
        </a:p>
      </dgm:t>
    </dgm:pt>
    <dgm:pt modelId="{ED115240-8C41-44C4-8673-05FB51DFFA93}">
      <dgm:prSet phldrT="[Text]"/>
      <dgm:spPr/>
      <dgm:t>
        <a:bodyPr/>
        <a:lstStyle/>
        <a:p>
          <a:r>
            <a:rPr lang="en-GB" dirty="0"/>
            <a:t>ARI</a:t>
          </a:r>
        </a:p>
      </dgm:t>
    </dgm:pt>
    <dgm:pt modelId="{D2836B1A-E14D-40C6-93C5-6154C0A2E822}" type="parTrans" cxnId="{83AB88F5-1BDC-4598-B1E6-47033D9E4840}">
      <dgm:prSet/>
      <dgm:spPr/>
      <dgm:t>
        <a:bodyPr/>
        <a:lstStyle/>
        <a:p>
          <a:endParaRPr lang="en-GB"/>
        </a:p>
      </dgm:t>
    </dgm:pt>
    <dgm:pt modelId="{FC4AC5C2-DC56-46B0-ADDB-CABC31AA3E81}" type="sibTrans" cxnId="{83AB88F5-1BDC-4598-B1E6-47033D9E4840}">
      <dgm:prSet/>
      <dgm:spPr/>
      <dgm:t>
        <a:bodyPr/>
        <a:lstStyle/>
        <a:p>
          <a:endParaRPr lang="en-GB"/>
        </a:p>
      </dgm:t>
    </dgm:pt>
    <dgm:pt modelId="{6B5D49C3-4B93-4464-8435-04BC560E1613}">
      <dgm:prSet phldrT="[Text]"/>
      <dgm:spPr/>
      <dgm:t>
        <a:bodyPr/>
        <a:lstStyle/>
        <a:p>
          <a:r>
            <a:rPr lang="en-GB" dirty="0"/>
            <a:t>Mon to Fri</a:t>
          </a:r>
        </a:p>
      </dgm:t>
    </dgm:pt>
    <dgm:pt modelId="{0E700832-4988-4348-A392-D6796FE85AE5}" type="parTrans" cxnId="{B246232C-C591-401E-9546-01C93FC92B7E}">
      <dgm:prSet/>
      <dgm:spPr/>
      <dgm:t>
        <a:bodyPr/>
        <a:lstStyle/>
        <a:p>
          <a:endParaRPr lang="en-GB"/>
        </a:p>
      </dgm:t>
    </dgm:pt>
    <dgm:pt modelId="{97955D31-64BC-4930-AA06-5861B87DCF89}" type="sibTrans" cxnId="{B246232C-C591-401E-9546-01C93FC92B7E}">
      <dgm:prSet/>
      <dgm:spPr/>
      <dgm:t>
        <a:bodyPr/>
        <a:lstStyle/>
        <a:p>
          <a:endParaRPr lang="en-GB"/>
        </a:p>
      </dgm:t>
    </dgm:pt>
    <dgm:pt modelId="{9C69161F-B27B-4764-A87D-6CB93CACF05E}">
      <dgm:prSet phldrT="[Text]"/>
      <dgm:spPr/>
      <dgm:t>
        <a:bodyPr/>
        <a:lstStyle/>
        <a:p>
          <a:r>
            <a:rPr lang="en-GB" dirty="0"/>
            <a:t>16.30 to 18.30</a:t>
          </a:r>
        </a:p>
      </dgm:t>
    </dgm:pt>
    <dgm:pt modelId="{5E8436BF-D760-4BEB-A0A0-3887B68979A8}" type="parTrans" cxnId="{82C2778B-F881-4788-A998-3845FF2CB206}">
      <dgm:prSet/>
      <dgm:spPr/>
      <dgm:t>
        <a:bodyPr/>
        <a:lstStyle/>
        <a:p>
          <a:endParaRPr lang="en-GB"/>
        </a:p>
      </dgm:t>
    </dgm:pt>
    <dgm:pt modelId="{D5CADA19-A4E8-475D-A628-F8A6517EE6A7}" type="sibTrans" cxnId="{82C2778B-F881-4788-A998-3845FF2CB206}">
      <dgm:prSet/>
      <dgm:spPr/>
      <dgm:t>
        <a:bodyPr/>
        <a:lstStyle/>
        <a:p>
          <a:endParaRPr lang="en-GB"/>
        </a:p>
      </dgm:t>
    </dgm:pt>
    <dgm:pt modelId="{1B3225E2-EFE8-403B-81B1-A3D65CECD95B}">
      <dgm:prSet/>
      <dgm:spPr/>
      <dgm:t>
        <a:bodyPr/>
        <a:lstStyle/>
        <a:p>
          <a:r>
            <a:rPr lang="en-GB" dirty="0"/>
            <a:t>HVS</a:t>
          </a:r>
        </a:p>
      </dgm:t>
    </dgm:pt>
    <dgm:pt modelId="{F55D0FEB-F712-4CED-9BB4-2F5605E50A91}" type="parTrans" cxnId="{52172F31-C693-4CC3-A8E9-7A97C519A2B1}">
      <dgm:prSet/>
      <dgm:spPr/>
      <dgm:t>
        <a:bodyPr/>
        <a:lstStyle/>
        <a:p>
          <a:endParaRPr lang="en-GB"/>
        </a:p>
      </dgm:t>
    </dgm:pt>
    <dgm:pt modelId="{E77CC7E0-EC66-48D4-902B-42065D551D65}" type="sibTrans" cxnId="{52172F31-C693-4CC3-A8E9-7A97C519A2B1}">
      <dgm:prSet/>
      <dgm:spPr/>
      <dgm:t>
        <a:bodyPr/>
        <a:lstStyle/>
        <a:p>
          <a:endParaRPr lang="en-GB"/>
        </a:p>
      </dgm:t>
    </dgm:pt>
    <dgm:pt modelId="{02CAA734-E607-479E-90F4-FC2646922172}">
      <dgm:prSet/>
      <dgm:spPr/>
      <dgm:t>
        <a:bodyPr/>
        <a:lstStyle/>
        <a:p>
          <a:r>
            <a:rPr lang="en-GB" dirty="0"/>
            <a:t>Mon to Fri</a:t>
          </a:r>
        </a:p>
      </dgm:t>
    </dgm:pt>
    <dgm:pt modelId="{94B8C360-77B9-4FB8-BB5C-2E243C475C31}" type="parTrans" cxnId="{F90BF17A-D704-45F3-B764-C514AB5D5F04}">
      <dgm:prSet/>
      <dgm:spPr/>
      <dgm:t>
        <a:bodyPr/>
        <a:lstStyle/>
        <a:p>
          <a:endParaRPr lang="en-GB"/>
        </a:p>
      </dgm:t>
    </dgm:pt>
    <dgm:pt modelId="{D37C1177-F705-4A7F-8EF3-1F5D741C2FCF}" type="sibTrans" cxnId="{F90BF17A-D704-45F3-B764-C514AB5D5F04}">
      <dgm:prSet/>
      <dgm:spPr/>
      <dgm:t>
        <a:bodyPr/>
        <a:lstStyle/>
        <a:p>
          <a:endParaRPr lang="en-GB"/>
        </a:p>
      </dgm:t>
    </dgm:pt>
    <dgm:pt modelId="{D2FCB8BD-7A73-4448-81F5-5E81BDF1232F}">
      <dgm:prSet/>
      <dgm:spPr/>
      <dgm:t>
        <a:bodyPr/>
        <a:lstStyle/>
        <a:p>
          <a:r>
            <a:rPr lang="en-GB" dirty="0"/>
            <a:t>09.00 to 15.00</a:t>
          </a:r>
        </a:p>
      </dgm:t>
    </dgm:pt>
    <dgm:pt modelId="{C0D1632E-6F83-452B-B2EC-FD2DDD7FB771}" type="parTrans" cxnId="{F0E3147A-13A3-46ED-B849-07FF9A30E742}">
      <dgm:prSet/>
      <dgm:spPr/>
      <dgm:t>
        <a:bodyPr/>
        <a:lstStyle/>
        <a:p>
          <a:endParaRPr lang="en-GB"/>
        </a:p>
      </dgm:t>
    </dgm:pt>
    <dgm:pt modelId="{00E6B91E-76C2-4C95-A059-C2019F7455C8}" type="sibTrans" cxnId="{F0E3147A-13A3-46ED-B849-07FF9A30E742}">
      <dgm:prSet/>
      <dgm:spPr/>
      <dgm:t>
        <a:bodyPr/>
        <a:lstStyle/>
        <a:p>
          <a:endParaRPr lang="en-GB"/>
        </a:p>
      </dgm:t>
    </dgm:pt>
    <dgm:pt modelId="{7478A90B-AE29-4E89-850E-C41ADDE31BDE}">
      <dgm:prSet/>
      <dgm:spPr/>
      <dgm:t>
        <a:bodyPr/>
        <a:lstStyle/>
        <a:p>
          <a:r>
            <a:rPr lang="en-GB" dirty="0"/>
            <a:t>In addition to DHU HVS</a:t>
          </a:r>
        </a:p>
      </dgm:t>
    </dgm:pt>
    <dgm:pt modelId="{8DA7D83E-0F0E-468E-B911-D233B101B907}" type="parTrans" cxnId="{8F7B68CE-D3C8-498E-9686-451ACE580037}">
      <dgm:prSet/>
      <dgm:spPr/>
      <dgm:t>
        <a:bodyPr/>
        <a:lstStyle/>
        <a:p>
          <a:endParaRPr lang="en-GB"/>
        </a:p>
      </dgm:t>
    </dgm:pt>
    <dgm:pt modelId="{FDD105E3-B5E0-402D-8A8F-D9265DAEE69E}" type="sibTrans" cxnId="{8F7B68CE-D3C8-498E-9686-451ACE580037}">
      <dgm:prSet/>
      <dgm:spPr/>
      <dgm:t>
        <a:bodyPr/>
        <a:lstStyle/>
        <a:p>
          <a:endParaRPr lang="en-GB"/>
        </a:p>
      </dgm:t>
    </dgm:pt>
    <dgm:pt modelId="{922137A7-5C8A-4549-8BEA-D2C4686734BE}">
      <dgm:prSet/>
      <dgm:spPr/>
      <dgm:t>
        <a:bodyPr/>
        <a:lstStyle/>
        <a:p>
          <a:r>
            <a:rPr lang="en-GB" dirty="0"/>
            <a:t>Coughs, respiratory illness</a:t>
          </a:r>
        </a:p>
      </dgm:t>
    </dgm:pt>
    <dgm:pt modelId="{0D3F2F7E-4658-4F66-BA4D-B7203442A40E}" type="parTrans" cxnId="{295C7577-2384-4E47-A8FC-52022B7764FC}">
      <dgm:prSet/>
      <dgm:spPr/>
      <dgm:t>
        <a:bodyPr/>
        <a:lstStyle/>
        <a:p>
          <a:endParaRPr lang="en-GB"/>
        </a:p>
      </dgm:t>
    </dgm:pt>
    <dgm:pt modelId="{F3E390D0-2F94-4B8D-B4B2-10C807DDF3F0}" type="sibTrans" cxnId="{295C7577-2384-4E47-A8FC-52022B7764FC}">
      <dgm:prSet/>
      <dgm:spPr/>
      <dgm:t>
        <a:bodyPr/>
        <a:lstStyle/>
        <a:p>
          <a:endParaRPr lang="en-GB"/>
        </a:p>
      </dgm:t>
    </dgm:pt>
    <dgm:pt modelId="{C3B18792-129E-4AA5-8A8E-1F9DBBBAEDE5}">
      <dgm:prSet/>
      <dgm:spPr/>
      <dgm:t>
        <a:bodyPr/>
        <a:lstStyle/>
        <a:p>
          <a:r>
            <a:rPr lang="en-GB" dirty="0"/>
            <a:t>Aged 3 months plus</a:t>
          </a:r>
        </a:p>
      </dgm:t>
    </dgm:pt>
    <dgm:pt modelId="{91266012-1C3B-47A5-A839-2FF5ECF17219}" type="parTrans" cxnId="{3C5C8C05-A0D7-4423-9879-AA51AC6ADD0E}">
      <dgm:prSet/>
      <dgm:spPr/>
      <dgm:t>
        <a:bodyPr/>
        <a:lstStyle/>
        <a:p>
          <a:endParaRPr lang="en-GB"/>
        </a:p>
      </dgm:t>
    </dgm:pt>
    <dgm:pt modelId="{6DCD18B0-B344-4A11-B1EA-BFC8A88ECD84}" type="sibTrans" cxnId="{3C5C8C05-A0D7-4423-9879-AA51AC6ADD0E}">
      <dgm:prSet/>
      <dgm:spPr/>
      <dgm:t>
        <a:bodyPr/>
        <a:lstStyle/>
        <a:p>
          <a:endParaRPr lang="en-GB"/>
        </a:p>
      </dgm:t>
    </dgm:pt>
    <dgm:pt modelId="{E31BA950-DB09-41AB-85E3-C09412460776}">
      <dgm:prSet/>
      <dgm:spPr/>
      <dgm:t>
        <a:bodyPr/>
        <a:lstStyle/>
        <a:p>
          <a:r>
            <a:rPr lang="en-GB" dirty="0"/>
            <a:t>At risk of hospital admission, frail, recently discharged</a:t>
          </a:r>
        </a:p>
      </dgm:t>
    </dgm:pt>
    <dgm:pt modelId="{211AABA0-B154-4CB3-A462-98E7B578451D}" type="parTrans" cxnId="{29703DEE-44C2-443D-B368-FEF5B5D518AD}">
      <dgm:prSet/>
      <dgm:spPr/>
      <dgm:t>
        <a:bodyPr/>
        <a:lstStyle/>
        <a:p>
          <a:endParaRPr lang="en-GB"/>
        </a:p>
      </dgm:t>
    </dgm:pt>
    <dgm:pt modelId="{B2933139-2056-43EF-A5C9-4156E82C17BF}" type="sibTrans" cxnId="{29703DEE-44C2-443D-B368-FEF5B5D518AD}">
      <dgm:prSet/>
      <dgm:spPr/>
      <dgm:t>
        <a:bodyPr/>
        <a:lstStyle/>
        <a:p>
          <a:endParaRPr lang="en-GB"/>
        </a:p>
      </dgm:t>
    </dgm:pt>
    <dgm:pt modelId="{AD2E30E4-2C9F-41A3-9842-854876DCDEEE}" type="pres">
      <dgm:prSet presAssocID="{23F51E4C-0104-48C1-A6D6-F47D778F971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0D05AD9-789A-4404-98E1-BA9DD2136776}" type="pres">
      <dgm:prSet presAssocID="{DFB41AE8-8DED-4E81-B4E1-07AD0A8C9422}" presName="horFlow" presStyleCnt="0"/>
      <dgm:spPr/>
    </dgm:pt>
    <dgm:pt modelId="{1D828CDF-BC85-4599-AC34-F7CCAD8D348F}" type="pres">
      <dgm:prSet presAssocID="{DFB41AE8-8DED-4E81-B4E1-07AD0A8C9422}" presName="bigChev" presStyleLbl="node1" presStyleIdx="0" presStyleCnt="3"/>
      <dgm:spPr/>
    </dgm:pt>
    <dgm:pt modelId="{D6AA7A55-DF8F-47D1-BAD3-043CC5B322CC}" type="pres">
      <dgm:prSet presAssocID="{9C7369C9-8FD6-4DE6-A2C9-A5EE472CAB74}" presName="parTrans" presStyleCnt="0"/>
      <dgm:spPr/>
    </dgm:pt>
    <dgm:pt modelId="{E4813BA4-BEE6-43E4-A6E1-EA38F8AE418D}" type="pres">
      <dgm:prSet presAssocID="{0CA131A7-49C9-4E82-BD32-6CA0F874505F}" presName="node" presStyleLbl="alignAccFollowNode1" presStyleIdx="0" presStyleCnt="10">
        <dgm:presLayoutVars>
          <dgm:bulletEnabled val="1"/>
        </dgm:presLayoutVars>
      </dgm:prSet>
      <dgm:spPr/>
    </dgm:pt>
    <dgm:pt modelId="{CD39485B-6DD1-4E8D-B681-33D029F8CF73}" type="pres">
      <dgm:prSet presAssocID="{E9D424CB-C680-43A1-9535-672B3AE7C44D}" presName="sibTrans" presStyleCnt="0"/>
      <dgm:spPr/>
    </dgm:pt>
    <dgm:pt modelId="{62A5DDDD-CCF1-4A0E-A8DC-8C1C3CBE2B2C}" type="pres">
      <dgm:prSet presAssocID="{D23ABCD8-D02F-40FE-A8A1-EFCE720B8028}" presName="node" presStyleLbl="alignAccFollowNode1" presStyleIdx="1" presStyleCnt="10">
        <dgm:presLayoutVars>
          <dgm:bulletEnabled val="1"/>
        </dgm:presLayoutVars>
      </dgm:prSet>
      <dgm:spPr/>
    </dgm:pt>
    <dgm:pt modelId="{9F42015F-BC89-4D86-B0CF-C6EA20EB84F7}" type="pres">
      <dgm:prSet presAssocID="{DFB41AE8-8DED-4E81-B4E1-07AD0A8C9422}" presName="vSp" presStyleCnt="0"/>
      <dgm:spPr/>
    </dgm:pt>
    <dgm:pt modelId="{3BAE7F7F-4527-43B0-8FEA-A50BD0430D78}" type="pres">
      <dgm:prSet presAssocID="{ED115240-8C41-44C4-8673-05FB51DFFA93}" presName="horFlow" presStyleCnt="0"/>
      <dgm:spPr/>
    </dgm:pt>
    <dgm:pt modelId="{0230D4AF-B8DB-42CA-8154-B7E5FAF0D740}" type="pres">
      <dgm:prSet presAssocID="{ED115240-8C41-44C4-8673-05FB51DFFA93}" presName="bigChev" presStyleLbl="node1" presStyleIdx="1" presStyleCnt="3"/>
      <dgm:spPr/>
    </dgm:pt>
    <dgm:pt modelId="{62D1925C-54C3-48B1-BA4C-7BC2D6349F61}" type="pres">
      <dgm:prSet presAssocID="{0E700832-4988-4348-A392-D6796FE85AE5}" presName="parTrans" presStyleCnt="0"/>
      <dgm:spPr/>
    </dgm:pt>
    <dgm:pt modelId="{4409A14E-FFA6-4DCC-8D57-686C356A0223}" type="pres">
      <dgm:prSet presAssocID="{6B5D49C3-4B93-4464-8435-04BC560E1613}" presName="node" presStyleLbl="alignAccFollowNode1" presStyleIdx="2" presStyleCnt="10">
        <dgm:presLayoutVars>
          <dgm:bulletEnabled val="1"/>
        </dgm:presLayoutVars>
      </dgm:prSet>
      <dgm:spPr/>
    </dgm:pt>
    <dgm:pt modelId="{E4A53B47-D3BC-4F21-AEFA-A64D067B8F50}" type="pres">
      <dgm:prSet presAssocID="{97955D31-64BC-4930-AA06-5861B87DCF89}" presName="sibTrans" presStyleCnt="0"/>
      <dgm:spPr/>
    </dgm:pt>
    <dgm:pt modelId="{DD0F98A8-8076-432C-B2BC-B9AD9E000510}" type="pres">
      <dgm:prSet presAssocID="{9C69161F-B27B-4764-A87D-6CB93CACF05E}" presName="node" presStyleLbl="alignAccFollowNode1" presStyleIdx="3" presStyleCnt="10">
        <dgm:presLayoutVars>
          <dgm:bulletEnabled val="1"/>
        </dgm:presLayoutVars>
      </dgm:prSet>
      <dgm:spPr/>
    </dgm:pt>
    <dgm:pt modelId="{42CD0823-F56E-4103-9DF2-22DEC3BC70A5}" type="pres">
      <dgm:prSet presAssocID="{D5CADA19-A4E8-475D-A628-F8A6517EE6A7}" presName="sibTrans" presStyleCnt="0"/>
      <dgm:spPr/>
    </dgm:pt>
    <dgm:pt modelId="{037E9155-E73B-4AA9-A70C-992A1A2A63B0}" type="pres">
      <dgm:prSet presAssocID="{C3B18792-129E-4AA5-8A8E-1F9DBBBAEDE5}" presName="node" presStyleLbl="alignAccFollowNode1" presStyleIdx="4" presStyleCnt="10">
        <dgm:presLayoutVars>
          <dgm:bulletEnabled val="1"/>
        </dgm:presLayoutVars>
      </dgm:prSet>
      <dgm:spPr/>
    </dgm:pt>
    <dgm:pt modelId="{7C59EF7C-880A-470C-A2FE-7CCCC6BE17F5}" type="pres">
      <dgm:prSet presAssocID="{6DCD18B0-B344-4A11-B1EA-BFC8A88ECD84}" presName="sibTrans" presStyleCnt="0"/>
      <dgm:spPr/>
    </dgm:pt>
    <dgm:pt modelId="{B8697BAB-F8DA-4CEF-9989-8C346BA959F7}" type="pres">
      <dgm:prSet presAssocID="{922137A7-5C8A-4549-8BEA-D2C4686734BE}" presName="node" presStyleLbl="alignAccFollowNode1" presStyleIdx="5" presStyleCnt="10">
        <dgm:presLayoutVars>
          <dgm:bulletEnabled val="1"/>
        </dgm:presLayoutVars>
      </dgm:prSet>
      <dgm:spPr/>
    </dgm:pt>
    <dgm:pt modelId="{33AA2C73-38A5-46F7-8151-9E6FE414D8D9}" type="pres">
      <dgm:prSet presAssocID="{ED115240-8C41-44C4-8673-05FB51DFFA93}" presName="vSp" presStyleCnt="0"/>
      <dgm:spPr/>
    </dgm:pt>
    <dgm:pt modelId="{3C3C154C-FA5B-4D6A-AF4E-6C81641E5A1E}" type="pres">
      <dgm:prSet presAssocID="{1B3225E2-EFE8-403B-81B1-A3D65CECD95B}" presName="horFlow" presStyleCnt="0"/>
      <dgm:spPr/>
    </dgm:pt>
    <dgm:pt modelId="{43EDC61A-5B1E-42BA-BE59-0DFBA53B209C}" type="pres">
      <dgm:prSet presAssocID="{1B3225E2-EFE8-403B-81B1-A3D65CECD95B}" presName="bigChev" presStyleLbl="node1" presStyleIdx="2" presStyleCnt="3"/>
      <dgm:spPr/>
    </dgm:pt>
    <dgm:pt modelId="{FDA3AC97-1A80-4C89-B92F-0DD2616813F6}" type="pres">
      <dgm:prSet presAssocID="{94B8C360-77B9-4FB8-BB5C-2E243C475C31}" presName="parTrans" presStyleCnt="0"/>
      <dgm:spPr/>
    </dgm:pt>
    <dgm:pt modelId="{057C7981-B9EE-4FE6-B9AA-333FD71BE389}" type="pres">
      <dgm:prSet presAssocID="{02CAA734-E607-479E-90F4-FC2646922172}" presName="node" presStyleLbl="alignAccFollowNode1" presStyleIdx="6" presStyleCnt="10">
        <dgm:presLayoutVars>
          <dgm:bulletEnabled val="1"/>
        </dgm:presLayoutVars>
      </dgm:prSet>
      <dgm:spPr/>
    </dgm:pt>
    <dgm:pt modelId="{1D031819-69AF-4E88-829F-5FEE11169BD4}" type="pres">
      <dgm:prSet presAssocID="{D37C1177-F705-4A7F-8EF3-1F5D741C2FCF}" presName="sibTrans" presStyleCnt="0"/>
      <dgm:spPr/>
    </dgm:pt>
    <dgm:pt modelId="{B261A132-393A-419E-9E99-87B6D355D6B7}" type="pres">
      <dgm:prSet presAssocID="{D2FCB8BD-7A73-4448-81F5-5E81BDF1232F}" presName="node" presStyleLbl="alignAccFollowNode1" presStyleIdx="7" presStyleCnt="10">
        <dgm:presLayoutVars>
          <dgm:bulletEnabled val="1"/>
        </dgm:presLayoutVars>
      </dgm:prSet>
      <dgm:spPr/>
    </dgm:pt>
    <dgm:pt modelId="{319E01E9-ACF0-4499-A79A-71B0A6FD9F70}" type="pres">
      <dgm:prSet presAssocID="{00E6B91E-76C2-4C95-A059-C2019F7455C8}" presName="sibTrans" presStyleCnt="0"/>
      <dgm:spPr/>
    </dgm:pt>
    <dgm:pt modelId="{149E0D86-D108-4D5B-BC5F-DB0BE9277ACC}" type="pres">
      <dgm:prSet presAssocID="{7478A90B-AE29-4E89-850E-C41ADDE31BDE}" presName="node" presStyleLbl="alignAccFollowNode1" presStyleIdx="8" presStyleCnt="10">
        <dgm:presLayoutVars>
          <dgm:bulletEnabled val="1"/>
        </dgm:presLayoutVars>
      </dgm:prSet>
      <dgm:spPr/>
    </dgm:pt>
    <dgm:pt modelId="{3CE07185-026C-4A6A-BFE0-DF3B90E7290A}" type="pres">
      <dgm:prSet presAssocID="{FDD105E3-B5E0-402D-8A8F-D9265DAEE69E}" presName="sibTrans" presStyleCnt="0"/>
      <dgm:spPr/>
    </dgm:pt>
    <dgm:pt modelId="{327FCA62-18B9-49B3-9702-73DB90CAF219}" type="pres">
      <dgm:prSet presAssocID="{E31BA950-DB09-41AB-85E3-C09412460776}" presName="node" presStyleLbl="alignAccFollowNode1" presStyleIdx="9" presStyleCnt="10">
        <dgm:presLayoutVars>
          <dgm:bulletEnabled val="1"/>
        </dgm:presLayoutVars>
      </dgm:prSet>
      <dgm:spPr/>
    </dgm:pt>
  </dgm:ptLst>
  <dgm:cxnLst>
    <dgm:cxn modelId="{3C5C8C05-A0D7-4423-9879-AA51AC6ADD0E}" srcId="{ED115240-8C41-44C4-8673-05FB51DFFA93}" destId="{C3B18792-129E-4AA5-8A8E-1F9DBBBAEDE5}" srcOrd="2" destOrd="0" parTransId="{91266012-1C3B-47A5-A839-2FF5ECF17219}" sibTransId="{6DCD18B0-B344-4A11-B1EA-BFC8A88ECD84}"/>
    <dgm:cxn modelId="{86F7110A-36A7-46D1-96B7-11E3208146C3}" type="presOf" srcId="{922137A7-5C8A-4549-8BEA-D2C4686734BE}" destId="{B8697BAB-F8DA-4CEF-9989-8C346BA959F7}" srcOrd="0" destOrd="0" presId="urn:microsoft.com/office/officeart/2005/8/layout/lProcess3"/>
    <dgm:cxn modelId="{CC3C4329-D61C-4A8C-AC3A-A3D0CD7AC43D}" type="presOf" srcId="{02CAA734-E607-479E-90F4-FC2646922172}" destId="{057C7981-B9EE-4FE6-B9AA-333FD71BE389}" srcOrd="0" destOrd="0" presId="urn:microsoft.com/office/officeart/2005/8/layout/lProcess3"/>
    <dgm:cxn modelId="{A4498A2B-EB43-4CCC-A132-6BA1AD00DEE5}" type="presOf" srcId="{0CA131A7-49C9-4E82-BD32-6CA0F874505F}" destId="{E4813BA4-BEE6-43E4-A6E1-EA38F8AE418D}" srcOrd="0" destOrd="0" presId="urn:microsoft.com/office/officeart/2005/8/layout/lProcess3"/>
    <dgm:cxn modelId="{B246232C-C591-401E-9546-01C93FC92B7E}" srcId="{ED115240-8C41-44C4-8673-05FB51DFFA93}" destId="{6B5D49C3-4B93-4464-8435-04BC560E1613}" srcOrd="0" destOrd="0" parTransId="{0E700832-4988-4348-A392-D6796FE85AE5}" sibTransId="{97955D31-64BC-4930-AA06-5861B87DCF89}"/>
    <dgm:cxn modelId="{52172F31-C693-4CC3-A8E9-7A97C519A2B1}" srcId="{23F51E4C-0104-48C1-A6D6-F47D778F971A}" destId="{1B3225E2-EFE8-403B-81B1-A3D65CECD95B}" srcOrd="2" destOrd="0" parTransId="{F55D0FEB-F712-4CED-9BB4-2F5605E50A91}" sibTransId="{E77CC7E0-EC66-48D4-902B-42065D551D65}"/>
    <dgm:cxn modelId="{F946C43B-C1BC-47DE-9269-5C66E9CEB23E}" type="presOf" srcId="{D23ABCD8-D02F-40FE-A8A1-EFCE720B8028}" destId="{62A5DDDD-CCF1-4A0E-A8DC-8C1C3CBE2B2C}" srcOrd="0" destOrd="0" presId="urn:microsoft.com/office/officeart/2005/8/layout/lProcess3"/>
    <dgm:cxn modelId="{6019735D-C765-45B4-8B1D-0EA20770C158}" type="presOf" srcId="{C3B18792-129E-4AA5-8A8E-1F9DBBBAEDE5}" destId="{037E9155-E73B-4AA9-A70C-992A1A2A63B0}" srcOrd="0" destOrd="0" presId="urn:microsoft.com/office/officeart/2005/8/layout/lProcess3"/>
    <dgm:cxn modelId="{8C1EF64B-FA96-4C32-A6C7-BC3C4FEEFFBD}" type="presOf" srcId="{DFB41AE8-8DED-4E81-B4E1-07AD0A8C9422}" destId="{1D828CDF-BC85-4599-AC34-F7CCAD8D348F}" srcOrd="0" destOrd="0" presId="urn:microsoft.com/office/officeart/2005/8/layout/lProcess3"/>
    <dgm:cxn modelId="{1FE9B750-F17D-4395-8055-ECF46E22DC9B}" srcId="{23F51E4C-0104-48C1-A6D6-F47D778F971A}" destId="{DFB41AE8-8DED-4E81-B4E1-07AD0A8C9422}" srcOrd="0" destOrd="0" parTransId="{42FE80BE-451C-4260-89DE-7336B67766A4}" sibTransId="{68587285-4BEC-4CC5-8158-1A117392A752}"/>
    <dgm:cxn modelId="{70FD8151-FD09-4E2D-B786-188B39272831}" type="presOf" srcId="{E31BA950-DB09-41AB-85E3-C09412460776}" destId="{327FCA62-18B9-49B3-9702-73DB90CAF219}" srcOrd="0" destOrd="0" presId="urn:microsoft.com/office/officeart/2005/8/layout/lProcess3"/>
    <dgm:cxn modelId="{A3660553-8A6E-4E6F-AEBF-638223B36015}" type="presOf" srcId="{23F51E4C-0104-48C1-A6D6-F47D778F971A}" destId="{AD2E30E4-2C9F-41A3-9842-854876DCDEEE}" srcOrd="0" destOrd="0" presId="urn:microsoft.com/office/officeart/2005/8/layout/lProcess3"/>
    <dgm:cxn modelId="{EDFA3E56-897D-4588-AE19-FF7067E1C8FD}" type="presOf" srcId="{7478A90B-AE29-4E89-850E-C41ADDE31BDE}" destId="{149E0D86-D108-4D5B-BC5F-DB0BE9277ACC}" srcOrd="0" destOrd="0" presId="urn:microsoft.com/office/officeart/2005/8/layout/lProcess3"/>
    <dgm:cxn modelId="{295C7577-2384-4E47-A8FC-52022B7764FC}" srcId="{ED115240-8C41-44C4-8673-05FB51DFFA93}" destId="{922137A7-5C8A-4549-8BEA-D2C4686734BE}" srcOrd="3" destOrd="0" parTransId="{0D3F2F7E-4658-4F66-BA4D-B7203442A40E}" sibTransId="{F3E390D0-2F94-4B8D-B4B2-10C807DDF3F0}"/>
    <dgm:cxn modelId="{F0E3147A-13A3-46ED-B849-07FF9A30E742}" srcId="{1B3225E2-EFE8-403B-81B1-A3D65CECD95B}" destId="{D2FCB8BD-7A73-4448-81F5-5E81BDF1232F}" srcOrd="1" destOrd="0" parTransId="{C0D1632E-6F83-452B-B2EC-FD2DDD7FB771}" sibTransId="{00E6B91E-76C2-4C95-A059-C2019F7455C8}"/>
    <dgm:cxn modelId="{F90BF17A-D704-45F3-B764-C514AB5D5F04}" srcId="{1B3225E2-EFE8-403B-81B1-A3D65CECD95B}" destId="{02CAA734-E607-479E-90F4-FC2646922172}" srcOrd="0" destOrd="0" parTransId="{94B8C360-77B9-4FB8-BB5C-2E243C475C31}" sibTransId="{D37C1177-F705-4A7F-8EF3-1F5D741C2FCF}"/>
    <dgm:cxn modelId="{82C2778B-F881-4788-A998-3845FF2CB206}" srcId="{ED115240-8C41-44C4-8673-05FB51DFFA93}" destId="{9C69161F-B27B-4764-A87D-6CB93CACF05E}" srcOrd="1" destOrd="0" parTransId="{5E8436BF-D760-4BEB-A0A0-3887B68979A8}" sibTransId="{D5CADA19-A4E8-475D-A628-F8A6517EE6A7}"/>
    <dgm:cxn modelId="{0E48F894-3453-4F2D-910A-69665866DD91}" type="presOf" srcId="{9C69161F-B27B-4764-A87D-6CB93CACF05E}" destId="{DD0F98A8-8076-432C-B2BC-B9AD9E000510}" srcOrd="0" destOrd="0" presId="urn:microsoft.com/office/officeart/2005/8/layout/lProcess3"/>
    <dgm:cxn modelId="{472FF29D-7645-42CB-9828-CB19090BCD6E}" type="presOf" srcId="{6B5D49C3-4B93-4464-8435-04BC560E1613}" destId="{4409A14E-FFA6-4DCC-8D57-686C356A0223}" srcOrd="0" destOrd="0" presId="urn:microsoft.com/office/officeart/2005/8/layout/lProcess3"/>
    <dgm:cxn modelId="{AD2EA8AE-C387-42BE-BAD1-2E207A249812}" type="presOf" srcId="{ED115240-8C41-44C4-8673-05FB51DFFA93}" destId="{0230D4AF-B8DB-42CA-8154-B7E5FAF0D740}" srcOrd="0" destOrd="0" presId="urn:microsoft.com/office/officeart/2005/8/layout/lProcess3"/>
    <dgm:cxn modelId="{3698C4C0-FBF6-41F0-A1D6-13FA752235B2}" srcId="{DFB41AE8-8DED-4E81-B4E1-07AD0A8C9422}" destId="{D23ABCD8-D02F-40FE-A8A1-EFCE720B8028}" srcOrd="1" destOrd="0" parTransId="{A498DA35-F626-4A12-9B60-9419469BBBC0}" sibTransId="{238CB1D7-0350-4129-80B6-38190DAE6949}"/>
    <dgm:cxn modelId="{8F7B68CE-D3C8-498E-9686-451ACE580037}" srcId="{1B3225E2-EFE8-403B-81B1-A3D65CECD95B}" destId="{7478A90B-AE29-4E89-850E-C41ADDE31BDE}" srcOrd="2" destOrd="0" parTransId="{8DA7D83E-0F0E-468E-B911-D233B101B907}" sibTransId="{FDD105E3-B5E0-402D-8A8F-D9265DAEE69E}"/>
    <dgm:cxn modelId="{E578AAD2-F084-4DA0-BCDE-4F545AE2CD28}" type="presOf" srcId="{D2FCB8BD-7A73-4448-81F5-5E81BDF1232F}" destId="{B261A132-393A-419E-9E99-87B6D355D6B7}" srcOrd="0" destOrd="0" presId="urn:microsoft.com/office/officeart/2005/8/layout/lProcess3"/>
    <dgm:cxn modelId="{29703DEE-44C2-443D-B368-FEF5B5D518AD}" srcId="{1B3225E2-EFE8-403B-81B1-A3D65CECD95B}" destId="{E31BA950-DB09-41AB-85E3-C09412460776}" srcOrd="3" destOrd="0" parTransId="{211AABA0-B154-4CB3-A462-98E7B578451D}" sibTransId="{B2933139-2056-43EF-A5C9-4156E82C17BF}"/>
    <dgm:cxn modelId="{83AB88F5-1BDC-4598-B1E6-47033D9E4840}" srcId="{23F51E4C-0104-48C1-A6D6-F47D778F971A}" destId="{ED115240-8C41-44C4-8673-05FB51DFFA93}" srcOrd="1" destOrd="0" parTransId="{D2836B1A-E14D-40C6-93C5-6154C0A2E822}" sibTransId="{FC4AC5C2-DC56-46B0-ADDB-CABC31AA3E81}"/>
    <dgm:cxn modelId="{D8E9E0F8-BD77-4CCB-B7F8-47B5B3B2D2A1}" srcId="{DFB41AE8-8DED-4E81-B4E1-07AD0A8C9422}" destId="{0CA131A7-49C9-4E82-BD32-6CA0F874505F}" srcOrd="0" destOrd="0" parTransId="{9C7369C9-8FD6-4DE6-A2C9-A5EE472CAB74}" sibTransId="{E9D424CB-C680-43A1-9535-672B3AE7C44D}"/>
    <dgm:cxn modelId="{E5DD7CFA-446D-4F69-8E6A-9D7D959CE49D}" type="presOf" srcId="{1B3225E2-EFE8-403B-81B1-A3D65CECD95B}" destId="{43EDC61A-5B1E-42BA-BE59-0DFBA53B209C}" srcOrd="0" destOrd="0" presId="urn:microsoft.com/office/officeart/2005/8/layout/lProcess3"/>
    <dgm:cxn modelId="{6268EB7D-E665-4F22-A64A-412A04AACC45}" type="presParOf" srcId="{AD2E30E4-2C9F-41A3-9842-854876DCDEEE}" destId="{F0D05AD9-789A-4404-98E1-BA9DD2136776}" srcOrd="0" destOrd="0" presId="urn:microsoft.com/office/officeart/2005/8/layout/lProcess3"/>
    <dgm:cxn modelId="{53A99F5B-DE52-408D-898D-3EE1E68534D1}" type="presParOf" srcId="{F0D05AD9-789A-4404-98E1-BA9DD2136776}" destId="{1D828CDF-BC85-4599-AC34-F7CCAD8D348F}" srcOrd="0" destOrd="0" presId="urn:microsoft.com/office/officeart/2005/8/layout/lProcess3"/>
    <dgm:cxn modelId="{5F26A1FF-CE18-44DD-AA38-5F71E26131BC}" type="presParOf" srcId="{F0D05AD9-789A-4404-98E1-BA9DD2136776}" destId="{D6AA7A55-DF8F-47D1-BAD3-043CC5B322CC}" srcOrd="1" destOrd="0" presId="urn:microsoft.com/office/officeart/2005/8/layout/lProcess3"/>
    <dgm:cxn modelId="{591AE873-25B4-4322-826D-BD12BB8CA618}" type="presParOf" srcId="{F0D05AD9-789A-4404-98E1-BA9DD2136776}" destId="{E4813BA4-BEE6-43E4-A6E1-EA38F8AE418D}" srcOrd="2" destOrd="0" presId="urn:microsoft.com/office/officeart/2005/8/layout/lProcess3"/>
    <dgm:cxn modelId="{E3DB0232-F05A-42D9-90C4-E7F6D5D9DC2F}" type="presParOf" srcId="{F0D05AD9-789A-4404-98E1-BA9DD2136776}" destId="{CD39485B-6DD1-4E8D-B681-33D029F8CF73}" srcOrd="3" destOrd="0" presId="urn:microsoft.com/office/officeart/2005/8/layout/lProcess3"/>
    <dgm:cxn modelId="{08AE3B69-4334-4A2D-A51D-0F02D86D9D74}" type="presParOf" srcId="{F0D05AD9-789A-4404-98E1-BA9DD2136776}" destId="{62A5DDDD-CCF1-4A0E-A8DC-8C1C3CBE2B2C}" srcOrd="4" destOrd="0" presId="urn:microsoft.com/office/officeart/2005/8/layout/lProcess3"/>
    <dgm:cxn modelId="{EBDC110F-E526-4297-8A4F-39C155D22F0D}" type="presParOf" srcId="{AD2E30E4-2C9F-41A3-9842-854876DCDEEE}" destId="{9F42015F-BC89-4D86-B0CF-C6EA20EB84F7}" srcOrd="1" destOrd="0" presId="urn:microsoft.com/office/officeart/2005/8/layout/lProcess3"/>
    <dgm:cxn modelId="{9CB1CAA7-B699-4D91-85A7-AEC3476A6F38}" type="presParOf" srcId="{AD2E30E4-2C9F-41A3-9842-854876DCDEEE}" destId="{3BAE7F7F-4527-43B0-8FEA-A50BD0430D78}" srcOrd="2" destOrd="0" presId="urn:microsoft.com/office/officeart/2005/8/layout/lProcess3"/>
    <dgm:cxn modelId="{21216F84-FFEC-4633-8846-A6741227FF07}" type="presParOf" srcId="{3BAE7F7F-4527-43B0-8FEA-A50BD0430D78}" destId="{0230D4AF-B8DB-42CA-8154-B7E5FAF0D740}" srcOrd="0" destOrd="0" presId="urn:microsoft.com/office/officeart/2005/8/layout/lProcess3"/>
    <dgm:cxn modelId="{B65399C1-C382-4ECE-8C5A-F2815F595F09}" type="presParOf" srcId="{3BAE7F7F-4527-43B0-8FEA-A50BD0430D78}" destId="{62D1925C-54C3-48B1-BA4C-7BC2D6349F61}" srcOrd="1" destOrd="0" presId="urn:microsoft.com/office/officeart/2005/8/layout/lProcess3"/>
    <dgm:cxn modelId="{C0DEF457-BE42-4CEC-976B-13DB5660AFD3}" type="presParOf" srcId="{3BAE7F7F-4527-43B0-8FEA-A50BD0430D78}" destId="{4409A14E-FFA6-4DCC-8D57-686C356A0223}" srcOrd="2" destOrd="0" presId="urn:microsoft.com/office/officeart/2005/8/layout/lProcess3"/>
    <dgm:cxn modelId="{9238BEF3-13A0-40B0-AC2F-D700A4A95094}" type="presParOf" srcId="{3BAE7F7F-4527-43B0-8FEA-A50BD0430D78}" destId="{E4A53B47-D3BC-4F21-AEFA-A64D067B8F50}" srcOrd="3" destOrd="0" presId="urn:microsoft.com/office/officeart/2005/8/layout/lProcess3"/>
    <dgm:cxn modelId="{01F742B5-B0DF-4137-825B-66953DFDAB70}" type="presParOf" srcId="{3BAE7F7F-4527-43B0-8FEA-A50BD0430D78}" destId="{DD0F98A8-8076-432C-B2BC-B9AD9E000510}" srcOrd="4" destOrd="0" presId="urn:microsoft.com/office/officeart/2005/8/layout/lProcess3"/>
    <dgm:cxn modelId="{D5CB8C39-413B-4EAB-9A95-D5C187291AC5}" type="presParOf" srcId="{3BAE7F7F-4527-43B0-8FEA-A50BD0430D78}" destId="{42CD0823-F56E-4103-9DF2-22DEC3BC70A5}" srcOrd="5" destOrd="0" presId="urn:microsoft.com/office/officeart/2005/8/layout/lProcess3"/>
    <dgm:cxn modelId="{6254C0D7-3BD6-482E-9D05-BE377EE8DDAB}" type="presParOf" srcId="{3BAE7F7F-4527-43B0-8FEA-A50BD0430D78}" destId="{037E9155-E73B-4AA9-A70C-992A1A2A63B0}" srcOrd="6" destOrd="0" presId="urn:microsoft.com/office/officeart/2005/8/layout/lProcess3"/>
    <dgm:cxn modelId="{EEA23DD5-343C-43F8-9A56-AAC139BF62B5}" type="presParOf" srcId="{3BAE7F7F-4527-43B0-8FEA-A50BD0430D78}" destId="{7C59EF7C-880A-470C-A2FE-7CCCC6BE17F5}" srcOrd="7" destOrd="0" presId="urn:microsoft.com/office/officeart/2005/8/layout/lProcess3"/>
    <dgm:cxn modelId="{B49FC078-DE0A-4600-84D4-6C0A9454D2DD}" type="presParOf" srcId="{3BAE7F7F-4527-43B0-8FEA-A50BD0430D78}" destId="{B8697BAB-F8DA-4CEF-9989-8C346BA959F7}" srcOrd="8" destOrd="0" presId="urn:microsoft.com/office/officeart/2005/8/layout/lProcess3"/>
    <dgm:cxn modelId="{5421ABAC-F866-4386-8EE3-6A9086C59591}" type="presParOf" srcId="{AD2E30E4-2C9F-41A3-9842-854876DCDEEE}" destId="{33AA2C73-38A5-46F7-8151-9E6FE414D8D9}" srcOrd="3" destOrd="0" presId="urn:microsoft.com/office/officeart/2005/8/layout/lProcess3"/>
    <dgm:cxn modelId="{D38FDB6C-7D58-4924-8BA5-66BB49DFFD84}" type="presParOf" srcId="{AD2E30E4-2C9F-41A3-9842-854876DCDEEE}" destId="{3C3C154C-FA5B-4D6A-AF4E-6C81641E5A1E}" srcOrd="4" destOrd="0" presId="urn:microsoft.com/office/officeart/2005/8/layout/lProcess3"/>
    <dgm:cxn modelId="{9341355F-0AE8-4BAB-BA7D-302425124A14}" type="presParOf" srcId="{3C3C154C-FA5B-4D6A-AF4E-6C81641E5A1E}" destId="{43EDC61A-5B1E-42BA-BE59-0DFBA53B209C}" srcOrd="0" destOrd="0" presId="urn:microsoft.com/office/officeart/2005/8/layout/lProcess3"/>
    <dgm:cxn modelId="{BC115788-8A54-41C4-B523-CAD65A1CF088}" type="presParOf" srcId="{3C3C154C-FA5B-4D6A-AF4E-6C81641E5A1E}" destId="{FDA3AC97-1A80-4C89-B92F-0DD2616813F6}" srcOrd="1" destOrd="0" presId="urn:microsoft.com/office/officeart/2005/8/layout/lProcess3"/>
    <dgm:cxn modelId="{4CE78948-04A7-455E-AFC8-7FE1356919F3}" type="presParOf" srcId="{3C3C154C-FA5B-4D6A-AF4E-6C81641E5A1E}" destId="{057C7981-B9EE-4FE6-B9AA-333FD71BE389}" srcOrd="2" destOrd="0" presId="urn:microsoft.com/office/officeart/2005/8/layout/lProcess3"/>
    <dgm:cxn modelId="{29AAA01D-DB91-4485-8B38-B0659E149668}" type="presParOf" srcId="{3C3C154C-FA5B-4D6A-AF4E-6C81641E5A1E}" destId="{1D031819-69AF-4E88-829F-5FEE11169BD4}" srcOrd="3" destOrd="0" presId="urn:microsoft.com/office/officeart/2005/8/layout/lProcess3"/>
    <dgm:cxn modelId="{9AB95DDC-0B3F-42F7-BD95-18C2621B201C}" type="presParOf" srcId="{3C3C154C-FA5B-4D6A-AF4E-6C81641E5A1E}" destId="{B261A132-393A-419E-9E99-87B6D355D6B7}" srcOrd="4" destOrd="0" presId="urn:microsoft.com/office/officeart/2005/8/layout/lProcess3"/>
    <dgm:cxn modelId="{9691E8FA-B17E-49AB-A39A-C7AB0B19A3E3}" type="presParOf" srcId="{3C3C154C-FA5B-4D6A-AF4E-6C81641E5A1E}" destId="{319E01E9-ACF0-4499-A79A-71B0A6FD9F70}" srcOrd="5" destOrd="0" presId="urn:microsoft.com/office/officeart/2005/8/layout/lProcess3"/>
    <dgm:cxn modelId="{0246E51A-D4CE-47C4-BEE5-E4361F12D8FB}" type="presParOf" srcId="{3C3C154C-FA5B-4D6A-AF4E-6C81641E5A1E}" destId="{149E0D86-D108-4D5B-BC5F-DB0BE9277ACC}" srcOrd="6" destOrd="0" presId="urn:microsoft.com/office/officeart/2005/8/layout/lProcess3"/>
    <dgm:cxn modelId="{9B3F7FE6-726A-4236-BE91-6462B51A8069}" type="presParOf" srcId="{3C3C154C-FA5B-4D6A-AF4E-6C81641E5A1E}" destId="{3CE07185-026C-4A6A-BFE0-DF3B90E7290A}" srcOrd="7" destOrd="0" presId="urn:microsoft.com/office/officeart/2005/8/layout/lProcess3"/>
    <dgm:cxn modelId="{13EABF7A-7D9C-48C1-9CC4-7B4AEE243CAB}" type="presParOf" srcId="{3C3C154C-FA5B-4D6A-AF4E-6C81641E5A1E}" destId="{327FCA62-18B9-49B3-9702-73DB90CAF219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92D3B3-ADB5-475F-801C-D53B0BBCA5F3}" type="doc">
      <dgm:prSet loTypeId="urn:microsoft.com/office/officeart/2005/8/layout/lProcess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E3B472C-BB74-48DC-AB57-F627F4CE8C3C}">
      <dgm:prSet phldrT="[Text]"/>
      <dgm:spPr>
        <a:xfrm>
          <a:off x="866590" y="3902"/>
          <a:ext cx="1202156" cy="3005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02B9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02B9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02B9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7.5 Mins</a:t>
          </a:r>
        </a:p>
      </dgm:t>
    </dgm:pt>
    <dgm:pt modelId="{9BE6D0BC-D483-42B3-9A08-A36E5C20A2B7}" type="parTrans" cxnId="{78CEE411-057E-42A2-8BA4-77854E9215A4}">
      <dgm:prSet/>
      <dgm:spPr/>
      <dgm:t>
        <a:bodyPr/>
        <a:lstStyle/>
        <a:p>
          <a:endParaRPr lang="en-GB"/>
        </a:p>
      </dgm:t>
    </dgm:pt>
    <dgm:pt modelId="{4C0DCF7A-B430-4E8B-AFCD-E24051078BA0}" type="sibTrans" cxnId="{78CEE411-057E-42A2-8BA4-77854E9215A4}">
      <dgm:prSet/>
      <dgm:spPr/>
      <dgm:t>
        <a:bodyPr/>
        <a:lstStyle/>
        <a:p>
          <a:endParaRPr lang="en-GB"/>
        </a:p>
      </dgm:t>
    </dgm:pt>
    <dgm:pt modelId="{00A06859-0D94-41D2-BA84-D355FE6D8873}">
      <dgm:prSet phldrT="[Text]"/>
      <dgm:spPr>
        <a:xfrm>
          <a:off x="866590" y="409630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Bloods</a:t>
          </a:r>
        </a:p>
      </dgm:t>
    </dgm:pt>
    <dgm:pt modelId="{E084FCF0-F848-464B-94D8-ABC236277315}" type="parTrans" cxnId="{F333C7E7-F0C3-4C7B-8A9D-1FF4DE9C2F23}">
      <dgm:prSet/>
      <dgm:spPr>
        <a:xfrm rot="5400000">
          <a:off x="1441371" y="330738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9B72D4D5-5088-4163-A988-2C336257DAE2}" type="sibTrans" cxnId="{F333C7E7-F0C3-4C7B-8A9D-1FF4DE9C2F23}">
      <dgm:prSet/>
      <dgm:spPr>
        <a:xfrm rot="5400000">
          <a:off x="1441371" y="736466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392005"/>
            <a:satOff val="-27"/>
            <a:lumOff val="63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BFEDA401-445B-4CF0-A52E-396818B8AC13}">
      <dgm:prSet phldrT="[Text]"/>
      <dgm:spPr>
        <a:xfrm>
          <a:off x="866590" y="1221085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770624"/>
            <a:satOff val="172"/>
            <a:lumOff val="26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770624"/>
              <a:satOff val="172"/>
              <a:lumOff val="2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INRs</a:t>
          </a:r>
        </a:p>
      </dgm:t>
    </dgm:pt>
    <dgm:pt modelId="{2E1BB369-E0A7-4901-92B0-D9BE34688810}" type="parTrans" cxnId="{C1B064A6-24CA-4C1D-8BCF-F9A918A07522}">
      <dgm:prSet/>
      <dgm:spPr/>
      <dgm:t>
        <a:bodyPr/>
        <a:lstStyle/>
        <a:p>
          <a:endParaRPr lang="en-GB"/>
        </a:p>
      </dgm:t>
    </dgm:pt>
    <dgm:pt modelId="{B97CC83F-97AB-4483-9C36-85507A64B65B}" type="sibTrans" cxnId="{C1B064A6-24CA-4C1D-8BCF-F9A918A07522}">
      <dgm:prSet/>
      <dgm:spPr/>
      <dgm:t>
        <a:bodyPr/>
        <a:lstStyle/>
        <a:p>
          <a:endParaRPr lang="en-GB"/>
        </a:p>
      </dgm:t>
    </dgm:pt>
    <dgm:pt modelId="{E93E045E-BC21-4A6F-8525-14D73A842FFF}">
      <dgm:prSet phldrT="[Text]"/>
      <dgm:spPr>
        <a:xfrm>
          <a:off x="2237048" y="3902"/>
          <a:ext cx="1202156" cy="3005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02B93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rgbClr>
            </a:gs>
            <a:gs pos="50000">
              <a:srgbClr val="A02B93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rgbClr>
            </a:gs>
            <a:gs pos="100000">
              <a:srgbClr val="A02B93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10 Mins</a:t>
          </a:r>
        </a:p>
      </dgm:t>
    </dgm:pt>
    <dgm:pt modelId="{DC885E8B-1497-45A4-994C-304C8DAABDF8}" type="parTrans" cxnId="{5814C7F1-9E62-4194-B888-9CFC5B672F6D}">
      <dgm:prSet/>
      <dgm:spPr/>
      <dgm:t>
        <a:bodyPr/>
        <a:lstStyle/>
        <a:p>
          <a:endParaRPr lang="en-GB"/>
        </a:p>
      </dgm:t>
    </dgm:pt>
    <dgm:pt modelId="{460F3AFC-C15D-4195-8F9B-07888AAD4087}" type="sibTrans" cxnId="{5814C7F1-9E62-4194-B888-9CFC5B672F6D}">
      <dgm:prSet/>
      <dgm:spPr/>
      <dgm:t>
        <a:bodyPr/>
        <a:lstStyle/>
        <a:p>
          <a:endParaRPr lang="en-GB"/>
        </a:p>
      </dgm:t>
    </dgm:pt>
    <dgm:pt modelId="{A7050A41-E2D8-4BCB-9A98-6B18FDF3C5EC}">
      <dgm:prSet phldrT="[Text]"/>
      <dgm:spPr>
        <a:xfrm>
          <a:off x="2237048" y="409630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1155935"/>
            <a:satOff val="258"/>
            <a:lumOff val="39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1155935"/>
              <a:satOff val="258"/>
              <a:lumOff val="3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B12</a:t>
          </a:r>
        </a:p>
      </dgm:t>
    </dgm:pt>
    <dgm:pt modelId="{3A022149-6FE4-491D-8A15-19B8FB2C3DA0}" type="parTrans" cxnId="{2AC4E98A-A6AC-4CC5-8433-4D22FE7AA374}">
      <dgm:prSet/>
      <dgm:spPr>
        <a:xfrm rot="5400000">
          <a:off x="2811828" y="330738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1176014"/>
            <a:satOff val="-80"/>
            <a:lumOff val="19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1D1224E8-5309-4A3B-B40E-97488AC6FE1A}" type="sibTrans" cxnId="{2AC4E98A-A6AC-4CC5-8433-4D22FE7AA374}">
      <dgm:prSet/>
      <dgm:spPr>
        <a:xfrm rot="5400000">
          <a:off x="2811828" y="736466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1568019"/>
            <a:satOff val="-107"/>
            <a:lumOff val="253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38841D16-23D0-4407-A568-043CE56CAB52}">
      <dgm:prSet phldrT="[Text]"/>
      <dgm:spPr>
        <a:xfrm>
          <a:off x="2237048" y="1221085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1926559"/>
            <a:satOff val="430"/>
            <a:lumOff val="65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1926559"/>
              <a:satOff val="430"/>
              <a:lumOff val="6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Hormone Injections</a:t>
          </a:r>
        </a:p>
      </dgm:t>
    </dgm:pt>
    <dgm:pt modelId="{830FF870-2FAD-4BD5-8F3F-350B1B4B1AD6}" type="parTrans" cxnId="{20B0ADFB-F4C1-4E17-ACE1-40F4EBAE9C44}">
      <dgm:prSet/>
      <dgm:spPr/>
      <dgm:t>
        <a:bodyPr/>
        <a:lstStyle/>
        <a:p>
          <a:endParaRPr lang="en-GB"/>
        </a:p>
      </dgm:t>
    </dgm:pt>
    <dgm:pt modelId="{90CAD0D4-0833-4B91-A763-F5E7CC0295EC}" type="sibTrans" cxnId="{20B0ADFB-F4C1-4E17-ACE1-40F4EBAE9C44}">
      <dgm:prSet/>
      <dgm:spPr>
        <a:xfrm rot="5400000">
          <a:off x="2811828" y="1547921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2352029"/>
            <a:satOff val="-160"/>
            <a:lumOff val="38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659A255C-C939-4110-9918-F12F22EF3E79}">
      <dgm:prSet/>
      <dgm:spPr>
        <a:xfrm>
          <a:off x="2237048" y="1626813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2311871"/>
            <a:satOff val="516"/>
            <a:lumOff val="78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2311871"/>
              <a:satOff val="516"/>
              <a:lumOff val="7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Inclisiran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07E9DAAC-B54C-4093-B174-53891DE24462}" type="parTrans" cxnId="{03C0CF34-ED7F-43BE-A3EF-1062E2C3FF22}">
      <dgm:prSet/>
      <dgm:spPr/>
      <dgm:t>
        <a:bodyPr/>
        <a:lstStyle/>
        <a:p>
          <a:endParaRPr lang="en-GB"/>
        </a:p>
      </dgm:t>
    </dgm:pt>
    <dgm:pt modelId="{87277058-4DA5-49C2-93CB-6EE151148106}" type="sibTrans" cxnId="{03C0CF34-ED7F-43BE-A3EF-1062E2C3FF22}">
      <dgm:prSet/>
      <dgm:spPr>
        <a:xfrm rot="5400000">
          <a:off x="2811828" y="1953649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2744034"/>
            <a:satOff val="-187"/>
            <a:lumOff val="443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9DA41EDA-92E5-4328-8981-04BC0FDEF858}">
      <dgm:prSet/>
      <dgm:spPr>
        <a:xfrm>
          <a:off x="2237048" y="2438268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3082494"/>
            <a:satOff val="688"/>
            <a:lumOff val="103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3082494"/>
              <a:satOff val="688"/>
              <a:lumOff val="103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Pneumonia</a:t>
          </a:r>
        </a:p>
      </dgm:t>
    </dgm:pt>
    <dgm:pt modelId="{D46B71F5-F766-468B-950D-F504F9E4BC58}" type="parTrans" cxnId="{0B62A2E2-4B51-486C-8236-483C33ADDD36}">
      <dgm:prSet/>
      <dgm:spPr/>
      <dgm:t>
        <a:bodyPr/>
        <a:lstStyle/>
        <a:p>
          <a:endParaRPr lang="en-GB"/>
        </a:p>
      </dgm:t>
    </dgm:pt>
    <dgm:pt modelId="{486B1AAF-201E-415A-AD3F-DD25F8E74C80}" type="sibTrans" cxnId="{0B62A2E2-4B51-486C-8236-483C33ADDD36}">
      <dgm:prSet/>
      <dgm:spPr>
        <a:xfrm rot="5400000">
          <a:off x="2811828" y="2765104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3528043"/>
            <a:satOff val="-240"/>
            <a:lumOff val="569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9E1FB271-28EF-4D77-A999-270B050E3F7E}">
      <dgm:prSet/>
      <dgm:spPr>
        <a:xfrm>
          <a:off x="866590" y="815357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385312"/>
            <a:satOff val="86"/>
            <a:lumOff val="13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385312"/>
              <a:satOff val="86"/>
              <a:lumOff val="13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Ear Check</a:t>
          </a:r>
        </a:p>
      </dgm:t>
    </dgm:pt>
    <dgm:pt modelId="{8B9DFB5D-5C00-4872-BC32-19A40FB427D5}" type="parTrans" cxnId="{FE34545D-A50E-4B3C-A107-C87364E55EA1}">
      <dgm:prSet/>
      <dgm:spPr/>
      <dgm:t>
        <a:bodyPr/>
        <a:lstStyle/>
        <a:p>
          <a:endParaRPr lang="en-GB"/>
        </a:p>
      </dgm:t>
    </dgm:pt>
    <dgm:pt modelId="{9056ADF5-02F8-474F-87C9-319AC98F4EBC}" type="sibTrans" cxnId="{FE34545D-A50E-4B3C-A107-C87364E55EA1}">
      <dgm:prSet/>
      <dgm:spPr>
        <a:xfrm rot="5400000">
          <a:off x="1441371" y="1142193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784010"/>
            <a:satOff val="-53"/>
            <a:lumOff val="127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0378CB29-7A8E-4D17-9147-AC28AB4B2F15}">
      <dgm:prSet/>
      <dgm:spPr>
        <a:xfrm>
          <a:off x="2237048" y="3249723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3853118"/>
            <a:satOff val="860"/>
            <a:lumOff val="129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3853118"/>
              <a:satOff val="860"/>
              <a:lumOff val="12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Shingles</a:t>
          </a:r>
        </a:p>
      </dgm:t>
    </dgm:pt>
    <dgm:pt modelId="{1BBF4DFC-D914-4CB2-AD8C-D5CFE616B6B4}" type="parTrans" cxnId="{86DD113F-29E4-44E6-A35B-BDF385012398}">
      <dgm:prSet/>
      <dgm:spPr/>
      <dgm:t>
        <a:bodyPr/>
        <a:lstStyle/>
        <a:p>
          <a:endParaRPr lang="en-GB"/>
        </a:p>
      </dgm:t>
    </dgm:pt>
    <dgm:pt modelId="{22D322ED-2A50-4957-BBC2-A1821CFB2FD4}" type="sibTrans" cxnId="{86DD113F-29E4-44E6-A35B-BDF385012398}">
      <dgm:prSet/>
      <dgm:spPr>
        <a:xfrm rot="5400000">
          <a:off x="2811828" y="3576559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4312053"/>
            <a:satOff val="-293"/>
            <a:lumOff val="696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B9E4268F-C21D-4860-9A57-0B03C06F68B8}">
      <dgm:prSet/>
      <dgm:spPr>
        <a:xfrm>
          <a:off x="2237048" y="4061178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4623741"/>
            <a:satOff val="1032"/>
            <a:lumOff val="155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4623741"/>
              <a:satOff val="1032"/>
              <a:lumOff val="1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Tetanus</a:t>
          </a:r>
        </a:p>
      </dgm:t>
    </dgm:pt>
    <dgm:pt modelId="{96E2139B-BD53-4D67-85AB-861D794E2032}" type="parTrans" cxnId="{932A994D-6962-40A2-810A-75C6663DA6A3}">
      <dgm:prSet/>
      <dgm:spPr/>
      <dgm:t>
        <a:bodyPr/>
        <a:lstStyle/>
        <a:p>
          <a:endParaRPr lang="en-GB"/>
        </a:p>
      </dgm:t>
    </dgm:pt>
    <dgm:pt modelId="{BE9B94AF-FBAA-4C1B-8725-7E86444D36C3}" type="sibTrans" cxnId="{932A994D-6962-40A2-810A-75C6663DA6A3}">
      <dgm:prSet/>
      <dgm:spPr>
        <a:xfrm rot="5400000">
          <a:off x="2811828" y="4388015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5096063"/>
            <a:satOff val="-346"/>
            <a:lumOff val="822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3E19CDD7-D6B1-4543-B614-EF19748CF4E5}">
      <dgm:prSet/>
      <dgm:spPr>
        <a:xfrm>
          <a:off x="3607505" y="3902"/>
          <a:ext cx="1202156" cy="3005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02B93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rgbClr>
            </a:gs>
            <a:gs pos="50000">
              <a:srgbClr val="A02B93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rgbClr>
            </a:gs>
            <a:gs pos="100000">
              <a:srgbClr val="A02B93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15 Mins</a:t>
          </a:r>
        </a:p>
      </dgm:t>
    </dgm:pt>
    <dgm:pt modelId="{D5244153-054D-40E9-A091-7F1A33FF4148}" type="parTrans" cxnId="{6A21F527-EBE9-4EBC-977F-8FE232A90781}">
      <dgm:prSet/>
      <dgm:spPr/>
      <dgm:t>
        <a:bodyPr/>
        <a:lstStyle/>
        <a:p>
          <a:endParaRPr lang="en-GB"/>
        </a:p>
      </dgm:t>
    </dgm:pt>
    <dgm:pt modelId="{6E0EA678-8091-4F96-A659-FBCCD4AD5506}" type="sibTrans" cxnId="{6A21F527-EBE9-4EBC-977F-8FE232A90781}">
      <dgm:prSet/>
      <dgm:spPr/>
      <dgm:t>
        <a:bodyPr/>
        <a:lstStyle/>
        <a:p>
          <a:endParaRPr lang="en-GB"/>
        </a:p>
      </dgm:t>
    </dgm:pt>
    <dgm:pt modelId="{5E97032D-6E24-44C8-976F-0485D0856DA6}">
      <dgm:prSet/>
      <dgm:spPr>
        <a:xfrm>
          <a:off x="4977963" y="3902"/>
          <a:ext cx="1202156" cy="3005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02B93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rgbClr>
            </a:gs>
            <a:gs pos="50000">
              <a:srgbClr val="A02B93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rgbClr>
            </a:gs>
            <a:gs pos="100000">
              <a:srgbClr val="A02B93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22.5 Mins</a:t>
          </a:r>
        </a:p>
      </dgm:t>
    </dgm:pt>
    <dgm:pt modelId="{51FC9DE1-30EB-4D10-9664-16628D44EBEC}" type="parTrans" cxnId="{60AECBDC-B41B-4492-94DE-63351452198C}">
      <dgm:prSet/>
      <dgm:spPr/>
      <dgm:t>
        <a:bodyPr/>
        <a:lstStyle/>
        <a:p>
          <a:endParaRPr lang="en-GB"/>
        </a:p>
      </dgm:t>
    </dgm:pt>
    <dgm:pt modelId="{E1BA5041-E8E6-41C8-88C2-CB60C8004F9A}" type="sibTrans" cxnId="{60AECBDC-B41B-4492-94DE-63351452198C}">
      <dgm:prSet/>
      <dgm:spPr/>
      <dgm:t>
        <a:bodyPr/>
        <a:lstStyle/>
        <a:p>
          <a:endParaRPr lang="en-GB"/>
        </a:p>
      </dgm:t>
    </dgm:pt>
    <dgm:pt modelId="{8BABDD86-2019-4133-8AD2-E1B40EFBA2F7}">
      <dgm:prSet/>
      <dgm:spPr>
        <a:xfrm>
          <a:off x="3607505" y="409630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5394365"/>
            <a:satOff val="1204"/>
            <a:lumOff val="181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5394365"/>
              <a:satOff val="1204"/>
              <a:lumOff val="18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Baby Clinic</a:t>
          </a:r>
        </a:p>
      </dgm:t>
    </dgm:pt>
    <dgm:pt modelId="{23FA29C0-34B0-410C-8727-A73B9F11BFCD}" type="parTrans" cxnId="{4C716C5A-A0C5-44BC-AE1C-820FBA1981DE}">
      <dgm:prSet/>
      <dgm:spPr>
        <a:xfrm rot="5400000">
          <a:off x="4182286" y="330738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5488067"/>
            <a:satOff val="-373"/>
            <a:lumOff val="886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96C642DB-737F-4D72-931F-E22A6448EEDC}" type="sibTrans" cxnId="{4C716C5A-A0C5-44BC-AE1C-820FBA1981DE}">
      <dgm:prSet/>
      <dgm:spPr>
        <a:xfrm rot="5400000">
          <a:off x="4182286" y="736466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5880072"/>
            <a:satOff val="-400"/>
            <a:lumOff val="949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D21FABE1-E30F-49AE-B6F2-E728FC0B7FAC}">
      <dgm:prSet/>
      <dgm:spPr>
        <a:xfrm>
          <a:off x="3607505" y="1221085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6164989"/>
            <a:satOff val="1377"/>
            <a:lumOff val="207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6164989"/>
              <a:satOff val="1377"/>
              <a:lumOff val="207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Coil Checks/Removals</a:t>
          </a:r>
        </a:p>
      </dgm:t>
    </dgm:pt>
    <dgm:pt modelId="{CF6FD8D1-2C4F-4E85-9855-68DCFE0BEB3C}" type="parTrans" cxnId="{79509D4D-51D0-4F10-91A6-ED6333BA1298}">
      <dgm:prSet/>
      <dgm:spPr/>
      <dgm:t>
        <a:bodyPr/>
        <a:lstStyle/>
        <a:p>
          <a:endParaRPr lang="en-GB"/>
        </a:p>
      </dgm:t>
    </dgm:pt>
    <dgm:pt modelId="{5713B2E3-EAAD-40AE-A2E1-5DB2E2D012BA}" type="sibTrans" cxnId="{79509D4D-51D0-4F10-91A6-ED6333BA1298}">
      <dgm:prSet/>
      <dgm:spPr>
        <a:xfrm rot="5400000">
          <a:off x="4182286" y="1547921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6664082"/>
            <a:satOff val="-453"/>
            <a:lumOff val="1075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FB544DE0-F5F8-4154-B583-8DD4C6F72A2A}">
      <dgm:prSet/>
      <dgm:spPr>
        <a:xfrm>
          <a:off x="3607505" y="2843995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7706235"/>
            <a:satOff val="1721"/>
            <a:lumOff val="259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7706235"/>
              <a:satOff val="1721"/>
              <a:lumOff val="25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HRT New/Review</a:t>
          </a:r>
        </a:p>
      </dgm:t>
    </dgm:pt>
    <dgm:pt modelId="{0533925E-4EB0-4EA9-8EC2-FA46D043CC24}" type="parTrans" cxnId="{1394686F-848A-40F3-8314-FDC3DD58B766}">
      <dgm:prSet/>
      <dgm:spPr/>
      <dgm:t>
        <a:bodyPr/>
        <a:lstStyle/>
        <a:p>
          <a:endParaRPr lang="en-GB"/>
        </a:p>
      </dgm:t>
    </dgm:pt>
    <dgm:pt modelId="{CBB3AA6B-E326-476E-AEE8-987106673E9F}" type="sibTrans" cxnId="{1394686F-848A-40F3-8314-FDC3DD58B766}">
      <dgm:prSet/>
      <dgm:spPr>
        <a:xfrm rot="5400000">
          <a:off x="4182286" y="3170832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8232101"/>
            <a:satOff val="-560"/>
            <a:lumOff val="1328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83D77D8F-AE6D-4792-B200-50C2D7B63F5B}">
      <dgm:prSet/>
      <dgm:spPr>
        <a:xfrm>
          <a:off x="3607505" y="3249723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8091548"/>
            <a:satOff val="1807"/>
            <a:lumOff val="272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8091548"/>
              <a:satOff val="1807"/>
              <a:lumOff val="27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Review (Asthma, DM, Stroke)</a:t>
          </a:r>
        </a:p>
      </dgm:t>
    </dgm:pt>
    <dgm:pt modelId="{929E16F3-1693-419C-8FF1-A08E5700FF5F}" type="parTrans" cxnId="{31A45D14-1B25-4FE8-BBD5-1C3BAC885A8F}">
      <dgm:prSet/>
      <dgm:spPr/>
      <dgm:t>
        <a:bodyPr/>
        <a:lstStyle/>
        <a:p>
          <a:endParaRPr lang="en-GB"/>
        </a:p>
      </dgm:t>
    </dgm:pt>
    <dgm:pt modelId="{D173DBA4-0D4B-4FFB-9826-6635D55593E8}" type="sibTrans" cxnId="{31A45D14-1B25-4FE8-BBD5-1C3BAC885A8F}">
      <dgm:prSet/>
      <dgm:spPr>
        <a:xfrm rot="5400000">
          <a:off x="4182286" y="3576559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8624106"/>
            <a:satOff val="-586"/>
            <a:lumOff val="1392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8AF0B4DC-E829-4AE1-B096-B5D3C5B30A98}">
      <dgm:prSet/>
      <dgm:spPr>
        <a:xfrm>
          <a:off x="3607505" y="2438268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7320924"/>
            <a:satOff val="1635"/>
            <a:lumOff val="246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7320924"/>
              <a:satOff val="1635"/>
              <a:lumOff val="24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GPCOG</a:t>
          </a:r>
        </a:p>
      </dgm:t>
    </dgm:pt>
    <dgm:pt modelId="{C13E9722-84F8-44CF-AA09-B50EEC25C417}" type="parTrans" cxnId="{FA3EAC26-C8B6-46B8-9DB6-31A7230B5122}">
      <dgm:prSet/>
      <dgm:spPr/>
      <dgm:t>
        <a:bodyPr/>
        <a:lstStyle/>
        <a:p>
          <a:endParaRPr lang="en-GB"/>
        </a:p>
      </dgm:t>
    </dgm:pt>
    <dgm:pt modelId="{A025B1F6-E6E6-4FDB-8CB3-EAE076016084}" type="sibTrans" cxnId="{FA3EAC26-C8B6-46B8-9DB6-31A7230B5122}">
      <dgm:prSet/>
      <dgm:spPr>
        <a:xfrm rot="5400000">
          <a:off x="4182286" y="2765104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7840096"/>
            <a:satOff val="-533"/>
            <a:lumOff val="1265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09AD0429-D706-4344-A3CB-269DF29619B9}">
      <dgm:prSet/>
      <dgm:spPr>
        <a:xfrm>
          <a:off x="2237048" y="815357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1541247"/>
            <a:satOff val="344"/>
            <a:lumOff val="52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1541247"/>
              <a:satOff val="344"/>
              <a:lumOff val="5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Contraception Injections</a:t>
          </a:r>
        </a:p>
      </dgm:t>
    </dgm:pt>
    <dgm:pt modelId="{F248EAB6-0F8E-4375-99F4-3B51F7AB6182}" type="parTrans" cxnId="{B540C31A-AB40-42F7-AD62-2383C8A2A87A}">
      <dgm:prSet/>
      <dgm:spPr/>
      <dgm:t>
        <a:bodyPr/>
        <a:lstStyle/>
        <a:p>
          <a:endParaRPr lang="en-GB"/>
        </a:p>
      </dgm:t>
    </dgm:pt>
    <dgm:pt modelId="{3664AE5D-B4B9-4768-BD74-080CCB351FDB}" type="sibTrans" cxnId="{B540C31A-AB40-42F7-AD62-2383C8A2A87A}">
      <dgm:prSet/>
      <dgm:spPr>
        <a:xfrm rot="5400000">
          <a:off x="2811828" y="1142193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1960024"/>
            <a:satOff val="-133"/>
            <a:lumOff val="316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64679845-07EB-4FEA-8846-B9329FEBB88E}">
      <dgm:prSet/>
      <dgm:spPr>
        <a:xfrm>
          <a:off x="3607505" y="1626813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6550301"/>
            <a:satOff val="1463"/>
            <a:lumOff val="220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6550301"/>
              <a:satOff val="1463"/>
              <a:lumOff val="22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Dressings F/Up</a:t>
          </a:r>
        </a:p>
      </dgm:t>
    </dgm:pt>
    <dgm:pt modelId="{3AB86ABC-8702-40AD-8A5E-200ADED06F01}" type="parTrans" cxnId="{3240E698-A7CA-41F2-BBA6-882E90AB319F}">
      <dgm:prSet/>
      <dgm:spPr/>
      <dgm:t>
        <a:bodyPr/>
        <a:lstStyle/>
        <a:p>
          <a:endParaRPr lang="en-GB"/>
        </a:p>
      </dgm:t>
    </dgm:pt>
    <dgm:pt modelId="{E28545DC-7A5D-45F0-A459-7928651A0E63}" type="sibTrans" cxnId="{3240E698-A7CA-41F2-BBA6-882E90AB319F}">
      <dgm:prSet/>
      <dgm:spPr>
        <a:xfrm rot="5400000">
          <a:off x="4182286" y="1953649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7056087"/>
            <a:satOff val="-480"/>
            <a:lumOff val="1139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BBE0D938-6337-4F45-BAD8-03CF8E6BD1C2}">
      <dgm:prSet/>
      <dgm:spPr>
        <a:xfrm>
          <a:off x="3607505" y="2032540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6935612"/>
            <a:satOff val="1549"/>
            <a:lumOff val="233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6935612"/>
              <a:satOff val="1549"/>
              <a:lumOff val="233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ECG</a:t>
          </a:r>
        </a:p>
      </dgm:t>
    </dgm:pt>
    <dgm:pt modelId="{3CF8B5CC-2778-49F4-8861-D5EE441F6415}" type="parTrans" cxnId="{C8BC7572-F29A-497A-87AF-7950FD0AE221}">
      <dgm:prSet/>
      <dgm:spPr/>
      <dgm:t>
        <a:bodyPr/>
        <a:lstStyle/>
        <a:p>
          <a:endParaRPr lang="en-GB"/>
        </a:p>
      </dgm:t>
    </dgm:pt>
    <dgm:pt modelId="{9CBBE861-47D9-4697-8925-571E448D7981}" type="sibTrans" cxnId="{C8BC7572-F29A-497A-87AF-7950FD0AE221}">
      <dgm:prSet/>
      <dgm:spPr>
        <a:xfrm rot="5400000">
          <a:off x="4182286" y="2359376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7448092"/>
            <a:satOff val="-506"/>
            <a:lumOff val="1202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6C88A1FD-B232-4E2C-9709-F2F2D00679D7}">
      <dgm:prSet/>
      <dgm:spPr>
        <a:xfrm>
          <a:off x="4977963" y="409630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8862171"/>
            <a:satOff val="1979"/>
            <a:lumOff val="298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8862171"/>
              <a:satOff val="1979"/>
              <a:lumOff val="29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Insulin Dose Changes</a:t>
          </a:r>
        </a:p>
      </dgm:t>
    </dgm:pt>
    <dgm:pt modelId="{C81359B1-EAC4-48D1-8D85-2F178C59363F}" type="parTrans" cxnId="{4B845F4F-1D88-4A34-B6DF-E020F000571B}">
      <dgm:prSet/>
      <dgm:spPr>
        <a:xfrm rot="5400000">
          <a:off x="5552744" y="330738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9016111"/>
            <a:satOff val="-613"/>
            <a:lumOff val="1455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2C116274-4B84-42F4-B8E0-4CB2FC35E224}" type="sibTrans" cxnId="{4B845F4F-1D88-4A34-B6DF-E020F000571B}">
      <dgm:prSet/>
      <dgm:spPr>
        <a:xfrm rot="5400000">
          <a:off x="5552744" y="736466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9408116"/>
            <a:satOff val="-639"/>
            <a:lumOff val="1518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A0AFA8F9-7EAE-4707-AE28-31BA88AEB3DD}">
      <dgm:prSet/>
      <dgm:spPr>
        <a:xfrm>
          <a:off x="4977963" y="815357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9247483"/>
            <a:satOff val="2065"/>
            <a:lumOff val="310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9247483"/>
              <a:satOff val="2065"/>
              <a:lumOff val="31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Insulin Starts</a:t>
          </a:r>
        </a:p>
      </dgm:t>
    </dgm:pt>
    <dgm:pt modelId="{9A178EB1-0B79-4678-9ECE-C7E40E409222}" type="parTrans" cxnId="{8547BF0F-3ADD-4C43-9CE1-82743B93A45C}">
      <dgm:prSet/>
      <dgm:spPr/>
      <dgm:t>
        <a:bodyPr/>
        <a:lstStyle/>
        <a:p>
          <a:endParaRPr lang="en-GB"/>
        </a:p>
      </dgm:t>
    </dgm:pt>
    <dgm:pt modelId="{7296056F-9C44-4007-8B6B-215B6AC71BD3}" type="sibTrans" cxnId="{8547BF0F-3ADD-4C43-9CE1-82743B93A45C}">
      <dgm:prSet/>
      <dgm:spPr>
        <a:xfrm rot="5400000">
          <a:off x="5552744" y="1142193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9800121"/>
            <a:satOff val="-666"/>
            <a:lumOff val="1581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1B435680-6E07-417D-81C2-FB96F77CD973}">
      <dgm:prSet/>
      <dgm:spPr>
        <a:xfrm>
          <a:off x="4977963" y="1221085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9632795"/>
            <a:satOff val="2151"/>
            <a:lumOff val="323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9632795"/>
              <a:satOff val="2151"/>
              <a:lumOff val="323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Diabetic Foot Check</a:t>
          </a:r>
        </a:p>
      </dgm:t>
    </dgm:pt>
    <dgm:pt modelId="{C75921A3-BE8C-4FEC-B13B-718B5FA8D7FA}" type="parTrans" cxnId="{88A05B97-AC89-4232-A5B8-E4260ECAB034}">
      <dgm:prSet/>
      <dgm:spPr/>
      <dgm:t>
        <a:bodyPr/>
        <a:lstStyle/>
        <a:p>
          <a:endParaRPr lang="en-GB"/>
        </a:p>
      </dgm:t>
    </dgm:pt>
    <dgm:pt modelId="{D93598D9-5548-478B-AD34-7D5086A2B316}" type="sibTrans" cxnId="{88A05B97-AC89-4232-A5B8-E4260ECAB034}">
      <dgm:prSet/>
      <dgm:spPr>
        <a:xfrm rot="5400000">
          <a:off x="5552744" y="1547921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10192126"/>
            <a:satOff val="-693"/>
            <a:lumOff val="1645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EF33E0CC-B8F6-41C1-A44A-3DC2FB30AE07}">
      <dgm:prSet/>
      <dgm:spPr>
        <a:xfrm>
          <a:off x="4977963" y="1626813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10018107"/>
            <a:satOff val="2237"/>
            <a:lumOff val="336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10018107"/>
              <a:satOff val="2237"/>
              <a:lumOff val="33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Smears</a:t>
          </a:r>
        </a:p>
      </dgm:t>
    </dgm:pt>
    <dgm:pt modelId="{BEC9AC9F-D730-4497-B516-70810FF9BACB}" type="parTrans" cxnId="{0A266A33-3076-4301-88FA-BEDE66DEADE2}">
      <dgm:prSet/>
      <dgm:spPr/>
      <dgm:t>
        <a:bodyPr/>
        <a:lstStyle/>
        <a:p>
          <a:endParaRPr lang="en-GB"/>
        </a:p>
      </dgm:t>
    </dgm:pt>
    <dgm:pt modelId="{73746597-0A33-4181-B5EA-8673B007C696}" type="sibTrans" cxnId="{0A266A33-3076-4301-88FA-BEDE66DEADE2}">
      <dgm:prSet/>
      <dgm:spPr>
        <a:xfrm rot="5400000">
          <a:off x="5552744" y="1953649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10584131"/>
            <a:satOff val="-719"/>
            <a:lumOff val="1708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67CDCB8C-B00B-42DA-84C7-067A5A775899}">
      <dgm:prSet/>
      <dgm:spPr>
        <a:xfrm>
          <a:off x="4977963" y="2032540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10403418"/>
            <a:satOff val="2323"/>
            <a:lumOff val="349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10403418"/>
              <a:satOff val="2323"/>
              <a:lumOff val="34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Travel Questionnaire Review</a:t>
          </a:r>
        </a:p>
      </dgm:t>
    </dgm:pt>
    <dgm:pt modelId="{5D8525C1-6AC9-4329-A0AE-33F12A16E4A1}" type="parTrans" cxnId="{F3163D7B-E0E0-479E-A086-C14475964F5D}">
      <dgm:prSet/>
      <dgm:spPr/>
      <dgm:t>
        <a:bodyPr/>
        <a:lstStyle/>
        <a:p>
          <a:endParaRPr lang="en-GB"/>
        </a:p>
      </dgm:t>
    </dgm:pt>
    <dgm:pt modelId="{1F0C30F9-DFD3-4E46-8E38-60D8E2512B99}" type="sibTrans" cxnId="{F3163D7B-E0E0-479E-A086-C14475964F5D}">
      <dgm:prSet/>
      <dgm:spPr>
        <a:xfrm rot="5400000">
          <a:off x="5552744" y="2359376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10976135"/>
            <a:satOff val="-746"/>
            <a:lumOff val="1771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7312B6FC-A199-4DF5-B34E-AB77C652665A}">
      <dgm:prSet/>
      <dgm:spPr>
        <a:xfrm>
          <a:off x="6348421" y="3902"/>
          <a:ext cx="1202156" cy="3005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02B93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rgbClr>
            </a:gs>
            <a:gs pos="50000">
              <a:srgbClr val="A02B93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rgbClr>
            </a:gs>
            <a:gs pos="100000">
              <a:srgbClr val="A02B93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30 Mins</a:t>
          </a:r>
        </a:p>
      </dgm:t>
    </dgm:pt>
    <dgm:pt modelId="{E24F45E0-A7B6-4A11-9320-965359D5416C}" type="parTrans" cxnId="{7C5CAA5A-5B25-49A5-814F-2BF24821B800}">
      <dgm:prSet/>
      <dgm:spPr/>
      <dgm:t>
        <a:bodyPr/>
        <a:lstStyle/>
        <a:p>
          <a:endParaRPr lang="en-GB"/>
        </a:p>
      </dgm:t>
    </dgm:pt>
    <dgm:pt modelId="{84572F75-4B7C-4DC2-95F4-1794FBE91F26}" type="sibTrans" cxnId="{7C5CAA5A-5B25-49A5-814F-2BF24821B800}">
      <dgm:prSet/>
      <dgm:spPr/>
      <dgm:t>
        <a:bodyPr/>
        <a:lstStyle/>
        <a:p>
          <a:endParaRPr lang="en-GB"/>
        </a:p>
      </dgm:t>
    </dgm:pt>
    <dgm:pt modelId="{BDEAAAD4-ED5F-42AF-A240-34D3266E6AEB}">
      <dgm:prSet/>
      <dgm:spPr>
        <a:xfrm>
          <a:off x="6348421" y="409630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11174042"/>
            <a:satOff val="2495"/>
            <a:lumOff val="375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11174042"/>
              <a:satOff val="2495"/>
              <a:lumOff val="37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Dressing First Appt</a:t>
          </a:r>
        </a:p>
      </dgm:t>
    </dgm:pt>
    <dgm:pt modelId="{CA197768-BAB9-4AF5-A140-903978883C2E}" type="parTrans" cxnId="{AE9794FD-E027-4E89-93F0-FD6C5FD92902}">
      <dgm:prSet/>
      <dgm:spPr>
        <a:xfrm rot="5400000">
          <a:off x="6923202" y="330738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11368140"/>
            <a:satOff val="-773"/>
            <a:lumOff val="1834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19D97995-8D32-4E9F-8ABB-1E1AFB50601E}" type="sibTrans" cxnId="{AE9794FD-E027-4E89-93F0-FD6C5FD92902}">
      <dgm:prSet/>
      <dgm:spPr>
        <a:xfrm rot="5400000">
          <a:off x="6923202" y="736466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11760145"/>
            <a:satOff val="-799"/>
            <a:lumOff val="1898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EBA08E88-B80A-4782-A900-CF54EAA846B8}">
      <dgm:prSet/>
      <dgm:spPr>
        <a:xfrm>
          <a:off x="6348421" y="815357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11559353"/>
            <a:satOff val="2581"/>
            <a:lumOff val="388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11559353"/>
              <a:satOff val="2581"/>
              <a:lumOff val="38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Dressings x 2 wounds</a:t>
          </a:r>
        </a:p>
      </dgm:t>
    </dgm:pt>
    <dgm:pt modelId="{D6EB0A1F-D121-4E6F-9990-46944C4EDAAC}" type="parTrans" cxnId="{EF9862AB-A3AC-4749-96C4-A7FE2180B651}">
      <dgm:prSet/>
      <dgm:spPr/>
      <dgm:t>
        <a:bodyPr/>
        <a:lstStyle/>
        <a:p>
          <a:endParaRPr lang="en-GB"/>
        </a:p>
      </dgm:t>
    </dgm:pt>
    <dgm:pt modelId="{A8046A11-D3BF-4D2D-8546-AF0F7BD4E0A7}" type="sibTrans" cxnId="{EF9862AB-A3AC-4749-96C4-A7FE2180B651}">
      <dgm:prSet/>
      <dgm:spPr>
        <a:xfrm rot="5400000">
          <a:off x="6923202" y="1142193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12152150"/>
            <a:satOff val="-826"/>
            <a:lumOff val="1961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CF55B6EA-6F88-478D-8903-78A4C5EFE5A0}">
      <dgm:prSet/>
      <dgm:spPr>
        <a:xfrm>
          <a:off x="6348421" y="1221085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11944666"/>
            <a:satOff val="2667"/>
            <a:lumOff val="401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11944666"/>
              <a:satOff val="2667"/>
              <a:lumOff val="40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LD Review</a:t>
          </a:r>
        </a:p>
      </dgm:t>
    </dgm:pt>
    <dgm:pt modelId="{B0C98254-E590-4FA0-A2BD-A667E61A703D}" type="parTrans" cxnId="{0D009FE8-C465-4CC4-AEA9-B7385A91D7F7}">
      <dgm:prSet/>
      <dgm:spPr/>
      <dgm:t>
        <a:bodyPr/>
        <a:lstStyle/>
        <a:p>
          <a:endParaRPr lang="en-GB"/>
        </a:p>
      </dgm:t>
    </dgm:pt>
    <dgm:pt modelId="{326C7CF7-8426-4CDF-9F6F-D46D9782AD29}" type="sibTrans" cxnId="{0D009FE8-C465-4CC4-AEA9-B7385A91D7F7}">
      <dgm:prSet/>
      <dgm:spPr/>
      <dgm:t>
        <a:bodyPr/>
        <a:lstStyle/>
        <a:p>
          <a:endParaRPr lang="en-GB"/>
        </a:p>
      </dgm:t>
    </dgm:pt>
    <dgm:pt modelId="{C4CD2B2F-B72F-482A-95CF-D5C8C6CBE1A5}">
      <dgm:prSet/>
      <dgm:spPr>
        <a:xfrm>
          <a:off x="2237048" y="3655451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4238430"/>
            <a:satOff val="946"/>
            <a:lumOff val="142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4238430"/>
              <a:satOff val="946"/>
              <a:lumOff val="14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Swabs (DNA, Wound, Ear)</a:t>
          </a:r>
        </a:p>
      </dgm:t>
    </dgm:pt>
    <dgm:pt modelId="{288F0682-560C-45D9-8B7A-D591393801D9}" type="parTrans" cxnId="{B063D4DE-28B5-4567-A94D-63DB24E22058}">
      <dgm:prSet/>
      <dgm:spPr/>
      <dgm:t>
        <a:bodyPr/>
        <a:lstStyle/>
        <a:p>
          <a:endParaRPr lang="en-GB"/>
        </a:p>
      </dgm:t>
    </dgm:pt>
    <dgm:pt modelId="{DD640BFD-3045-42B6-AF43-1C99FA5BA76A}" type="sibTrans" cxnId="{B063D4DE-28B5-4567-A94D-63DB24E22058}">
      <dgm:prSet/>
      <dgm:spPr>
        <a:xfrm rot="5400000">
          <a:off x="2811828" y="3982287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4704058"/>
            <a:satOff val="-320"/>
            <a:lumOff val="759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242726C3-36B5-4735-9A83-2FDA543933A6}">
      <dgm:prSet/>
      <dgm:spPr>
        <a:xfrm>
          <a:off x="4977963" y="2438268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10788730"/>
            <a:satOff val="2409"/>
            <a:lumOff val="362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10788730"/>
              <a:satOff val="2409"/>
              <a:lumOff val="36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Wound First Assessment</a:t>
          </a:r>
        </a:p>
      </dgm:t>
    </dgm:pt>
    <dgm:pt modelId="{690B617D-8E0A-48D4-9BE5-C60D688232C0}" type="parTrans" cxnId="{3DE77DDA-B928-4D1C-992D-469BBD9A38B1}">
      <dgm:prSet/>
      <dgm:spPr/>
      <dgm:t>
        <a:bodyPr/>
        <a:lstStyle/>
        <a:p>
          <a:endParaRPr lang="en-GB"/>
        </a:p>
      </dgm:t>
    </dgm:pt>
    <dgm:pt modelId="{12156E26-2188-49F0-9F6B-420FC972556E}" type="sibTrans" cxnId="{3DE77DDA-B928-4D1C-992D-469BBD9A38B1}">
      <dgm:prSet/>
      <dgm:spPr/>
      <dgm:t>
        <a:bodyPr/>
        <a:lstStyle/>
        <a:p>
          <a:endParaRPr lang="en-GB"/>
        </a:p>
      </dgm:t>
    </dgm:pt>
    <dgm:pt modelId="{27899353-CED5-464F-B261-57615DB93E67}">
      <dgm:prSet/>
      <dgm:spPr>
        <a:xfrm>
          <a:off x="2237048" y="4466906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5009053"/>
            <a:satOff val="1118"/>
            <a:lumOff val="168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5009053"/>
              <a:satOff val="1118"/>
              <a:lumOff val="16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Whooping Cough</a:t>
          </a:r>
        </a:p>
      </dgm:t>
    </dgm:pt>
    <dgm:pt modelId="{685C0AE4-DE28-41B1-A096-D0B5E117D30A}" type="parTrans" cxnId="{A894B02C-FED3-4F35-A761-14C058740EFF}">
      <dgm:prSet/>
      <dgm:spPr/>
      <dgm:t>
        <a:bodyPr/>
        <a:lstStyle/>
        <a:p>
          <a:endParaRPr lang="en-GB"/>
        </a:p>
      </dgm:t>
    </dgm:pt>
    <dgm:pt modelId="{ABD25BB9-C7D8-4305-A9CE-D7D0AED185A3}" type="sibTrans" cxnId="{A894B02C-FED3-4F35-A761-14C058740EFF}">
      <dgm:prSet/>
      <dgm:spPr/>
      <dgm:t>
        <a:bodyPr/>
        <a:lstStyle/>
        <a:p>
          <a:endParaRPr lang="en-GB"/>
        </a:p>
      </dgm:t>
    </dgm:pt>
    <dgm:pt modelId="{13A2C18C-1BE6-4922-914E-9909C7E7CCA0}">
      <dgm:prSet/>
      <dgm:spPr>
        <a:xfrm>
          <a:off x="3607505" y="3655451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8476859"/>
            <a:satOff val="1893"/>
            <a:lumOff val="285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8476859"/>
              <a:satOff val="1893"/>
              <a:lumOff val="28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Removal of Sutures/Clips &gt;20</a:t>
          </a:r>
        </a:p>
      </dgm:t>
    </dgm:pt>
    <dgm:pt modelId="{9A926F2C-CE31-43AB-8D4D-3C3FB854E5AB}" type="parTrans" cxnId="{DAA678EB-CDCD-4102-86BB-4FDF911DCDF3}">
      <dgm:prSet/>
      <dgm:spPr/>
      <dgm:t>
        <a:bodyPr/>
        <a:lstStyle/>
        <a:p>
          <a:endParaRPr lang="en-GB"/>
        </a:p>
      </dgm:t>
    </dgm:pt>
    <dgm:pt modelId="{BF1A73FF-BB6F-4665-9B11-20543CF4BC4C}" type="sibTrans" cxnId="{DAA678EB-CDCD-4102-86BB-4FDF911DCDF3}">
      <dgm:prSet/>
      <dgm:spPr/>
      <dgm:t>
        <a:bodyPr/>
        <a:lstStyle/>
        <a:p>
          <a:endParaRPr lang="en-GB"/>
        </a:p>
      </dgm:t>
    </dgm:pt>
    <dgm:pt modelId="{742A8C61-8A12-43B0-8C78-13B5D60D48ED}">
      <dgm:prSet/>
      <dgm:spPr>
        <a:xfrm>
          <a:off x="2237048" y="2843995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3467806"/>
            <a:satOff val="774"/>
            <a:lumOff val="116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3467806"/>
              <a:satOff val="774"/>
              <a:lumOff val="11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Removal of Sutures/Clips &lt;20</a:t>
          </a:r>
        </a:p>
      </dgm:t>
    </dgm:pt>
    <dgm:pt modelId="{E01F6D08-6CA6-463B-A432-D820136331E2}" type="parTrans" cxnId="{53DF151A-6042-43B2-8D74-9773C5036EF6}">
      <dgm:prSet/>
      <dgm:spPr/>
      <dgm:t>
        <a:bodyPr/>
        <a:lstStyle/>
        <a:p>
          <a:endParaRPr lang="en-GB"/>
        </a:p>
      </dgm:t>
    </dgm:pt>
    <dgm:pt modelId="{B843BF1A-11A5-4BF3-9890-FF17B40E6595}" type="sibTrans" cxnId="{53DF151A-6042-43B2-8D74-9773C5036EF6}">
      <dgm:prSet/>
      <dgm:spPr>
        <a:xfrm rot="5400000">
          <a:off x="2811828" y="3170832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3920048"/>
            <a:satOff val="-266"/>
            <a:lumOff val="633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3F05E4B9-690C-4C39-834B-6C2970E4F8C1}">
      <dgm:prSet/>
      <dgm:spPr>
        <a:xfrm>
          <a:off x="2237048" y="2032540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2697182"/>
            <a:satOff val="602"/>
            <a:lumOff val="91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2697182"/>
              <a:satOff val="602"/>
              <a:lumOff val="9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Pill Check</a:t>
          </a:r>
        </a:p>
      </dgm:t>
    </dgm:pt>
    <dgm:pt modelId="{87A07CA3-E0B3-4F2A-8CB4-0D9AACE49604}" type="parTrans" cxnId="{398109D1-EE45-4C06-A5E6-0E6C47107E95}">
      <dgm:prSet/>
      <dgm:spPr/>
      <dgm:t>
        <a:bodyPr/>
        <a:lstStyle/>
        <a:p>
          <a:endParaRPr lang="en-GB"/>
        </a:p>
      </dgm:t>
    </dgm:pt>
    <dgm:pt modelId="{392E804D-3342-44F0-8647-CCA12AEE12B1}" type="sibTrans" cxnId="{398109D1-EE45-4C06-A5E6-0E6C47107E95}">
      <dgm:prSet/>
      <dgm:spPr>
        <a:xfrm rot="5400000">
          <a:off x="2811828" y="2359376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3136038"/>
            <a:satOff val="-213"/>
            <a:lumOff val="506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8305EDD8-ABEE-48F6-9F65-3D6B632A151C}">
      <dgm:prSet/>
      <dgm:spPr>
        <a:xfrm>
          <a:off x="3607505" y="815357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5779677"/>
            <a:satOff val="1290"/>
            <a:lumOff val="194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5779677"/>
              <a:satOff val="1290"/>
              <a:lumOff val="19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Burns</a:t>
          </a:r>
        </a:p>
      </dgm:t>
    </dgm:pt>
    <dgm:pt modelId="{A18EB190-9196-4C66-A7D9-D9D5CA856DFB}" type="parTrans" cxnId="{5A30A108-1B0E-45D4-8EDC-0AAC77C68029}">
      <dgm:prSet/>
      <dgm:spPr/>
      <dgm:t>
        <a:bodyPr/>
        <a:lstStyle/>
        <a:p>
          <a:endParaRPr lang="en-GB"/>
        </a:p>
      </dgm:t>
    </dgm:pt>
    <dgm:pt modelId="{579D335C-02F6-48FE-91FB-591862AAC26C}" type="sibTrans" cxnId="{5A30A108-1B0E-45D4-8EDC-0AAC77C68029}">
      <dgm:prSet/>
      <dgm:spPr>
        <a:xfrm rot="5400000">
          <a:off x="4182286" y="1142193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6272077"/>
            <a:satOff val="-426"/>
            <a:lumOff val="1012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31E308A3-447E-4A70-B22A-3B1CF8524101}" type="pres">
      <dgm:prSet presAssocID="{0192D3B3-ADB5-475F-801C-D53B0BBCA5F3}" presName="Name0" presStyleCnt="0">
        <dgm:presLayoutVars>
          <dgm:dir/>
          <dgm:animLvl val="lvl"/>
          <dgm:resizeHandles val="exact"/>
        </dgm:presLayoutVars>
      </dgm:prSet>
      <dgm:spPr/>
    </dgm:pt>
    <dgm:pt modelId="{D21EEFBC-EF4F-4AC6-8119-67462816D094}" type="pres">
      <dgm:prSet presAssocID="{EE3B472C-BB74-48DC-AB57-F627F4CE8C3C}" presName="vertFlow" presStyleCnt="0"/>
      <dgm:spPr/>
    </dgm:pt>
    <dgm:pt modelId="{BEAD91DB-7B9A-4F39-88DB-D6D644C4B670}" type="pres">
      <dgm:prSet presAssocID="{EE3B472C-BB74-48DC-AB57-F627F4CE8C3C}" presName="header" presStyleLbl="node1" presStyleIdx="0" presStyleCnt="5"/>
      <dgm:spPr/>
    </dgm:pt>
    <dgm:pt modelId="{E3C82008-D942-4E4C-AD4C-E981C9A9A2B3}" type="pres">
      <dgm:prSet presAssocID="{E084FCF0-F848-464B-94D8-ABC236277315}" presName="parTrans" presStyleLbl="sibTrans2D1" presStyleIdx="0" presStyleCnt="32"/>
      <dgm:spPr/>
    </dgm:pt>
    <dgm:pt modelId="{DCCA78F5-ACEC-44D0-82E6-8689C1ADABA6}" type="pres">
      <dgm:prSet presAssocID="{00A06859-0D94-41D2-BA84-D355FE6D8873}" presName="child" presStyleLbl="alignAccFollowNode1" presStyleIdx="0" presStyleCnt="32">
        <dgm:presLayoutVars>
          <dgm:chMax val="0"/>
          <dgm:bulletEnabled val="1"/>
        </dgm:presLayoutVars>
      </dgm:prSet>
      <dgm:spPr/>
    </dgm:pt>
    <dgm:pt modelId="{A25F5F0A-96C8-4CEC-8854-19745871EF20}" type="pres">
      <dgm:prSet presAssocID="{9B72D4D5-5088-4163-A988-2C336257DAE2}" presName="sibTrans" presStyleLbl="sibTrans2D1" presStyleIdx="1" presStyleCnt="32"/>
      <dgm:spPr/>
    </dgm:pt>
    <dgm:pt modelId="{C74BA825-DD97-421E-BF34-098094C28694}" type="pres">
      <dgm:prSet presAssocID="{9E1FB271-28EF-4D77-A999-270B050E3F7E}" presName="child" presStyleLbl="alignAccFollowNode1" presStyleIdx="1" presStyleCnt="32">
        <dgm:presLayoutVars>
          <dgm:chMax val="0"/>
          <dgm:bulletEnabled val="1"/>
        </dgm:presLayoutVars>
      </dgm:prSet>
      <dgm:spPr/>
    </dgm:pt>
    <dgm:pt modelId="{5868C060-4772-42E0-9AAA-058A146808A5}" type="pres">
      <dgm:prSet presAssocID="{9056ADF5-02F8-474F-87C9-319AC98F4EBC}" presName="sibTrans" presStyleLbl="sibTrans2D1" presStyleIdx="2" presStyleCnt="32"/>
      <dgm:spPr/>
    </dgm:pt>
    <dgm:pt modelId="{818A021D-6765-4CEC-B265-940529C8B453}" type="pres">
      <dgm:prSet presAssocID="{BFEDA401-445B-4CF0-A52E-396818B8AC13}" presName="child" presStyleLbl="alignAccFollowNode1" presStyleIdx="2" presStyleCnt="32">
        <dgm:presLayoutVars>
          <dgm:chMax val="0"/>
          <dgm:bulletEnabled val="1"/>
        </dgm:presLayoutVars>
      </dgm:prSet>
      <dgm:spPr/>
    </dgm:pt>
    <dgm:pt modelId="{21C55785-5249-467A-AC1B-38AA32676915}" type="pres">
      <dgm:prSet presAssocID="{EE3B472C-BB74-48DC-AB57-F627F4CE8C3C}" presName="hSp" presStyleCnt="0"/>
      <dgm:spPr/>
    </dgm:pt>
    <dgm:pt modelId="{9D52C30A-61B0-44C3-A679-D8102E1E5D21}" type="pres">
      <dgm:prSet presAssocID="{E93E045E-BC21-4A6F-8525-14D73A842FFF}" presName="vertFlow" presStyleCnt="0"/>
      <dgm:spPr/>
    </dgm:pt>
    <dgm:pt modelId="{AB184F9B-9BE0-4589-B75A-91C7A8E70057}" type="pres">
      <dgm:prSet presAssocID="{E93E045E-BC21-4A6F-8525-14D73A842FFF}" presName="header" presStyleLbl="node1" presStyleIdx="1" presStyleCnt="5"/>
      <dgm:spPr/>
    </dgm:pt>
    <dgm:pt modelId="{7E5227CF-A212-40FA-ADFA-79DD5F0656B5}" type="pres">
      <dgm:prSet presAssocID="{3A022149-6FE4-491D-8A15-19B8FB2C3DA0}" presName="parTrans" presStyleLbl="sibTrans2D1" presStyleIdx="3" presStyleCnt="32"/>
      <dgm:spPr/>
    </dgm:pt>
    <dgm:pt modelId="{35373E73-248C-41E9-8F25-BF02BC9EFC8B}" type="pres">
      <dgm:prSet presAssocID="{A7050A41-E2D8-4BCB-9A98-6B18FDF3C5EC}" presName="child" presStyleLbl="alignAccFollowNode1" presStyleIdx="3" presStyleCnt="32">
        <dgm:presLayoutVars>
          <dgm:chMax val="0"/>
          <dgm:bulletEnabled val="1"/>
        </dgm:presLayoutVars>
      </dgm:prSet>
      <dgm:spPr/>
    </dgm:pt>
    <dgm:pt modelId="{89B4CE60-8019-4272-8990-3AA550DDE938}" type="pres">
      <dgm:prSet presAssocID="{1D1224E8-5309-4A3B-B40E-97488AC6FE1A}" presName="sibTrans" presStyleLbl="sibTrans2D1" presStyleIdx="4" presStyleCnt="32"/>
      <dgm:spPr/>
    </dgm:pt>
    <dgm:pt modelId="{2B8DD30E-BF78-4E04-921B-C0523064E89A}" type="pres">
      <dgm:prSet presAssocID="{09AD0429-D706-4344-A3CB-269DF29619B9}" presName="child" presStyleLbl="alignAccFollowNode1" presStyleIdx="4" presStyleCnt="32">
        <dgm:presLayoutVars>
          <dgm:chMax val="0"/>
          <dgm:bulletEnabled val="1"/>
        </dgm:presLayoutVars>
      </dgm:prSet>
      <dgm:spPr/>
    </dgm:pt>
    <dgm:pt modelId="{A75FDC01-DFCB-4CDE-8A3D-ADD6E049545F}" type="pres">
      <dgm:prSet presAssocID="{3664AE5D-B4B9-4768-BD74-080CCB351FDB}" presName="sibTrans" presStyleLbl="sibTrans2D1" presStyleIdx="5" presStyleCnt="32"/>
      <dgm:spPr/>
    </dgm:pt>
    <dgm:pt modelId="{B214421F-A166-4AD4-9253-8421F1F8788A}" type="pres">
      <dgm:prSet presAssocID="{38841D16-23D0-4407-A568-043CE56CAB52}" presName="child" presStyleLbl="alignAccFollowNode1" presStyleIdx="5" presStyleCnt="32">
        <dgm:presLayoutVars>
          <dgm:chMax val="0"/>
          <dgm:bulletEnabled val="1"/>
        </dgm:presLayoutVars>
      </dgm:prSet>
      <dgm:spPr/>
    </dgm:pt>
    <dgm:pt modelId="{03F41816-3BEA-4175-98BF-3C15C7FF0FCC}" type="pres">
      <dgm:prSet presAssocID="{90CAD0D4-0833-4B91-A763-F5E7CC0295EC}" presName="sibTrans" presStyleLbl="sibTrans2D1" presStyleIdx="6" presStyleCnt="32"/>
      <dgm:spPr/>
    </dgm:pt>
    <dgm:pt modelId="{6BE790FE-4348-4755-851C-C5FAA580A125}" type="pres">
      <dgm:prSet presAssocID="{659A255C-C939-4110-9918-F12F22EF3E79}" presName="child" presStyleLbl="alignAccFollowNode1" presStyleIdx="6" presStyleCnt="32">
        <dgm:presLayoutVars>
          <dgm:chMax val="0"/>
          <dgm:bulletEnabled val="1"/>
        </dgm:presLayoutVars>
      </dgm:prSet>
      <dgm:spPr/>
    </dgm:pt>
    <dgm:pt modelId="{537761FD-257F-4107-AAA6-CF0F75C18E29}" type="pres">
      <dgm:prSet presAssocID="{87277058-4DA5-49C2-93CB-6EE151148106}" presName="sibTrans" presStyleLbl="sibTrans2D1" presStyleIdx="7" presStyleCnt="32"/>
      <dgm:spPr/>
    </dgm:pt>
    <dgm:pt modelId="{54E39524-360D-4D2D-92D3-B78BD2D29D9E}" type="pres">
      <dgm:prSet presAssocID="{3F05E4B9-690C-4C39-834B-6C2970E4F8C1}" presName="child" presStyleLbl="alignAccFollowNode1" presStyleIdx="7" presStyleCnt="32">
        <dgm:presLayoutVars>
          <dgm:chMax val="0"/>
          <dgm:bulletEnabled val="1"/>
        </dgm:presLayoutVars>
      </dgm:prSet>
      <dgm:spPr/>
    </dgm:pt>
    <dgm:pt modelId="{D2A4EE9F-49B4-456E-B7C2-05922BCDC21B}" type="pres">
      <dgm:prSet presAssocID="{392E804D-3342-44F0-8647-CCA12AEE12B1}" presName="sibTrans" presStyleLbl="sibTrans2D1" presStyleIdx="8" presStyleCnt="32"/>
      <dgm:spPr/>
    </dgm:pt>
    <dgm:pt modelId="{AE3EE208-A498-458E-90AF-EE9040464279}" type="pres">
      <dgm:prSet presAssocID="{9DA41EDA-92E5-4328-8981-04BC0FDEF858}" presName="child" presStyleLbl="alignAccFollowNode1" presStyleIdx="8" presStyleCnt="32">
        <dgm:presLayoutVars>
          <dgm:chMax val="0"/>
          <dgm:bulletEnabled val="1"/>
        </dgm:presLayoutVars>
      </dgm:prSet>
      <dgm:spPr/>
    </dgm:pt>
    <dgm:pt modelId="{78632E00-CC6F-4F28-851E-19709C62EE08}" type="pres">
      <dgm:prSet presAssocID="{486B1AAF-201E-415A-AD3F-DD25F8E74C80}" presName="sibTrans" presStyleLbl="sibTrans2D1" presStyleIdx="9" presStyleCnt="32"/>
      <dgm:spPr/>
    </dgm:pt>
    <dgm:pt modelId="{9BB5E78B-C13A-4840-A1FF-A4220C693F97}" type="pres">
      <dgm:prSet presAssocID="{742A8C61-8A12-43B0-8C78-13B5D60D48ED}" presName="child" presStyleLbl="alignAccFollowNode1" presStyleIdx="9" presStyleCnt="32">
        <dgm:presLayoutVars>
          <dgm:chMax val="0"/>
          <dgm:bulletEnabled val="1"/>
        </dgm:presLayoutVars>
      </dgm:prSet>
      <dgm:spPr/>
    </dgm:pt>
    <dgm:pt modelId="{1068CEC0-8364-4D8E-9576-C2C26B89ECCE}" type="pres">
      <dgm:prSet presAssocID="{B843BF1A-11A5-4BF3-9890-FF17B40E6595}" presName="sibTrans" presStyleLbl="sibTrans2D1" presStyleIdx="10" presStyleCnt="32"/>
      <dgm:spPr/>
    </dgm:pt>
    <dgm:pt modelId="{7DB37042-5CE4-4F1C-B452-A6B52FD1A360}" type="pres">
      <dgm:prSet presAssocID="{0378CB29-7A8E-4D17-9147-AC28AB4B2F15}" presName="child" presStyleLbl="alignAccFollowNode1" presStyleIdx="10" presStyleCnt="32">
        <dgm:presLayoutVars>
          <dgm:chMax val="0"/>
          <dgm:bulletEnabled val="1"/>
        </dgm:presLayoutVars>
      </dgm:prSet>
      <dgm:spPr/>
    </dgm:pt>
    <dgm:pt modelId="{61FD310D-5004-40BB-A676-FBAAC923CB20}" type="pres">
      <dgm:prSet presAssocID="{22D322ED-2A50-4957-BBC2-A1821CFB2FD4}" presName="sibTrans" presStyleLbl="sibTrans2D1" presStyleIdx="11" presStyleCnt="32"/>
      <dgm:spPr/>
    </dgm:pt>
    <dgm:pt modelId="{D55C9488-6D53-4B88-BE47-B3378F32A266}" type="pres">
      <dgm:prSet presAssocID="{C4CD2B2F-B72F-482A-95CF-D5C8C6CBE1A5}" presName="child" presStyleLbl="alignAccFollowNode1" presStyleIdx="11" presStyleCnt="32">
        <dgm:presLayoutVars>
          <dgm:chMax val="0"/>
          <dgm:bulletEnabled val="1"/>
        </dgm:presLayoutVars>
      </dgm:prSet>
      <dgm:spPr/>
    </dgm:pt>
    <dgm:pt modelId="{00D24149-1A86-4A98-B39D-8508E6C3AE5D}" type="pres">
      <dgm:prSet presAssocID="{DD640BFD-3045-42B6-AF43-1C99FA5BA76A}" presName="sibTrans" presStyleLbl="sibTrans2D1" presStyleIdx="12" presStyleCnt="32"/>
      <dgm:spPr/>
    </dgm:pt>
    <dgm:pt modelId="{0C819FB0-2865-4DB6-A15B-BF83D77E6753}" type="pres">
      <dgm:prSet presAssocID="{B9E4268F-C21D-4860-9A57-0B03C06F68B8}" presName="child" presStyleLbl="alignAccFollowNode1" presStyleIdx="12" presStyleCnt="32">
        <dgm:presLayoutVars>
          <dgm:chMax val="0"/>
          <dgm:bulletEnabled val="1"/>
        </dgm:presLayoutVars>
      </dgm:prSet>
      <dgm:spPr/>
    </dgm:pt>
    <dgm:pt modelId="{3CAA9383-2762-4724-A06E-5660754A1CDB}" type="pres">
      <dgm:prSet presAssocID="{BE9B94AF-FBAA-4C1B-8725-7E86444D36C3}" presName="sibTrans" presStyleLbl="sibTrans2D1" presStyleIdx="13" presStyleCnt="32"/>
      <dgm:spPr/>
    </dgm:pt>
    <dgm:pt modelId="{9E5181E8-45AD-4B14-ABC9-222658D416B8}" type="pres">
      <dgm:prSet presAssocID="{27899353-CED5-464F-B261-57615DB93E67}" presName="child" presStyleLbl="alignAccFollowNode1" presStyleIdx="13" presStyleCnt="32">
        <dgm:presLayoutVars>
          <dgm:chMax val="0"/>
          <dgm:bulletEnabled val="1"/>
        </dgm:presLayoutVars>
      </dgm:prSet>
      <dgm:spPr/>
    </dgm:pt>
    <dgm:pt modelId="{2FF02D1A-6AA2-4995-99F5-50E621BDF1A2}" type="pres">
      <dgm:prSet presAssocID="{E93E045E-BC21-4A6F-8525-14D73A842FFF}" presName="hSp" presStyleCnt="0"/>
      <dgm:spPr/>
    </dgm:pt>
    <dgm:pt modelId="{8307681F-273D-4A04-BBD9-0AEAAD72DD97}" type="pres">
      <dgm:prSet presAssocID="{3E19CDD7-D6B1-4543-B614-EF19748CF4E5}" presName="vertFlow" presStyleCnt="0"/>
      <dgm:spPr/>
    </dgm:pt>
    <dgm:pt modelId="{ACBA4079-BD95-4152-B644-4194E5A336EA}" type="pres">
      <dgm:prSet presAssocID="{3E19CDD7-D6B1-4543-B614-EF19748CF4E5}" presName="header" presStyleLbl="node1" presStyleIdx="2" presStyleCnt="5"/>
      <dgm:spPr/>
    </dgm:pt>
    <dgm:pt modelId="{C4EE672D-BA19-4E00-AC2B-7F493FA33158}" type="pres">
      <dgm:prSet presAssocID="{23FA29C0-34B0-410C-8727-A73B9F11BFCD}" presName="parTrans" presStyleLbl="sibTrans2D1" presStyleIdx="14" presStyleCnt="32"/>
      <dgm:spPr/>
    </dgm:pt>
    <dgm:pt modelId="{7B9546B7-EBAB-4737-AED5-EFCBE77CB041}" type="pres">
      <dgm:prSet presAssocID="{8BABDD86-2019-4133-8AD2-E1B40EFBA2F7}" presName="child" presStyleLbl="alignAccFollowNode1" presStyleIdx="14" presStyleCnt="32">
        <dgm:presLayoutVars>
          <dgm:chMax val="0"/>
          <dgm:bulletEnabled val="1"/>
        </dgm:presLayoutVars>
      </dgm:prSet>
      <dgm:spPr/>
    </dgm:pt>
    <dgm:pt modelId="{B6029EA3-5633-4F43-A6A3-0196EAC164DB}" type="pres">
      <dgm:prSet presAssocID="{96C642DB-737F-4D72-931F-E22A6448EEDC}" presName="sibTrans" presStyleLbl="sibTrans2D1" presStyleIdx="15" presStyleCnt="32"/>
      <dgm:spPr/>
    </dgm:pt>
    <dgm:pt modelId="{ED4ED856-0DB2-40CA-9245-C3C2904BC777}" type="pres">
      <dgm:prSet presAssocID="{8305EDD8-ABEE-48F6-9F65-3D6B632A151C}" presName="child" presStyleLbl="alignAccFollowNode1" presStyleIdx="15" presStyleCnt="32">
        <dgm:presLayoutVars>
          <dgm:chMax val="0"/>
          <dgm:bulletEnabled val="1"/>
        </dgm:presLayoutVars>
      </dgm:prSet>
      <dgm:spPr/>
    </dgm:pt>
    <dgm:pt modelId="{F61C3C8C-0CCA-4868-8C2B-0ABBB15CA547}" type="pres">
      <dgm:prSet presAssocID="{579D335C-02F6-48FE-91FB-591862AAC26C}" presName="sibTrans" presStyleLbl="sibTrans2D1" presStyleIdx="16" presStyleCnt="32"/>
      <dgm:spPr/>
    </dgm:pt>
    <dgm:pt modelId="{3B79A4EA-EB4D-48A6-B86D-29FF33B5E476}" type="pres">
      <dgm:prSet presAssocID="{D21FABE1-E30F-49AE-B6F2-E728FC0B7FAC}" presName="child" presStyleLbl="alignAccFollowNode1" presStyleIdx="16" presStyleCnt="32">
        <dgm:presLayoutVars>
          <dgm:chMax val="0"/>
          <dgm:bulletEnabled val="1"/>
        </dgm:presLayoutVars>
      </dgm:prSet>
      <dgm:spPr/>
    </dgm:pt>
    <dgm:pt modelId="{841A492E-E765-4217-9995-94F146CC44F2}" type="pres">
      <dgm:prSet presAssocID="{5713B2E3-EAAD-40AE-A2E1-5DB2E2D012BA}" presName="sibTrans" presStyleLbl="sibTrans2D1" presStyleIdx="17" presStyleCnt="32"/>
      <dgm:spPr/>
    </dgm:pt>
    <dgm:pt modelId="{9A683A83-DAC7-489B-A85C-0E085C55914F}" type="pres">
      <dgm:prSet presAssocID="{64679845-07EB-4FEA-8846-B9329FEBB88E}" presName="child" presStyleLbl="alignAccFollowNode1" presStyleIdx="17" presStyleCnt="32">
        <dgm:presLayoutVars>
          <dgm:chMax val="0"/>
          <dgm:bulletEnabled val="1"/>
        </dgm:presLayoutVars>
      </dgm:prSet>
      <dgm:spPr/>
    </dgm:pt>
    <dgm:pt modelId="{679492B0-9FF4-4192-862E-5DB9D2C196A0}" type="pres">
      <dgm:prSet presAssocID="{E28545DC-7A5D-45F0-A459-7928651A0E63}" presName="sibTrans" presStyleLbl="sibTrans2D1" presStyleIdx="18" presStyleCnt="32"/>
      <dgm:spPr/>
    </dgm:pt>
    <dgm:pt modelId="{B482D17E-5589-4B7A-9206-C118B2C2C700}" type="pres">
      <dgm:prSet presAssocID="{BBE0D938-6337-4F45-BAD8-03CF8E6BD1C2}" presName="child" presStyleLbl="alignAccFollowNode1" presStyleIdx="18" presStyleCnt="32">
        <dgm:presLayoutVars>
          <dgm:chMax val="0"/>
          <dgm:bulletEnabled val="1"/>
        </dgm:presLayoutVars>
      </dgm:prSet>
      <dgm:spPr/>
    </dgm:pt>
    <dgm:pt modelId="{7D319BD3-A5D5-4ACA-8C57-CA43265B0A5A}" type="pres">
      <dgm:prSet presAssocID="{9CBBE861-47D9-4697-8925-571E448D7981}" presName="sibTrans" presStyleLbl="sibTrans2D1" presStyleIdx="19" presStyleCnt="32"/>
      <dgm:spPr/>
    </dgm:pt>
    <dgm:pt modelId="{74B326B7-0E9F-4D09-8C9C-9F2E71BFB4C5}" type="pres">
      <dgm:prSet presAssocID="{8AF0B4DC-E829-4AE1-B096-B5D3C5B30A98}" presName="child" presStyleLbl="alignAccFollowNode1" presStyleIdx="19" presStyleCnt="32">
        <dgm:presLayoutVars>
          <dgm:chMax val="0"/>
          <dgm:bulletEnabled val="1"/>
        </dgm:presLayoutVars>
      </dgm:prSet>
      <dgm:spPr/>
    </dgm:pt>
    <dgm:pt modelId="{75AEA91A-736C-4F8C-8251-592B4192F008}" type="pres">
      <dgm:prSet presAssocID="{A025B1F6-E6E6-4FDB-8CB3-EAE076016084}" presName="sibTrans" presStyleLbl="sibTrans2D1" presStyleIdx="20" presStyleCnt="32"/>
      <dgm:spPr/>
    </dgm:pt>
    <dgm:pt modelId="{01A5BE09-6DF1-4459-ADFC-F862B0368BB6}" type="pres">
      <dgm:prSet presAssocID="{FB544DE0-F5F8-4154-B583-8DD4C6F72A2A}" presName="child" presStyleLbl="alignAccFollowNode1" presStyleIdx="20" presStyleCnt="32">
        <dgm:presLayoutVars>
          <dgm:chMax val="0"/>
          <dgm:bulletEnabled val="1"/>
        </dgm:presLayoutVars>
      </dgm:prSet>
      <dgm:spPr/>
    </dgm:pt>
    <dgm:pt modelId="{22563CFF-BF72-4C62-99E4-C0A16434CABC}" type="pres">
      <dgm:prSet presAssocID="{CBB3AA6B-E326-476E-AEE8-987106673E9F}" presName="sibTrans" presStyleLbl="sibTrans2D1" presStyleIdx="21" presStyleCnt="32"/>
      <dgm:spPr/>
    </dgm:pt>
    <dgm:pt modelId="{2FDDE5B1-D1B0-4ACC-8F83-3CCC388BF884}" type="pres">
      <dgm:prSet presAssocID="{83D77D8F-AE6D-4792-B200-50C2D7B63F5B}" presName="child" presStyleLbl="alignAccFollowNode1" presStyleIdx="21" presStyleCnt="32">
        <dgm:presLayoutVars>
          <dgm:chMax val="0"/>
          <dgm:bulletEnabled val="1"/>
        </dgm:presLayoutVars>
      </dgm:prSet>
      <dgm:spPr/>
    </dgm:pt>
    <dgm:pt modelId="{93176F4E-077B-4C16-A492-7BA009FA8187}" type="pres">
      <dgm:prSet presAssocID="{D173DBA4-0D4B-4FFB-9826-6635D55593E8}" presName="sibTrans" presStyleLbl="sibTrans2D1" presStyleIdx="22" presStyleCnt="32"/>
      <dgm:spPr/>
    </dgm:pt>
    <dgm:pt modelId="{B7942E50-2831-4018-8DEE-43873B0469A3}" type="pres">
      <dgm:prSet presAssocID="{13A2C18C-1BE6-4922-914E-9909C7E7CCA0}" presName="child" presStyleLbl="alignAccFollowNode1" presStyleIdx="22" presStyleCnt="32">
        <dgm:presLayoutVars>
          <dgm:chMax val="0"/>
          <dgm:bulletEnabled val="1"/>
        </dgm:presLayoutVars>
      </dgm:prSet>
      <dgm:spPr/>
    </dgm:pt>
    <dgm:pt modelId="{06100070-1A82-46DD-B331-18272CF744CC}" type="pres">
      <dgm:prSet presAssocID="{3E19CDD7-D6B1-4543-B614-EF19748CF4E5}" presName="hSp" presStyleCnt="0"/>
      <dgm:spPr/>
    </dgm:pt>
    <dgm:pt modelId="{3864F724-ACBD-4316-B7C6-70F0E64FB84B}" type="pres">
      <dgm:prSet presAssocID="{5E97032D-6E24-44C8-976F-0485D0856DA6}" presName="vertFlow" presStyleCnt="0"/>
      <dgm:spPr/>
    </dgm:pt>
    <dgm:pt modelId="{795DF81F-FF51-4D30-AAB1-BBC8232CDDB3}" type="pres">
      <dgm:prSet presAssocID="{5E97032D-6E24-44C8-976F-0485D0856DA6}" presName="header" presStyleLbl="node1" presStyleIdx="3" presStyleCnt="5"/>
      <dgm:spPr/>
    </dgm:pt>
    <dgm:pt modelId="{44F7CF70-577A-499C-856E-9EDD0EE9628B}" type="pres">
      <dgm:prSet presAssocID="{C81359B1-EAC4-48D1-8D85-2F178C59363F}" presName="parTrans" presStyleLbl="sibTrans2D1" presStyleIdx="23" presStyleCnt="32"/>
      <dgm:spPr/>
    </dgm:pt>
    <dgm:pt modelId="{C7DAC647-0095-4865-AABD-63F70F7D91FF}" type="pres">
      <dgm:prSet presAssocID="{6C88A1FD-B232-4E2C-9709-F2F2D00679D7}" presName="child" presStyleLbl="alignAccFollowNode1" presStyleIdx="23" presStyleCnt="32">
        <dgm:presLayoutVars>
          <dgm:chMax val="0"/>
          <dgm:bulletEnabled val="1"/>
        </dgm:presLayoutVars>
      </dgm:prSet>
      <dgm:spPr/>
    </dgm:pt>
    <dgm:pt modelId="{E336BA17-8852-419D-8AC9-B00CED5744E1}" type="pres">
      <dgm:prSet presAssocID="{2C116274-4B84-42F4-B8E0-4CB2FC35E224}" presName="sibTrans" presStyleLbl="sibTrans2D1" presStyleIdx="24" presStyleCnt="32"/>
      <dgm:spPr/>
    </dgm:pt>
    <dgm:pt modelId="{2985C7EE-F499-48EC-A6E3-48F0EC7C978B}" type="pres">
      <dgm:prSet presAssocID="{A0AFA8F9-7EAE-4707-AE28-31BA88AEB3DD}" presName="child" presStyleLbl="alignAccFollowNode1" presStyleIdx="24" presStyleCnt="32">
        <dgm:presLayoutVars>
          <dgm:chMax val="0"/>
          <dgm:bulletEnabled val="1"/>
        </dgm:presLayoutVars>
      </dgm:prSet>
      <dgm:spPr/>
    </dgm:pt>
    <dgm:pt modelId="{024251A8-4E31-4ADB-B479-812687A92B77}" type="pres">
      <dgm:prSet presAssocID="{7296056F-9C44-4007-8B6B-215B6AC71BD3}" presName="sibTrans" presStyleLbl="sibTrans2D1" presStyleIdx="25" presStyleCnt="32"/>
      <dgm:spPr/>
    </dgm:pt>
    <dgm:pt modelId="{26EB12E9-7CA4-4FD4-9BFB-0CD645E9C4B7}" type="pres">
      <dgm:prSet presAssocID="{1B435680-6E07-417D-81C2-FB96F77CD973}" presName="child" presStyleLbl="alignAccFollowNode1" presStyleIdx="25" presStyleCnt="32">
        <dgm:presLayoutVars>
          <dgm:chMax val="0"/>
          <dgm:bulletEnabled val="1"/>
        </dgm:presLayoutVars>
      </dgm:prSet>
      <dgm:spPr/>
    </dgm:pt>
    <dgm:pt modelId="{C98C013F-664D-4CE9-9386-9F34A1909359}" type="pres">
      <dgm:prSet presAssocID="{D93598D9-5548-478B-AD34-7D5086A2B316}" presName="sibTrans" presStyleLbl="sibTrans2D1" presStyleIdx="26" presStyleCnt="32"/>
      <dgm:spPr/>
    </dgm:pt>
    <dgm:pt modelId="{0FCF0E0A-E421-4E6F-8780-9D974AD9FB2B}" type="pres">
      <dgm:prSet presAssocID="{EF33E0CC-B8F6-41C1-A44A-3DC2FB30AE07}" presName="child" presStyleLbl="alignAccFollowNode1" presStyleIdx="26" presStyleCnt="32">
        <dgm:presLayoutVars>
          <dgm:chMax val="0"/>
          <dgm:bulletEnabled val="1"/>
        </dgm:presLayoutVars>
      </dgm:prSet>
      <dgm:spPr/>
    </dgm:pt>
    <dgm:pt modelId="{9AB19BD0-112B-4741-A0D1-2EC464F0F9EC}" type="pres">
      <dgm:prSet presAssocID="{73746597-0A33-4181-B5EA-8673B007C696}" presName="sibTrans" presStyleLbl="sibTrans2D1" presStyleIdx="27" presStyleCnt="32"/>
      <dgm:spPr/>
    </dgm:pt>
    <dgm:pt modelId="{9C698B8F-FE38-41E4-8A3B-9FBAD3E73824}" type="pres">
      <dgm:prSet presAssocID="{67CDCB8C-B00B-42DA-84C7-067A5A775899}" presName="child" presStyleLbl="alignAccFollowNode1" presStyleIdx="27" presStyleCnt="32">
        <dgm:presLayoutVars>
          <dgm:chMax val="0"/>
          <dgm:bulletEnabled val="1"/>
        </dgm:presLayoutVars>
      </dgm:prSet>
      <dgm:spPr/>
    </dgm:pt>
    <dgm:pt modelId="{A9E2E5DA-E66C-43D4-8AAB-279508D97958}" type="pres">
      <dgm:prSet presAssocID="{1F0C30F9-DFD3-4E46-8E38-60D8E2512B99}" presName="sibTrans" presStyleLbl="sibTrans2D1" presStyleIdx="28" presStyleCnt="32"/>
      <dgm:spPr/>
    </dgm:pt>
    <dgm:pt modelId="{E0C9A0F7-7B2F-4872-B4D0-33BAD699C02F}" type="pres">
      <dgm:prSet presAssocID="{242726C3-36B5-4735-9A83-2FDA543933A6}" presName="child" presStyleLbl="alignAccFollowNode1" presStyleIdx="28" presStyleCnt="32">
        <dgm:presLayoutVars>
          <dgm:chMax val="0"/>
          <dgm:bulletEnabled val="1"/>
        </dgm:presLayoutVars>
      </dgm:prSet>
      <dgm:spPr/>
    </dgm:pt>
    <dgm:pt modelId="{FA1F70C2-1637-423D-A630-2E4A37714F3A}" type="pres">
      <dgm:prSet presAssocID="{5E97032D-6E24-44C8-976F-0485D0856DA6}" presName="hSp" presStyleCnt="0"/>
      <dgm:spPr/>
    </dgm:pt>
    <dgm:pt modelId="{D719F81B-B952-4DE4-9824-8160DD70AD69}" type="pres">
      <dgm:prSet presAssocID="{7312B6FC-A199-4DF5-B34E-AB77C652665A}" presName="vertFlow" presStyleCnt="0"/>
      <dgm:spPr/>
    </dgm:pt>
    <dgm:pt modelId="{926EA08E-18BA-4C7E-BB2E-841D1D99021B}" type="pres">
      <dgm:prSet presAssocID="{7312B6FC-A199-4DF5-B34E-AB77C652665A}" presName="header" presStyleLbl="node1" presStyleIdx="4" presStyleCnt="5"/>
      <dgm:spPr/>
    </dgm:pt>
    <dgm:pt modelId="{903E0A52-1475-4D9B-A16E-8FCA34DD7B07}" type="pres">
      <dgm:prSet presAssocID="{CA197768-BAB9-4AF5-A140-903978883C2E}" presName="parTrans" presStyleLbl="sibTrans2D1" presStyleIdx="29" presStyleCnt="32"/>
      <dgm:spPr/>
    </dgm:pt>
    <dgm:pt modelId="{696AC2EB-7A9D-49E7-A683-629866B8E1A5}" type="pres">
      <dgm:prSet presAssocID="{BDEAAAD4-ED5F-42AF-A240-34D3266E6AEB}" presName="child" presStyleLbl="alignAccFollowNode1" presStyleIdx="29" presStyleCnt="32">
        <dgm:presLayoutVars>
          <dgm:chMax val="0"/>
          <dgm:bulletEnabled val="1"/>
        </dgm:presLayoutVars>
      </dgm:prSet>
      <dgm:spPr/>
    </dgm:pt>
    <dgm:pt modelId="{D77CCA78-8D16-4A23-817F-46518E9115F6}" type="pres">
      <dgm:prSet presAssocID="{19D97995-8D32-4E9F-8ABB-1E1AFB50601E}" presName="sibTrans" presStyleLbl="sibTrans2D1" presStyleIdx="30" presStyleCnt="32"/>
      <dgm:spPr/>
    </dgm:pt>
    <dgm:pt modelId="{375E5BE5-E9D1-4ED6-A207-B91961E15C9B}" type="pres">
      <dgm:prSet presAssocID="{EBA08E88-B80A-4782-A900-CF54EAA846B8}" presName="child" presStyleLbl="alignAccFollowNode1" presStyleIdx="30" presStyleCnt="32">
        <dgm:presLayoutVars>
          <dgm:chMax val="0"/>
          <dgm:bulletEnabled val="1"/>
        </dgm:presLayoutVars>
      </dgm:prSet>
      <dgm:spPr/>
    </dgm:pt>
    <dgm:pt modelId="{23CC69A3-1917-4F9E-A4D7-76DB735EB038}" type="pres">
      <dgm:prSet presAssocID="{A8046A11-D3BF-4D2D-8546-AF0F7BD4E0A7}" presName="sibTrans" presStyleLbl="sibTrans2D1" presStyleIdx="31" presStyleCnt="32"/>
      <dgm:spPr/>
    </dgm:pt>
    <dgm:pt modelId="{0D99E43C-C35A-4FC6-9E57-9319A7C12B81}" type="pres">
      <dgm:prSet presAssocID="{CF55B6EA-6F88-478D-8903-78A4C5EFE5A0}" presName="child" presStyleLbl="alignAccFollowNode1" presStyleIdx="31" presStyleCnt="32">
        <dgm:presLayoutVars>
          <dgm:chMax val="0"/>
          <dgm:bulletEnabled val="1"/>
        </dgm:presLayoutVars>
      </dgm:prSet>
      <dgm:spPr/>
    </dgm:pt>
  </dgm:ptLst>
  <dgm:cxnLst>
    <dgm:cxn modelId="{C248D701-C527-4C6F-B651-2EB6303A28D7}" type="presOf" srcId="{CBB3AA6B-E326-476E-AEE8-987106673E9F}" destId="{22563CFF-BF72-4C62-99E4-C0A16434CABC}" srcOrd="0" destOrd="0" presId="urn:microsoft.com/office/officeart/2005/8/layout/lProcess1"/>
    <dgm:cxn modelId="{CC592506-BDDD-4924-8F7E-B6B01645D313}" type="presOf" srcId="{9DA41EDA-92E5-4328-8981-04BC0FDEF858}" destId="{AE3EE208-A498-458E-90AF-EE9040464279}" srcOrd="0" destOrd="0" presId="urn:microsoft.com/office/officeart/2005/8/layout/lProcess1"/>
    <dgm:cxn modelId="{E930C407-8407-4CD7-ABA2-061D0A63E33B}" type="presOf" srcId="{579D335C-02F6-48FE-91FB-591862AAC26C}" destId="{F61C3C8C-0CCA-4868-8C2B-0ABBB15CA547}" srcOrd="0" destOrd="0" presId="urn:microsoft.com/office/officeart/2005/8/layout/lProcess1"/>
    <dgm:cxn modelId="{5A30A108-1B0E-45D4-8EDC-0AAC77C68029}" srcId="{3E19CDD7-D6B1-4543-B614-EF19748CF4E5}" destId="{8305EDD8-ABEE-48F6-9F65-3D6B632A151C}" srcOrd="1" destOrd="0" parTransId="{A18EB190-9196-4C66-A7D9-D9D5CA856DFB}" sibTransId="{579D335C-02F6-48FE-91FB-591862AAC26C}"/>
    <dgm:cxn modelId="{041B010D-6061-4620-A3C5-82BED00B189A}" type="presOf" srcId="{E93E045E-BC21-4A6F-8525-14D73A842FFF}" destId="{AB184F9B-9BE0-4589-B75A-91C7A8E70057}" srcOrd="0" destOrd="0" presId="urn:microsoft.com/office/officeart/2005/8/layout/lProcess1"/>
    <dgm:cxn modelId="{8547BF0F-3ADD-4C43-9CE1-82743B93A45C}" srcId="{5E97032D-6E24-44C8-976F-0485D0856DA6}" destId="{A0AFA8F9-7EAE-4707-AE28-31BA88AEB3DD}" srcOrd="1" destOrd="0" parTransId="{9A178EB1-0B79-4678-9ECE-C7E40E409222}" sibTransId="{7296056F-9C44-4007-8B6B-215B6AC71BD3}"/>
    <dgm:cxn modelId="{78CEE411-057E-42A2-8BA4-77854E9215A4}" srcId="{0192D3B3-ADB5-475F-801C-D53B0BBCA5F3}" destId="{EE3B472C-BB74-48DC-AB57-F627F4CE8C3C}" srcOrd="0" destOrd="0" parTransId="{9BE6D0BC-D483-42B3-9A08-A36E5C20A2B7}" sibTransId="{4C0DCF7A-B430-4E8B-AFCD-E24051078BA0}"/>
    <dgm:cxn modelId="{BCE8E613-C8BD-4C12-83A1-16A639836DFF}" type="presOf" srcId="{D21FABE1-E30F-49AE-B6F2-E728FC0B7FAC}" destId="{3B79A4EA-EB4D-48A6-B86D-29FF33B5E476}" srcOrd="0" destOrd="0" presId="urn:microsoft.com/office/officeart/2005/8/layout/lProcess1"/>
    <dgm:cxn modelId="{31A45D14-1B25-4FE8-BBD5-1C3BAC885A8F}" srcId="{3E19CDD7-D6B1-4543-B614-EF19748CF4E5}" destId="{83D77D8F-AE6D-4792-B200-50C2D7B63F5B}" srcOrd="7" destOrd="0" parTransId="{929E16F3-1693-419C-8FF1-A08E5700FF5F}" sibTransId="{D173DBA4-0D4B-4FFB-9826-6635D55593E8}"/>
    <dgm:cxn modelId="{BD707215-9052-43E4-A42A-682AD08D0996}" type="presOf" srcId="{BDEAAAD4-ED5F-42AF-A240-34D3266E6AEB}" destId="{696AC2EB-7A9D-49E7-A683-629866B8E1A5}" srcOrd="0" destOrd="0" presId="urn:microsoft.com/office/officeart/2005/8/layout/lProcess1"/>
    <dgm:cxn modelId="{21ACE618-0A88-4B7C-9944-36E3932622B5}" type="presOf" srcId="{D93598D9-5548-478B-AD34-7D5086A2B316}" destId="{C98C013F-664D-4CE9-9386-9F34A1909359}" srcOrd="0" destOrd="0" presId="urn:microsoft.com/office/officeart/2005/8/layout/lProcess1"/>
    <dgm:cxn modelId="{53DF151A-6042-43B2-8D74-9773C5036EF6}" srcId="{E93E045E-BC21-4A6F-8525-14D73A842FFF}" destId="{742A8C61-8A12-43B0-8C78-13B5D60D48ED}" srcOrd="6" destOrd="0" parTransId="{E01F6D08-6CA6-463B-A432-D820136331E2}" sibTransId="{B843BF1A-11A5-4BF3-9890-FF17B40E6595}"/>
    <dgm:cxn modelId="{B540C31A-AB40-42F7-AD62-2383C8A2A87A}" srcId="{E93E045E-BC21-4A6F-8525-14D73A842FFF}" destId="{09AD0429-D706-4344-A3CB-269DF29619B9}" srcOrd="1" destOrd="0" parTransId="{F248EAB6-0F8E-4375-99F4-3B51F7AB6182}" sibTransId="{3664AE5D-B4B9-4768-BD74-080CCB351FDB}"/>
    <dgm:cxn modelId="{E417A523-85DC-4E02-864C-EACA4ECBCB22}" type="presOf" srcId="{5E97032D-6E24-44C8-976F-0485D0856DA6}" destId="{795DF81F-FF51-4D30-AAB1-BBC8232CDDB3}" srcOrd="0" destOrd="0" presId="urn:microsoft.com/office/officeart/2005/8/layout/lProcess1"/>
    <dgm:cxn modelId="{FA3EAC26-C8B6-46B8-9DB6-31A7230B5122}" srcId="{3E19CDD7-D6B1-4543-B614-EF19748CF4E5}" destId="{8AF0B4DC-E829-4AE1-B096-B5D3C5B30A98}" srcOrd="5" destOrd="0" parTransId="{C13E9722-84F8-44CF-AA09-B50EEC25C417}" sibTransId="{A025B1F6-E6E6-4FDB-8CB3-EAE076016084}"/>
    <dgm:cxn modelId="{6A21F527-EBE9-4EBC-977F-8FE232A90781}" srcId="{0192D3B3-ADB5-475F-801C-D53B0BBCA5F3}" destId="{3E19CDD7-D6B1-4543-B614-EF19748CF4E5}" srcOrd="2" destOrd="0" parTransId="{D5244153-054D-40E9-A091-7F1A33FF4148}" sibTransId="{6E0EA678-8091-4F96-A659-FBCCD4AD5506}"/>
    <dgm:cxn modelId="{BFDAFF2A-1A66-47A9-AD6E-DF440020AAF4}" type="presOf" srcId="{87277058-4DA5-49C2-93CB-6EE151148106}" destId="{537761FD-257F-4107-AAA6-CF0F75C18E29}" srcOrd="0" destOrd="0" presId="urn:microsoft.com/office/officeart/2005/8/layout/lProcess1"/>
    <dgm:cxn modelId="{A894B02C-FED3-4F35-A761-14C058740EFF}" srcId="{E93E045E-BC21-4A6F-8525-14D73A842FFF}" destId="{27899353-CED5-464F-B261-57615DB93E67}" srcOrd="10" destOrd="0" parTransId="{685C0AE4-DE28-41B1-A096-D0B5E117D30A}" sibTransId="{ABD25BB9-C7D8-4305-A9CE-D7D0AED185A3}"/>
    <dgm:cxn modelId="{5FDD842F-5293-468E-AB4E-AB27C0B373AF}" type="presOf" srcId="{8BABDD86-2019-4133-8AD2-E1B40EFBA2F7}" destId="{7B9546B7-EBAB-4737-AED5-EFCBE77CB041}" srcOrd="0" destOrd="0" presId="urn:microsoft.com/office/officeart/2005/8/layout/lProcess1"/>
    <dgm:cxn modelId="{AF309B2F-EFDB-4FF9-B4B7-F0BAB6D64F6E}" type="presOf" srcId="{64679845-07EB-4FEA-8846-B9329FEBB88E}" destId="{9A683A83-DAC7-489B-A85C-0E085C55914F}" srcOrd="0" destOrd="0" presId="urn:microsoft.com/office/officeart/2005/8/layout/lProcess1"/>
    <dgm:cxn modelId="{0A266A33-3076-4301-88FA-BEDE66DEADE2}" srcId="{5E97032D-6E24-44C8-976F-0485D0856DA6}" destId="{EF33E0CC-B8F6-41C1-A44A-3DC2FB30AE07}" srcOrd="3" destOrd="0" parTransId="{BEC9AC9F-D730-4497-B516-70810FF9BACB}" sibTransId="{73746597-0A33-4181-B5EA-8673B007C696}"/>
    <dgm:cxn modelId="{BA67E233-E03B-4001-86A1-1EA22E7931DD}" type="presOf" srcId="{7296056F-9C44-4007-8B6B-215B6AC71BD3}" destId="{024251A8-4E31-4ADB-B479-812687A92B77}" srcOrd="0" destOrd="0" presId="urn:microsoft.com/office/officeart/2005/8/layout/lProcess1"/>
    <dgm:cxn modelId="{03C0CF34-ED7F-43BE-A3EF-1062E2C3FF22}" srcId="{E93E045E-BC21-4A6F-8525-14D73A842FFF}" destId="{659A255C-C939-4110-9918-F12F22EF3E79}" srcOrd="3" destOrd="0" parTransId="{07E9DAAC-B54C-4093-B174-53891DE24462}" sibTransId="{87277058-4DA5-49C2-93CB-6EE151148106}"/>
    <dgm:cxn modelId="{E3125A35-4B92-4AAE-B6BD-05212FB654B3}" type="presOf" srcId="{1F0C30F9-DFD3-4E46-8E38-60D8E2512B99}" destId="{A9E2E5DA-E66C-43D4-8AAB-279508D97958}" srcOrd="0" destOrd="0" presId="urn:microsoft.com/office/officeart/2005/8/layout/lProcess1"/>
    <dgm:cxn modelId="{EA796838-F36A-4D5B-860C-17C46A5B0BE7}" type="presOf" srcId="{C81359B1-EAC4-48D1-8D85-2F178C59363F}" destId="{44F7CF70-577A-499C-856E-9EDD0EE9628B}" srcOrd="0" destOrd="0" presId="urn:microsoft.com/office/officeart/2005/8/layout/lProcess1"/>
    <dgm:cxn modelId="{E0DBF039-10A4-40E6-B96D-0F1BADFBA31B}" type="presOf" srcId="{2C116274-4B84-42F4-B8E0-4CB2FC35E224}" destId="{E336BA17-8852-419D-8AC9-B00CED5744E1}" srcOrd="0" destOrd="0" presId="urn:microsoft.com/office/officeart/2005/8/layout/lProcess1"/>
    <dgm:cxn modelId="{F871A93B-757D-4264-9AE9-AC181C1976C5}" type="presOf" srcId="{9B72D4D5-5088-4163-A988-2C336257DAE2}" destId="{A25F5F0A-96C8-4CEC-8854-19745871EF20}" srcOrd="0" destOrd="0" presId="urn:microsoft.com/office/officeart/2005/8/layout/lProcess1"/>
    <dgm:cxn modelId="{F1EFE53C-5729-4482-8337-D1423B4CDFED}" type="presOf" srcId="{9056ADF5-02F8-474F-87C9-319AC98F4EBC}" destId="{5868C060-4772-42E0-9AAA-058A146808A5}" srcOrd="0" destOrd="0" presId="urn:microsoft.com/office/officeart/2005/8/layout/lProcess1"/>
    <dgm:cxn modelId="{8147953E-AB68-4BEE-A37A-611A523ABEB8}" type="presOf" srcId="{00A06859-0D94-41D2-BA84-D355FE6D8873}" destId="{DCCA78F5-ACEC-44D0-82E6-8689C1ADABA6}" srcOrd="0" destOrd="0" presId="urn:microsoft.com/office/officeart/2005/8/layout/lProcess1"/>
    <dgm:cxn modelId="{86DD113F-29E4-44E6-A35B-BDF385012398}" srcId="{E93E045E-BC21-4A6F-8525-14D73A842FFF}" destId="{0378CB29-7A8E-4D17-9147-AC28AB4B2F15}" srcOrd="7" destOrd="0" parTransId="{1BBF4DFC-D914-4CB2-AD8C-D5CFE616B6B4}" sibTransId="{22D322ED-2A50-4957-BBC2-A1821CFB2FD4}"/>
    <dgm:cxn modelId="{D135195D-5BBB-4AF0-B456-69EB442A74A0}" type="presOf" srcId="{EE3B472C-BB74-48DC-AB57-F627F4CE8C3C}" destId="{BEAD91DB-7B9A-4F39-88DB-D6D644C4B670}" srcOrd="0" destOrd="0" presId="urn:microsoft.com/office/officeart/2005/8/layout/lProcess1"/>
    <dgm:cxn modelId="{FE34545D-A50E-4B3C-A107-C87364E55EA1}" srcId="{EE3B472C-BB74-48DC-AB57-F627F4CE8C3C}" destId="{9E1FB271-28EF-4D77-A999-270B050E3F7E}" srcOrd="1" destOrd="0" parTransId="{8B9DFB5D-5C00-4872-BC32-19A40FB427D5}" sibTransId="{9056ADF5-02F8-474F-87C9-319AC98F4EBC}"/>
    <dgm:cxn modelId="{48B67B5D-202A-4B1F-AB6F-ED55009E0398}" type="presOf" srcId="{1B435680-6E07-417D-81C2-FB96F77CD973}" destId="{26EB12E9-7CA4-4FD4-9BFB-0CD645E9C4B7}" srcOrd="0" destOrd="0" presId="urn:microsoft.com/office/officeart/2005/8/layout/lProcess1"/>
    <dgm:cxn modelId="{321F3662-D740-4BEF-A52C-25EFD6674E19}" type="presOf" srcId="{96C642DB-737F-4D72-931F-E22A6448EEDC}" destId="{B6029EA3-5633-4F43-A6A3-0196EAC164DB}" srcOrd="0" destOrd="0" presId="urn:microsoft.com/office/officeart/2005/8/layout/lProcess1"/>
    <dgm:cxn modelId="{2D799945-517C-427E-848F-15953B2D2280}" type="presOf" srcId="{B843BF1A-11A5-4BF3-9890-FF17B40E6595}" destId="{1068CEC0-8364-4D8E-9576-C2C26B89ECCE}" srcOrd="0" destOrd="0" presId="urn:microsoft.com/office/officeart/2005/8/layout/lProcess1"/>
    <dgm:cxn modelId="{832DDB45-0866-419F-9440-655FDD85FFA0}" type="presOf" srcId="{0192D3B3-ADB5-475F-801C-D53B0BBCA5F3}" destId="{31E308A3-447E-4A70-B22A-3B1CF8524101}" srcOrd="0" destOrd="0" presId="urn:microsoft.com/office/officeart/2005/8/layout/lProcess1"/>
    <dgm:cxn modelId="{0E1C1367-03B3-4988-A5C5-F56273621404}" type="presOf" srcId="{A8046A11-D3BF-4D2D-8546-AF0F7BD4E0A7}" destId="{23CC69A3-1917-4F9E-A4D7-76DB735EB038}" srcOrd="0" destOrd="0" presId="urn:microsoft.com/office/officeart/2005/8/layout/lProcess1"/>
    <dgm:cxn modelId="{DFF05049-FE5A-4B7D-8CBE-336E5DCA5AE4}" type="presOf" srcId="{A7050A41-E2D8-4BCB-9A98-6B18FDF3C5EC}" destId="{35373E73-248C-41E9-8F25-BF02BC9EFC8B}" srcOrd="0" destOrd="0" presId="urn:microsoft.com/office/officeart/2005/8/layout/lProcess1"/>
    <dgm:cxn modelId="{192C344C-B33E-43A1-985F-41D91F0261F1}" type="presOf" srcId="{FB544DE0-F5F8-4154-B583-8DD4C6F72A2A}" destId="{01A5BE09-6DF1-4459-ADFC-F862B0368BB6}" srcOrd="0" destOrd="0" presId="urn:microsoft.com/office/officeart/2005/8/layout/lProcess1"/>
    <dgm:cxn modelId="{932A994D-6962-40A2-810A-75C6663DA6A3}" srcId="{E93E045E-BC21-4A6F-8525-14D73A842FFF}" destId="{B9E4268F-C21D-4860-9A57-0B03C06F68B8}" srcOrd="9" destOrd="0" parTransId="{96E2139B-BD53-4D67-85AB-861D794E2032}" sibTransId="{BE9B94AF-FBAA-4C1B-8725-7E86444D36C3}"/>
    <dgm:cxn modelId="{79509D4D-51D0-4F10-91A6-ED6333BA1298}" srcId="{3E19CDD7-D6B1-4543-B614-EF19748CF4E5}" destId="{D21FABE1-E30F-49AE-B6F2-E728FC0B7FAC}" srcOrd="2" destOrd="0" parTransId="{CF6FD8D1-2C4F-4E85-9855-68DCFE0BEB3C}" sibTransId="{5713B2E3-EAAD-40AE-A2E1-5DB2E2D012BA}"/>
    <dgm:cxn modelId="{3999076E-9EB4-472B-B38A-D927E9B21E47}" type="presOf" srcId="{8AF0B4DC-E829-4AE1-B096-B5D3C5B30A98}" destId="{74B326B7-0E9F-4D09-8C9C-9F2E71BFB4C5}" srcOrd="0" destOrd="0" presId="urn:microsoft.com/office/officeart/2005/8/layout/lProcess1"/>
    <dgm:cxn modelId="{1F480E4E-2337-4EB3-BBE4-F8B762D003DF}" type="presOf" srcId="{27899353-CED5-464F-B261-57615DB93E67}" destId="{9E5181E8-45AD-4B14-ABC9-222658D416B8}" srcOrd="0" destOrd="0" presId="urn:microsoft.com/office/officeart/2005/8/layout/lProcess1"/>
    <dgm:cxn modelId="{4B845F4F-1D88-4A34-B6DF-E020F000571B}" srcId="{5E97032D-6E24-44C8-976F-0485D0856DA6}" destId="{6C88A1FD-B232-4E2C-9709-F2F2D00679D7}" srcOrd="0" destOrd="0" parTransId="{C81359B1-EAC4-48D1-8D85-2F178C59363F}" sibTransId="{2C116274-4B84-42F4-B8E0-4CB2FC35E224}"/>
    <dgm:cxn modelId="{1394686F-848A-40F3-8314-FDC3DD58B766}" srcId="{3E19CDD7-D6B1-4543-B614-EF19748CF4E5}" destId="{FB544DE0-F5F8-4154-B583-8DD4C6F72A2A}" srcOrd="6" destOrd="0" parTransId="{0533925E-4EB0-4EA9-8EC2-FA46D043CC24}" sibTransId="{CBB3AA6B-E326-476E-AEE8-987106673E9F}"/>
    <dgm:cxn modelId="{6E310270-B092-4191-93C0-D0A2362353CD}" type="presOf" srcId="{C4CD2B2F-B72F-482A-95CF-D5C8C6CBE1A5}" destId="{D55C9488-6D53-4B88-BE47-B3378F32A266}" srcOrd="0" destOrd="0" presId="urn:microsoft.com/office/officeart/2005/8/layout/lProcess1"/>
    <dgm:cxn modelId="{C8BC7572-F29A-497A-87AF-7950FD0AE221}" srcId="{3E19CDD7-D6B1-4543-B614-EF19748CF4E5}" destId="{BBE0D938-6337-4F45-BAD8-03CF8E6BD1C2}" srcOrd="4" destOrd="0" parTransId="{3CF8B5CC-2778-49F4-8861-D5EE441F6415}" sibTransId="{9CBBE861-47D9-4697-8925-571E448D7981}"/>
    <dgm:cxn modelId="{E0144156-BC8E-4BA9-A95D-376E07F87662}" type="presOf" srcId="{09AD0429-D706-4344-A3CB-269DF29619B9}" destId="{2B8DD30E-BF78-4E04-921B-C0523064E89A}" srcOrd="0" destOrd="0" presId="urn:microsoft.com/office/officeart/2005/8/layout/lProcess1"/>
    <dgm:cxn modelId="{4C716C5A-A0C5-44BC-AE1C-820FBA1981DE}" srcId="{3E19CDD7-D6B1-4543-B614-EF19748CF4E5}" destId="{8BABDD86-2019-4133-8AD2-E1B40EFBA2F7}" srcOrd="0" destOrd="0" parTransId="{23FA29C0-34B0-410C-8727-A73B9F11BFCD}" sibTransId="{96C642DB-737F-4D72-931F-E22A6448EEDC}"/>
    <dgm:cxn modelId="{9A62887A-40DB-4DE1-9538-1777B097668E}" type="presOf" srcId="{9CBBE861-47D9-4697-8925-571E448D7981}" destId="{7D319BD3-A5D5-4ACA-8C57-CA43265B0A5A}" srcOrd="0" destOrd="0" presId="urn:microsoft.com/office/officeart/2005/8/layout/lProcess1"/>
    <dgm:cxn modelId="{7C5CAA5A-5B25-49A5-814F-2BF24821B800}" srcId="{0192D3B3-ADB5-475F-801C-D53B0BBCA5F3}" destId="{7312B6FC-A199-4DF5-B34E-AB77C652665A}" srcOrd="4" destOrd="0" parTransId="{E24F45E0-A7B6-4A11-9320-965359D5416C}" sibTransId="{84572F75-4B7C-4DC2-95F4-1794FBE91F26}"/>
    <dgm:cxn modelId="{F3163D7B-E0E0-479E-A086-C14475964F5D}" srcId="{5E97032D-6E24-44C8-976F-0485D0856DA6}" destId="{67CDCB8C-B00B-42DA-84C7-067A5A775899}" srcOrd="4" destOrd="0" parTransId="{5D8525C1-6AC9-4329-A0AE-33F12A16E4A1}" sibTransId="{1F0C30F9-DFD3-4E46-8E38-60D8E2512B99}"/>
    <dgm:cxn modelId="{BB580B7D-F0DF-4FFB-AE8E-95E33D55A256}" type="presOf" srcId="{E084FCF0-F848-464B-94D8-ABC236277315}" destId="{E3C82008-D942-4E4C-AD4C-E981C9A9A2B3}" srcOrd="0" destOrd="0" presId="urn:microsoft.com/office/officeart/2005/8/layout/lProcess1"/>
    <dgm:cxn modelId="{EE01417D-389B-432E-85D0-28282C3903B7}" type="presOf" srcId="{90CAD0D4-0833-4B91-A763-F5E7CC0295EC}" destId="{03F41816-3BEA-4175-98BF-3C15C7FF0FCC}" srcOrd="0" destOrd="0" presId="urn:microsoft.com/office/officeart/2005/8/layout/lProcess1"/>
    <dgm:cxn modelId="{BFB5557E-C9DD-4F8C-931E-26D2C6D9089F}" type="presOf" srcId="{BBE0D938-6337-4F45-BAD8-03CF8E6BD1C2}" destId="{B482D17E-5589-4B7A-9206-C118B2C2C700}" srcOrd="0" destOrd="0" presId="urn:microsoft.com/office/officeart/2005/8/layout/lProcess1"/>
    <dgm:cxn modelId="{F7861C7F-ED07-46E2-9141-CEAD4C323998}" type="presOf" srcId="{5713B2E3-EAAD-40AE-A2E1-5DB2E2D012BA}" destId="{841A492E-E765-4217-9995-94F146CC44F2}" srcOrd="0" destOrd="0" presId="urn:microsoft.com/office/officeart/2005/8/layout/lProcess1"/>
    <dgm:cxn modelId="{24379E80-4DAF-477B-A5D8-8697C8891DB7}" type="presOf" srcId="{8305EDD8-ABEE-48F6-9F65-3D6B632A151C}" destId="{ED4ED856-0DB2-40CA-9245-C3C2904BC777}" srcOrd="0" destOrd="0" presId="urn:microsoft.com/office/officeart/2005/8/layout/lProcess1"/>
    <dgm:cxn modelId="{34BA6E8A-181D-4AB1-BF7B-1C7E50290A4B}" type="presOf" srcId="{242726C3-36B5-4735-9A83-2FDA543933A6}" destId="{E0C9A0F7-7B2F-4872-B4D0-33BAD699C02F}" srcOrd="0" destOrd="0" presId="urn:microsoft.com/office/officeart/2005/8/layout/lProcess1"/>
    <dgm:cxn modelId="{2AC4E98A-A6AC-4CC5-8433-4D22FE7AA374}" srcId="{E93E045E-BC21-4A6F-8525-14D73A842FFF}" destId="{A7050A41-E2D8-4BCB-9A98-6B18FDF3C5EC}" srcOrd="0" destOrd="0" parTransId="{3A022149-6FE4-491D-8A15-19B8FB2C3DA0}" sibTransId="{1D1224E8-5309-4A3B-B40E-97488AC6FE1A}"/>
    <dgm:cxn modelId="{26A7168E-561F-4AC4-8F92-7D8F2BA1B5EF}" type="presOf" srcId="{13A2C18C-1BE6-4922-914E-9909C7E7CCA0}" destId="{B7942E50-2831-4018-8DEE-43873B0469A3}" srcOrd="0" destOrd="0" presId="urn:microsoft.com/office/officeart/2005/8/layout/lProcess1"/>
    <dgm:cxn modelId="{88A05B97-AC89-4232-A5B8-E4260ECAB034}" srcId="{5E97032D-6E24-44C8-976F-0485D0856DA6}" destId="{1B435680-6E07-417D-81C2-FB96F77CD973}" srcOrd="2" destOrd="0" parTransId="{C75921A3-BE8C-4FEC-B13B-718B5FA8D7FA}" sibTransId="{D93598D9-5548-478B-AD34-7D5086A2B316}"/>
    <dgm:cxn modelId="{8B364398-B315-40A2-BB25-47F45A96A1C2}" type="presOf" srcId="{38841D16-23D0-4407-A568-043CE56CAB52}" destId="{B214421F-A166-4AD4-9253-8421F1F8788A}" srcOrd="0" destOrd="0" presId="urn:microsoft.com/office/officeart/2005/8/layout/lProcess1"/>
    <dgm:cxn modelId="{3240E698-A7CA-41F2-BBA6-882E90AB319F}" srcId="{3E19CDD7-D6B1-4543-B614-EF19748CF4E5}" destId="{64679845-07EB-4FEA-8846-B9329FEBB88E}" srcOrd="3" destOrd="0" parTransId="{3AB86ABC-8702-40AD-8A5E-200ADED06F01}" sibTransId="{E28545DC-7A5D-45F0-A459-7928651A0E63}"/>
    <dgm:cxn modelId="{C4A0C49A-98D6-4A4D-99F0-9FDA40082BC9}" type="presOf" srcId="{7312B6FC-A199-4DF5-B34E-AB77C652665A}" destId="{926EA08E-18BA-4C7E-BB2E-841D1D99021B}" srcOrd="0" destOrd="0" presId="urn:microsoft.com/office/officeart/2005/8/layout/lProcess1"/>
    <dgm:cxn modelId="{08F15C9D-3C8D-4FEF-878E-F194AB28A876}" type="presOf" srcId="{DD640BFD-3045-42B6-AF43-1C99FA5BA76A}" destId="{00D24149-1A86-4A98-B39D-8508E6C3AE5D}" srcOrd="0" destOrd="0" presId="urn:microsoft.com/office/officeart/2005/8/layout/lProcess1"/>
    <dgm:cxn modelId="{607BE19F-1067-4E07-A8B6-A9531B9E665B}" type="presOf" srcId="{659A255C-C939-4110-9918-F12F22EF3E79}" destId="{6BE790FE-4348-4755-851C-C5FAA580A125}" srcOrd="0" destOrd="0" presId="urn:microsoft.com/office/officeart/2005/8/layout/lProcess1"/>
    <dgm:cxn modelId="{005F51A1-3D2D-4429-866F-969916CDF58E}" type="presOf" srcId="{23FA29C0-34B0-410C-8727-A73B9F11BFCD}" destId="{C4EE672D-BA19-4E00-AC2B-7F493FA33158}" srcOrd="0" destOrd="0" presId="urn:microsoft.com/office/officeart/2005/8/layout/lProcess1"/>
    <dgm:cxn modelId="{083903A3-33D4-48CD-BEAF-C77BF577A1FC}" type="presOf" srcId="{742A8C61-8A12-43B0-8C78-13B5D60D48ED}" destId="{9BB5E78B-C13A-4840-A1FF-A4220C693F97}" srcOrd="0" destOrd="0" presId="urn:microsoft.com/office/officeart/2005/8/layout/lProcess1"/>
    <dgm:cxn modelId="{565B66A5-D97B-470D-8E6C-04392B2ADFBB}" type="presOf" srcId="{3F05E4B9-690C-4C39-834B-6C2970E4F8C1}" destId="{54E39524-360D-4D2D-92D3-B78BD2D29D9E}" srcOrd="0" destOrd="0" presId="urn:microsoft.com/office/officeart/2005/8/layout/lProcess1"/>
    <dgm:cxn modelId="{C1B064A6-24CA-4C1D-8BCF-F9A918A07522}" srcId="{EE3B472C-BB74-48DC-AB57-F627F4CE8C3C}" destId="{BFEDA401-445B-4CF0-A52E-396818B8AC13}" srcOrd="2" destOrd="0" parTransId="{2E1BB369-E0A7-4901-92B0-D9BE34688810}" sibTransId="{B97CC83F-97AB-4483-9C36-85507A64B65B}"/>
    <dgm:cxn modelId="{EF9862AB-A3AC-4749-96C4-A7FE2180B651}" srcId="{7312B6FC-A199-4DF5-B34E-AB77C652665A}" destId="{EBA08E88-B80A-4782-A900-CF54EAA846B8}" srcOrd="1" destOrd="0" parTransId="{D6EB0A1F-D121-4E6F-9990-46944C4EDAAC}" sibTransId="{A8046A11-D3BF-4D2D-8546-AF0F7BD4E0A7}"/>
    <dgm:cxn modelId="{67DE9EB0-4831-44CE-8371-9455476C8AEE}" type="presOf" srcId="{67CDCB8C-B00B-42DA-84C7-067A5A775899}" destId="{9C698B8F-FE38-41E4-8A3B-9FBAD3E73824}" srcOrd="0" destOrd="0" presId="urn:microsoft.com/office/officeart/2005/8/layout/lProcess1"/>
    <dgm:cxn modelId="{B9E444B1-F421-40FF-993C-AB669CA034F2}" type="presOf" srcId="{9E1FB271-28EF-4D77-A999-270B050E3F7E}" destId="{C74BA825-DD97-421E-BF34-098094C28694}" srcOrd="0" destOrd="0" presId="urn:microsoft.com/office/officeart/2005/8/layout/lProcess1"/>
    <dgm:cxn modelId="{AFFE0AB2-E6D8-4F0F-A173-1B274FDC4342}" type="presOf" srcId="{BFEDA401-445B-4CF0-A52E-396818B8AC13}" destId="{818A021D-6765-4CEC-B265-940529C8B453}" srcOrd="0" destOrd="0" presId="urn:microsoft.com/office/officeart/2005/8/layout/lProcess1"/>
    <dgm:cxn modelId="{CC293CB2-CB7F-4ACB-83E7-C604A30019D0}" type="presOf" srcId="{486B1AAF-201E-415A-AD3F-DD25F8E74C80}" destId="{78632E00-CC6F-4F28-851E-19709C62EE08}" srcOrd="0" destOrd="0" presId="urn:microsoft.com/office/officeart/2005/8/layout/lProcess1"/>
    <dgm:cxn modelId="{ACC938B5-5338-4489-82C1-EFC7A6724093}" type="presOf" srcId="{A025B1F6-E6E6-4FDB-8CB3-EAE076016084}" destId="{75AEA91A-736C-4F8C-8251-592B4192F008}" srcOrd="0" destOrd="0" presId="urn:microsoft.com/office/officeart/2005/8/layout/lProcess1"/>
    <dgm:cxn modelId="{BBA358B5-7143-4AA8-AE88-AEFD1A0F5BC6}" type="presOf" srcId="{3E19CDD7-D6B1-4543-B614-EF19748CF4E5}" destId="{ACBA4079-BD95-4152-B644-4194E5A336EA}" srcOrd="0" destOrd="0" presId="urn:microsoft.com/office/officeart/2005/8/layout/lProcess1"/>
    <dgm:cxn modelId="{AD9596BB-52D7-4885-9694-FC233F2E8235}" type="presOf" srcId="{3A022149-6FE4-491D-8A15-19B8FB2C3DA0}" destId="{7E5227CF-A212-40FA-ADFA-79DD5F0656B5}" srcOrd="0" destOrd="0" presId="urn:microsoft.com/office/officeart/2005/8/layout/lProcess1"/>
    <dgm:cxn modelId="{97BF83BC-A788-4F27-96F7-23EADC910DC2}" type="presOf" srcId="{22D322ED-2A50-4957-BBC2-A1821CFB2FD4}" destId="{61FD310D-5004-40BB-A676-FBAAC923CB20}" srcOrd="0" destOrd="0" presId="urn:microsoft.com/office/officeart/2005/8/layout/lProcess1"/>
    <dgm:cxn modelId="{42393BC1-CD72-4C41-A270-6FDF8BF52C92}" type="presOf" srcId="{A0AFA8F9-7EAE-4707-AE28-31BA88AEB3DD}" destId="{2985C7EE-F499-48EC-A6E3-48F0EC7C978B}" srcOrd="0" destOrd="0" presId="urn:microsoft.com/office/officeart/2005/8/layout/lProcess1"/>
    <dgm:cxn modelId="{C990CEC9-735B-46DA-898B-D8B303EAEE82}" type="presOf" srcId="{CF55B6EA-6F88-478D-8903-78A4C5EFE5A0}" destId="{0D99E43C-C35A-4FC6-9E57-9319A7C12B81}" srcOrd="0" destOrd="0" presId="urn:microsoft.com/office/officeart/2005/8/layout/lProcess1"/>
    <dgm:cxn modelId="{B0DA4ACE-DA27-41E5-8255-1E8DFB65872D}" type="presOf" srcId="{3664AE5D-B4B9-4768-BD74-080CCB351FDB}" destId="{A75FDC01-DFCB-4CDE-8A3D-ADD6E049545F}" srcOrd="0" destOrd="0" presId="urn:microsoft.com/office/officeart/2005/8/layout/lProcess1"/>
    <dgm:cxn modelId="{398109D1-EE45-4C06-A5E6-0E6C47107E95}" srcId="{E93E045E-BC21-4A6F-8525-14D73A842FFF}" destId="{3F05E4B9-690C-4C39-834B-6C2970E4F8C1}" srcOrd="4" destOrd="0" parTransId="{87A07CA3-E0B3-4F2A-8CB4-0D9AACE49604}" sibTransId="{392E804D-3342-44F0-8647-CCA12AEE12B1}"/>
    <dgm:cxn modelId="{3DE77DDA-B928-4D1C-992D-469BBD9A38B1}" srcId="{5E97032D-6E24-44C8-976F-0485D0856DA6}" destId="{242726C3-36B5-4735-9A83-2FDA543933A6}" srcOrd="5" destOrd="0" parTransId="{690B617D-8E0A-48D4-9BE5-C60D688232C0}" sibTransId="{12156E26-2188-49F0-9F6B-420FC972556E}"/>
    <dgm:cxn modelId="{233E2DDB-3F9A-4C04-A459-17F12A9DB47D}" type="presOf" srcId="{BE9B94AF-FBAA-4C1B-8725-7E86444D36C3}" destId="{3CAA9383-2762-4724-A06E-5660754A1CDB}" srcOrd="0" destOrd="0" presId="urn:microsoft.com/office/officeart/2005/8/layout/lProcess1"/>
    <dgm:cxn modelId="{60AECBDC-B41B-4492-94DE-63351452198C}" srcId="{0192D3B3-ADB5-475F-801C-D53B0BBCA5F3}" destId="{5E97032D-6E24-44C8-976F-0485D0856DA6}" srcOrd="3" destOrd="0" parTransId="{51FC9DE1-30EB-4D10-9664-16628D44EBEC}" sibTransId="{E1BA5041-E8E6-41C8-88C2-CB60C8004F9A}"/>
    <dgm:cxn modelId="{B063D4DE-28B5-4567-A94D-63DB24E22058}" srcId="{E93E045E-BC21-4A6F-8525-14D73A842FFF}" destId="{C4CD2B2F-B72F-482A-95CF-D5C8C6CBE1A5}" srcOrd="8" destOrd="0" parTransId="{288F0682-560C-45D9-8B7A-D591393801D9}" sibTransId="{DD640BFD-3045-42B6-AF43-1C99FA5BA76A}"/>
    <dgm:cxn modelId="{0B62A2E2-4B51-486C-8236-483C33ADDD36}" srcId="{E93E045E-BC21-4A6F-8525-14D73A842FFF}" destId="{9DA41EDA-92E5-4328-8981-04BC0FDEF858}" srcOrd="5" destOrd="0" parTransId="{D46B71F5-F766-468B-950D-F504F9E4BC58}" sibTransId="{486B1AAF-201E-415A-AD3F-DD25F8E74C80}"/>
    <dgm:cxn modelId="{9ED5D2E5-B9F4-4207-9143-B631E52A0B74}" type="presOf" srcId="{D173DBA4-0D4B-4FFB-9826-6635D55593E8}" destId="{93176F4E-077B-4C16-A492-7BA009FA8187}" srcOrd="0" destOrd="0" presId="urn:microsoft.com/office/officeart/2005/8/layout/lProcess1"/>
    <dgm:cxn modelId="{AF45E5E5-0A63-422B-A089-6931BB405677}" type="presOf" srcId="{EBA08E88-B80A-4782-A900-CF54EAA846B8}" destId="{375E5BE5-E9D1-4ED6-A207-B91961E15C9B}" srcOrd="0" destOrd="0" presId="urn:microsoft.com/office/officeart/2005/8/layout/lProcess1"/>
    <dgm:cxn modelId="{2E6C91E6-1D4A-4283-8D67-2874AFE0B1A4}" type="presOf" srcId="{E28545DC-7A5D-45F0-A459-7928651A0E63}" destId="{679492B0-9FF4-4192-862E-5DB9D2C196A0}" srcOrd="0" destOrd="0" presId="urn:microsoft.com/office/officeart/2005/8/layout/lProcess1"/>
    <dgm:cxn modelId="{928FF1E6-9F1E-42EE-B956-EC6F828ED109}" type="presOf" srcId="{83D77D8F-AE6D-4792-B200-50C2D7B63F5B}" destId="{2FDDE5B1-D1B0-4ACC-8F83-3CCC388BF884}" srcOrd="0" destOrd="0" presId="urn:microsoft.com/office/officeart/2005/8/layout/lProcess1"/>
    <dgm:cxn modelId="{7A8B62E7-703B-4BB8-8A54-E0D8DE25DD55}" type="presOf" srcId="{19D97995-8D32-4E9F-8ABB-1E1AFB50601E}" destId="{D77CCA78-8D16-4A23-817F-46518E9115F6}" srcOrd="0" destOrd="0" presId="urn:microsoft.com/office/officeart/2005/8/layout/lProcess1"/>
    <dgm:cxn modelId="{664D94E7-D103-42F2-9903-335D87E138D8}" type="presOf" srcId="{73746597-0A33-4181-B5EA-8673B007C696}" destId="{9AB19BD0-112B-4741-A0D1-2EC464F0F9EC}" srcOrd="0" destOrd="0" presId="urn:microsoft.com/office/officeart/2005/8/layout/lProcess1"/>
    <dgm:cxn modelId="{F333C7E7-F0C3-4C7B-8A9D-1FF4DE9C2F23}" srcId="{EE3B472C-BB74-48DC-AB57-F627F4CE8C3C}" destId="{00A06859-0D94-41D2-BA84-D355FE6D8873}" srcOrd="0" destOrd="0" parTransId="{E084FCF0-F848-464B-94D8-ABC236277315}" sibTransId="{9B72D4D5-5088-4163-A988-2C336257DAE2}"/>
    <dgm:cxn modelId="{0D009FE8-C465-4CC4-AEA9-B7385A91D7F7}" srcId="{7312B6FC-A199-4DF5-B34E-AB77C652665A}" destId="{CF55B6EA-6F88-478D-8903-78A4C5EFE5A0}" srcOrd="2" destOrd="0" parTransId="{B0C98254-E590-4FA0-A2BD-A667E61A703D}" sibTransId="{326C7CF7-8426-4CDF-9F6F-D46D9782AD29}"/>
    <dgm:cxn modelId="{7FBB8FEA-5107-40E8-80B8-2059327BFD3A}" type="presOf" srcId="{1D1224E8-5309-4A3B-B40E-97488AC6FE1A}" destId="{89B4CE60-8019-4272-8990-3AA550DDE938}" srcOrd="0" destOrd="0" presId="urn:microsoft.com/office/officeart/2005/8/layout/lProcess1"/>
    <dgm:cxn modelId="{DAA678EB-CDCD-4102-86BB-4FDF911DCDF3}" srcId="{3E19CDD7-D6B1-4543-B614-EF19748CF4E5}" destId="{13A2C18C-1BE6-4922-914E-9909C7E7CCA0}" srcOrd="8" destOrd="0" parTransId="{9A926F2C-CE31-43AB-8D4D-3C3FB854E5AB}" sibTransId="{BF1A73FF-BB6F-4665-9B11-20543CF4BC4C}"/>
    <dgm:cxn modelId="{3273E6EC-9ABE-4E99-951E-DADD075C98D0}" type="presOf" srcId="{EF33E0CC-B8F6-41C1-A44A-3DC2FB30AE07}" destId="{0FCF0E0A-E421-4E6F-8780-9D974AD9FB2B}" srcOrd="0" destOrd="0" presId="urn:microsoft.com/office/officeart/2005/8/layout/lProcess1"/>
    <dgm:cxn modelId="{42C096ED-BE70-4343-AB4E-1DBF81F94598}" type="presOf" srcId="{0378CB29-7A8E-4D17-9147-AC28AB4B2F15}" destId="{7DB37042-5CE4-4F1C-B452-A6B52FD1A360}" srcOrd="0" destOrd="0" presId="urn:microsoft.com/office/officeart/2005/8/layout/lProcess1"/>
    <dgm:cxn modelId="{6A37A7EE-DEBA-4DDD-B1EF-B58769F3CC56}" type="presOf" srcId="{6C88A1FD-B232-4E2C-9709-F2F2D00679D7}" destId="{C7DAC647-0095-4865-AABD-63F70F7D91FF}" srcOrd="0" destOrd="0" presId="urn:microsoft.com/office/officeart/2005/8/layout/lProcess1"/>
    <dgm:cxn modelId="{5814C7F1-9E62-4194-B888-9CFC5B672F6D}" srcId="{0192D3B3-ADB5-475F-801C-D53B0BBCA5F3}" destId="{E93E045E-BC21-4A6F-8525-14D73A842FFF}" srcOrd="1" destOrd="0" parTransId="{DC885E8B-1497-45A4-994C-304C8DAABDF8}" sibTransId="{460F3AFC-C15D-4195-8F9B-07888AAD4087}"/>
    <dgm:cxn modelId="{23F912F4-B372-4C8E-90C2-9D75ABB380AA}" type="presOf" srcId="{392E804D-3342-44F0-8647-CCA12AEE12B1}" destId="{D2A4EE9F-49B4-456E-B7C2-05922BCDC21B}" srcOrd="0" destOrd="0" presId="urn:microsoft.com/office/officeart/2005/8/layout/lProcess1"/>
    <dgm:cxn modelId="{5FF64FFB-5766-40C9-9741-04B703376823}" type="presOf" srcId="{B9E4268F-C21D-4860-9A57-0B03C06F68B8}" destId="{0C819FB0-2865-4DB6-A15B-BF83D77E6753}" srcOrd="0" destOrd="0" presId="urn:microsoft.com/office/officeart/2005/8/layout/lProcess1"/>
    <dgm:cxn modelId="{20B0ADFB-F4C1-4E17-ACE1-40F4EBAE9C44}" srcId="{E93E045E-BC21-4A6F-8525-14D73A842FFF}" destId="{38841D16-23D0-4407-A568-043CE56CAB52}" srcOrd="2" destOrd="0" parTransId="{830FF870-2FAD-4BD5-8F3F-350B1B4B1AD6}" sibTransId="{90CAD0D4-0833-4B91-A763-F5E7CC0295EC}"/>
    <dgm:cxn modelId="{AE9794FD-E027-4E89-93F0-FD6C5FD92902}" srcId="{7312B6FC-A199-4DF5-B34E-AB77C652665A}" destId="{BDEAAAD4-ED5F-42AF-A240-34D3266E6AEB}" srcOrd="0" destOrd="0" parTransId="{CA197768-BAB9-4AF5-A140-903978883C2E}" sibTransId="{19D97995-8D32-4E9F-8ABB-1E1AFB50601E}"/>
    <dgm:cxn modelId="{2D676CFF-4839-421C-802A-BCCECD2E8CA9}" type="presOf" srcId="{CA197768-BAB9-4AF5-A140-903978883C2E}" destId="{903E0A52-1475-4D9B-A16E-8FCA34DD7B07}" srcOrd="0" destOrd="0" presId="urn:microsoft.com/office/officeart/2005/8/layout/lProcess1"/>
    <dgm:cxn modelId="{76BAF6BE-346E-44F4-8F4F-39DB101F5528}" type="presParOf" srcId="{31E308A3-447E-4A70-B22A-3B1CF8524101}" destId="{D21EEFBC-EF4F-4AC6-8119-67462816D094}" srcOrd="0" destOrd="0" presId="urn:microsoft.com/office/officeart/2005/8/layout/lProcess1"/>
    <dgm:cxn modelId="{2E8E44DA-81E8-406E-B750-24A319922527}" type="presParOf" srcId="{D21EEFBC-EF4F-4AC6-8119-67462816D094}" destId="{BEAD91DB-7B9A-4F39-88DB-D6D644C4B670}" srcOrd="0" destOrd="0" presId="urn:microsoft.com/office/officeart/2005/8/layout/lProcess1"/>
    <dgm:cxn modelId="{99B6E90C-9D9F-446F-AA8E-74938171894F}" type="presParOf" srcId="{D21EEFBC-EF4F-4AC6-8119-67462816D094}" destId="{E3C82008-D942-4E4C-AD4C-E981C9A9A2B3}" srcOrd="1" destOrd="0" presId="urn:microsoft.com/office/officeart/2005/8/layout/lProcess1"/>
    <dgm:cxn modelId="{BBE91E08-02C4-4D06-96CD-4F2D2F7C6CD6}" type="presParOf" srcId="{D21EEFBC-EF4F-4AC6-8119-67462816D094}" destId="{DCCA78F5-ACEC-44D0-82E6-8689C1ADABA6}" srcOrd="2" destOrd="0" presId="urn:microsoft.com/office/officeart/2005/8/layout/lProcess1"/>
    <dgm:cxn modelId="{6B31A147-8C79-4775-B665-36105B8D5F10}" type="presParOf" srcId="{D21EEFBC-EF4F-4AC6-8119-67462816D094}" destId="{A25F5F0A-96C8-4CEC-8854-19745871EF20}" srcOrd="3" destOrd="0" presId="urn:microsoft.com/office/officeart/2005/8/layout/lProcess1"/>
    <dgm:cxn modelId="{B14EA405-2EEC-4923-BBD1-1A00583373FC}" type="presParOf" srcId="{D21EEFBC-EF4F-4AC6-8119-67462816D094}" destId="{C74BA825-DD97-421E-BF34-098094C28694}" srcOrd="4" destOrd="0" presId="urn:microsoft.com/office/officeart/2005/8/layout/lProcess1"/>
    <dgm:cxn modelId="{5ED0167B-A679-46D1-AEA3-ECC793FA6EDD}" type="presParOf" srcId="{D21EEFBC-EF4F-4AC6-8119-67462816D094}" destId="{5868C060-4772-42E0-9AAA-058A146808A5}" srcOrd="5" destOrd="0" presId="urn:microsoft.com/office/officeart/2005/8/layout/lProcess1"/>
    <dgm:cxn modelId="{2CB16139-1F94-4E27-A7D0-D525F2A12E09}" type="presParOf" srcId="{D21EEFBC-EF4F-4AC6-8119-67462816D094}" destId="{818A021D-6765-4CEC-B265-940529C8B453}" srcOrd="6" destOrd="0" presId="urn:microsoft.com/office/officeart/2005/8/layout/lProcess1"/>
    <dgm:cxn modelId="{313F3E24-7E86-4B35-B576-627A52F8E912}" type="presParOf" srcId="{31E308A3-447E-4A70-B22A-3B1CF8524101}" destId="{21C55785-5249-467A-AC1B-38AA32676915}" srcOrd="1" destOrd="0" presId="urn:microsoft.com/office/officeart/2005/8/layout/lProcess1"/>
    <dgm:cxn modelId="{47BB38F6-653F-4004-A562-9C26DA0F565F}" type="presParOf" srcId="{31E308A3-447E-4A70-B22A-3B1CF8524101}" destId="{9D52C30A-61B0-44C3-A679-D8102E1E5D21}" srcOrd="2" destOrd="0" presId="urn:microsoft.com/office/officeart/2005/8/layout/lProcess1"/>
    <dgm:cxn modelId="{DA931CC3-5C9B-4F12-B5BD-D9ED27B99AB8}" type="presParOf" srcId="{9D52C30A-61B0-44C3-A679-D8102E1E5D21}" destId="{AB184F9B-9BE0-4589-B75A-91C7A8E70057}" srcOrd="0" destOrd="0" presId="urn:microsoft.com/office/officeart/2005/8/layout/lProcess1"/>
    <dgm:cxn modelId="{F8919913-53E2-49A5-845C-14296B8B7EDE}" type="presParOf" srcId="{9D52C30A-61B0-44C3-A679-D8102E1E5D21}" destId="{7E5227CF-A212-40FA-ADFA-79DD5F0656B5}" srcOrd="1" destOrd="0" presId="urn:microsoft.com/office/officeart/2005/8/layout/lProcess1"/>
    <dgm:cxn modelId="{E5408788-77CC-4208-9CDF-24519AFDFADA}" type="presParOf" srcId="{9D52C30A-61B0-44C3-A679-D8102E1E5D21}" destId="{35373E73-248C-41E9-8F25-BF02BC9EFC8B}" srcOrd="2" destOrd="0" presId="urn:microsoft.com/office/officeart/2005/8/layout/lProcess1"/>
    <dgm:cxn modelId="{54A17651-0C46-469C-A8CC-DC0288B08D56}" type="presParOf" srcId="{9D52C30A-61B0-44C3-A679-D8102E1E5D21}" destId="{89B4CE60-8019-4272-8990-3AA550DDE938}" srcOrd="3" destOrd="0" presId="urn:microsoft.com/office/officeart/2005/8/layout/lProcess1"/>
    <dgm:cxn modelId="{8DB11ADA-54AC-45CA-9B26-B6B25541467B}" type="presParOf" srcId="{9D52C30A-61B0-44C3-A679-D8102E1E5D21}" destId="{2B8DD30E-BF78-4E04-921B-C0523064E89A}" srcOrd="4" destOrd="0" presId="urn:microsoft.com/office/officeart/2005/8/layout/lProcess1"/>
    <dgm:cxn modelId="{5562FC46-C982-4900-8933-C0626DAB44FA}" type="presParOf" srcId="{9D52C30A-61B0-44C3-A679-D8102E1E5D21}" destId="{A75FDC01-DFCB-4CDE-8A3D-ADD6E049545F}" srcOrd="5" destOrd="0" presId="urn:microsoft.com/office/officeart/2005/8/layout/lProcess1"/>
    <dgm:cxn modelId="{C022576C-0592-40B0-8F51-51112BE2CDE3}" type="presParOf" srcId="{9D52C30A-61B0-44C3-A679-D8102E1E5D21}" destId="{B214421F-A166-4AD4-9253-8421F1F8788A}" srcOrd="6" destOrd="0" presId="urn:microsoft.com/office/officeart/2005/8/layout/lProcess1"/>
    <dgm:cxn modelId="{DA8A66D1-40EE-4DDB-9232-7DCD83C8EFD5}" type="presParOf" srcId="{9D52C30A-61B0-44C3-A679-D8102E1E5D21}" destId="{03F41816-3BEA-4175-98BF-3C15C7FF0FCC}" srcOrd="7" destOrd="0" presId="urn:microsoft.com/office/officeart/2005/8/layout/lProcess1"/>
    <dgm:cxn modelId="{98458265-6186-4334-ADC2-8904FEC79990}" type="presParOf" srcId="{9D52C30A-61B0-44C3-A679-D8102E1E5D21}" destId="{6BE790FE-4348-4755-851C-C5FAA580A125}" srcOrd="8" destOrd="0" presId="urn:microsoft.com/office/officeart/2005/8/layout/lProcess1"/>
    <dgm:cxn modelId="{F5C46303-7DCF-4E2C-8006-E42F79E2DA47}" type="presParOf" srcId="{9D52C30A-61B0-44C3-A679-D8102E1E5D21}" destId="{537761FD-257F-4107-AAA6-CF0F75C18E29}" srcOrd="9" destOrd="0" presId="urn:microsoft.com/office/officeart/2005/8/layout/lProcess1"/>
    <dgm:cxn modelId="{14A21542-174D-40FA-A3A2-FC0D953C3D2E}" type="presParOf" srcId="{9D52C30A-61B0-44C3-A679-D8102E1E5D21}" destId="{54E39524-360D-4D2D-92D3-B78BD2D29D9E}" srcOrd="10" destOrd="0" presId="urn:microsoft.com/office/officeart/2005/8/layout/lProcess1"/>
    <dgm:cxn modelId="{24041C0D-547F-40D7-B977-A06413E4E6B0}" type="presParOf" srcId="{9D52C30A-61B0-44C3-A679-D8102E1E5D21}" destId="{D2A4EE9F-49B4-456E-B7C2-05922BCDC21B}" srcOrd="11" destOrd="0" presId="urn:microsoft.com/office/officeart/2005/8/layout/lProcess1"/>
    <dgm:cxn modelId="{7AA1D1F8-0F5E-4700-A1C5-EC31239A61B2}" type="presParOf" srcId="{9D52C30A-61B0-44C3-A679-D8102E1E5D21}" destId="{AE3EE208-A498-458E-90AF-EE9040464279}" srcOrd="12" destOrd="0" presId="urn:microsoft.com/office/officeart/2005/8/layout/lProcess1"/>
    <dgm:cxn modelId="{0D94A26C-398B-4D45-B9D4-44FD0AC53D8B}" type="presParOf" srcId="{9D52C30A-61B0-44C3-A679-D8102E1E5D21}" destId="{78632E00-CC6F-4F28-851E-19709C62EE08}" srcOrd="13" destOrd="0" presId="urn:microsoft.com/office/officeart/2005/8/layout/lProcess1"/>
    <dgm:cxn modelId="{0DB55E84-DD2A-409A-88DF-893FE9AA3050}" type="presParOf" srcId="{9D52C30A-61B0-44C3-A679-D8102E1E5D21}" destId="{9BB5E78B-C13A-4840-A1FF-A4220C693F97}" srcOrd="14" destOrd="0" presId="urn:microsoft.com/office/officeart/2005/8/layout/lProcess1"/>
    <dgm:cxn modelId="{54FC1EE0-B58F-44F2-9341-5A586634352C}" type="presParOf" srcId="{9D52C30A-61B0-44C3-A679-D8102E1E5D21}" destId="{1068CEC0-8364-4D8E-9576-C2C26B89ECCE}" srcOrd="15" destOrd="0" presId="urn:microsoft.com/office/officeart/2005/8/layout/lProcess1"/>
    <dgm:cxn modelId="{3AEEA750-23E8-4F9C-A759-36DEC6BB8A03}" type="presParOf" srcId="{9D52C30A-61B0-44C3-A679-D8102E1E5D21}" destId="{7DB37042-5CE4-4F1C-B452-A6B52FD1A360}" srcOrd="16" destOrd="0" presId="urn:microsoft.com/office/officeart/2005/8/layout/lProcess1"/>
    <dgm:cxn modelId="{933FDE57-C9A9-4A76-86D6-BA2EC0475982}" type="presParOf" srcId="{9D52C30A-61B0-44C3-A679-D8102E1E5D21}" destId="{61FD310D-5004-40BB-A676-FBAAC923CB20}" srcOrd="17" destOrd="0" presId="urn:microsoft.com/office/officeart/2005/8/layout/lProcess1"/>
    <dgm:cxn modelId="{8D836333-D8EF-46C6-9E47-A28C6C7FF1D2}" type="presParOf" srcId="{9D52C30A-61B0-44C3-A679-D8102E1E5D21}" destId="{D55C9488-6D53-4B88-BE47-B3378F32A266}" srcOrd="18" destOrd="0" presId="urn:microsoft.com/office/officeart/2005/8/layout/lProcess1"/>
    <dgm:cxn modelId="{FA640701-DF03-48C1-B109-492E4733F63E}" type="presParOf" srcId="{9D52C30A-61B0-44C3-A679-D8102E1E5D21}" destId="{00D24149-1A86-4A98-B39D-8508E6C3AE5D}" srcOrd="19" destOrd="0" presId="urn:microsoft.com/office/officeart/2005/8/layout/lProcess1"/>
    <dgm:cxn modelId="{947A719C-3567-4EE7-B9B6-7816763A5772}" type="presParOf" srcId="{9D52C30A-61B0-44C3-A679-D8102E1E5D21}" destId="{0C819FB0-2865-4DB6-A15B-BF83D77E6753}" srcOrd="20" destOrd="0" presId="urn:microsoft.com/office/officeart/2005/8/layout/lProcess1"/>
    <dgm:cxn modelId="{6B1DA345-3F9C-4E7F-A6D5-4AF63E7AF6D4}" type="presParOf" srcId="{9D52C30A-61B0-44C3-A679-D8102E1E5D21}" destId="{3CAA9383-2762-4724-A06E-5660754A1CDB}" srcOrd="21" destOrd="0" presId="urn:microsoft.com/office/officeart/2005/8/layout/lProcess1"/>
    <dgm:cxn modelId="{15D529B2-F7DD-496C-B1D6-1F1F2E0F395A}" type="presParOf" srcId="{9D52C30A-61B0-44C3-A679-D8102E1E5D21}" destId="{9E5181E8-45AD-4B14-ABC9-222658D416B8}" srcOrd="22" destOrd="0" presId="urn:microsoft.com/office/officeart/2005/8/layout/lProcess1"/>
    <dgm:cxn modelId="{C092F452-F3AA-43F3-A213-84508ADA7A8A}" type="presParOf" srcId="{31E308A3-447E-4A70-B22A-3B1CF8524101}" destId="{2FF02D1A-6AA2-4995-99F5-50E621BDF1A2}" srcOrd="3" destOrd="0" presId="urn:microsoft.com/office/officeart/2005/8/layout/lProcess1"/>
    <dgm:cxn modelId="{982778DF-7082-4643-B16D-ECB0E9861B02}" type="presParOf" srcId="{31E308A3-447E-4A70-B22A-3B1CF8524101}" destId="{8307681F-273D-4A04-BBD9-0AEAAD72DD97}" srcOrd="4" destOrd="0" presId="urn:microsoft.com/office/officeart/2005/8/layout/lProcess1"/>
    <dgm:cxn modelId="{80D5AA03-9B4B-4806-A877-8C3E08B71B0B}" type="presParOf" srcId="{8307681F-273D-4A04-BBD9-0AEAAD72DD97}" destId="{ACBA4079-BD95-4152-B644-4194E5A336EA}" srcOrd="0" destOrd="0" presId="urn:microsoft.com/office/officeart/2005/8/layout/lProcess1"/>
    <dgm:cxn modelId="{E778FB20-7AA8-46F5-AB74-E42919AE6B9F}" type="presParOf" srcId="{8307681F-273D-4A04-BBD9-0AEAAD72DD97}" destId="{C4EE672D-BA19-4E00-AC2B-7F493FA33158}" srcOrd="1" destOrd="0" presId="urn:microsoft.com/office/officeart/2005/8/layout/lProcess1"/>
    <dgm:cxn modelId="{AE6CD0E4-4969-4F49-A15D-98862D6301F1}" type="presParOf" srcId="{8307681F-273D-4A04-BBD9-0AEAAD72DD97}" destId="{7B9546B7-EBAB-4737-AED5-EFCBE77CB041}" srcOrd="2" destOrd="0" presId="urn:microsoft.com/office/officeart/2005/8/layout/lProcess1"/>
    <dgm:cxn modelId="{DB8F3859-7251-4AAE-98E5-7910476CD542}" type="presParOf" srcId="{8307681F-273D-4A04-BBD9-0AEAAD72DD97}" destId="{B6029EA3-5633-4F43-A6A3-0196EAC164DB}" srcOrd="3" destOrd="0" presId="urn:microsoft.com/office/officeart/2005/8/layout/lProcess1"/>
    <dgm:cxn modelId="{E1E71C7D-5A52-4714-8EFB-38376B7F953F}" type="presParOf" srcId="{8307681F-273D-4A04-BBD9-0AEAAD72DD97}" destId="{ED4ED856-0DB2-40CA-9245-C3C2904BC777}" srcOrd="4" destOrd="0" presId="urn:microsoft.com/office/officeart/2005/8/layout/lProcess1"/>
    <dgm:cxn modelId="{D3A8135A-4197-4DD9-8AAA-2E003B0BE6B6}" type="presParOf" srcId="{8307681F-273D-4A04-BBD9-0AEAAD72DD97}" destId="{F61C3C8C-0CCA-4868-8C2B-0ABBB15CA547}" srcOrd="5" destOrd="0" presId="urn:microsoft.com/office/officeart/2005/8/layout/lProcess1"/>
    <dgm:cxn modelId="{FD440E4A-3316-4F42-BCCB-99FF428EC09F}" type="presParOf" srcId="{8307681F-273D-4A04-BBD9-0AEAAD72DD97}" destId="{3B79A4EA-EB4D-48A6-B86D-29FF33B5E476}" srcOrd="6" destOrd="0" presId="urn:microsoft.com/office/officeart/2005/8/layout/lProcess1"/>
    <dgm:cxn modelId="{8CC0641C-5A16-484B-965A-F1FDDBD48433}" type="presParOf" srcId="{8307681F-273D-4A04-BBD9-0AEAAD72DD97}" destId="{841A492E-E765-4217-9995-94F146CC44F2}" srcOrd="7" destOrd="0" presId="urn:microsoft.com/office/officeart/2005/8/layout/lProcess1"/>
    <dgm:cxn modelId="{52AC25F6-2133-4882-BD74-954D32B6C950}" type="presParOf" srcId="{8307681F-273D-4A04-BBD9-0AEAAD72DD97}" destId="{9A683A83-DAC7-489B-A85C-0E085C55914F}" srcOrd="8" destOrd="0" presId="urn:microsoft.com/office/officeart/2005/8/layout/lProcess1"/>
    <dgm:cxn modelId="{6C63AA9F-0DFB-4165-8F62-383ACE50CB3B}" type="presParOf" srcId="{8307681F-273D-4A04-BBD9-0AEAAD72DD97}" destId="{679492B0-9FF4-4192-862E-5DB9D2C196A0}" srcOrd="9" destOrd="0" presId="urn:microsoft.com/office/officeart/2005/8/layout/lProcess1"/>
    <dgm:cxn modelId="{6FE1FA60-5424-4CA3-B377-3C9837D6CB08}" type="presParOf" srcId="{8307681F-273D-4A04-BBD9-0AEAAD72DD97}" destId="{B482D17E-5589-4B7A-9206-C118B2C2C700}" srcOrd="10" destOrd="0" presId="urn:microsoft.com/office/officeart/2005/8/layout/lProcess1"/>
    <dgm:cxn modelId="{CCB2277C-B0B9-4B98-93E9-E39541F7832E}" type="presParOf" srcId="{8307681F-273D-4A04-BBD9-0AEAAD72DD97}" destId="{7D319BD3-A5D5-4ACA-8C57-CA43265B0A5A}" srcOrd="11" destOrd="0" presId="urn:microsoft.com/office/officeart/2005/8/layout/lProcess1"/>
    <dgm:cxn modelId="{6513C27E-1E9A-42F1-B060-8006FD812819}" type="presParOf" srcId="{8307681F-273D-4A04-BBD9-0AEAAD72DD97}" destId="{74B326B7-0E9F-4D09-8C9C-9F2E71BFB4C5}" srcOrd="12" destOrd="0" presId="urn:microsoft.com/office/officeart/2005/8/layout/lProcess1"/>
    <dgm:cxn modelId="{C3E0AF60-DCAD-4F72-8ED0-742D954CA35D}" type="presParOf" srcId="{8307681F-273D-4A04-BBD9-0AEAAD72DD97}" destId="{75AEA91A-736C-4F8C-8251-592B4192F008}" srcOrd="13" destOrd="0" presId="urn:microsoft.com/office/officeart/2005/8/layout/lProcess1"/>
    <dgm:cxn modelId="{0E108EF1-C7BC-4626-8FB1-8C47FEB7E189}" type="presParOf" srcId="{8307681F-273D-4A04-BBD9-0AEAAD72DD97}" destId="{01A5BE09-6DF1-4459-ADFC-F862B0368BB6}" srcOrd="14" destOrd="0" presId="urn:microsoft.com/office/officeart/2005/8/layout/lProcess1"/>
    <dgm:cxn modelId="{7D69795A-22D9-4E82-94DF-9D7B32515377}" type="presParOf" srcId="{8307681F-273D-4A04-BBD9-0AEAAD72DD97}" destId="{22563CFF-BF72-4C62-99E4-C0A16434CABC}" srcOrd="15" destOrd="0" presId="urn:microsoft.com/office/officeart/2005/8/layout/lProcess1"/>
    <dgm:cxn modelId="{7B89CA80-FEBC-4BD3-9D5E-929EF98C8B4A}" type="presParOf" srcId="{8307681F-273D-4A04-BBD9-0AEAAD72DD97}" destId="{2FDDE5B1-D1B0-4ACC-8F83-3CCC388BF884}" srcOrd="16" destOrd="0" presId="urn:microsoft.com/office/officeart/2005/8/layout/lProcess1"/>
    <dgm:cxn modelId="{21906590-7224-44D7-93E7-81B624455D0D}" type="presParOf" srcId="{8307681F-273D-4A04-BBD9-0AEAAD72DD97}" destId="{93176F4E-077B-4C16-A492-7BA009FA8187}" srcOrd="17" destOrd="0" presId="urn:microsoft.com/office/officeart/2005/8/layout/lProcess1"/>
    <dgm:cxn modelId="{2AE27C95-DD1A-4C3F-9DE8-62ABE36438FC}" type="presParOf" srcId="{8307681F-273D-4A04-BBD9-0AEAAD72DD97}" destId="{B7942E50-2831-4018-8DEE-43873B0469A3}" srcOrd="18" destOrd="0" presId="urn:microsoft.com/office/officeart/2005/8/layout/lProcess1"/>
    <dgm:cxn modelId="{D12EE5B6-0C4A-4F58-870B-7020B4429DF3}" type="presParOf" srcId="{31E308A3-447E-4A70-B22A-3B1CF8524101}" destId="{06100070-1A82-46DD-B331-18272CF744CC}" srcOrd="5" destOrd="0" presId="urn:microsoft.com/office/officeart/2005/8/layout/lProcess1"/>
    <dgm:cxn modelId="{954C0989-326A-4A6E-983A-85304D6368CD}" type="presParOf" srcId="{31E308A3-447E-4A70-B22A-3B1CF8524101}" destId="{3864F724-ACBD-4316-B7C6-70F0E64FB84B}" srcOrd="6" destOrd="0" presId="urn:microsoft.com/office/officeart/2005/8/layout/lProcess1"/>
    <dgm:cxn modelId="{0FE7F981-EA68-4070-8369-4E06DBE78E91}" type="presParOf" srcId="{3864F724-ACBD-4316-B7C6-70F0E64FB84B}" destId="{795DF81F-FF51-4D30-AAB1-BBC8232CDDB3}" srcOrd="0" destOrd="0" presId="urn:microsoft.com/office/officeart/2005/8/layout/lProcess1"/>
    <dgm:cxn modelId="{936FA692-A01C-4EFB-BA3E-0A2F26024687}" type="presParOf" srcId="{3864F724-ACBD-4316-B7C6-70F0E64FB84B}" destId="{44F7CF70-577A-499C-856E-9EDD0EE9628B}" srcOrd="1" destOrd="0" presId="urn:microsoft.com/office/officeart/2005/8/layout/lProcess1"/>
    <dgm:cxn modelId="{B78A11ED-3001-467C-8D8E-3C5DBB61A091}" type="presParOf" srcId="{3864F724-ACBD-4316-B7C6-70F0E64FB84B}" destId="{C7DAC647-0095-4865-AABD-63F70F7D91FF}" srcOrd="2" destOrd="0" presId="urn:microsoft.com/office/officeart/2005/8/layout/lProcess1"/>
    <dgm:cxn modelId="{65ED107B-58CA-4892-A39F-73CAFB8F57A8}" type="presParOf" srcId="{3864F724-ACBD-4316-B7C6-70F0E64FB84B}" destId="{E336BA17-8852-419D-8AC9-B00CED5744E1}" srcOrd="3" destOrd="0" presId="urn:microsoft.com/office/officeart/2005/8/layout/lProcess1"/>
    <dgm:cxn modelId="{CAC0A602-45A0-483F-9D8B-2AEF5BFA68A6}" type="presParOf" srcId="{3864F724-ACBD-4316-B7C6-70F0E64FB84B}" destId="{2985C7EE-F499-48EC-A6E3-48F0EC7C978B}" srcOrd="4" destOrd="0" presId="urn:microsoft.com/office/officeart/2005/8/layout/lProcess1"/>
    <dgm:cxn modelId="{39CC4277-B361-4697-9BD3-FCD0306A3D3B}" type="presParOf" srcId="{3864F724-ACBD-4316-B7C6-70F0E64FB84B}" destId="{024251A8-4E31-4ADB-B479-812687A92B77}" srcOrd="5" destOrd="0" presId="urn:microsoft.com/office/officeart/2005/8/layout/lProcess1"/>
    <dgm:cxn modelId="{A244DF67-0264-494F-9B9E-8AB76E24923B}" type="presParOf" srcId="{3864F724-ACBD-4316-B7C6-70F0E64FB84B}" destId="{26EB12E9-7CA4-4FD4-9BFB-0CD645E9C4B7}" srcOrd="6" destOrd="0" presId="urn:microsoft.com/office/officeart/2005/8/layout/lProcess1"/>
    <dgm:cxn modelId="{533EFEE5-9E2E-436A-8C0A-9CE93E0DC034}" type="presParOf" srcId="{3864F724-ACBD-4316-B7C6-70F0E64FB84B}" destId="{C98C013F-664D-4CE9-9386-9F34A1909359}" srcOrd="7" destOrd="0" presId="urn:microsoft.com/office/officeart/2005/8/layout/lProcess1"/>
    <dgm:cxn modelId="{A1BC29D0-1233-4AC2-8DAF-2DCAF1C60011}" type="presParOf" srcId="{3864F724-ACBD-4316-B7C6-70F0E64FB84B}" destId="{0FCF0E0A-E421-4E6F-8780-9D974AD9FB2B}" srcOrd="8" destOrd="0" presId="urn:microsoft.com/office/officeart/2005/8/layout/lProcess1"/>
    <dgm:cxn modelId="{A02480C3-E45A-4046-82E3-7D6C8A50EDB4}" type="presParOf" srcId="{3864F724-ACBD-4316-B7C6-70F0E64FB84B}" destId="{9AB19BD0-112B-4741-A0D1-2EC464F0F9EC}" srcOrd="9" destOrd="0" presId="urn:microsoft.com/office/officeart/2005/8/layout/lProcess1"/>
    <dgm:cxn modelId="{6EF4821A-ABA4-4B35-B3C8-DCA87011FEEE}" type="presParOf" srcId="{3864F724-ACBD-4316-B7C6-70F0E64FB84B}" destId="{9C698B8F-FE38-41E4-8A3B-9FBAD3E73824}" srcOrd="10" destOrd="0" presId="urn:microsoft.com/office/officeart/2005/8/layout/lProcess1"/>
    <dgm:cxn modelId="{7EE35640-FCC4-495A-B1B9-09E84BB42C82}" type="presParOf" srcId="{3864F724-ACBD-4316-B7C6-70F0E64FB84B}" destId="{A9E2E5DA-E66C-43D4-8AAB-279508D97958}" srcOrd="11" destOrd="0" presId="urn:microsoft.com/office/officeart/2005/8/layout/lProcess1"/>
    <dgm:cxn modelId="{E492E650-E0C9-44FB-9255-965F537E8BFD}" type="presParOf" srcId="{3864F724-ACBD-4316-B7C6-70F0E64FB84B}" destId="{E0C9A0F7-7B2F-4872-B4D0-33BAD699C02F}" srcOrd="12" destOrd="0" presId="urn:microsoft.com/office/officeart/2005/8/layout/lProcess1"/>
    <dgm:cxn modelId="{E21920EB-BBF0-41A5-874E-4E2A9881F490}" type="presParOf" srcId="{31E308A3-447E-4A70-B22A-3B1CF8524101}" destId="{FA1F70C2-1637-423D-A630-2E4A37714F3A}" srcOrd="7" destOrd="0" presId="urn:microsoft.com/office/officeart/2005/8/layout/lProcess1"/>
    <dgm:cxn modelId="{963B9E12-BE6E-4046-B45B-8970F6ED67D3}" type="presParOf" srcId="{31E308A3-447E-4A70-B22A-3B1CF8524101}" destId="{D719F81B-B952-4DE4-9824-8160DD70AD69}" srcOrd="8" destOrd="0" presId="urn:microsoft.com/office/officeart/2005/8/layout/lProcess1"/>
    <dgm:cxn modelId="{CA583ECB-FFC3-4F5B-9D6D-9A6E1F120D6F}" type="presParOf" srcId="{D719F81B-B952-4DE4-9824-8160DD70AD69}" destId="{926EA08E-18BA-4C7E-BB2E-841D1D99021B}" srcOrd="0" destOrd="0" presId="urn:microsoft.com/office/officeart/2005/8/layout/lProcess1"/>
    <dgm:cxn modelId="{FFEB3FC4-7630-489C-B0CF-D31926F89CE7}" type="presParOf" srcId="{D719F81B-B952-4DE4-9824-8160DD70AD69}" destId="{903E0A52-1475-4D9B-A16E-8FCA34DD7B07}" srcOrd="1" destOrd="0" presId="urn:microsoft.com/office/officeart/2005/8/layout/lProcess1"/>
    <dgm:cxn modelId="{566BAE52-7797-443E-A5B2-21A665C22346}" type="presParOf" srcId="{D719F81B-B952-4DE4-9824-8160DD70AD69}" destId="{696AC2EB-7A9D-49E7-A683-629866B8E1A5}" srcOrd="2" destOrd="0" presId="urn:microsoft.com/office/officeart/2005/8/layout/lProcess1"/>
    <dgm:cxn modelId="{68428584-6E78-4D76-9401-4E43603D45D7}" type="presParOf" srcId="{D719F81B-B952-4DE4-9824-8160DD70AD69}" destId="{D77CCA78-8D16-4A23-817F-46518E9115F6}" srcOrd="3" destOrd="0" presId="urn:microsoft.com/office/officeart/2005/8/layout/lProcess1"/>
    <dgm:cxn modelId="{C918B19B-5FF5-4B8C-A20F-D18290D84F93}" type="presParOf" srcId="{D719F81B-B952-4DE4-9824-8160DD70AD69}" destId="{375E5BE5-E9D1-4ED6-A207-B91961E15C9B}" srcOrd="4" destOrd="0" presId="urn:microsoft.com/office/officeart/2005/8/layout/lProcess1"/>
    <dgm:cxn modelId="{FAB39A5E-622E-4D08-BAD2-26B3A3E72552}" type="presParOf" srcId="{D719F81B-B952-4DE4-9824-8160DD70AD69}" destId="{23CC69A3-1917-4F9E-A4D7-76DB735EB038}" srcOrd="5" destOrd="0" presId="urn:microsoft.com/office/officeart/2005/8/layout/lProcess1"/>
    <dgm:cxn modelId="{BF632BC7-4720-43E6-86C6-C7B39AA46C1C}" type="presParOf" srcId="{D719F81B-B952-4DE4-9824-8160DD70AD69}" destId="{0D99E43C-C35A-4FC6-9E57-9319A7C12B81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A4E47-8735-4536-B903-131D2BEEBB92}">
      <dsp:nvSpPr>
        <dsp:cNvPr id="0" name=""/>
        <dsp:cNvSpPr/>
      </dsp:nvSpPr>
      <dsp:spPr>
        <a:xfrm>
          <a:off x="551745" y="1125943"/>
          <a:ext cx="1612687" cy="161268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32633-A4F3-4F4B-AD2D-97FB7B21572D}">
      <dsp:nvSpPr>
        <dsp:cNvPr id="0" name=""/>
        <dsp:cNvSpPr/>
      </dsp:nvSpPr>
      <dsp:spPr>
        <a:xfrm>
          <a:off x="895433" y="1469630"/>
          <a:ext cx="925312" cy="925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65AB6-E72E-406D-BA8A-84234F16905E}">
      <dsp:nvSpPr>
        <dsp:cNvPr id="0" name=""/>
        <dsp:cNvSpPr/>
      </dsp:nvSpPr>
      <dsp:spPr>
        <a:xfrm>
          <a:off x="36214" y="3240943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>
              <a:solidFill>
                <a:schemeClr val="bg1"/>
              </a:solidFill>
            </a:rPr>
            <a:t>Tommy joining Dec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>
              <a:solidFill>
                <a:schemeClr val="bg1"/>
              </a:solidFill>
            </a:rPr>
            <a:t>(apprentice)</a:t>
          </a:r>
        </a:p>
      </dsp:txBody>
      <dsp:txXfrm>
        <a:off x="36214" y="3240943"/>
        <a:ext cx="2643750" cy="720000"/>
      </dsp:txXfrm>
    </dsp:sp>
    <dsp:sp modelId="{21C3F34A-2608-4BC3-A9EA-66E39D6B85C5}">
      <dsp:nvSpPr>
        <dsp:cNvPr id="0" name=""/>
        <dsp:cNvSpPr/>
      </dsp:nvSpPr>
      <dsp:spPr>
        <a:xfrm>
          <a:off x="3658152" y="1125943"/>
          <a:ext cx="1612687" cy="161268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D6A3A-CCAA-425C-A164-D64BF3CAA48F}">
      <dsp:nvSpPr>
        <dsp:cNvPr id="0" name=""/>
        <dsp:cNvSpPr/>
      </dsp:nvSpPr>
      <dsp:spPr>
        <a:xfrm>
          <a:off x="4001839" y="1469630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CC39E-65D9-4408-9BB6-BB8216C86C77}">
      <dsp:nvSpPr>
        <dsp:cNvPr id="0" name=""/>
        <dsp:cNvSpPr/>
      </dsp:nvSpPr>
      <dsp:spPr>
        <a:xfrm>
          <a:off x="3142621" y="3240943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baseline="0" dirty="0">
              <a:solidFill>
                <a:schemeClr val="bg1"/>
              </a:solidFill>
            </a:rPr>
            <a:t>Praise joining Dec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baseline="0" dirty="0">
              <a:solidFill>
                <a:schemeClr val="bg1"/>
              </a:solidFill>
            </a:rPr>
            <a:t>(apprentice)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142621" y="3240943"/>
        <a:ext cx="2643750" cy="720000"/>
      </dsp:txXfrm>
    </dsp:sp>
    <dsp:sp modelId="{E949F50F-99C5-4B3E-8F68-A0B087255238}">
      <dsp:nvSpPr>
        <dsp:cNvPr id="0" name=""/>
        <dsp:cNvSpPr/>
      </dsp:nvSpPr>
      <dsp:spPr>
        <a:xfrm>
          <a:off x="6764558" y="1125943"/>
          <a:ext cx="1612687" cy="161268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E6659-4669-43D3-B474-540C025E0C56}">
      <dsp:nvSpPr>
        <dsp:cNvPr id="0" name=""/>
        <dsp:cNvSpPr/>
      </dsp:nvSpPr>
      <dsp:spPr>
        <a:xfrm>
          <a:off x="7108246" y="1469630"/>
          <a:ext cx="925312" cy="925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540EB-4CE9-4988-8934-E4E2852C5A0B}">
      <dsp:nvSpPr>
        <dsp:cNvPr id="0" name=""/>
        <dsp:cNvSpPr/>
      </dsp:nvSpPr>
      <dsp:spPr>
        <a:xfrm>
          <a:off x="6249027" y="3240943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dirty="0">
              <a:solidFill>
                <a:schemeClr val="bg1"/>
              </a:solidFill>
            </a:rPr>
            <a:t>Advertised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dirty="0">
              <a:solidFill>
                <a:schemeClr val="bg1"/>
              </a:solidFill>
            </a:rPr>
            <a:t>(salaried GP)</a:t>
          </a:r>
        </a:p>
      </dsp:txBody>
      <dsp:txXfrm>
        <a:off x="6249027" y="3240943"/>
        <a:ext cx="26437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B0D53-8D1D-4F2D-B478-158F92D2CD1A}">
      <dsp:nvSpPr>
        <dsp:cNvPr id="0" name=""/>
        <dsp:cNvSpPr/>
      </dsp:nvSpPr>
      <dsp:spPr>
        <a:xfrm>
          <a:off x="7219" y="0"/>
          <a:ext cx="2157680" cy="5540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02B9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02B9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02B9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BP Checks Use Machine in Waiting Area or Home BP Machine</a:t>
          </a:r>
        </a:p>
      </dsp:txBody>
      <dsp:txXfrm>
        <a:off x="23447" y="16228"/>
        <a:ext cx="2125224" cy="521596"/>
      </dsp:txXfrm>
    </dsp:sp>
    <dsp:sp modelId="{27468371-D75C-42CB-94F4-C47E335364E1}">
      <dsp:nvSpPr>
        <dsp:cNvPr id="0" name=""/>
        <dsp:cNvSpPr/>
      </dsp:nvSpPr>
      <dsp:spPr>
        <a:xfrm>
          <a:off x="2380667" y="9473"/>
          <a:ext cx="457428" cy="535104"/>
        </a:xfrm>
        <a:prstGeom prst="rightArrow">
          <a:avLst>
            <a:gd name="adj1" fmla="val 60000"/>
            <a:gd name="adj2" fmla="val 50000"/>
          </a:avLst>
        </a:prstGeom>
        <a:solidFill>
          <a:srgbClr val="A02B9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2380667" y="116494"/>
        <a:ext cx="320200" cy="321062"/>
      </dsp:txXfrm>
    </dsp:sp>
    <dsp:sp modelId="{E3825C8C-1D00-4C5C-A511-AA567863D6CB}">
      <dsp:nvSpPr>
        <dsp:cNvPr id="0" name=""/>
        <dsp:cNvSpPr/>
      </dsp:nvSpPr>
      <dsp:spPr>
        <a:xfrm>
          <a:off x="3027971" y="0"/>
          <a:ext cx="2157680" cy="5540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02B93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rgbClr>
            </a:gs>
            <a:gs pos="50000">
              <a:srgbClr val="A02B93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rgbClr>
            </a:gs>
            <a:gs pos="100000">
              <a:srgbClr val="A02B93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Flu / Nasal Flu / Covid Set Clinics</a:t>
          </a:r>
        </a:p>
      </dsp:txBody>
      <dsp:txXfrm>
        <a:off x="3044199" y="16228"/>
        <a:ext cx="2125224" cy="521596"/>
      </dsp:txXfrm>
    </dsp:sp>
    <dsp:sp modelId="{A725A014-2866-4E23-9550-E25835321043}">
      <dsp:nvSpPr>
        <dsp:cNvPr id="0" name=""/>
        <dsp:cNvSpPr/>
      </dsp:nvSpPr>
      <dsp:spPr>
        <a:xfrm>
          <a:off x="5401420" y="9473"/>
          <a:ext cx="457428" cy="535104"/>
        </a:xfrm>
        <a:prstGeom prst="rightArrow">
          <a:avLst>
            <a:gd name="adj1" fmla="val 60000"/>
            <a:gd name="adj2" fmla="val 50000"/>
          </a:avLst>
        </a:prstGeom>
        <a:solidFill>
          <a:srgbClr val="A02B93">
            <a:hueOff val="-6076075"/>
            <a:satOff val="-413"/>
            <a:lumOff val="981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5401420" y="116494"/>
        <a:ext cx="320200" cy="321062"/>
      </dsp:txXfrm>
    </dsp:sp>
    <dsp:sp modelId="{0BF033E4-7C10-456D-BEA6-00C85CB95D21}">
      <dsp:nvSpPr>
        <dsp:cNvPr id="0" name=""/>
        <dsp:cNvSpPr/>
      </dsp:nvSpPr>
      <dsp:spPr>
        <a:xfrm>
          <a:off x="6048724" y="0"/>
          <a:ext cx="2157680" cy="5540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02B93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rgbClr>
            </a:gs>
            <a:gs pos="50000">
              <a:srgbClr val="A02B93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rgbClr>
            </a:gs>
            <a:gs pos="100000">
              <a:srgbClr val="A02B93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Prediabetes and NHS HC TBC (new process using </a:t>
          </a:r>
          <a:r>
            <a:rPr lang="en-GB" sz="1000" kern="1200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AccuRx</a:t>
          </a:r>
          <a:r>
            <a:rPr lang="en-GB" sz="10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 to F/Up</a:t>
          </a:r>
        </a:p>
      </dsp:txBody>
      <dsp:txXfrm>
        <a:off x="6064952" y="16228"/>
        <a:ext cx="2125224" cy="5215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904B7-6236-4CAA-B725-7D32F5C5084F}">
      <dsp:nvSpPr>
        <dsp:cNvPr id="0" name=""/>
        <dsp:cNvSpPr/>
      </dsp:nvSpPr>
      <dsp:spPr>
        <a:xfrm>
          <a:off x="0" y="24632"/>
          <a:ext cx="2209006" cy="22090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Tombola</a:t>
          </a:r>
        </a:p>
      </dsp:txBody>
      <dsp:txXfrm>
        <a:off x="323501" y="348133"/>
        <a:ext cx="1562004" cy="1562004"/>
      </dsp:txXfrm>
    </dsp:sp>
    <dsp:sp modelId="{A6FA1D5E-B7DE-4649-BF3D-3D740FC93C04}">
      <dsp:nvSpPr>
        <dsp:cNvPr id="0" name=""/>
        <dsp:cNvSpPr/>
      </dsp:nvSpPr>
      <dsp:spPr>
        <a:xfrm rot="10800000">
          <a:off x="717927" y="2518877"/>
          <a:ext cx="773152" cy="60470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49285A-5251-4C34-A1AE-DB612CE09490}">
      <dsp:nvSpPr>
        <dsp:cNvPr id="0" name=""/>
        <dsp:cNvSpPr/>
      </dsp:nvSpPr>
      <dsp:spPr>
        <a:xfrm>
          <a:off x="367799" y="3374591"/>
          <a:ext cx="1473407" cy="1473407"/>
        </a:xfrm>
        <a:prstGeom prst="ellips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Cake Sale</a:t>
          </a:r>
        </a:p>
      </dsp:txBody>
      <dsp:txXfrm>
        <a:off x="583574" y="3590366"/>
        <a:ext cx="1041857" cy="1041857"/>
      </dsp:txXfrm>
    </dsp:sp>
    <dsp:sp modelId="{93658EDE-9F6C-4B74-AFE3-42FEE5ED9629}">
      <dsp:nvSpPr>
        <dsp:cNvPr id="0" name=""/>
        <dsp:cNvSpPr/>
      </dsp:nvSpPr>
      <dsp:spPr>
        <a:xfrm rot="5400000">
          <a:off x="2391796" y="3808942"/>
          <a:ext cx="773152" cy="604704"/>
        </a:xfrm>
        <a:prstGeom prst="triangl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B02DAC-81FB-48BA-A6E7-02A495E1A080}">
      <dsp:nvSpPr>
        <dsp:cNvPr id="0" name=""/>
        <dsp:cNvSpPr/>
      </dsp:nvSpPr>
      <dsp:spPr>
        <a:xfrm>
          <a:off x="3681309" y="3374591"/>
          <a:ext cx="1473407" cy="1473407"/>
        </a:xfrm>
        <a:prstGeom prst="ellips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Cycling Challenge</a:t>
          </a:r>
        </a:p>
      </dsp:txBody>
      <dsp:txXfrm>
        <a:off x="3897084" y="3590366"/>
        <a:ext cx="1041857" cy="1041857"/>
      </dsp:txXfrm>
    </dsp:sp>
    <dsp:sp modelId="{159AC099-EB81-408B-8656-8C5C9914DF25}">
      <dsp:nvSpPr>
        <dsp:cNvPr id="0" name=""/>
        <dsp:cNvSpPr/>
      </dsp:nvSpPr>
      <dsp:spPr>
        <a:xfrm>
          <a:off x="4031436" y="2300748"/>
          <a:ext cx="773152" cy="604704"/>
        </a:xfrm>
        <a:prstGeom prst="triangl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8CA1BE-E7C9-42DD-91C1-606B53A3C09B}">
      <dsp:nvSpPr>
        <dsp:cNvPr id="0" name=""/>
        <dsp:cNvSpPr/>
      </dsp:nvSpPr>
      <dsp:spPr>
        <a:xfrm>
          <a:off x="3681309" y="392432"/>
          <a:ext cx="1473407" cy="1473407"/>
        </a:xfrm>
        <a:prstGeom prst="ellips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Guess Pudsey’s BD</a:t>
          </a:r>
        </a:p>
      </dsp:txBody>
      <dsp:txXfrm>
        <a:off x="3897084" y="608207"/>
        <a:ext cx="1041857" cy="1041857"/>
      </dsp:txXfrm>
    </dsp:sp>
    <dsp:sp modelId="{45B58F70-02BE-4C4B-81B3-D22F701E3D30}">
      <dsp:nvSpPr>
        <dsp:cNvPr id="0" name=""/>
        <dsp:cNvSpPr/>
      </dsp:nvSpPr>
      <dsp:spPr>
        <a:xfrm rot="5400000">
          <a:off x="5521406" y="826783"/>
          <a:ext cx="773152" cy="604704"/>
        </a:xfrm>
        <a:prstGeom prst="triangl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6CFCED-7FFC-4AC0-8FD1-57E801807D92}">
      <dsp:nvSpPr>
        <dsp:cNvPr id="0" name=""/>
        <dsp:cNvSpPr/>
      </dsp:nvSpPr>
      <dsp:spPr>
        <a:xfrm>
          <a:off x="6627019" y="24632"/>
          <a:ext cx="2209006" cy="2209006"/>
        </a:xfrm>
        <a:prstGeom prst="ellips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£781.44</a:t>
          </a:r>
        </a:p>
      </dsp:txBody>
      <dsp:txXfrm>
        <a:off x="6950520" y="348133"/>
        <a:ext cx="1562004" cy="15620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5CAD4-403D-47BF-887B-3643064D364C}">
      <dsp:nvSpPr>
        <dsp:cNvPr id="0" name=""/>
        <dsp:cNvSpPr/>
      </dsp:nvSpPr>
      <dsp:spPr>
        <a:xfrm>
          <a:off x="131562" y="2290"/>
          <a:ext cx="1910809" cy="11464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ANP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Advance Nurse Practitioner</a:t>
          </a:r>
        </a:p>
      </dsp:txBody>
      <dsp:txXfrm>
        <a:off x="131562" y="2290"/>
        <a:ext cx="1910809" cy="1146485"/>
      </dsp:txXfrm>
    </dsp:sp>
    <dsp:sp modelId="{BF7A7316-03C8-4139-8211-CE262EE79A76}">
      <dsp:nvSpPr>
        <dsp:cNvPr id="0" name=""/>
        <dsp:cNvSpPr/>
      </dsp:nvSpPr>
      <dsp:spPr>
        <a:xfrm>
          <a:off x="2233452" y="2290"/>
          <a:ext cx="1910809" cy="1146485"/>
        </a:xfrm>
        <a:prstGeom prst="rect">
          <a:avLst/>
        </a:prstGeom>
        <a:solidFill>
          <a:schemeClr val="accent3">
            <a:hueOff val="316705"/>
            <a:satOff val="1901"/>
            <a:lumOff val="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ptos Display" panose="02110004020202020204"/>
            </a:rPr>
            <a:t>ARI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ptos Display" panose="02110004020202020204"/>
            </a:rPr>
            <a:t>Acute Respiratory Infections</a:t>
          </a:r>
          <a:endParaRPr lang="en-GB" sz="1900" kern="1200" dirty="0"/>
        </a:p>
      </dsp:txBody>
      <dsp:txXfrm>
        <a:off x="2233452" y="2290"/>
        <a:ext cx="1910809" cy="1146485"/>
      </dsp:txXfrm>
    </dsp:sp>
    <dsp:sp modelId="{3A9A2E4B-7904-4CDD-B3F8-8A217E7C4938}">
      <dsp:nvSpPr>
        <dsp:cNvPr id="0" name=""/>
        <dsp:cNvSpPr/>
      </dsp:nvSpPr>
      <dsp:spPr>
        <a:xfrm>
          <a:off x="4335342" y="2290"/>
          <a:ext cx="1910809" cy="1146485"/>
        </a:xfrm>
        <a:prstGeom prst="rect">
          <a:avLst/>
        </a:prstGeom>
        <a:solidFill>
          <a:schemeClr val="accent3">
            <a:hueOff val="633410"/>
            <a:satOff val="3802"/>
            <a:lumOff val="28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BD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Birthday</a:t>
          </a:r>
        </a:p>
      </dsp:txBody>
      <dsp:txXfrm>
        <a:off x="4335342" y="2290"/>
        <a:ext cx="1910809" cy="1146485"/>
      </dsp:txXfrm>
    </dsp:sp>
    <dsp:sp modelId="{2633F0FA-A3FD-44D4-A1A9-13BEB72C4D6A}">
      <dsp:nvSpPr>
        <dsp:cNvPr id="0" name=""/>
        <dsp:cNvSpPr/>
      </dsp:nvSpPr>
      <dsp:spPr>
        <a:xfrm>
          <a:off x="6437232" y="2290"/>
          <a:ext cx="1910809" cy="1146485"/>
        </a:xfrm>
        <a:prstGeom prst="rect">
          <a:avLst/>
        </a:prstGeom>
        <a:solidFill>
          <a:schemeClr val="accent3">
            <a:hueOff val="950115"/>
            <a:satOff val="5703"/>
            <a:lumOff val="43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ptos Display" panose="02110004020202020204"/>
            </a:rPr>
            <a:t>ED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ptos Display" panose="02110004020202020204"/>
            </a:rPr>
            <a:t>Emergency Department</a:t>
          </a:r>
          <a:endParaRPr lang="en-GB" sz="1900" kern="1200" dirty="0"/>
        </a:p>
      </dsp:txBody>
      <dsp:txXfrm>
        <a:off x="6437232" y="2290"/>
        <a:ext cx="1910809" cy="1146485"/>
      </dsp:txXfrm>
    </dsp:sp>
    <dsp:sp modelId="{E251D3A1-F783-40B6-85F0-4A069B2FBA93}">
      <dsp:nvSpPr>
        <dsp:cNvPr id="0" name=""/>
        <dsp:cNvSpPr/>
      </dsp:nvSpPr>
      <dsp:spPr>
        <a:xfrm>
          <a:off x="131562" y="1339857"/>
          <a:ext cx="1910809" cy="1146485"/>
        </a:xfrm>
        <a:prstGeom prst="rect">
          <a:avLst/>
        </a:prstGeom>
        <a:solidFill>
          <a:schemeClr val="accent3">
            <a:hueOff val="1266819"/>
            <a:satOff val="7604"/>
            <a:lumOff val="57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F/Up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Follow Up</a:t>
          </a:r>
        </a:p>
      </dsp:txBody>
      <dsp:txXfrm>
        <a:off x="131562" y="1339857"/>
        <a:ext cx="1910809" cy="1146485"/>
      </dsp:txXfrm>
    </dsp:sp>
    <dsp:sp modelId="{34C32769-CADB-4732-8694-42C7C25F9CEC}">
      <dsp:nvSpPr>
        <dsp:cNvPr id="0" name=""/>
        <dsp:cNvSpPr/>
      </dsp:nvSpPr>
      <dsp:spPr>
        <a:xfrm>
          <a:off x="2233452" y="1339857"/>
          <a:ext cx="1910809" cy="1146485"/>
        </a:xfrm>
        <a:prstGeom prst="rect">
          <a:avLst/>
        </a:prstGeom>
        <a:solidFill>
          <a:schemeClr val="accent3">
            <a:hueOff val="1583524"/>
            <a:satOff val="9505"/>
            <a:lumOff val="72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FCP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First Contact Practitioner</a:t>
          </a:r>
        </a:p>
      </dsp:txBody>
      <dsp:txXfrm>
        <a:off x="2233452" y="1339857"/>
        <a:ext cx="1910809" cy="1146485"/>
      </dsp:txXfrm>
    </dsp:sp>
    <dsp:sp modelId="{14CFF0FA-8047-49A7-85A9-788B9305FCE6}">
      <dsp:nvSpPr>
        <dsp:cNvPr id="0" name=""/>
        <dsp:cNvSpPr/>
      </dsp:nvSpPr>
      <dsp:spPr>
        <a:xfrm>
          <a:off x="4335342" y="1339857"/>
          <a:ext cx="1910809" cy="1146485"/>
        </a:xfrm>
        <a:prstGeom prst="rect">
          <a:avLst/>
        </a:prstGeom>
        <a:solidFill>
          <a:schemeClr val="accent3">
            <a:hueOff val="1900229"/>
            <a:satOff val="11406"/>
            <a:lumOff val="86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HCA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Health Care Assistant</a:t>
          </a:r>
        </a:p>
      </dsp:txBody>
      <dsp:txXfrm>
        <a:off x="4335342" y="1339857"/>
        <a:ext cx="1910809" cy="1146485"/>
      </dsp:txXfrm>
    </dsp:sp>
    <dsp:sp modelId="{8412E19E-53E4-4117-9F61-F593A6DB7FFF}">
      <dsp:nvSpPr>
        <dsp:cNvPr id="0" name=""/>
        <dsp:cNvSpPr/>
      </dsp:nvSpPr>
      <dsp:spPr>
        <a:xfrm>
          <a:off x="6437232" y="1339857"/>
          <a:ext cx="1910809" cy="1146485"/>
        </a:xfrm>
        <a:prstGeom prst="rect">
          <a:avLst/>
        </a:prstGeom>
        <a:solidFill>
          <a:schemeClr val="accent3">
            <a:hueOff val="2216934"/>
            <a:satOff val="13306"/>
            <a:lumOff val="10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HVS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Home Visiting Service</a:t>
          </a:r>
        </a:p>
      </dsp:txBody>
      <dsp:txXfrm>
        <a:off x="6437232" y="1339857"/>
        <a:ext cx="1910809" cy="1146485"/>
      </dsp:txXfrm>
    </dsp:sp>
    <dsp:sp modelId="{2191E987-EEDF-4E82-AF11-5EAACE7F13E5}">
      <dsp:nvSpPr>
        <dsp:cNvPr id="0" name=""/>
        <dsp:cNvSpPr/>
      </dsp:nvSpPr>
      <dsp:spPr>
        <a:xfrm>
          <a:off x="131562" y="2677423"/>
          <a:ext cx="1910809" cy="1146485"/>
        </a:xfrm>
        <a:prstGeom prst="rect">
          <a:avLst/>
        </a:prstGeom>
        <a:solidFill>
          <a:schemeClr val="accent3">
            <a:hueOff val="2533639"/>
            <a:satOff val="15207"/>
            <a:lumOff val="11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MH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Mental Health</a:t>
          </a:r>
        </a:p>
      </dsp:txBody>
      <dsp:txXfrm>
        <a:off x="131562" y="2677423"/>
        <a:ext cx="1910809" cy="1146485"/>
      </dsp:txXfrm>
    </dsp:sp>
    <dsp:sp modelId="{5B2C1112-E81B-4B39-B37A-4D14D5F4EC59}">
      <dsp:nvSpPr>
        <dsp:cNvPr id="0" name=""/>
        <dsp:cNvSpPr/>
      </dsp:nvSpPr>
      <dsp:spPr>
        <a:xfrm>
          <a:off x="2233452" y="2677423"/>
          <a:ext cx="1910809" cy="1146485"/>
        </a:xfrm>
        <a:prstGeom prst="rect">
          <a:avLst/>
        </a:prstGeom>
        <a:solidFill>
          <a:schemeClr val="accent3">
            <a:hueOff val="2850344"/>
            <a:satOff val="17108"/>
            <a:lumOff val="130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MHP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Mental Health Practitioner</a:t>
          </a:r>
        </a:p>
      </dsp:txBody>
      <dsp:txXfrm>
        <a:off x="2233452" y="2677423"/>
        <a:ext cx="1910809" cy="1146485"/>
      </dsp:txXfrm>
    </dsp:sp>
    <dsp:sp modelId="{91F90851-DFA8-425D-83AB-6667DF20D0DF}">
      <dsp:nvSpPr>
        <dsp:cNvPr id="0" name=""/>
        <dsp:cNvSpPr/>
      </dsp:nvSpPr>
      <dsp:spPr>
        <a:xfrm>
          <a:off x="4335342" y="2677423"/>
          <a:ext cx="1910809" cy="1146485"/>
        </a:xfrm>
        <a:prstGeom prst="rect">
          <a:avLst/>
        </a:prstGeom>
        <a:solidFill>
          <a:schemeClr val="accent3">
            <a:hueOff val="3167048"/>
            <a:satOff val="19009"/>
            <a:lumOff val="144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MSK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Musculoskeletal Health</a:t>
          </a:r>
        </a:p>
      </dsp:txBody>
      <dsp:txXfrm>
        <a:off x="4335342" y="2677423"/>
        <a:ext cx="1910809" cy="1146485"/>
      </dsp:txXfrm>
    </dsp:sp>
    <dsp:sp modelId="{ADE5F773-1F30-4347-BF00-F95B4021E110}">
      <dsp:nvSpPr>
        <dsp:cNvPr id="0" name=""/>
        <dsp:cNvSpPr/>
      </dsp:nvSpPr>
      <dsp:spPr>
        <a:xfrm>
          <a:off x="6437232" y="2677423"/>
          <a:ext cx="1910809" cy="1146485"/>
        </a:xfrm>
        <a:prstGeom prst="rect">
          <a:avLst/>
        </a:prstGeom>
        <a:solidFill>
          <a:schemeClr val="accent3">
            <a:hueOff val="3483753"/>
            <a:satOff val="20910"/>
            <a:lumOff val="159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PCN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Primary Care Network</a:t>
          </a:r>
        </a:p>
      </dsp:txBody>
      <dsp:txXfrm>
        <a:off x="6437232" y="2677423"/>
        <a:ext cx="1910809" cy="1146485"/>
      </dsp:txXfrm>
    </dsp:sp>
    <dsp:sp modelId="{BDB42173-0B48-4909-A6D9-41D2C912D412}">
      <dsp:nvSpPr>
        <dsp:cNvPr id="0" name=""/>
        <dsp:cNvSpPr/>
      </dsp:nvSpPr>
      <dsp:spPr>
        <a:xfrm>
          <a:off x="2233452" y="4014989"/>
          <a:ext cx="1910809" cy="1146485"/>
        </a:xfrm>
        <a:prstGeom prst="rect">
          <a:avLst/>
        </a:prstGeom>
        <a:solidFill>
          <a:schemeClr val="accent3">
            <a:hueOff val="3800458"/>
            <a:satOff val="22811"/>
            <a:lumOff val="173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RSV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Respiratory Syncytial Virus</a:t>
          </a:r>
        </a:p>
      </dsp:txBody>
      <dsp:txXfrm>
        <a:off x="2233452" y="4014989"/>
        <a:ext cx="1910809" cy="1146485"/>
      </dsp:txXfrm>
    </dsp:sp>
    <dsp:sp modelId="{25665F3C-7D57-46C2-B451-5815F7A301B4}">
      <dsp:nvSpPr>
        <dsp:cNvPr id="0" name=""/>
        <dsp:cNvSpPr/>
      </dsp:nvSpPr>
      <dsp:spPr>
        <a:xfrm>
          <a:off x="4335342" y="4014989"/>
          <a:ext cx="1910809" cy="1146485"/>
        </a:xfrm>
        <a:prstGeom prst="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UCC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Urgent Care Centre</a:t>
          </a:r>
        </a:p>
      </dsp:txBody>
      <dsp:txXfrm>
        <a:off x="4335342" y="4014989"/>
        <a:ext cx="1910809" cy="1146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D924B-D50A-4651-B05F-C5120B26D57B}">
      <dsp:nvSpPr>
        <dsp:cNvPr id="0" name=""/>
        <dsp:cNvSpPr/>
      </dsp:nvSpPr>
      <dsp:spPr>
        <a:xfrm>
          <a:off x="1534248" y="197217"/>
          <a:ext cx="2655142" cy="2655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6A90CE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9C463-BF09-4480-8E3C-AC186706FF32}">
      <dsp:nvSpPr>
        <dsp:cNvPr id="0" name=""/>
        <dsp:cNvSpPr/>
      </dsp:nvSpPr>
      <dsp:spPr>
        <a:xfrm>
          <a:off x="1735663" y="977995"/>
          <a:ext cx="2254886" cy="1010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  <a:latin typeface="Grandview Display"/>
              <a:ea typeface="+mn-ea"/>
              <a:cs typeface="+mn-cs"/>
            </a:rPr>
            <a:t>Flu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  <a:latin typeface="Grandview Display"/>
              <a:ea typeface="+mn-ea"/>
              <a:cs typeface="+mn-cs"/>
            </a:rPr>
            <a:t>3153 – adult (46%)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  <a:latin typeface="Grandview Display"/>
              <a:ea typeface="+mn-ea"/>
              <a:cs typeface="+mn-cs"/>
            </a:rPr>
            <a:t>193 – child (59%)</a:t>
          </a:r>
          <a:endParaRPr lang="en-GB" sz="1800" kern="1200" dirty="0">
            <a:solidFill>
              <a:schemeClr val="bg1"/>
            </a:solidFill>
            <a:latin typeface="Grandview Display"/>
            <a:ea typeface="+mn-ea"/>
            <a:cs typeface="+mn-cs"/>
          </a:endParaRPr>
        </a:p>
      </dsp:txBody>
      <dsp:txXfrm>
        <a:off x="1735663" y="977995"/>
        <a:ext cx="2254886" cy="1010333"/>
      </dsp:txXfrm>
    </dsp:sp>
    <dsp:sp modelId="{B5F9025C-5B15-4EDA-9A14-9DA7A02D9420}">
      <dsp:nvSpPr>
        <dsp:cNvPr id="0" name=""/>
        <dsp:cNvSpPr/>
      </dsp:nvSpPr>
      <dsp:spPr>
        <a:xfrm>
          <a:off x="796792" y="1723025"/>
          <a:ext cx="2655142" cy="2655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5AAEC3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C05F5-B87B-40D4-8F18-A0FE796BD08E}">
      <dsp:nvSpPr>
        <dsp:cNvPr id="0" name=""/>
        <dsp:cNvSpPr/>
      </dsp:nvSpPr>
      <dsp:spPr>
        <a:xfrm>
          <a:off x="1284079" y="2623484"/>
          <a:ext cx="1680567" cy="737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cap="none" dirty="0">
              <a:solidFill>
                <a:schemeClr val="bg1"/>
              </a:solidFill>
              <a:latin typeface="Grandview Display"/>
              <a:ea typeface="+mn-ea"/>
              <a:cs typeface="+mn-cs"/>
            </a:rPr>
            <a:t>Covid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cap="none" dirty="0">
              <a:solidFill>
                <a:schemeClr val="bg1"/>
              </a:solidFill>
              <a:latin typeface="Grandview Display"/>
              <a:ea typeface="+mn-ea"/>
              <a:cs typeface="+mn-cs"/>
            </a:rPr>
            <a:t>3739 (21%)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chemeClr val="bg1"/>
            </a:solidFill>
            <a:latin typeface="Grandview Display"/>
            <a:ea typeface="+mn-ea"/>
            <a:cs typeface="+mn-cs"/>
          </a:endParaRPr>
        </a:p>
      </dsp:txBody>
      <dsp:txXfrm>
        <a:off x="1284079" y="2623484"/>
        <a:ext cx="1680567" cy="737529"/>
      </dsp:txXfrm>
    </dsp:sp>
    <dsp:sp modelId="{B88F3738-C857-4E0D-971B-491D40EEAA81}">
      <dsp:nvSpPr>
        <dsp:cNvPr id="0" name=""/>
        <dsp:cNvSpPr/>
      </dsp:nvSpPr>
      <dsp:spPr>
        <a:xfrm>
          <a:off x="1723224" y="3431423"/>
          <a:ext cx="2281178" cy="228209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5DB4A2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562B0-930A-4781-805C-FB4589618F25}">
      <dsp:nvSpPr>
        <dsp:cNvPr id="0" name=""/>
        <dsp:cNvSpPr/>
      </dsp:nvSpPr>
      <dsp:spPr>
        <a:xfrm>
          <a:off x="1994827" y="4227425"/>
          <a:ext cx="1734980" cy="737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  <a:latin typeface="Grandview Display"/>
              <a:ea typeface="+mn-ea"/>
              <a:cs typeface="+mn-cs"/>
            </a:rPr>
            <a:t>RSV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bg1"/>
              </a:solidFill>
              <a:latin typeface="Grandview Display"/>
              <a:ea typeface="+mn-ea"/>
              <a:cs typeface="+mn-cs"/>
            </a:rPr>
            <a:t>445 (45%)</a:t>
          </a:r>
        </a:p>
      </dsp:txBody>
      <dsp:txXfrm>
        <a:off x="1994827" y="4227425"/>
        <a:ext cx="1734980" cy="7375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474EB-59FE-4672-B489-CCD2824A6D57}">
      <dsp:nvSpPr>
        <dsp:cNvPr id="0" name=""/>
        <dsp:cNvSpPr/>
      </dsp:nvSpPr>
      <dsp:spPr>
        <a:xfrm rot="16200000">
          <a:off x="948440" y="-948440"/>
          <a:ext cx="2396941" cy="4293823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Go live from 28</a:t>
          </a:r>
          <a:r>
            <a:rPr lang="en-GB" sz="2000" kern="1200" baseline="30000"/>
            <a:t>th</a:t>
          </a:r>
          <a:r>
            <a:rPr lang="en-GB" sz="2000" kern="1200"/>
            <a:t> October</a:t>
          </a:r>
        </a:p>
      </dsp:txBody>
      <dsp:txXfrm rot="5400000">
        <a:off x="0" y="0"/>
        <a:ext cx="4293823" cy="1797706"/>
      </dsp:txXfrm>
    </dsp:sp>
    <dsp:sp modelId="{D6C52BF9-A526-4BF4-A17E-84326D7E78E3}">
      <dsp:nvSpPr>
        <dsp:cNvPr id="0" name=""/>
        <dsp:cNvSpPr/>
      </dsp:nvSpPr>
      <dsp:spPr>
        <a:xfrm>
          <a:off x="4293823" y="0"/>
          <a:ext cx="4293823" cy="2396941"/>
        </a:xfrm>
        <a:prstGeom prst="round1Rect">
          <a:avLst/>
        </a:prstGeom>
        <a:gradFill rotWithShape="0">
          <a:gsLst>
            <a:gs pos="0">
              <a:schemeClr val="accent3">
                <a:hueOff val="1372388"/>
                <a:satOff val="8237"/>
                <a:lumOff val="6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72388"/>
                <a:satOff val="8237"/>
                <a:lumOff val="6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72388"/>
                <a:satOff val="8237"/>
                <a:lumOff val="6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Appointment numbers will be restricted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Once full we sign post (no extras)</a:t>
          </a:r>
        </a:p>
      </dsp:txBody>
      <dsp:txXfrm>
        <a:off x="4293823" y="0"/>
        <a:ext cx="4293823" cy="1797706"/>
      </dsp:txXfrm>
    </dsp:sp>
    <dsp:sp modelId="{E1EB7E27-A076-4874-B818-AB69889981B5}">
      <dsp:nvSpPr>
        <dsp:cNvPr id="0" name=""/>
        <dsp:cNvSpPr/>
      </dsp:nvSpPr>
      <dsp:spPr>
        <a:xfrm rot="10800000">
          <a:off x="0" y="2396941"/>
          <a:ext cx="4293823" cy="2396941"/>
        </a:xfrm>
        <a:prstGeom prst="round1Rect">
          <a:avLst/>
        </a:prstGeom>
        <a:gradFill rotWithShape="0">
          <a:gsLst>
            <a:gs pos="0">
              <a:schemeClr val="accent3">
                <a:hueOff val="2744775"/>
                <a:satOff val="16475"/>
                <a:lumOff val="12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44775"/>
                <a:satOff val="16475"/>
                <a:lumOff val="12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44775"/>
                <a:satOff val="16475"/>
                <a:lumOff val="12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AM = 15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PM = 10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Total = 25 per day per clinician</a:t>
          </a:r>
        </a:p>
      </dsp:txBody>
      <dsp:txXfrm rot="10800000">
        <a:off x="0" y="2996176"/>
        <a:ext cx="4293823" cy="1797706"/>
      </dsp:txXfrm>
    </dsp:sp>
    <dsp:sp modelId="{12658BF3-2D5F-40AA-BC79-AAD42D2FA82F}">
      <dsp:nvSpPr>
        <dsp:cNvPr id="0" name=""/>
        <dsp:cNvSpPr/>
      </dsp:nvSpPr>
      <dsp:spPr>
        <a:xfrm rot="5400000">
          <a:off x="5242264" y="1448500"/>
          <a:ext cx="2396941" cy="4293823"/>
        </a:xfrm>
        <a:prstGeom prst="round1Rect">
          <a:avLst/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If 2 clinicians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AM = 30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PM = 20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Total = 50</a:t>
          </a:r>
        </a:p>
      </dsp:txBody>
      <dsp:txXfrm rot="-5400000">
        <a:off x="4293824" y="2996176"/>
        <a:ext cx="4293823" cy="1797706"/>
      </dsp:txXfrm>
    </dsp:sp>
    <dsp:sp modelId="{AF5D59EF-E64A-45FF-AE37-8EA40BC767ED}">
      <dsp:nvSpPr>
        <dsp:cNvPr id="0" name=""/>
        <dsp:cNvSpPr/>
      </dsp:nvSpPr>
      <dsp:spPr>
        <a:xfrm>
          <a:off x="3005676" y="1797706"/>
          <a:ext cx="2576294" cy="1198470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ptos" panose="02110004020202020204"/>
              <a:ea typeface="+mn-ea"/>
              <a:cs typeface="+mn-cs"/>
            </a:rPr>
            <a:t>Phase 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ptos" panose="02110004020202020204"/>
              <a:ea typeface="+mn-ea"/>
              <a:cs typeface="+mn-cs"/>
            </a:rPr>
            <a:t>Sit &amp; Wait</a:t>
          </a:r>
        </a:p>
      </dsp:txBody>
      <dsp:txXfrm>
        <a:off x="3005676" y="1797706"/>
        <a:ext cx="2576294" cy="1198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474EB-59FE-4672-B489-CCD2824A6D57}">
      <dsp:nvSpPr>
        <dsp:cNvPr id="0" name=""/>
        <dsp:cNvSpPr/>
      </dsp:nvSpPr>
      <dsp:spPr>
        <a:xfrm rot="16200000">
          <a:off x="948440" y="-948440"/>
          <a:ext cx="2396941" cy="4293823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Go live from 28</a:t>
          </a:r>
          <a:r>
            <a:rPr lang="en-GB" sz="2000" kern="1200" baseline="30000"/>
            <a:t>th</a:t>
          </a:r>
          <a:r>
            <a:rPr lang="en-GB" sz="2000" kern="1200"/>
            <a:t> October</a:t>
          </a:r>
        </a:p>
      </dsp:txBody>
      <dsp:txXfrm rot="5400000">
        <a:off x="0" y="0"/>
        <a:ext cx="4293823" cy="1797706"/>
      </dsp:txXfrm>
    </dsp:sp>
    <dsp:sp modelId="{D6C52BF9-A526-4BF4-A17E-84326D7E78E3}">
      <dsp:nvSpPr>
        <dsp:cNvPr id="0" name=""/>
        <dsp:cNvSpPr/>
      </dsp:nvSpPr>
      <dsp:spPr>
        <a:xfrm>
          <a:off x="4293823" y="0"/>
          <a:ext cx="4293823" cy="2396941"/>
        </a:xfrm>
        <a:prstGeom prst="round1Rect">
          <a:avLst/>
        </a:prstGeom>
        <a:gradFill rotWithShape="0">
          <a:gsLst>
            <a:gs pos="0">
              <a:schemeClr val="accent3">
                <a:hueOff val="1372388"/>
                <a:satOff val="8237"/>
                <a:lumOff val="6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72388"/>
                <a:satOff val="8237"/>
                <a:lumOff val="6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72388"/>
                <a:satOff val="8237"/>
                <a:lumOff val="6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Appointment numbers will be restricted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Once full we sign post (no extras unless on-call GP agrees – urgent cases only)</a:t>
          </a:r>
        </a:p>
      </dsp:txBody>
      <dsp:txXfrm>
        <a:off x="4293823" y="0"/>
        <a:ext cx="4293823" cy="1797706"/>
      </dsp:txXfrm>
    </dsp:sp>
    <dsp:sp modelId="{E1EB7E27-A076-4874-B818-AB69889981B5}">
      <dsp:nvSpPr>
        <dsp:cNvPr id="0" name=""/>
        <dsp:cNvSpPr/>
      </dsp:nvSpPr>
      <dsp:spPr>
        <a:xfrm rot="10800000">
          <a:off x="0" y="2396941"/>
          <a:ext cx="4293823" cy="2396941"/>
        </a:xfrm>
        <a:prstGeom prst="round1Rect">
          <a:avLst/>
        </a:prstGeom>
        <a:gradFill rotWithShape="0">
          <a:gsLst>
            <a:gs pos="0">
              <a:schemeClr val="accent3">
                <a:hueOff val="2744775"/>
                <a:satOff val="16475"/>
                <a:lumOff val="12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44775"/>
                <a:satOff val="16475"/>
                <a:lumOff val="12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44775"/>
                <a:satOff val="16475"/>
                <a:lumOff val="12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AM = 15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PM = 10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Total = 25 per day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+ 111 slots (only to be used by 111)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0" y="2996176"/>
        <a:ext cx="4293823" cy="1797706"/>
      </dsp:txXfrm>
    </dsp:sp>
    <dsp:sp modelId="{12658BF3-2D5F-40AA-BC79-AAD42D2FA82F}">
      <dsp:nvSpPr>
        <dsp:cNvPr id="0" name=""/>
        <dsp:cNvSpPr/>
      </dsp:nvSpPr>
      <dsp:spPr>
        <a:xfrm rot="5400000">
          <a:off x="5242264" y="1448500"/>
          <a:ext cx="2396941" cy="4293823"/>
        </a:xfrm>
        <a:prstGeom prst="round1Rect">
          <a:avLst/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No change to task list</a:t>
          </a:r>
        </a:p>
      </dsp:txBody>
      <dsp:txXfrm rot="-5400000">
        <a:off x="4293824" y="2996176"/>
        <a:ext cx="4293823" cy="1797706"/>
      </dsp:txXfrm>
    </dsp:sp>
    <dsp:sp modelId="{AF5D59EF-E64A-45FF-AE37-8EA40BC767ED}">
      <dsp:nvSpPr>
        <dsp:cNvPr id="0" name=""/>
        <dsp:cNvSpPr/>
      </dsp:nvSpPr>
      <dsp:spPr>
        <a:xfrm>
          <a:off x="3005676" y="1797706"/>
          <a:ext cx="2576294" cy="1198470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Aptos" panose="02110004020202020204"/>
              <a:ea typeface="+mn-ea"/>
              <a:cs typeface="+mn-cs"/>
            </a:rPr>
            <a:t>Phase 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Aptos" panose="02110004020202020204"/>
              <a:ea typeface="+mn-ea"/>
              <a:cs typeface="+mn-cs"/>
            </a:rPr>
            <a:t>Duty List</a:t>
          </a:r>
        </a:p>
      </dsp:txBody>
      <dsp:txXfrm>
        <a:off x="3005676" y="1797706"/>
        <a:ext cx="2576294" cy="11984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474EB-59FE-4672-B489-CCD2824A6D57}">
      <dsp:nvSpPr>
        <dsp:cNvPr id="0" name=""/>
        <dsp:cNvSpPr/>
      </dsp:nvSpPr>
      <dsp:spPr>
        <a:xfrm rot="16200000">
          <a:off x="948440" y="-948440"/>
          <a:ext cx="2396941" cy="4293823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Go live 25</a:t>
          </a:r>
          <a:r>
            <a:rPr lang="en-GB" sz="2000" kern="1200" baseline="30000"/>
            <a:t>th</a:t>
          </a:r>
          <a:r>
            <a:rPr lang="en-GB" sz="2000" kern="1200"/>
            <a:t> November</a:t>
          </a:r>
        </a:p>
      </dsp:txBody>
      <dsp:txXfrm rot="5400000">
        <a:off x="0" y="0"/>
        <a:ext cx="4293823" cy="1797706"/>
      </dsp:txXfrm>
    </dsp:sp>
    <dsp:sp modelId="{D6C52BF9-A526-4BF4-A17E-84326D7E78E3}">
      <dsp:nvSpPr>
        <dsp:cNvPr id="0" name=""/>
        <dsp:cNvSpPr/>
      </dsp:nvSpPr>
      <dsp:spPr>
        <a:xfrm>
          <a:off x="4293823" y="0"/>
          <a:ext cx="4293823" cy="2396941"/>
        </a:xfrm>
        <a:prstGeom prst="round1Rect">
          <a:avLst/>
        </a:prstGeom>
        <a:gradFill rotWithShape="0">
          <a:gsLst>
            <a:gs pos="0">
              <a:schemeClr val="accent3">
                <a:hueOff val="1372388"/>
                <a:satOff val="8237"/>
                <a:lumOff val="6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72388"/>
                <a:satOff val="8237"/>
                <a:lumOff val="6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72388"/>
                <a:satOff val="8237"/>
                <a:lumOff val="6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Reducing Triage Dr to Book slots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AM = 10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PM = 8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Total = 18 per day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4293823" y="0"/>
        <a:ext cx="4293823" cy="1797706"/>
      </dsp:txXfrm>
    </dsp:sp>
    <dsp:sp modelId="{E1EB7E27-A076-4874-B818-AB69889981B5}">
      <dsp:nvSpPr>
        <dsp:cNvPr id="0" name=""/>
        <dsp:cNvSpPr/>
      </dsp:nvSpPr>
      <dsp:spPr>
        <a:xfrm rot="10800000">
          <a:off x="0" y="2396941"/>
          <a:ext cx="4293823" cy="2396941"/>
        </a:xfrm>
        <a:prstGeom prst="round1Rect">
          <a:avLst/>
        </a:prstGeom>
        <a:gradFill rotWithShape="0">
          <a:gsLst>
            <a:gs pos="0">
              <a:schemeClr val="accent3">
                <a:hueOff val="2744775"/>
                <a:satOff val="16475"/>
                <a:lumOff val="12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44775"/>
                <a:satOff val="16475"/>
                <a:lumOff val="12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44775"/>
                <a:satOff val="16475"/>
                <a:lumOff val="12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Added to Partner Rotas first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If not enough partners added to Salaried GPs next, then registrars</a:t>
          </a:r>
        </a:p>
      </dsp:txBody>
      <dsp:txXfrm rot="10800000">
        <a:off x="0" y="2996176"/>
        <a:ext cx="4293823" cy="1797706"/>
      </dsp:txXfrm>
    </dsp:sp>
    <dsp:sp modelId="{12658BF3-2D5F-40AA-BC79-AAD42D2FA82F}">
      <dsp:nvSpPr>
        <dsp:cNvPr id="0" name=""/>
        <dsp:cNvSpPr/>
      </dsp:nvSpPr>
      <dsp:spPr>
        <a:xfrm rot="5400000">
          <a:off x="5242264" y="1448500"/>
          <a:ext cx="2396941" cy="4293823"/>
        </a:xfrm>
        <a:prstGeom prst="round1Rect">
          <a:avLst/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Triage Dr to Book slots changed to:-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ANP = On The Day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Registrars = New Problem Slot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-5400000">
        <a:off x="4293824" y="2996176"/>
        <a:ext cx="4293823" cy="1797706"/>
      </dsp:txXfrm>
    </dsp:sp>
    <dsp:sp modelId="{AF5D59EF-E64A-45FF-AE37-8EA40BC767ED}">
      <dsp:nvSpPr>
        <dsp:cNvPr id="0" name=""/>
        <dsp:cNvSpPr/>
      </dsp:nvSpPr>
      <dsp:spPr>
        <a:xfrm>
          <a:off x="3005676" y="1797706"/>
          <a:ext cx="2576294" cy="1198470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Aptos" panose="02110004020202020204"/>
              <a:ea typeface="+mn-ea"/>
              <a:cs typeface="+mn-cs"/>
            </a:rPr>
            <a:t>Phase 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Aptos" panose="02110004020202020204"/>
              <a:ea typeface="+mn-ea"/>
              <a:cs typeface="+mn-cs"/>
            </a:rPr>
            <a:t>Triage Dr to Book Slots</a:t>
          </a:r>
        </a:p>
      </dsp:txBody>
      <dsp:txXfrm>
        <a:off x="3005676" y="1797706"/>
        <a:ext cx="2576294" cy="11984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474EB-59FE-4672-B489-CCD2824A6D57}">
      <dsp:nvSpPr>
        <dsp:cNvPr id="0" name=""/>
        <dsp:cNvSpPr/>
      </dsp:nvSpPr>
      <dsp:spPr>
        <a:xfrm rot="16200000">
          <a:off x="948440" y="-948440"/>
          <a:ext cx="2396941" cy="4293823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Appointment numbers will be restricted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Once full we sign post (no extras unless on-call GP agrees – urgent cases only)</a:t>
          </a:r>
        </a:p>
      </dsp:txBody>
      <dsp:txXfrm rot="5400000">
        <a:off x="0" y="0"/>
        <a:ext cx="4293823" cy="1797706"/>
      </dsp:txXfrm>
    </dsp:sp>
    <dsp:sp modelId="{D6C52BF9-A526-4BF4-A17E-84326D7E78E3}">
      <dsp:nvSpPr>
        <dsp:cNvPr id="0" name=""/>
        <dsp:cNvSpPr/>
      </dsp:nvSpPr>
      <dsp:spPr>
        <a:xfrm>
          <a:off x="4293823" y="0"/>
          <a:ext cx="4293823" cy="2396941"/>
        </a:xfrm>
        <a:prstGeom prst="round1Rect">
          <a:avLst/>
        </a:prstGeom>
        <a:gradFill rotWithShape="0">
          <a:gsLst>
            <a:gs pos="0">
              <a:schemeClr val="accent3">
                <a:hueOff val="1372388"/>
                <a:satOff val="8237"/>
                <a:lumOff val="6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72388"/>
                <a:satOff val="8237"/>
                <a:lumOff val="6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72388"/>
                <a:satOff val="8237"/>
                <a:lumOff val="6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AM = 13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PM = 12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Total = 25 per day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(extra admin slots added)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4293823" y="0"/>
        <a:ext cx="4293823" cy="1797706"/>
      </dsp:txXfrm>
    </dsp:sp>
    <dsp:sp modelId="{E1EB7E27-A076-4874-B818-AB69889981B5}">
      <dsp:nvSpPr>
        <dsp:cNvPr id="0" name=""/>
        <dsp:cNvSpPr/>
      </dsp:nvSpPr>
      <dsp:spPr>
        <a:xfrm rot="10800000">
          <a:off x="0" y="2396941"/>
          <a:ext cx="4293823" cy="2396941"/>
        </a:xfrm>
        <a:prstGeom prst="round1Rect">
          <a:avLst/>
        </a:prstGeom>
        <a:gradFill rotWithShape="0">
          <a:gsLst>
            <a:gs pos="0">
              <a:schemeClr val="accent3">
                <a:hueOff val="2744775"/>
                <a:satOff val="16475"/>
                <a:lumOff val="12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44775"/>
                <a:satOff val="16475"/>
                <a:lumOff val="12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44775"/>
                <a:satOff val="16475"/>
                <a:lumOff val="12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No change to ring backs / clinical admin slots</a:t>
          </a:r>
        </a:p>
      </dsp:txBody>
      <dsp:txXfrm rot="10800000">
        <a:off x="0" y="2996176"/>
        <a:ext cx="4293823" cy="1797706"/>
      </dsp:txXfrm>
    </dsp:sp>
    <dsp:sp modelId="{12658BF3-2D5F-40AA-BC79-AAD42D2FA82F}">
      <dsp:nvSpPr>
        <dsp:cNvPr id="0" name=""/>
        <dsp:cNvSpPr/>
      </dsp:nvSpPr>
      <dsp:spPr>
        <a:xfrm rot="5400000">
          <a:off x="5242264" y="1448500"/>
          <a:ext cx="2396941" cy="4293823"/>
        </a:xfrm>
        <a:prstGeom prst="round1Rect">
          <a:avLst/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Registrar appointments  unchanged (as under 25 per day)</a:t>
          </a:r>
        </a:p>
      </dsp:txBody>
      <dsp:txXfrm rot="-5400000">
        <a:off x="4293824" y="2996176"/>
        <a:ext cx="4293823" cy="1797706"/>
      </dsp:txXfrm>
    </dsp:sp>
    <dsp:sp modelId="{AF5D59EF-E64A-45FF-AE37-8EA40BC767ED}">
      <dsp:nvSpPr>
        <dsp:cNvPr id="0" name=""/>
        <dsp:cNvSpPr/>
      </dsp:nvSpPr>
      <dsp:spPr>
        <a:xfrm>
          <a:off x="3005676" y="1797706"/>
          <a:ext cx="2576294" cy="1198470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Aptos" panose="02110004020202020204"/>
              <a:ea typeface="+mn-ea"/>
              <a:cs typeface="+mn-cs"/>
            </a:rPr>
            <a:t>Phase 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latin typeface="Aptos" panose="02110004020202020204"/>
              <a:ea typeface="+mn-ea"/>
              <a:cs typeface="+mn-cs"/>
            </a:rPr>
            <a:t>Partners &amp; Salaried GPs</a:t>
          </a:r>
        </a:p>
      </dsp:txBody>
      <dsp:txXfrm>
        <a:off x="3005676" y="1797706"/>
        <a:ext cx="2576294" cy="11984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70E8E-F587-4C9C-87AA-6FD9043DBD93}">
      <dsp:nvSpPr>
        <dsp:cNvPr id="0" name=""/>
        <dsp:cNvSpPr/>
      </dsp:nvSpPr>
      <dsp:spPr>
        <a:xfrm>
          <a:off x="2071902" y="358584"/>
          <a:ext cx="4937891" cy="4937891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panose="020F0502020204030204"/>
              <a:ea typeface="+mn-ea"/>
              <a:cs typeface="+mn-cs"/>
            </a:rPr>
            <a:t>Offer next available appt</a:t>
          </a:r>
        </a:p>
      </dsp:txBody>
      <dsp:txXfrm>
        <a:off x="4838234" y="954843"/>
        <a:ext cx="831336" cy="665070"/>
      </dsp:txXfrm>
    </dsp:sp>
    <dsp:sp modelId="{F0F0CEB7-09D2-436F-B6A9-489B20B12C9D}">
      <dsp:nvSpPr>
        <dsp:cNvPr id="0" name=""/>
        <dsp:cNvSpPr/>
      </dsp:nvSpPr>
      <dsp:spPr>
        <a:xfrm>
          <a:off x="2135389" y="437943"/>
          <a:ext cx="4937891" cy="4937891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3">
                <a:hueOff val="686194"/>
                <a:satOff val="4119"/>
                <a:lumOff val="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86194"/>
                <a:satOff val="4119"/>
                <a:lumOff val="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86194"/>
                <a:satOff val="4119"/>
                <a:lumOff val="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panose="020F0502020204030204"/>
              <a:ea typeface="+mn-ea"/>
              <a:cs typeface="+mn-cs"/>
            </a:rPr>
            <a:t>Enhanced Access</a:t>
          </a:r>
        </a:p>
      </dsp:txBody>
      <dsp:txXfrm>
        <a:off x="5687042" y="2348452"/>
        <a:ext cx="956037" cy="581935"/>
      </dsp:txXfrm>
    </dsp:sp>
    <dsp:sp modelId="{315B1342-49A3-471F-B849-CC89E34FB00D}">
      <dsp:nvSpPr>
        <dsp:cNvPr id="0" name=""/>
        <dsp:cNvSpPr/>
      </dsp:nvSpPr>
      <dsp:spPr>
        <a:xfrm>
          <a:off x="2112463" y="537877"/>
          <a:ext cx="4937891" cy="4937891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3">
                <a:hueOff val="1372388"/>
                <a:satOff val="8237"/>
                <a:lumOff val="6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72388"/>
                <a:satOff val="8237"/>
                <a:lumOff val="6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72388"/>
                <a:satOff val="8237"/>
                <a:lumOff val="6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>
            <a:latin typeface="Calibri" panose="020F0502020204030204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panose="020F0502020204030204"/>
              <a:ea typeface="+mn-ea"/>
              <a:cs typeface="+mn-cs"/>
            </a:rPr>
            <a:t>MSK book with FCP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panose="020F0502020204030204"/>
              <a:ea typeface="+mn-ea"/>
              <a:cs typeface="+mn-cs"/>
            </a:rPr>
            <a:t>MH consider MHP</a:t>
          </a:r>
        </a:p>
      </dsp:txBody>
      <dsp:txXfrm>
        <a:off x="5455471" y="3595838"/>
        <a:ext cx="831336" cy="644286"/>
      </dsp:txXfrm>
    </dsp:sp>
    <dsp:sp modelId="{BD86A084-F275-46D9-942B-4564148C128D}">
      <dsp:nvSpPr>
        <dsp:cNvPr id="0" name=""/>
        <dsp:cNvSpPr/>
      </dsp:nvSpPr>
      <dsp:spPr>
        <a:xfrm>
          <a:off x="2020759" y="581965"/>
          <a:ext cx="4937891" cy="4937891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3">
                <a:hueOff val="2058582"/>
                <a:satOff val="12356"/>
                <a:lumOff val="94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58582"/>
                <a:satOff val="12356"/>
                <a:lumOff val="94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58582"/>
                <a:satOff val="12356"/>
                <a:lumOff val="94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panose="020F0502020204030204"/>
              <a:ea typeface="+mn-ea"/>
              <a:cs typeface="+mn-cs"/>
            </a:rPr>
            <a:t>Signpost to Pharmacy or Pharmacy First referral</a:t>
          </a:r>
        </a:p>
      </dsp:txBody>
      <dsp:txXfrm>
        <a:off x="4084428" y="4582260"/>
        <a:ext cx="810554" cy="581935"/>
      </dsp:txXfrm>
    </dsp:sp>
    <dsp:sp modelId="{82545B8D-CA31-4C8B-BFAE-0090A298D640}">
      <dsp:nvSpPr>
        <dsp:cNvPr id="0" name=""/>
        <dsp:cNvSpPr/>
      </dsp:nvSpPr>
      <dsp:spPr>
        <a:xfrm>
          <a:off x="1929056" y="537877"/>
          <a:ext cx="4937891" cy="4937891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3">
                <a:hueOff val="2744775"/>
                <a:satOff val="16475"/>
                <a:lumOff val="12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44775"/>
                <a:satOff val="16475"/>
                <a:lumOff val="12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44775"/>
                <a:satOff val="16475"/>
                <a:lumOff val="12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>
            <a:latin typeface="Calibri" panose="020F0502020204030204"/>
            <a:ea typeface="+mn-ea"/>
            <a:cs typeface="+mn-cs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panose="020F0502020204030204"/>
              <a:ea typeface="+mn-ea"/>
              <a:cs typeface="+mn-cs"/>
            </a:rPr>
            <a:t>Signpost to UCC, 111 or 111 online</a:t>
          </a:r>
        </a:p>
      </dsp:txBody>
      <dsp:txXfrm>
        <a:off x="2692603" y="3595838"/>
        <a:ext cx="831336" cy="644286"/>
      </dsp:txXfrm>
    </dsp:sp>
    <dsp:sp modelId="{B5FB3BE4-9316-40CD-AD73-FB71E20A1AC7}">
      <dsp:nvSpPr>
        <dsp:cNvPr id="0" name=""/>
        <dsp:cNvSpPr/>
      </dsp:nvSpPr>
      <dsp:spPr>
        <a:xfrm>
          <a:off x="1906130" y="437943"/>
          <a:ext cx="4937891" cy="4937891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3">
                <a:hueOff val="3430969"/>
                <a:satOff val="20593"/>
                <a:lumOff val="1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430969"/>
                <a:satOff val="20593"/>
                <a:lumOff val="1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430969"/>
                <a:satOff val="20593"/>
                <a:lumOff val="1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panose="020F0502020204030204"/>
              <a:ea typeface="+mn-ea"/>
              <a:cs typeface="+mn-cs"/>
            </a:rPr>
            <a:t>Signpost to ED or 999 </a:t>
          </a:r>
          <a:r>
            <a:rPr lang="en-GB" sz="1400" kern="1200">
              <a:latin typeface="Calibri" panose="020F0502020204030204"/>
              <a:ea typeface="+mn-ea"/>
              <a:cs typeface="+mn-cs"/>
            </a:rPr>
            <a:t>(if life threatening)</a:t>
          </a:r>
        </a:p>
      </dsp:txBody>
      <dsp:txXfrm>
        <a:off x="2336330" y="2348452"/>
        <a:ext cx="956037" cy="581935"/>
      </dsp:txXfrm>
    </dsp:sp>
    <dsp:sp modelId="{D37A8EB8-83C3-423C-BEF0-EB7F3110E078}">
      <dsp:nvSpPr>
        <dsp:cNvPr id="0" name=""/>
        <dsp:cNvSpPr/>
      </dsp:nvSpPr>
      <dsp:spPr>
        <a:xfrm>
          <a:off x="1969617" y="358584"/>
          <a:ext cx="4937891" cy="4937891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latin typeface="Calibri" panose="020F0502020204030204"/>
              <a:ea typeface="+mn-ea"/>
              <a:cs typeface="+mn-cs"/>
            </a:rPr>
            <a:t>Signpost to self-refer</a:t>
          </a:r>
        </a:p>
      </dsp:txBody>
      <dsp:txXfrm>
        <a:off x="3309839" y="954843"/>
        <a:ext cx="831336" cy="665070"/>
      </dsp:txXfrm>
    </dsp:sp>
    <dsp:sp modelId="{21AC7DBF-01F4-490E-AE39-FE7AE1049429}">
      <dsp:nvSpPr>
        <dsp:cNvPr id="0" name=""/>
        <dsp:cNvSpPr/>
      </dsp:nvSpPr>
      <dsp:spPr>
        <a:xfrm>
          <a:off x="1765977" y="52905"/>
          <a:ext cx="5549249" cy="5549249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298509-C383-4325-AB19-262F87A169F1}">
      <dsp:nvSpPr>
        <dsp:cNvPr id="0" name=""/>
        <dsp:cNvSpPr/>
      </dsp:nvSpPr>
      <dsp:spPr>
        <a:xfrm>
          <a:off x="1829863" y="132616"/>
          <a:ext cx="5549249" cy="5549249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gradFill rotWithShape="0">
          <a:gsLst>
            <a:gs pos="0">
              <a:schemeClr val="accent3">
                <a:hueOff val="686194"/>
                <a:satOff val="4119"/>
                <a:lumOff val="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86194"/>
                <a:satOff val="4119"/>
                <a:lumOff val="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86194"/>
                <a:satOff val="4119"/>
                <a:lumOff val="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D67867-8F82-4F5E-8DB8-E23A1455E2E9}">
      <dsp:nvSpPr>
        <dsp:cNvPr id="0" name=""/>
        <dsp:cNvSpPr/>
      </dsp:nvSpPr>
      <dsp:spPr>
        <a:xfrm>
          <a:off x="1806856" y="232318"/>
          <a:ext cx="5549249" cy="5549249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gradFill rotWithShape="0">
          <a:gsLst>
            <a:gs pos="0">
              <a:schemeClr val="accent3">
                <a:hueOff val="1372388"/>
                <a:satOff val="8237"/>
                <a:lumOff val="6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72388"/>
                <a:satOff val="8237"/>
                <a:lumOff val="6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72388"/>
                <a:satOff val="8237"/>
                <a:lumOff val="6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002760-63AA-4155-9974-3CD87BA51419}">
      <dsp:nvSpPr>
        <dsp:cNvPr id="0" name=""/>
        <dsp:cNvSpPr/>
      </dsp:nvSpPr>
      <dsp:spPr>
        <a:xfrm>
          <a:off x="1715080" y="276157"/>
          <a:ext cx="5549249" cy="5549249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gradFill rotWithShape="0">
          <a:gsLst>
            <a:gs pos="0">
              <a:schemeClr val="accent3">
                <a:hueOff val="2058582"/>
                <a:satOff val="12356"/>
                <a:lumOff val="94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58582"/>
                <a:satOff val="12356"/>
                <a:lumOff val="94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58582"/>
                <a:satOff val="12356"/>
                <a:lumOff val="94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F1D915-A9B3-46D4-8E9C-43BBF6D6DBC8}">
      <dsp:nvSpPr>
        <dsp:cNvPr id="0" name=""/>
        <dsp:cNvSpPr/>
      </dsp:nvSpPr>
      <dsp:spPr>
        <a:xfrm>
          <a:off x="1623305" y="232318"/>
          <a:ext cx="5549249" cy="5549249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gradFill rotWithShape="0">
          <a:gsLst>
            <a:gs pos="0">
              <a:schemeClr val="accent3">
                <a:hueOff val="2744775"/>
                <a:satOff val="16475"/>
                <a:lumOff val="12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44775"/>
                <a:satOff val="16475"/>
                <a:lumOff val="12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44775"/>
                <a:satOff val="16475"/>
                <a:lumOff val="12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4AAF9F-8F48-4653-BC15-8AF580E1A350}">
      <dsp:nvSpPr>
        <dsp:cNvPr id="0" name=""/>
        <dsp:cNvSpPr/>
      </dsp:nvSpPr>
      <dsp:spPr>
        <a:xfrm>
          <a:off x="1600298" y="132616"/>
          <a:ext cx="5549249" cy="5549249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gradFill rotWithShape="0">
          <a:gsLst>
            <a:gs pos="0">
              <a:schemeClr val="accent3">
                <a:hueOff val="3430969"/>
                <a:satOff val="20593"/>
                <a:lumOff val="1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430969"/>
                <a:satOff val="20593"/>
                <a:lumOff val="1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430969"/>
                <a:satOff val="20593"/>
                <a:lumOff val="1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440A65-E4EC-4CEA-ABF1-88C1C1B6A738}">
      <dsp:nvSpPr>
        <dsp:cNvPr id="0" name=""/>
        <dsp:cNvSpPr/>
      </dsp:nvSpPr>
      <dsp:spPr>
        <a:xfrm>
          <a:off x="1664184" y="52905"/>
          <a:ext cx="5549249" cy="5549249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28CDF-BC85-4599-AC34-F7CCAD8D348F}">
      <dsp:nvSpPr>
        <dsp:cNvPr id="0" name=""/>
        <dsp:cNvSpPr/>
      </dsp:nvSpPr>
      <dsp:spPr>
        <a:xfrm>
          <a:off x="1110" y="1126512"/>
          <a:ext cx="2218552" cy="88742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0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 dirty="0"/>
            <a:t>New</a:t>
          </a:r>
        </a:p>
      </dsp:txBody>
      <dsp:txXfrm>
        <a:off x="444820" y="1126512"/>
        <a:ext cx="1331132" cy="887420"/>
      </dsp:txXfrm>
    </dsp:sp>
    <dsp:sp modelId="{E4813BA4-BEE6-43E4-A6E1-EA38F8AE418D}">
      <dsp:nvSpPr>
        <dsp:cNvPr id="0" name=""/>
        <dsp:cNvSpPr/>
      </dsp:nvSpPr>
      <dsp:spPr>
        <a:xfrm>
          <a:off x="1931251" y="1201943"/>
          <a:ext cx="1841398" cy="736559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Winter Pressures</a:t>
          </a:r>
        </a:p>
      </dsp:txBody>
      <dsp:txXfrm>
        <a:off x="2299531" y="1201943"/>
        <a:ext cx="1104839" cy="736559"/>
      </dsp:txXfrm>
    </dsp:sp>
    <dsp:sp modelId="{62A5DDDD-CCF1-4A0E-A8DC-8C1C3CBE2B2C}">
      <dsp:nvSpPr>
        <dsp:cNvPr id="0" name=""/>
        <dsp:cNvSpPr/>
      </dsp:nvSpPr>
      <dsp:spPr>
        <a:xfrm>
          <a:off x="3514854" y="1201943"/>
          <a:ext cx="1841398" cy="736559"/>
        </a:xfrm>
        <a:prstGeom prst="chevron">
          <a:avLst/>
        </a:prstGeom>
        <a:solidFill>
          <a:schemeClr val="accent5">
            <a:tint val="40000"/>
            <a:alpha val="90000"/>
            <a:hueOff val="-1327185"/>
            <a:satOff val="296"/>
            <a:lumOff val="4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27185"/>
              <a:satOff val="296"/>
              <a:lumOff val="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PCN funded</a:t>
          </a:r>
        </a:p>
      </dsp:txBody>
      <dsp:txXfrm>
        <a:off x="3883134" y="1201943"/>
        <a:ext cx="1104839" cy="736559"/>
      </dsp:txXfrm>
    </dsp:sp>
    <dsp:sp modelId="{0230D4AF-B8DB-42CA-8154-B7E5FAF0D740}">
      <dsp:nvSpPr>
        <dsp:cNvPr id="0" name=""/>
        <dsp:cNvSpPr/>
      </dsp:nvSpPr>
      <dsp:spPr>
        <a:xfrm>
          <a:off x="1110" y="2138172"/>
          <a:ext cx="2218552" cy="887420"/>
        </a:xfrm>
        <a:prstGeom prst="chevron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0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 dirty="0"/>
            <a:t>ARI</a:t>
          </a:r>
        </a:p>
      </dsp:txBody>
      <dsp:txXfrm>
        <a:off x="444820" y="2138172"/>
        <a:ext cx="1331132" cy="887420"/>
      </dsp:txXfrm>
    </dsp:sp>
    <dsp:sp modelId="{4409A14E-FFA6-4DCC-8D57-686C356A0223}">
      <dsp:nvSpPr>
        <dsp:cNvPr id="0" name=""/>
        <dsp:cNvSpPr/>
      </dsp:nvSpPr>
      <dsp:spPr>
        <a:xfrm>
          <a:off x="1931251" y="2213603"/>
          <a:ext cx="1841398" cy="736559"/>
        </a:xfrm>
        <a:prstGeom prst="chevron">
          <a:avLst/>
        </a:prstGeom>
        <a:solidFill>
          <a:schemeClr val="accent5">
            <a:tint val="40000"/>
            <a:alpha val="90000"/>
            <a:hueOff val="-2654370"/>
            <a:satOff val="593"/>
            <a:lumOff val="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54370"/>
              <a:satOff val="593"/>
              <a:lumOff val="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Mon to Fri</a:t>
          </a:r>
        </a:p>
      </dsp:txBody>
      <dsp:txXfrm>
        <a:off x="2299531" y="2213603"/>
        <a:ext cx="1104839" cy="736559"/>
      </dsp:txXfrm>
    </dsp:sp>
    <dsp:sp modelId="{DD0F98A8-8076-432C-B2BC-B9AD9E000510}">
      <dsp:nvSpPr>
        <dsp:cNvPr id="0" name=""/>
        <dsp:cNvSpPr/>
      </dsp:nvSpPr>
      <dsp:spPr>
        <a:xfrm>
          <a:off x="3514854" y="2213603"/>
          <a:ext cx="1841398" cy="736559"/>
        </a:xfrm>
        <a:prstGeom prst="chevron">
          <a:avLst/>
        </a:prstGeom>
        <a:solidFill>
          <a:schemeClr val="accent5">
            <a:tint val="40000"/>
            <a:alpha val="90000"/>
            <a:hueOff val="-3981555"/>
            <a:satOff val="889"/>
            <a:lumOff val="13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981555"/>
              <a:satOff val="889"/>
              <a:lumOff val="13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16.30 to 18.30</a:t>
          </a:r>
        </a:p>
      </dsp:txBody>
      <dsp:txXfrm>
        <a:off x="3883134" y="2213603"/>
        <a:ext cx="1104839" cy="736559"/>
      </dsp:txXfrm>
    </dsp:sp>
    <dsp:sp modelId="{037E9155-E73B-4AA9-A70C-992A1A2A63B0}">
      <dsp:nvSpPr>
        <dsp:cNvPr id="0" name=""/>
        <dsp:cNvSpPr/>
      </dsp:nvSpPr>
      <dsp:spPr>
        <a:xfrm>
          <a:off x="5098456" y="2213603"/>
          <a:ext cx="1841398" cy="736559"/>
        </a:xfrm>
        <a:prstGeom prst="chevron">
          <a:avLst/>
        </a:prstGeom>
        <a:solidFill>
          <a:schemeClr val="accent5">
            <a:tint val="40000"/>
            <a:alpha val="90000"/>
            <a:hueOff val="-5308740"/>
            <a:satOff val="1185"/>
            <a:lumOff val="17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08740"/>
              <a:satOff val="1185"/>
              <a:lumOff val="17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Aged 3 months plus</a:t>
          </a:r>
        </a:p>
      </dsp:txBody>
      <dsp:txXfrm>
        <a:off x="5466736" y="2213603"/>
        <a:ext cx="1104839" cy="736559"/>
      </dsp:txXfrm>
    </dsp:sp>
    <dsp:sp modelId="{B8697BAB-F8DA-4CEF-9989-8C346BA959F7}">
      <dsp:nvSpPr>
        <dsp:cNvPr id="0" name=""/>
        <dsp:cNvSpPr/>
      </dsp:nvSpPr>
      <dsp:spPr>
        <a:xfrm>
          <a:off x="6682059" y="2213603"/>
          <a:ext cx="1841398" cy="736559"/>
        </a:xfrm>
        <a:prstGeom prst="chevron">
          <a:avLst/>
        </a:prstGeom>
        <a:solidFill>
          <a:schemeClr val="accent5">
            <a:tint val="40000"/>
            <a:alpha val="90000"/>
            <a:hueOff val="-6635926"/>
            <a:satOff val="1482"/>
            <a:lumOff val="22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635926"/>
              <a:satOff val="1482"/>
              <a:lumOff val="2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Coughs, respiratory illness</a:t>
          </a:r>
        </a:p>
      </dsp:txBody>
      <dsp:txXfrm>
        <a:off x="7050339" y="2213603"/>
        <a:ext cx="1104839" cy="736559"/>
      </dsp:txXfrm>
    </dsp:sp>
    <dsp:sp modelId="{43EDC61A-5B1E-42BA-BE59-0DFBA53B209C}">
      <dsp:nvSpPr>
        <dsp:cNvPr id="0" name=""/>
        <dsp:cNvSpPr/>
      </dsp:nvSpPr>
      <dsp:spPr>
        <a:xfrm>
          <a:off x="1110" y="3149832"/>
          <a:ext cx="2218552" cy="887420"/>
        </a:xfrm>
        <a:prstGeom prst="chevron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0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 dirty="0"/>
            <a:t>HVS</a:t>
          </a:r>
        </a:p>
      </dsp:txBody>
      <dsp:txXfrm>
        <a:off x="444820" y="3149832"/>
        <a:ext cx="1331132" cy="887420"/>
      </dsp:txXfrm>
    </dsp:sp>
    <dsp:sp modelId="{057C7981-B9EE-4FE6-B9AA-333FD71BE389}">
      <dsp:nvSpPr>
        <dsp:cNvPr id="0" name=""/>
        <dsp:cNvSpPr/>
      </dsp:nvSpPr>
      <dsp:spPr>
        <a:xfrm>
          <a:off x="1931251" y="3225263"/>
          <a:ext cx="1841398" cy="736559"/>
        </a:xfrm>
        <a:prstGeom prst="chevron">
          <a:avLst/>
        </a:prstGeom>
        <a:solidFill>
          <a:schemeClr val="accent5">
            <a:tint val="40000"/>
            <a:alpha val="90000"/>
            <a:hueOff val="-7963110"/>
            <a:satOff val="1778"/>
            <a:lumOff val="26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963110"/>
              <a:satOff val="1778"/>
              <a:lumOff val="26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Mon to Fri</a:t>
          </a:r>
        </a:p>
      </dsp:txBody>
      <dsp:txXfrm>
        <a:off x="2299531" y="3225263"/>
        <a:ext cx="1104839" cy="736559"/>
      </dsp:txXfrm>
    </dsp:sp>
    <dsp:sp modelId="{B261A132-393A-419E-9E99-87B6D355D6B7}">
      <dsp:nvSpPr>
        <dsp:cNvPr id="0" name=""/>
        <dsp:cNvSpPr/>
      </dsp:nvSpPr>
      <dsp:spPr>
        <a:xfrm>
          <a:off x="3514854" y="3225263"/>
          <a:ext cx="1841398" cy="736559"/>
        </a:xfrm>
        <a:prstGeom prst="chevron">
          <a:avLst/>
        </a:prstGeom>
        <a:solidFill>
          <a:schemeClr val="accent5">
            <a:tint val="40000"/>
            <a:alpha val="90000"/>
            <a:hueOff val="-9290295"/>
            <a:satOff val="2074"/>
            <a:lumOff val="31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9290295"/>
              <a:satOff val="2074"/>
              <a:lumOff val="31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09.00 to 15.00</a:t>
          </a:r>
        </a:p>
      </dsp:txBody>
      <dsp:txXfrm>
        <a:off x="3883134" y="3225263"/>
        <a:ext cx="1104839" cy="736559"/>
      </dsp:txXfrm>
    </dsp:sp>
    <dsp:sp modelId="{149E0D86-D108-4D5B-BC5F-DB0BE9277ACC}">
      <dsp:nvSpPr>
        <dsp:cNvPr id="0" name=""/>
        <dsp:cNvSpPr/>
      </dsp:nvSpPr>
      <dsp:spPr>
        <a:xfrm>
          <a:off x="5098456" y="3225263"/>
          <a:ext cx="1841398" cy="736559"/>
        </a:xfrm>
        <a:prstGeom prst="chevron">
          <a:avLst/>
        </a:prstGeom>
        <a:solidFill>
          <a:schemeClr val="accent5">
            <a:tint val="40000"/>
            <a:alpha val="90000"/>
            <a:hueOff val="-10617480"/>
            <a:satOff val="2371"/>
            <a:lumOff val="35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0617480"/>
              <a:satOff val="2371"/>
              <a:lumOff val="35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In addition to DHU HVS</a:t>
          </a:r>
        </a:p>
      </dsp:txBody>
      <dsp:txXfrm>
        <a:off x="5466736" y="3225263"/>
        <a:ext cx="1104839" cy="736559"/>
      </dsp:txXfrm>
    </dsp:sp>
    <dsp:sp modelId="{327FCA62-18B9-49B3-9702-73DB90CAF219}">
      <dsp:nvSpPr>
        <dsp:cNvPr id="0" name=""/>
        <dsp:cNvSpPr/>
      </dsp:nvSpPr>
      <dsp:spPr>
        <a:xfrm>
          <a:off x="6682059" y="3225263"/>
          <a:ext cx="1841398" cy="736559"/>
        </a:xfrm>
        <a:prstGeom prst="chevron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At risk of hospital admission, frail, recently discharged</a:t>
          </a:r>
        </a:p>
      </dsp:txBody>
      <dsp:txXfrm>
        <a:off x="7050339" y="3225263"/>
        <a:ext cx="1104839" cy="7365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D91DB-7B9A-4F39-88DB-D6D644C4B670}">
      <dsp:nvSpPr>
        <dsp:cNvPr id="0" name=""/>
        <dsp:cNvSpPr/>
      </dsp:nvSpPr>
      <dsp:spPr>
        <a:xfrm>
          <a:off x="866590" y="3902"/>
          <a:ext cx="1202156" cy="3005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02B9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02B9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02B9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7.5 Mins</a:t>
          </a:r>
        </a:p>
      </dsp:txBody>
      <dsp:txXfrm>
        <a:off x="875392" y="12704"/>
        <a:ext cx="1184552" cy="282935"/>
      </dsp:txXfrm>
    </dsp:sp>
    <dsp:sp modelId="{E3C82008-D942-4E4C-AD4C-E981C9A9A2B3}">
      <dsp:nvSpPr>
        <dsp:cNvPr id="0" name=""/>
        <dsp:cNvSpPr/>
      </dsp:nvSpPr>
      <dsp:spPr>
        <a:xfrm rot="5400000">
          <a:off x="1441371" y="330738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CA78F5-ACEC-44D0-82E6-8689C1ADABA6}">
      <dsp:nvSpPr>
        <dsp:cNvPr id="0" name=""/>
        <dsp:cNvSpPr/>
      </dsp:nvSpPr>
      <dsp:spPr>
        <a:xfrm>
          <a:off x="866590" y="409630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Bloods</a:t>
          </a:r>
        </a:p>
      </dsp:txBody>
      <dsp:txXfrm>
        <a:off x="875392" y="418432"/>
        <a:ext cx="1184552" cy="282935"/>
      </dsp:txXfrm>
    </dsp:sp>
    <dsp:sp modelId="{A25F5F0A-96C8-4CEC-8854-19745871EF20}">
      <dsp:nvSpPr>
        <dsp:cNvPr id="0" name=""/>
        <dsp:cNvSpPr/>
      </dsp:nvSpPr>
      <dsp:spPr>
        <a:xfrm rot="5400000">
          <a:off x="1441371" y="736466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392005"/>
            <a:satOff val="-27"/>
            <a:lumOff val="63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4BA825-DD97-421E-BF34-098094C28694}">
      <dsp:nvSpPr>
        <dsp:cNvPr id="0" name=""/>
        <dsp:cNvSpPr/>
      </dsp:nvSpPr>
      <dsp:spPr>
        <a:xfrm>
          <a:off x="866590" y="815357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385312"/>
            <a:satOff val="86"/>
            <a:lumOff val="13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385312"/>
              <a:satOff val="86"/>
              <a:lumOff val="13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Ear Check</a:t>
          </a:r>
        </a:p>
      </dsp:txBody>
      <dsp:txXfrm>
        <a:off x="875392" y="824159"/>
        <a:ext cx="1184552" cy="282935"/>
      </dsp:txXfrm>
    </dsp:sp>
    <dsp:sp modelId="{5868C060-4772-42E0-9AAA-058A146808A5}">
      <dsp:nvSpPr>
        <dsp:cNvPr id="0" name=""/>
        <dsp:cNvSpPr/>
      </dsp:nvSpPr>
      <dsp:spPr>
        <a:xfrm rot="5400000">
          <a:off x="1441371" y="1142193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784010"/>
            <a:satOff val="-53"/>
            <a:lumOff val="127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8A021D-6765-4CEC-B265-940529C8B453}">
      <dsp:nvSpPr>
        <dsp:cNvPr id="0" name=""/>
        <dsp:cNvSpPr/>
      </dsp:nvSpPr>
      <dsp:spPr>
        <a:xfrm>
          <a:off x="866590" y="1221085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770624"/>
            <a:satOff val="172"/>
            <a:lumOff val="26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770624"/>
              <a:satOff val="172"/>
              <a:lumOff val="2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INRs</a:t>
          </a:r>
        </a:p>
      </dsp:txBody>
      <dsp:txXfrm>
        <a:off x="875392" y="1229887"/>
        <a:ext cx="1184552" cy="282935"/>
      </dsp:txXfrm>
    </dsp:sp>
    <dsp:sp modelId="{AB184F9B-9BE0-4589-B75A-91C7A8E70057}">
      <dsp:nvSpPr>
        <dsp:cNvPr id="0" name=""/>
        <dsp:cNvSpPr/>
      </dsp:nvSpPr>
      <dsp:spPr>
        <a:xfrm>
          <a:off x="2237048" y="3902"/>
          <a:ext cx="1202156" cy="3005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02B93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rgbClr>
            </a:gs>
            <a:gs pos="50000">
              <a:srgbClr val="A02B93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rgbClr>
            </a:gs>
            <a:gs pos="100000">
              <a:srgbClr val="A02B93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10 Mins</a:t>
          </a:r>
        </a:p>
      </dsp:txBody>
      <dsp:txXfrm>
        <a:off x="2245850" y="12704"/>
        <a:ext cx="1184552" cy="282935"/>
      </dsp:txXfrm>
    </dsp:sp>
    <dsp:sp modelId="{7E5227CF-A212-40FA-ADFA-79DD5F0656B5}">
      <dsp:nvSpPr>
        <dsp:cNvPr id="0" name=""/>
        <dsp:cNvSpPr/>
      </dsp:nvSpPr>
      <dsp:spPr>
        <a:xfrm rot="5400000">
          <a:off x="2811828" y="330738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1176014"/>
            <a:satOff val="-80"/>
            <a:lumOff val="19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373E73-248C-41E9-8F25-BF02BC9EFC8B}">
      <dsp:nvSpPr>
        <dsp:cNvPr id="0" name=""/>
        <dsp:cNvSpPr/>
      </dsp:nvSpPr>
      <dsp:spPr>
        <a:xfrm>
          <a:off x="2237048" y="409630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1155935"/>
            <a:satOff val="258"/>
            <a:lumOff val="39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1155935"/>
              <a:satOff val="258"/>
              <a:lumOff val="3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B12</a:t>
          </a:r>
        </a:p>
      </dsp:txBody>
      <dsp:txXfrm>
        <a:off x="2245850" y="418432"/>
        <a:ext cx="1184552" cy="282935"/>
      </dsp:txXfrm>
    </dsp:sp>
    <dsp:sp modelId="{89B4CE60-8019-4272-8990-3AA550DDE938}">
      <dsp:nvSpPr>
        <dsp:cNvPr id="0" name=""/>
        <dsp:cNvSpPr/>
      </dsp:nvSpPr>
      <dsp:spPr>
        <a:xfrm rot="5400000">
          <a:off x="2811828" y="736466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1568019"/>
            <a:satOff val="-107"/>
            <a:lumOff val="253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8DD30E-BF78-4E04-921B-C0523064E89A}">
      <dsp:nvSpPr>
        <dsp:cNvPr id="0" name=""/>
        <dsp:cNvSpPr/>
      </dsp:nvSpPr>
      <dsp:spPr>
        <a:xfrm>
          <a:off x="2237048" y="815357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1541247"/>
            <a:satOff val="344"/>
            <a:lumOff val="52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1541247"/>
              <a:satOff val="344"/>
              <a:lumOff val="5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Contraception Injections</a:t>
          </a:r>
        </a:p>
      </dsp:txBody>
      <dsp:txXfrm>
        <a:off x="2245850" y="824159"/>
        <a:ext cx="1184552" cy="282935"/>
      </dsp:txXfrm>
    </dsp:sp>
    <dsp:sp modelId="{A75FDC01-DFCB-4CDE-8A3D-ADD6E049545F}">
      <dsp:nvSpPr>
        <dsp:cNvPr id="0" name=""/>
        <dsp:cNvSpPr/>
      </dsp:nvSpPr>
      <dsp:spPr>
        <a:xfrm rot="5400000">
          <a:off x="2811828" y="1142193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1960024"/>
            <a:satOff val="-133"/>
            <a:lumOff val="316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14421F-A166-4AD4-9253-8421F1F8788A}">
      <dsp:nvSpPr>
        <dsp:cNvPr id="0" name=""/>
        <dsp:cNvSpPr/>
      </dsp:nvSpPr>
      <dsp:spPr>
        <a:xfrm>
          <a:off x="2237048" y="1221085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1926559"/>
            <a:satOff val="430"/>
            <a:lumOff val="65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1926559"/>
              <a:satOff val="430"/>
              <a:lumOff val="6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Hormone Injections</a:t>
          </a:r>
        </a:p>
      </dsp:txBody>
      <dsp:txXfrm>
        <a:off x="2245850" y="1229887"/>
        <a:ext cx="1184552" cy="282935"/>
      </dsp:txXfrm>
    </dsp:sp>
    <dsp:sp modelId="{03F41816-3BEA-4175-98BF-3C15C7FF0FCC}">
      <dsp:nvSpPr>
        <dsp:cNvPr id="0" name=""/>
        <dsp:cNvSpPr/>
      </dsp:nvSpPr>
      <dsp:spPr>
        <a:xfrm rot="5400000">
          <a:off x="2811828" y="1547921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2352029"/>
            <a:satOff val="-160"/>
            <a:lumOff val="38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E790FE-4348-4755-851C-C5FAA580A125}">
      <dsp:nvSpPr>
        <dsp:cNvPr id="0" name=""/>
        <dsp:cNvSpPr/>
      </dsp:nvSpPr>
      <dsp:spPr>
        <a:xfrm>
          <a:off x="2237048" y="1626813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2311871"/>
            <a:satOff val="516"/>
            <a:lumOff val="78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2311871"/>
              <a:satOff val="516"/>
              <a:lumOff val="7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Inclisiran</a:t>
          </a:r>
          <a:endParaRPr lang="en-GB" sz="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2245850" y="1635615"/>
        <a:ext cx="1184552" cy="282935"/>
      </dsp:txXfrm>
    </dsp:sp>
    <dsp:sp modelId="{537761FD-257F-4107-AAA6-CF0F75C18E29}">
      <dsp:nvSpPr>
        <dsp:cNvPr id="0" name=""/>
        <dsp:cNvSpPr/>
      </dsp:nvSpPr>
      <dsp:spPr>
        <a:xfrm rot="5400000">
          <a:off x="2811828" y="1953649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2744034"/>
            <a:satOff val="-187"/>
            <a:lumOff val="443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E39524-360D-4D2D-92D3-B78BD2D29D9E}">
      <dsp:nvSpPr>
        <dsp:cNvPr id="0" name=""/>
        <dsp:cNvSpPr/>
      </dsp:nvSpPr>
      <dsp:spPr>
        <a:xfrm>
          <a:off x="2237048" y="2032540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2697182"/>
            <a:satOff val="602"/>
            <a:lumOff val="91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2697182"/>
              <a:satOff val="602"/>
              <a:lumOff val="9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Pill Check</a:t>
          </a:r>
        </a:p>
      </dsp:txBody>
      <dsp:txXfrm>
        <a:off x="2245850" y="2041342"/>
        <a:ext cx="1184552" cy="282935"/>
      </dsp:txXfrm>
    </dsp:sp>
    <dsp:sp modelId="{D2A4EE9F-49B4-456E-B7C2-05922BCDC21B}">
      <dsp:nvSpPr>
        <dsp:cNvPr id="0" name=""/>
        <dsp:cNvSpPr/>
      </dsp:nvSpPr>
      <dsp:spPr>
        <a:xfrm rot="5400000">
          <a:off x="2811828" y="2359376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3136038"/>
            <a:satOff val="-213"/>
            <a:lumOff val="506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3EE208-A498-458E-90AF-EE9040464279}">
      <dsp:nvSpPr>
        <dsp:cNvPr id="0" name=""/>
        <dsp:cNvSpPr/>
      </dsp:nvSpPr>
      <dsp:spPr>
        <a:xfrm>
          <a:off x="2237048" y="2438268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3082494"/>
            <a:satOff val="688"/>
            <a:lumOff val="103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3082494"/>
              <a:satOff val="688"/>
              <a:lumOff val="103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Pneumonia</a:t>
          </a:r>
        </a:p>
      </dsp:txBody>
      <dsp:txXfrm>
        <a:off x="2245850" y="2447070"/>
        <a:ext cx="1184552" cy="282935"/>
      </dsp:txXfrm>
    </dsp:sp>
    <dsp:sp modelId="{78632E00-CC6F-4F28-851E-19709C62EE08}">
      <dsp:nvSpPr>
        <dsp:cNvPr id="0" name=""/>
        <dsp:cNvSpPr/>
      </dsp:nvSpPr>
      <dsp:spPr>
        <a:xfrm rot="5400000">
          <a:off x="2811828" y="2765104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3528043"/>
            <a:satOff val="-240"/>
            <a:lumOff val="569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B5E78B-C13A-4840-A1FF-A4220C693F97}">
      <dsp:nvSpPr>
        <dsp:cNvPr id="0" name=""/>
        <dsp:cNvSpPr/>
      </dsp:nvSpPr>
      <dsp:spPr>
        <a:xfrm>
          <a:off x="2237048" y="2843995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3467806"/>
            <a:satOff val="774"/>
            <a:lumOff val="116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3467806"/>
              <a:satOff val="774"/>
              <a:lumOff val="11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Removal of Sutures/Clips &lt;20</a:t>
          </a:r>
        </a:p>
      </dsp:txBody>
      <dsp:txXfrm>
        <a:off x="2245850" y="2852797"/>
        <a:ext cx="1184552" cy="282935"/>
      </dsp:txXfrm>
    </dsp:sp>
    <dsp:sp modelId="{1068CEC0-8364-4D8E-9576-C2C26B89ECCE}">
      <dsp:nvSpPr>
        <dsp:cNvPr id="0" name=""/>
        <dsp:cNvSpPr/>
      </dsp:nvSpPr>
      <dsp:spPr>
        <a:xfrm rot="5400000">
          <a:off x="2811828" y="3170832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3920048"/>
            <a:satOff val="-266"/>
            <a:lumOff val="633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B37042-5CE4-4F1C-B452-A6B52FD1A360}">
      <dsp:nvSpPr>
        <dsp:cNvPr id="0" name=""/>
        <dsp:cNvSpPr/>
      </dsp:nvSpPr>
      <dsp:spPr>
        <a:xfrm>
          <a:off x="2237048" y="3249723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3853118"/>
            <a:satOff val="860"/>
            <a:lumOff val="129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3853118"/>
              <a:satOff val="860"/>
              <a:lumOff val="12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Shingles</a:t>
          </a:r>
        </a:p>
      </dsp:txBody>
      <dsp:txXfrm>
        <a:off x="2245850" y="3258525"/>
        <a:ext cx="1184552" cy="282935"/>
      </dsp:txXfrm>
    </dsp:sp>
    <dsp:sp modelId="{61FD310D-5004-40BB-A676-FBAAC923CB20}">
      <dsp:nvSpPr>
        <dsp:cNvPr id="0" name=""/>
        <dsp:cNvSpPr/>
      </dsp:nvSpPr>
      <dsp:spPr>
        <a:xfrm rot="5400000">
          <a:off x="2811828" y="3576559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4312053"/>
            <a:satOff val="-293"/>
            <a:lumOff val="696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5C9488-6D53-4B88-BE47-B3378F32A266}">
      <dsp:nvSpPr>
        <dsp:cNvPr id="0" name=""/>
        <dsp:cNvSpPr/>
      </dsp:nvSpPr>
      <dsp:spPr>
        <a:xfrm>
          <a:off x="2237048" y="3655451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4238430"/>
            <a:satOff val="946"/>
            <a:lumOff val="142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4238430"/>
              <a:satOff val="946"/>
              <a:lumOff val="14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Swabs (DNA, Wound, Ear)</a:t>
          </a:r>
        </a:p>
      </dsp:txBody>
      <dsp:txXfrm>
        <a:off x="2245850" y="3664253"/>
        <a:ext cx="1184552" cy="282935"/>
      </dsp:txXfrm>
    </dsp:sp>
    <dsp:sp modelId="{00D24149-1A86-4A98-B39D-8508E6C3AE5D}">
      <dsp:nvSpPr>
        <dsp:cNvPr id="0" name=""/>
        <dsp:cNvSpPr/>
      </dsp:nvSpPr>
      <dsp:spPr>
        <a:xfrm rot="5400000">
          <a:off x="2811828" y="3982287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4704058"/>
            <a:satOff val="-320"/>
            <a:lumOff val="759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819FB0-2865-4DB6-A15B-BF83D77E6753}">
      <dsp:nvSpPr>
        <dsp:cNvPr id="0" name=""/>
        <dsp:cNvSpPr/>
      </dsp:nvSpPr>
      <dsp:spPr>
        <a:xfrm>
          <a:off x="2237048" y="4061178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4623741"/>
            <a:satOff val="1032"/>
            <a:lumOff val="155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4623741"/>
              <a:satOff val="1032"/>
              <a:lumOff val="1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Tetanus</a:t>
          </a:r>
        </a:p>
      </dsp:txBody>
      <dsp:txXfrm>
        <a:off x="2245850" y="4069980"/>
        <a:ext cx="1184552" cy="282935"/>
      </dsp:txXfrm>
    </dsp:sp>
    <dsp:sp modelId="{3CAA9383-2762-4724-A06E-5660754A1CDB}">
      <dsp:nvSpPr>
        <dsp:cNvPr id="0" name=""/>
        <dsp:cNvSpPr/>
      </dsp:nvSpPr>
      <dsp:spPr>
        <a:xfrm rot="5400000">
          <a:off x="2811828" y="4388015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5096063"/>
            <a:satOff val="-346"/>
            <a:lumOff val="822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5181E8-45AD-4B14-ABC9-222658D416B8}">
      <dsp:nvSpPr>
        <dsp:cNvPr id="0" name=""/>
        <dsp:cNvSpPr/>
      </dsp:nvSpPr>
      <dsp:spPr>
        <a:xfrm>
          <a:off x="2237048" y="4466906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5009053"/>
            <a:satOff val="1118"/>
            <a:lumOff val="168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5009053"/>
              <a:satOff val="1118"/>
              <a:lumOff val="16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Whooping Cough</a:t>
          </a:r>
        </a:p>
      </dsp:txBody>
      <dsp:txXfrm>
        <a:off x="2245850" y="4475708"/>
        <a:ext cx="1184552" cy="282935"/>
      </dsp:txXfrm>
    </dsp:sp>
    <dsp:sp modelId="{ACBA4079-BD95-4152-B644-4194E5A336EA}">
      <dsp:nvSpPr>
        <dsp:cNvPr id="0" name=""/>
        <dsp:cNvSpPr/>
      </dsp:nvSpPr>
      <dsp:spPr>
        <a:xfrm>
          <a:off x="3607505" y="3902"/>
          <a:ext cx="1202156" cy="3005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02B93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rgbClr>
            </a:gs>
            <a:gs pos="50000">
              <a:srgbClr val="A02B93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rgbClr>
            </a:gs>
            <a:gs pos="100000">
              <a:srgbClr val="A02B93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15 Mins</a:t>
          </a:r>
        </a:p>
      </dsp:txBody>
      <dsp:txXfrm>
        <a:off x="3616307" y="12704"/>
        <a:ext cx="1184552" cy="282935"/>
      </dsp:txXfrm>
    </dsp:sp>
    <dsp:sp modelId="{C4EE672D-BA19-4E00-AC2B-7F493FA33158}">
      <dsp:nvSpPr>
        <dsp:cNvPr id="0" name=""/>
        <dsp:cNvSpPr/>
      </dsp:nvSpPr>
      <dsp:spPr>
        <a:xfrm rot="5400000">
          <a:off x="4182286" y="330738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5488067"/>
            <a:satOff val="-373"/>
            <a:lumOff val="886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9546B7-EBAB-4737-AED5-EFCBE77CB041}">
      <dsp:nvSpPr>
        <dsp:cNvPr id="0" name=""/>
        <dsp:cNvSpPr/>
      </dsp:nvSpPr>
      <dsp:spPr>
        <a:xfrm>
          <a:off x="3607505" y="409630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5394365"/>
            <a:satOff val="1204"/>
            <a:lumOff val="181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5394365"/>
              <a:satOff val="1204"/>
              <a:lumOff val="18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Baby Clinic</a:t>
          </a:r>
        </a:p>
      </dsp:txBody>
      <dsp:txXfrm>
        <a:off x="3616307" y="418432"/>
        <a:ext cx="1184552" cy="282935"/>
      </dsp:txXfrm>
    </dsp:sp>
    <dsp:sp modelId="{B6029EA3-5633-4F43-A6A3-0196EAC164DB}">
      <dsp:nvSpPr>
        <dsp:cNvPr id="0" name=""/>
        <dsp:cNvSpPr/>
      </dsp:nvSpPr>
      <dsp:spPr>
        <a:xfrm rot="5400000">
          <a:off x="4182286" y="736466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5880072"/>
            <a:satOff val="-400"/>
            <a:lumOff val="949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4ED856-0DB2-40CA-9245-C3C2904BC777}">
      <dsp:nvSpPr>
        <dsp:cNvPr id="0" name=""/>
        <dsp:cNvSpPr/>
      </dsp:nvSpPr>
      <dsp:spPr>
        <a:xfrm>
          <a:off x="3607505" y="815357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5779677"/>
            <a:satOff val="1290"/>
            <a:lumOff val="194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5779677"/>
              <a:satOff val="1290"/>
              <a:lumOff val="194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Burns</a:t>
          </a:r>
        </a:p>
      </dsp:txBody>
      <dsp:txXfrm>
        <a:off x="3616307" y="824159"/>
        <a:ext cx="1184552" cy="282935"/>
      </dsp:txXfrm>
    </dsp:sp>
    <dsp:sp modelId="{F61C3C8C-0CCA-4868-8C2B-0ABBB15CA547}">
      <dsp:nvSpPr>
        <dsp:cNvPr id="0" name=""/>
        <dsp:cNvSpPr/>
      </dsp:nvSpPr>
      <dsp:spPr>
        <a:xfrm rot="5400000">
          <a:off x="4182286" y="1142193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6272077"/>
            <a:satOff val="-426"/>
            <a:lumOff val="1012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79A4EA-EB4D-48A6-B86D-29FF33B5E476}">
      <dsp:nvSpPr>
        <dsp:cNvPr id="0" name=""/>
        <dsp:cNvSpPr/>
      </dsp:nvSpPr>
      <dsp:spPr>
        <a:xfrm>
          <a:off x="3607505" y="1221085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6164989"/>
            <a:satOff val="1377"/>
            <a:lumOff val="207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6164989"/>
              <a:satOff val="1377"/>
              <a:lumOff val="207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Coil Checks/Removals</a:t>
          </a:r>
        </a:p>
      </dsp:txBody>
      <dsp:txXfrm>
        <a:off x="3616307" y="1229887"/>
        <a:ext cx="1184552" cy="282935"/>
      </dsp:txXfrm>
    </dsp:sp>
    <dsp:sp modelId="{841A492E-E765-4217-9995-94F146CC44F2}">
      <dsp:nvSpPr>
        <dsp:cNvPr id="0" name=""/>
        <dsp:cNvSpPr/>
      </dsp:nvSpPr>
      <dsp:spPr>
        <a:xfrm rot="5400000">
          <a:off x="4182286" y="1547921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6664082"/>
            <a:satOff val="-453"/>
            <a:lumOff val="1075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683A83-DAC7-489B-A85C-0E085C55914F}">
      <dsp:nvSpPr>
        <dsp:cNvPr id="0" name=""/>
        <dsp:cNvSpPr/>
      </dsp:nvSpPr>
      <dsp:spPr>
        <a:xfrm>
          <a:off x="3607505" y="1626813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6550301"/>
            <a:satOff val="1463"/>
            <a:lumOff val="220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6550301"/>
              <a:satOff val="1463"/>
              <a:lumOff val="22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Dressings F/Up</a:t>
          </a:r>
        </a:p>
      </dsp:txBody>
      <dsp:txXfrm>
        <a:off x="3616307" y="1635615"/>
        <a:ext cx="1184552" cy="282935"/>
      </dsp:txXfrm>
    </dsp:sp>
    <dsp:sp modelId="{679492B0-9FF4-4192-862E-5DB9D2C196A0}">
      <dsp:nvSpPr>
        <dsp:cNvPr id="0" name=""/>
        <dsp:cNvSpPr/>
      </dsp:nvSpPr>
      <dsp:spPr>
        <a:xfrm rot="5400000">
          <a:off x="4182286" y="1953649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7056087"/>
            <a:satOff val="-480"/>
            <a:lumOff val="1139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82D17E-5589-4B7A-9206-C118B2C2C700}">
      <dsp:nvSpPr>
        <dsp:cNvPr id="0" name=""/>
        <dsp:cNvSpPr/>
      </dsp:nvSpPr>
      <dsp:spPr>
        <a:xfrm>
          <a:off x="3607505" y="2032540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6935612"/>
            <a:satOff val="1549"/>
            <a:lumOff val="233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6935612"/>
              <a:satOff val="1549"/>
              <a:lumOff val="233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ECG</a:t>
          </a:r>
        </a:p>
      </dsp:txBody>
      <dsp:txXfrm>
        <a:off x="3616307" y="2041342"/>
        <a:ext cx="1184552" cy="282935"/>
      </dsp:txXfrm>
    </dsp:sp>
    <dsp:sp modelId="{7D319BD3-A5D5-4ACA-8C57-CA43265B0A5A}">
      <dsp:nvSpPr>
        <dsp:cNvPr id="0" name=""/>
        <dsp:cNvSpPr/>
      </dsp:nvSpPr>
      <dsp:spPr>
        <a:xfrm rot="5400000">
          <a:off x="4182286" y="2359376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7448092"/>
            <a:satOff val="-506"/>
            <a:lumOff val="1202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B326B7-0E9F-4D09-8C9C-9F2E71BFB4C5}">
      <dsp:nvSpPr>
        <dsp:cNvPr id="0" name=""/>
        <dsp:cNvSpPr/>
      </dsp:nvSpPr>
      <dsp:spPr>
        <a:xfrm>
          <a:off x="3607505" y="2438268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7320924"/>
            <a:satOff val="1635"/>
            <a:lumOff val="246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7320924"/>
              <a:satOff val="1635"/>
              <a:lumOff val="24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GPCOG</a:t>
          </a:r>
        </a:p>
      </dsp:txBody>
      <dsp:txXfrm>
        <a:off x="3616307" y="2447070"/>
        <a:ext cx="1184552" cy="282935"/>
      </dsp:txXfrm>
    </dsp:sp>
    <dsp:sp modelId="{75AEA91A-736C-4F8C-8251-592B4192F008}">
      <dsp:nvSpPr>
        <dsp:cNvPr id="0" name=""/>
        <dsp:cNvSpPr/>
      </dsp:nvSpPr>
      <dsp:spPr>
        <a:xfrm rot="5400000">
          <a:off x="4182286" y="2765104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7840096"/>
            <a:satOff val="-533"/>
            <a:lumOff val="1265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A5BE09-6DF1-4459-ADFC-F862B0368BB6}">
      <dsp:nvSpPr>
        <dsp:cNvPr id="0" name=""/>
        <dsp:cNvSpPr/>
      </dsp:nvSpPr>
      <dsp:spPr>
        <a:xfrm>
          <a:off x="3607505" y="2843995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7706235"/>
            <a:satOff val="1721"/>
            <a:lumOff val="259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7706235"/>
              <a:satOff val="1721"/>
              <a:lumOff val="25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HRT New/Review</a:t>
          </a:r>
        </a:p>
      </dsp:txBody>
      <dsp:txXfrm>
        <a:off x="3616307" y="2852797"/>
        <a:ext cx="1184552" cy="282935"/>
      </dsp:txXfrm>
    </dsp:sp>
    <dsp:sp modelId="{22563CFF-BF72-4C62-99E4-C0A16434CABC}">
      <dsp:nvSpPr>
        <dsp:cNvPr id="0" name=""/>
        <dsp:cNvSpPr/>
      </dsp:nvSpPr>
      <dsp:spPr>
        <a:xfrm rot="5400000">
          <a:off x="4182286" y="3170832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8232101"/>
            <a:satOff val="-560"/>
            <a:lumOff val="1328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DDE5B1-D1B0-4ACC-8F83-3CCC388BF884}">
      <dsp:nvSpPr>
        <dsp:cNvPr id="0" name=""/>
        <dsp:cNvSpPr/>
      </dsp:nvSpPr>
      <dsp:spPr>
        <a:xfrm>
          <a:off x="3607505" y="3249723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8091548"/>
            <a:satOff val="1807"/>
            <a:lumOff val="272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8091548"/>
              <a:satOff val="1807"/>
              <a:lumOff val="27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Review (Asthma, DM, Stroke)</a:t>
          </a:r>
        </a:p>
      </dsp:txBody>
      <dsp:txXfrm>
        <a:off x="3616307" y="3258525"/>
        <a:ext cx="1184552" cy="282935"/>
      </dsp:txXfrm>
    </dsp:sp>
    <dsp:sp modelId="{93176F4E-077B-4C16-A492-7BA009FA8187}">
      <dsp:nvSpPr>
        <dsp:cNvPr id="0" name=""/>
        <dsp:cNvSpPr/>
      </dsp:nvSpPr>
      <dsp:spPr>
        <a:xfrm rot="5400000">
          <a:off x="4182286" y="3576559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8624106"/>
            <a:satOff val="-586"/>
            <a:lumOff val="1392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42E50-2831-4018-8DEE-43873B0469A3}">
      <dsp:nvSpPr>
        <dsp:cNvPr id="0" name=""/>
        <dsp:cNvSpPr/>
      </dsp:nvSpPr>
      <dsp:spPr>
        <a:xfrm>
          <a:off x="3607505" y="3655451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8476859"/>
            <a:satOff val="1893"/>
            <a:lumOff val="285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8476859"/>
              <a:satOff val="1893"/>
              <a:lumOff val="28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Removal of Sutures/Clips &gt;20</a:t>
          </a:r>
        </a:p>
      </dsp:txBody>
      <dsp:txXfrm>
        <a:off x="3616307" y="3664253"/>
        <a:ext cx="1184552" cy="282935"/>
      </dsp:txXfrm>
    </dsp:sp>
    <dsp:sp modelId="{795DF81F-FF51-4D30-AAB1-BBC8232CDDB3}">
      <dsp:nvSpPr>
        <dsp:cNvPr id="0" name=""/>
        <dsp:cNvSpPr/>
      </dsp:nvSpPr>
      <dsp:spPr>
        <a:xfrm>
          <a:off x="4977963" y="3902"/>
          <a:ext cx="1202156" cy="3005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02B93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rgbClr>
            </a:gs>
            <a:gs pos="50000">
              <a:srgbClr val="A02B93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rgbClr>
            </a:gs>
            <a:gs pos="100000">
              <a:srgbClr val="A02B93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22.5 Mins</a:t>
          </a:r>
        </a:p>
      </dsp:txBody>
      <dsp:txXfrm>
        <a:off x="4986765" y="12704"/>
        <a:ext cx="1184552" cy="282935"/>
      </dsp:txXfrm>
    </dsp:sp>
    <dsp:sp modelId="{44F7CF70-577A-499C-856E-9EDD0EE9628B}">
      <dsp:nvSpPr>
        <dsp:cNvPr id="0" name=""/>
        <dsp:cNvSpPr/>
      </dsp:nvSpPr>
      <dsp:spPr>
        <a:xfrm rot="5400000">
          <a:off x="5552744" y="330738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9016111"/>
            <a:satOff val="-613"/>
            <a:lumOff val="1455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DAC647-0095-4865-AABD-63F70F7D91FF}">
      <dsp:nvSpPr>
        <dsp:cNvPr id="0" name=""/>
        <dsp:cNvSpPr/>
      </dsp:nvSpPr>
      <dsp:spPr>
        <a:xfrm>
          <a:off x="4977963" y="409630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8862171"/>
            <a:satOff val="1979"/>
            <a:lumOff val="298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8862171"/>
              <a:satOff val="1979"/>
              <a:lumOff val="29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Insulin Dose Changes</a:t>
          </a:r>
        </a:p>
      </dsp:txBody>
      <dsp:txXfrm>
        <a:off x="4986765" y="418432"/>
        <a:ext cx="1184552" cy="282935"/>
      </dsp:txXfrm>
    </dsp:sp>
    <dsp:sp modelId="{E336BA17-8852-419D-8AC9-B00CED5744E1}">
      <dsp:nvSpPr>
        <dsp:cNvPr id="0" name=""/>
        <dsp:cNvSpPr/>
      </dsp:nvSpPr>
      <dsp:spPr>
        <a:xfrm rot="5400000">
          <a:off x="5552744" y="736466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9408116"/>
            <a:satOff val="-639"/>
            <a:lumOff val="1518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5C7EE-F499-48EC-A6E3-48F0EC7C978B}">
      <dsp:nvSpPr>
        <dsp:cNvPr id="0" name=""/>
        <dsp:cNvSpPr/>
      </dsp:nvSpPr>
      <dsp:spPr>
        <a:xfrm>
          <a:off x="4977963" y="815357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9247483"/>
            <a:satOff val="2065"/>
            <a:lumOff val="310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9247483"/>
              <a:satOff val="2065"/>
              <a:lumOff val="31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Insulin Starts</a:t>
          </a:r>
        </a:p>
      </dsp:txBody>
      <dsp:txXfrm>
        <a:off x="4986765" y="824159"/>
        <a:ext cx="1184552" cy="282935"/>
      </dsp:txXfrm>
    </dsp:sp>
    <dsp:sp modelId="{024251A8-4E31-4ADB-B479-812687A92B77}">
      <dsp:nvSpPr>
        <dsp:cNvPr id="0" name=""/>
        <dsp:cNvSpPr/>
      </dsp:nvSpPr>
      <dsp:spPr>
        <a:xfrm rot="5400000">
          <a:off x="5552744" y="1142193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9800121"/>
            <a:satOff val="-666"/>
            <a:lumOff val="1581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EB12E9-7CA4-4FD4-9BFB-0CD645E9C4B7}">
      <dsp:nvSpPr>
        <dsp:cNvPr id="0" name=""/>
        <dsp:cNvSpPr/>
      </dsp:nvSpPr>
      <dsp:spPr>
        <a:xfrm>
          <a:off x="4977963" y="1221085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9632795"/>
            <a:satOff val="2151"/>
            <a:lumOff val="323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9632795"/>
              <a:satOff val="2151"/>
              <a:lumOff val="323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Diabetic Foot Check</a:t>
          </a:r>
        </a:p>
      </dsp:txBody>
      <dsp:txXfrm>
        <a:off x="4986765" y="1229887"/>
        <a:ext cx="1184552" cy="282935"/>
      </dsp:txXfrm>
    </dsp:sp>
    <dsp:sp modelId="{C98C013F-664D-4CE9-9386-9F34A1909359}">
      <dsp:nvSpPr>
        <dsp:cNvPr id="0" name=""/>
        <dsp:cNvSpPr/>
      </dsp:nvSpPr>
      <dsp:spPr>
        <a:xfrm rot="5400000">
          <a:off x="5552744" y="1547921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10192126"/>
            <a:satOff val="-693"/>
            <a:lumOff val="1645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CF0E0A-E421-4E6F-8780-9D974AD9FB2B}">
      <dsp:nvSpPr>
        <dsp:cNvPr id="0" name=""/>
        <dsp:cNvSpPr/>
      </dsp:nvSpPr>
      <dsp:spPr>
        <a:xfrm>
          <a:off x="4977963" y="1626813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10018107"/>
            <a:satOff val="2237"/>
            <a:lumOff val="336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10018107"/>
              <a:satOff val="2237"/>
              <a:lumOff val="336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Smears</a:t>
          </a:r>
        </a:p>
      </dsp:txBody>
      <dsp:txXfrm>
        <a:off x="4986765" y="1635615"/>
        <a:ext cx="1184552" cy="282935"/>
      </dsp:txXfrm>
    </dsp:sp>
    <dsp:sp modelId="{9AB19BD0-112B-4741-A0D1-2EC464F0F9EC}">
      <dsp:nvSpPr>
        <dsp:cNvPr id="0" name=""/>
        <dsp:cNvSpPr/>
      </dsp:nvSpPr>
      <dsp:spPr>
        <a:xfrm rot="5400000">
          <a:off x="5552744" y="1953649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10584131"/>
            <a:satOff val="-719"/>
            <a:lumOff val="1708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698B8F-FE38-41E4-8A3B-9FBAD3E73824}">
      <dsp:nvSpPr>
        <dsp:cNvPr id="0" name=""/>
        <dsp:cNvSpPr/>
      </dsp:nvSpPr>
      <dsp:spPr>
        <a:xfrm>
          <a:off x="4977963" y="2032540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10403418"/>
            <a:satOff val="2323"/>
            <a:lumOff val="349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10403418"/>
              <a:satOff val="2323"/>
              <a:lumOff val="349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Travel Questionnaire Review</a:t>
          </a:r>
        </a:p>
      </dsp:txBody>
      <dsp:txXfrm>
        <a:off x="4986765" y="2041342"/>
        <a:ext cx="1184552" cy="282935"/>
      </dsp:txXfrm>
    </dsp:sp>
    <dsp:sp modelId="{A9E2E5DA-E66C-43D4-8AAB-279508D97958}">
      <dsp:nvSpPr>
        <dsp:cNvPr id="0" name=""/>
        <dsp:cNvSpPr/>
      </dsp:nvSpPr>
      <dsp:spPr>
        <a:xfrm rot="5400000">
          <a:off x="5552744" y="2359376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10976135"/>
            <a:satOff val="-746"/>
            <a:lumOff val="1771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C9A0F7-7B2F-4872-B4D0-33BAD699C02F}">
      <dsp:nvSpPr>
        <dsp:cNvPr id="0" name=""/>
        <dsp:cNvSpPr/>
      </dsp:nvSpPr>
      <dsp:spPr>
        <a:xfrm>
          <a:off x="4977963" y="2438268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10788730"/>
            <a:satOff val="2409"/>
            <a:lumOff val="362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10788730"/>
              <a:satOff val="2409"/>
              <a:lumOff val="362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Wound First Assessment</a:t>
          </a:r>
        </a:p>
      </dsp:txBody>
      <dsp:txXfrm>
        <a:off x="4986765" y="2447070"/>
        <a:ext cx="1184552" cy="282935"/>
      </dsp:txXfrm>
    </dsp:sp>
    <dsp:sp modelId="{926EA08E-18BA-4C7E-BB2E-841D1D99021B}">
      <dsp:nvSpPr>
        <dsp:cNvPr id="0" name=""/>
        <dsp:cNvSpPr/>
      </dsp:nvSpPr>
      <dsp:spPr>
        <a:xfrm>
          <a:off x="6348421" y="3902"/>
          <a:ext cx="1202156" cy="30053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02B93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rgbClr>
            </a:gs>
            <a:gs pos="50000">
              <a:srgbClr val="A02B93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rgbClr>
            </a:gs>
            <a:gs pos="100000">
              <a:srgbClr val="A02B93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30 Mins</a:t>
          </a:r>
        </a:p>
      </dsp:txBody>
      <dsp:txXfrm>
        <a:off x="6357223" y="12704"/>
        <a:ext cx="1184552" cy="282935"/>
      </dsp:txXfrm>
    </dsp:sp>
    <dsp:sp modelId="{903E0A52-1475-4D9B-A16E-8FCA34DD7B07}">
      <dsp:nvSpPr>
        <dsp:cNvPr id="0" name=""/>
        <dsp:cNvSpPr/>
      </dsp:nvSpPr>
      <dsp:spPr>
        <a:xfrm rot="5400000">
          <a:off x="6923202" y="330738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11368140"/>
            <a:satOff val="-773"/>
            <a:lumOff val="1834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6AC2EB-7A9D-49E7-A683-629866B8E1A5}">
      <dsp:nvSpPr>
        <dsp:cNvPr id="0" name=""/>
        <dsp:cNvSpPr/>
      </dsp:nvSpPr>
      <dsp:spPr>
        <a:xfrm>
          <a:off x="6348421" y="409630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11174042"/>
            <a:satOff val="2495"/>
            <a:lumOff val="375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11174042"/>
              <a:satOff val="2495"/>
              <a:lumOff val="37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Dressing First Appt</a:t>
          </a:r>
        </a:p>
      </dsp:txBody>
      <dsp:txXfrm>
        <a:off x="6357223" y="418432"/>
        <a:ext cx="1184552" cy="282935"/>
      </dsp:txXfrm>
    </dsp:sp>
    <dsp:sp modelId="{D77CCA78-8D16-4A23-817F-46518E9115F6}">
      <dsp:nvSpPr>
        <dsp:cNvPr id="0" name=""/>
        <dsp:cNvSpPr/>
      </dsp:nvSpPr>
      <dsp:spPr>
        <a:xfrm rot="5400000">
          <a:off x="6923202" y="736466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11760145"/>
            <a:satOff val="-799"/>
            <a:lumOff val="1898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5E5BE5-E9D1-4ED6-A207-B91961E15C9B}">
      <dsp:nvSpPr>
        <dsp:cNvPr id="0" name=""/>
        <dsp:cNvSpPr/>
      </dsp:nvSpPr>
      <dsp:spPr>
        <a:xfrm>
          <a:off x="6348421" y="815357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11559353"/>
            <a:satOff val="2581"/>
            <a:lumOff val="388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11559353"/>
              <a:satOff val="2581"/>
              <a:lumOff val="38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Dressings x 2 wounds</a:t>
          </a:r>
        </a:p>
      </dsp:txBody>
      <dsp:txXfrm>
        <a:off x="6357223" y="824159"/>
        <a:ext cx="1184552" cy="282935"/>
      </dsp:txXfrm>
    </dsp:sp>
    <dsp:sp modelId="{23CC69A3-1917-4F9E-A4D7-76DB735EB038}">
      <dsp:nvSpPr>
        <dsp:cNvPr id="0" name=""/>
        <dsp:cNvSpPr/>
      </dsp:nvSpPr>
      <dsp:spPr>
        <a:xfrm rot="5400000">
          <a:off x="6923202" y="1142193"/>
          <a:ext cx="52594" cy="52594"/>
        </a:xfrm>
        <a:prstGeom prst="rightArrow">
          <a:avLst>
            <a:gd name="adj1" fmla="val 66700"/>
            <a:gd name="adj2" fmla="val 50000"/>
          </a:avLst>
        </a:prstGeom>
        <a:solidFill>
          <a:srgbClr val="A02B93">
            <a:hueOff val="-12152150"/>
            <a:satOff val="-826"/>
            <a:lumOff val="1961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99E43C-C35A-4FC6-9E57-9319A7C12B81}">
      <dsp:nvSpPr>
        <dsp:cNvPr id="0" name=""/>
        <dsp:cNvSpPr/>
      </dsp:nvSpPr>
      <dsp:spPr>
        <a:xfrm>
          <a:off x="6348421" y="1221085"/>
          <a:ext cx="1202156" cy="300539"/>
        </a:xfrm>
        <a:prstGeom prst="roundRect">
          <a:avLst>
            <a:gd name="adj" fmla="val 10000"/>
          </a:avLst>
        </a:prstGeom>
        <a:solidFill>
          <a:srgbClr val="A02B93">
            <a:tint val="40000"/>
            <a:alpha val="90000"/>
            <a:hueOff val="-11944666"/>
            <a:satOff val="2667"/>
            <a:lumOff val="401"/>
            <a:alphaOff val="0"/>
          </a:srgbClr>
        </a:solidFill>
        <a:ln w="12700" cap="flat" cmpd="sng" algn="ctr">
          <a:solidFill>
            <a:srgbClr val="A02B93">
              <a:tint val="40000"/>
              <a:alpha val="90000"/>
              <a:hueOff val="-11944666"/>
              <a:satOff val="2667"/>
              <a:lumOff val="40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LD Review</a:t>
          </a:r>
        </a:p>
      </dsp:txBody>
      <dsp:txXfrm>
        <a:off x="6357223" y="1229887"/>
        <a:ext cx="1184552" cy="28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0F35-9A88-466B-B389-0DCE1F2FCDED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BCBD4-4253-497B-9C12-B418808F9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57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9EAB-6D6E-4F3F-8D42-3C8F6505EA31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D6BC-E103-4867-96ED-1D9B881BC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0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3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245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63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99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32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642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20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386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282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923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6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B24A-C54A-C6B2-9922-506B65FD0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ACA6C-FF78-0969-1CD0-CC91BB20F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C4698-02CD-BDD1-0BE7-E925DFFA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B2BBA-DD1D-68DB-A704-CBDDA2F8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78708-9252-0049-BA8C-2FFFF074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06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CA04-19B6-05FD-2E70-58204426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90198-033C-9147-8AE7-63357C5FC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8AE0D-B79A-F99F-3D2D-FF5F1BA9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4FB60-BDC7-4AE3-9962-6DC9F58D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E7468-698A-C228-EC70-C4F41FBA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8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11527-1EB9-5E43-01E9-4A517FB8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BA334-39B2-49EB-DF00-4A25C6462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340BF-F98A-572A-7FF4-BD54DFE2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BD9B7-F975-A26A-C8D8-53C868A2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D0C37-BB72-3ECC-9928-FE189DC9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73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B24A-C54A-C6B2-9922-506B65FD0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ACA6C-FF78-0969-1CD0-CC91BB20F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C4698-02CD-BDD1-0BE7-E925DFFA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B2BBA-DD1D-68DB-A704-CBDDA2F8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78708-9252-0049-BA8C-2FFFF074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93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553D-CE79-933D-CA26-E380B85E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F59F-9D8D-DE2D-8C7B-65597780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95A07-D9E0-05D8-10C9-3181376E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073B1-C512-FFD7-F108-5C534443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EAF98-4C61-BB76-0D22-C7A271D3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199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8E44-B43B-7765-F46D-48FA5668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4B3F1-51E2-C5AF-6662-7E78733BD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ED2F9-C10F-B7AA-70CE-5C8B123C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9E28B-A321-D411-EBB1-52E0AD5B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AB79-E9D3-B2B6-A4B4-D47FDA2E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531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6A5B-6E03-2BDA-63E1-1BADD270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58932-7234-A017-A7A3-5DDCCE926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95992-1583-A1B6-8688-9545FF14F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3E3DF-D1FC-8AE0-F8AB-0D9A626F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F46FA-5D37-842F-6295-CCE4DA18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50FB6-536F-BD46-D379-B520E6E8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92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F290-A1A5-A1C5-1A0E-C00A950D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E0AA2-F4E4-7FC3-BE18-8EEA0B771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1B8C2-AA7F-C6AA-7EF0-87DDB448E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5627B-5337-DF69-3AF0-B3B8800B0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760FC-24FB-F758-2882-E1E747C62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B1C80-CE72-F4A7-6FF0-55BC93B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E06DC-9720-EA92-2F4C-E148A95D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70F772-2F08-36DC-B222-E323D618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6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652E-F4CB-1380-2421-51301AC5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4C2EB-F8CB-6A3E-7907-F418D72C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E0C5C-14E0-F611-42B6-0EBC7E7F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52012-03E0-8305-3AD1-7C2BCC1F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89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9C46C-CF38-0DCF-79E8-07F48BF4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F292E-5A7A-36FC-F420-329BDF43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D50CD-6D2B-210C-5B41-594D0B63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517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E69D-2587-B1E2-A257-ED196946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A74FD-35E4-66D1-9B1C-39BF8602E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48016-C9BE-2126-4634-20F9B0652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300C1-E189-9C6C-CA84-48D050F8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19BE3-FD1C-853E-D5C8-2BC5DC3D4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53F19-1CF0-73AF-ED9C-2A02924F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6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553D-CE79-933D-CA26-E380B85E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F59F-9D8D-DE2D-8C7B-65597780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95A07-D9E0-05D8-10C9-3181376E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073B1-C512-FFD7-F108-5C534443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EAF98-4C61-BB76-0D22-C7A271D3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400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523D-7276-5B26-EA58-552B96F2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EC1F9-8CC0-35F1-CF16-78A2F3C0F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58BF6-76C3-576E-8F68-949803C48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006C5-53C4-2256-C4F9-63336CE3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5D12F-7219-F80F-4459-25C6A221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39B3F-45DF-F72F-B3F5-D6E90522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94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CA04-19B6-05FD-2E70-58204426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90198-033C-9147-8AE7-63357C5FC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8AE0D-B79A-F99F-3D2D-FF5F1BA9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4FB60-BDC7-4AE3-9962-6DC9F58D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E7468-698A-C228-EC70-C4F41FBA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38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11527-1EB9-5E43-01E9-4A517FB8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BA334-39B2-49EB-DF00-4A25C6462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340BF-F98A-572A-7FF4-BD54DFE2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BD9B7-F975-A26A-C8D8-53C868A2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D0C37-BB72-3ECC-9928-FE189DC9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25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B24A-C54A-C6B2-9922-506B65FD0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ACA6C-FF78-0969-1CD0-CC91BB20F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C4698-02CD-BDD1-0BE7-E925DFFA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B2BBA-DD1D-68DB-A704-CBDDA2F8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78708-9252-0049-BA8C-2FFFF074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46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553D-CE79-933D-CA26-E380B85E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F59F-9D8D-DE2D-8C7B-65597780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95A07-D9E0-05D8-10C9-3181376E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073B1-C512-FFD7-F108-5C534443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EAF98-4C61-BB76-0D22-C7A271D3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634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8E44-B43B-7765-F46D-48FA5668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4B3F1-51E2-C5AF-6662-7E78733BD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ED2F9-C10F-B7AA-70CE-5C8B123C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9E28B-A321-D411-EBB1-52E0AD5B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AB79-E9D3-B2B6-A4B4-D47FDA2E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87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6A5B-6E03-2BDA-63E1-1BADD270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58932-7234-A017-A7A3-5DDCCE926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95992-1583-A1B6-8688-9545FF14F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3E3DF-D1FC-8AE0-F8AB-0D9A626F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F46FA-5D37-842F-6295-CCE4DA18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50FB6-536F-BD46-D379-B520E6E8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06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F290-A1A5-A1C5-1A0E-C00A950D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E0AA2-F4E4-7FC3-BE18-8EEA0B771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1B8C2-AA7F-C6AA-7EF0-87DDB448E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5627B-5337-DF69-3AF0-B3B8800B0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760FC-24FB-F758-2882-E1E747C62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B1C80-CE72-F4A7-6FF0-55BC93B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E06DC-9720-EA92-2F4C-E148A95D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70F772-2F08-36DC-B222-E323D618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155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652E-F4CB-1380-2421-51301AC5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4C2EB-F8CB-6A3E-7907-F418D72C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E0C5C-14E0-F611-42B6-0EBC7E7F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52012-03E0-8305-3AD1-7C2BCC1F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65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9C46C-CF38-0DCF-79E8-07F48BF4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F292E-5A7A-36FC-F420-329BDF43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D50CD-6D2B-210C-5B41-594D0B63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6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8E44-B43B-7765-F46D-48FA5668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4B3F1-51E2-C5AF-6662-7E78733BD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ED2F9-C10F-B7AA-70CE-5C8B123C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9E28B-A321-D411-EBB1-52E0AD5B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8AB79-E9D3-B2B6-A4B4-D47FDA2E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403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E69D-2587-B1E2-A257-ED196946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A74FD-35E4-66D1-9B1C-39BF8602E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48016-C9BE-2126-4634-20F9B0652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300C1-E189-9C6C-CA84-48D050F8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19BE3-FD1C-853E-D5C8-2BC5DC3D4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53F19-1CF0-73AF-ED9C-2A02924F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841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523D-7276-5B26-EA58-552B96F2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EC1F9-8CC0-35F1-CF16-78A2F3C0F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58BF6-76C3-576E-8F68-949803C48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006C5-53C4-2256-C4F9-63336CE3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5D12F-7219-F80F-4459-25C6A221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39B3F-45DF-F72F-B3F5-D6E90522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69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CA04-19B6-05FD-2E70-58204426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90198-033C-9147-8AE7-63357C5FC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8AE0D-B79A-F99F-3D2D-FF5F1BA9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4FB60-BDC7-4AE3-9962-6DC9F58D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E7468-698A-C228-EC70-C4F41FBA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88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11527-1EB9-5E43-01E9-4A517FB8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BA334-39B2-49EB-DF00-4A25C6462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340BF-F98A-572A-7FF4-BD54DFE22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BD9B7-F975-A26A-C8D8-53C868A2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D0C37-BB72-3ECC-9928-FE189DC9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53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6A5B-6E03-2BDA-63E1-1BADD270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58932-7234-A017-A7A3-5DDCCE926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95992-1583-A1B6-8688-9545FF14F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3E3DF-D1FC-8AE0-F8AB-0D9A626F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F46FA-5D37-842F-6295-CCE4DA18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50FB6-536F-BD46-D379-B520E6E8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30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F290-A1A5-A1C5-1A0E-C00A950D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E0AA2-F4E4-7FC3-BE18-8EEA0B771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1B8C2-AA7F-C6AA-7EF0-87DDB448E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5627B-5337-DF69-3AF0-B3B8800B0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760FC-24FB-F758-2882-E1E747C62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B1C80-CE72-F4A7-6FF0-55BC93B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E06DC-9720-EA92-2F4C-E148A95D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70F772-2F08-36DC-B222-E323D6181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4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652E-F4CB-1380-2421-51301AC5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4C2EB-F8CB-6A3E-7907-F418D72C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E0C5C-14E0-F611-42B6-0EBC7E7F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52012-03E0-8305-3AD1-7C2BCC1F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05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9C46C-CF38-0DCF-79E8-07F48BF4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F292E-5A7A-36FC-F420-329BDF43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D50CD-6D2B-210C-5B41-594D0B63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E69D-2587-B1E2-A257-ED196946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A74FD-35E4-66D1-9B1C-39BF8602E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48016-C9BE-2126-4634-20F9B0652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300C1-E189-9C6C-CA84-48D050F8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19BE3-FD1C-853E-D5C8-2BC5DC3D4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53F19-1CF0-73AF-ED9C-2A02924F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60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523D-7276-5B26-EA58-552B96F2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EC1F9-8CC0-35F1-CF16-78A2F3C0F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58BF6-76C3-576E-8F68-949803C48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006C5-53C4-2256-C4F9-63336CE3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5D12F-7219-F80F-4459-25C6A221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39B3F-45DF-F72F-B3F5-D6E90522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2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464B1A-B5EE-A408-74C5-F2FD0127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04E50-96CE-19A3-63E9-448972E94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34FDB-D8E2-B71C-4DC8-7696B77E5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FAED6-EB0B-7F0D-5E57-7328A42DD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71C0A-E52E-9690-0C97-986E25E7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7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464B1A-B5EE-A408-74C5-F2FD0127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04E50-96CE-19A3-63E9-448972E94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34FDB-D8E2-B71C-4DC8-7696B77E5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FAED6-EB0B-7F0D-5E57-7328A42DD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71C0A-E52E-9690-0C97-986E25E7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6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464B1A-B5EE-A408-74C5-F2FD0127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04E50-96CE-19A3-63E9-448972E94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34FDB-D8E2-B71C-4DC8-7696B77E5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B0E711-4AE7-42A7-B39A-2DB7817E75F6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FAED6-EB0B-7F0D-5E57-7328A42DD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71C0A-E52E-9690-0C97-986E25E7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85B5BE-C1E6-4202-9071-AEA67F718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03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9.bin"/><Relationship Id="rId11" Type="http://schemas.openxmlformats.org/officeDocument/2006/relationships/diagramColors" Target="../diagrams/colors9.xml"/><Relationship Id="rId5" Type="http://schemas.openxmlformats.org/officeDocument/2006/relationships/image" Target="../media/image2.wmf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oleObject" Target="../embeddings/oleObject18.bin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diagramLayout" Target="../diagrams/layout11.xml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openxmlformats.org/officeDocument/2006/relationships/diagramData" Target="../diagrams/data11.xml"/><Relationship Id="rId2" Type="http://schemas.openxmlformats.org/officeDocument/2006/relationships/notesSlide" Target="../notesSlides/notesSlide11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5.emf"/><Relationship Id="rId5" Type="http://schemas.openxmlformats.org/officeDocument/2006/relationships/image" Target="../media/image2.wmf"/><Relationship Id="rId15" Type="http://schemas.openxmlformats.org/officeDocument/2006/relationships/diagramColors" Target="../diagrams/colors11.xml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4.emf"/><Relationship Id="rId1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5.bin"/><Relationship Id="rId11" Type="http://schemas.openxmlformats.org/officeDocument/2006/relationships/diagramColors" Target="../diagrams/colors12.xml"/><Relationship Id="rId5" Type="http://schemas.openxmlformats.org/officeDocument/2006/relationships/image" Target="../media/image2.wmf"/><Relationship Id="rId10" Type="http://schemas.openxmlformats.org/officeDocument/2006/relationships/diagramQuickStyle" Target="../diagrams/quickStyle12.xml"/><Relationship Id="rId4" Type="http://schemas.openxmlformats.org/officeDocument/2006/relationships/oleObject" Target="../embeddings/oleObject24.bin"/><Relationship Id="rId9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diagramColors" Target="../diagrams/colors1.xml"/><Relationship Id="rId5" Type="http://schemas.openxmlformats.org/officeDocument/2006/relationships/image" Target="../media/image2.wmf"/><Relationship Id="rId10" Type="http://schemas.openxmlformats.org/officeDocument/2006/relationships/diagramQuickStyle" Target="../diagrams/quickStyle1.xml"/><Relationship Id="rId4" Type="http://schemas.openxmlformats.org/officeDocument/2006/relationships/oleObject" Target="../embeddings/oleObject2.bin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11" Type="http://schemas.openxmlformats.org/officeDocument/2006/relationships/diagramLayout" Target="../diagrams/layout2.xml"/><Relationship Id="rId5" Type="http://schemas.openxmlformats.org/officeDocument/2006/relationships/image" Target="../media/image2.wmf"/><Relationship Id="rId10" Type="http://schemas.openxmlformats.org/officeDocument/2006/relationships/diagramData" Target="../diagrams/data2.xml"/><Relationship Id="rId4" Type="http://schemas.openxmlformats.org/officeDocument/2006/relationships/oleObject" Target="../embeddings/oleObject4.bin"/><Relationship Id="rId9" Type="http://schemas.openxmlformats.org/officeDocument/2006/relationships/hyperlink" Target="https://pixnio.com/media/antibacterial-antibiotic-antiserum-antitoxin-coronavirus" TargetMode="Externa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wallpaperflare.com/silhouette-of-man-sitting-on-bench-sunset-people-solitude-wallpaper-qajv" TargetMode="Externa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.bin"/><Relationship Id="rId11" Type="http://schemas.openxmlformats.org/officeDocument/2006/relationships/diagramColors" Target="../diagrams/colors3.xml"/><Relationship Id="rId5" Type="http://schemas.openxmlformats.org/officeDocument/2006/relationships/image" Target="../media/image2.wmf"/><Relationship Id="rId15" Type="http://schemas.openxmlformats.org/officeDocument/2006/relationships/image" Target="../media/image14.jpeg"/><Relationship Id="rId10" Type="http://schemas.openxmlformats.org/officeDocument/2006/relationships/diagramQuickStyle" Target="../diagrams/quickStyle3.xml"/><Relationship Id="rId4" Type="http://schemas.openxmlformats.org/officeDocument/2006/relationships/oleObject" Target="../embeddings/oleObject6.bin"/><Relationship Id="rId9" Type="http://schemas.openxmlformats.org/officeDocument/2006/relationships/diagramLayout" Target="../diagrams/layout3.xml"/><Relationship Id="rId14" Type="http://schemas.openxmlformats.org/officeDocument/2006/relationships/hyperlink" Target="https://pxhere.com/en/photo/123651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pixabay.com/en/checklist-task-to-do-list-plan-1295319/" TargetMode="External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9.bin"/><Relationship Id="rId11" Type="http://schemas.openxmlformats.org/officeDocument/2006/relationships/diagramColors" Target="../diagrams/colors4.xml"/><Relationship Id="rId5" Type="http://schemas.openxmlformats.org/officeDocument/2006/relationships/image" Target="../media/image2.wmf"/><Relationship Id="rId15" Type="http://schemas.openxmlformats.org/officeDocument/2006/relationships/image" Target="../media/image16.png"/><Relationship Id="rId10" Type="http://schemas.openxmlformats.org/officeDocument/2006/relationships/diagramQuickStyle" Target="../diagrams/quickStyle4.xml"/><Relationship Id="rId4" Type="http://schemas.openxmlformats.org/officeDocument/2006/relationships/oleObject" Target="../embeddings/oleObject8.bin"/><Relationship Id="rId9" Type="http://schemas.openxmlformats.org/officeDocument/2006/relationships/diagramLayout" Target="../diagrams/layout4.xml"/><Relationship Id="rId14" Type="http://schemas.openxmlformats.org/officeDocument/2006/relationships/hyperlink" Target="https://www.createdebate.com/debate/show/In_a_Pandemic_Do_Doctors_Still_Have_a_Duty_to_Trea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1.bin"/><Relationship Id="rId11" Type="http://schemas.openxmlformats.org/officeDocument/2006/relationships/diagramColors" Target="../diagrams/colors5.xml"/><Relationship Id="rId5" Type="http://schemas.openxmlformats.org/officeDocument/2006/relationships/image" Target="../media/image2.wmf"/><Relationship Id="rId10" Type="http://schemas.openxmlformats.org/officeDocument/2006/relationships/diagramQuickStyle" Target="../diagrams/quickStyle5.xml"/><Relationship Id="rId4" Type="http://schemas.openxmlformats.org/officeDocument/2006/relationships/oleObject" Target="../embeddings/oleObject10.bin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pikist.com/free-photo-vaqes" TargetMode="External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3.bin"/><Relationship Id="rId11" Type="http://schemas.openxmlformats.org/officeDocument/2006/relationships/diagramColors" Target="../diagrams/colors6.xml"/><Relationship Id="rId5" Type="http://schemas.openxmlformats.org/officeDocument/2006/relationships/image" Target="../media/image2.wmf"/><Relationship Id="rId15" Type="http://schemas.openxmlformats.org/officeDocument/2006/relationships/image" Target="../media/image18.jpeg"/><Relationship Id="rId10" Type="http://schemas.openxmlformats.org/officeDocument/2006/relationships/diagramQuickStyle" Target="../diagrams/quickStyle6.xml"/><Relationship Id="rId4" Type="http://schemas.openxmlformats.org/officeDocument/2006/relationships/oleObject" Target="../embeddings/oleObject12.bin"/><Relationship Id="rId9" Type="http://schemas.openxmlformats.org/officeDocument/2006/relationships/diagramLayout" Target="../diagrams/layout6.xml"/><Relationship Id="rId14" Type="http://schemas.openxmlformats.org/officeDocument/2006/relationships/hyperlink" Target="https://pxhere.com/en/photo/84329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2.wmf"/><Relationship Id="rId12" Type="http://schemas.microsoft.com/office/2007/relationships/diagramDrawing" Target="../diagrams/drawing7.xml"/><Relationship Id="rId17" Type="http://schemas.openxmlformats.org/officeDocument/2006/relationships/hyperlink" Target="https://www.flickr.com/photos/lydiashiningbrightly/5893752031/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5.bin"/><Relationship Id="rId11" Type="http://schemas.openxmlformats.org/officeDocument/2006/relationships/diagramColors" Target="../diagrams/colors7.xml"/><Relationship Id="rId5" Type="http://schemas.openxmlformats.org/officeDocument/2006/relationships/image" Target="../media/image5.wmf"/><Relationship Id="rId15" Type="http://schemas.openxmlformats.org/officeDocument/2006/relationships/image" Target="../media/image21.png"/><Relationship Id="rId10" Type="http://schemas.openxmlformats.org/officeDocument/2006/relationships/diagramQuickStyle" Target="../diagrams/quickStyle7.xml"/><Relationship Id="rId4" Type="http://schemas.openxmlformats.org/officeDocument/2006/relationships/oleObject" Target="../embeddings/oleObject14.bin"/><Relationship Id="rId9" Type="http://schemas.openxmlformats.org/officeDocument/2006/relationships/diagramLayout" Target="../diagrams/layout7.xml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diagramColors" Target="../diagrams/colors8.xml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7.bin"/><Relationship Id="rId11" Type="http://schemas.openxmlformats.org/officeDocument/2006/relationships/diagramLayout" Target="../diagrams/layout8.xml"/><Relationship Id="rId5" Type="http://schemas.openxmlformats.org/officeDocument/2006/relationships/image" Target="../media/image2.wmf"/><Relationship Id="rId10" Type="http://schemas.openxmlformats.org/officeDocument/2006/relationships/diagramData" Target="../diagrams/data8.xml"/><Relationship Id="rId4" Type="http://schemas.openxmlformats.org/officeDocument/2006/relationships/oleObject" Target="../embeddings/oleObject16.bin"/><Relationship Id="rId9" Type="http://schemas.openxmlformats.org/officeDocument/2006/relationships/hyperlink" Target="https://commons.wikimedia.org/wiki/File:Winter_Season.JPG" TargetMode="External"/><Relationship Id="rId14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039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219075" y="180901"/>
            <a:ext cx="87058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PPG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0225" y="3705687"/>
          <a:ext cx="5429250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0225" y="3705687"/>
                        <a:ext cx="5429250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DD70BE-D53E-BE1C-F8AF-306A0334F0B4}"/>
              </a:ext>
            </a:extLst>
          </p:cNvPr>
          <p:cNvSpPr txBox="1"/>
          <p:nvPr/>
        </p:nvSpPr>
        <p:spPr>
          <a:xfrm>
            <a:off x="0" y="3819525"/>
            <a:ext cx="913257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prstClr val="white"/>
                </a:solidFill>
                <a:latin typeface="Aptos Display"/>
              </a:rPr>
              <a:t>19th November 2024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A white castle logo with text">
            <a:extLst>
              <a:ext uri="{FF2B5EF4-FFF2-40B4-BE49-F238E27FC236}">
                <a16:creationId xmlns:a16="http://schemas.microsoft.com/office/drawing/2014/main" id="{6272E526-4B34-F6BD-6AE7-2D3AEA16A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765202"/>
            <a:ext cx="3902975" cy="197591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D57247-A681-49AF-8510-3983739C1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012493"/>
            <a:ext cx="3293843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85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-298672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419099" y="180901"/>
            <a:ext cx="6689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Nurse / HCA Appointments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883907"/>
              </p:ext>
            </p:extLst>
          </p:nvPr>
        </p:nvGraphicFramePr>
        <p:xfrm>
          <a:off x="304799" y="734953"/>
          <a:ext cx="5614220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799" y="734953"/>
                        <a:ext cx="5614220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9450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9450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1D2D53-0D39-C4E4-A33C-33BD879B5C59}"/>
              </a:ext>
            </a:extLst>
          </p:cNvPr>
          <p:cNvGraphicFramePr/>
          <p:nvPr/>
        </p:nvGraphicFramePr>
        <p:xfrm>
          <a:off x="363416" y="1043326"/>
          <a:ext cx="8417168" cy="477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DE4CB54-313D-712F-1C51-25802DD55D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749167"/>
              </p:ext>
            </p:extLst>
          </p:nvPr>
        </p:nvGraphicFramePr>
        <p:xfrm>
          <a:off x="304799" y="6005276"/>
          <a:ext cx="8213624" cy="554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02702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45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419099" y="180901"/>
            <a:ext cx="5997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Aptos Display" panose="020B0004020202020204" pitchFamily="34" charset="0"/>
              </a:rPr>
              <a:t>fundraising - autumn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293" y="734953"/>
          <a:ext cx="4220707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293" y="734953"/>
                        <a:ext cx="4220707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9450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9450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1887E65-5007-D396-14EC-3FB2C6A950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8663" y="3506342"/>
          <a:ext cx="3335337" cy="275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335614" imgH="2754339" progId="">
                  <p:embed/>
                </p:oleObj>
              </mc:Choice>
              <mc:Fallback>
                <p:oleObj r:id="rId8" imgW="3335614" imgH="2754339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1887E65-5007-D396-14EC-3FB2C6A950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08663" y="3506342"/>
                        <a:ext cx="3335337" cy="275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7F16A44-3743-EEF1-56ED-ED6C48DC4F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98214" y="208944"/>
          <a:ext cx="1803118" cy="1052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396571" imgH="1399204" progId="">
                  <p:embed/>
                </p:oleObj>
              </mc:Choice>
              <mc:Fallback>
                <p:oleObj r:id="rId10" imgW="2396571" imgH="1399204" progId="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7F16A44-3743-EEF1-56ED-ED6C48DC4F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98214" y="208944"/>
                        <a:ext cx="1803118" cy="1052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51A282F-774D-5B5A-0873-467FFE3CC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225931"/>
              </p:ext>
            </p:extLst>
          </p:nvPr>
        </p:nvGraphicFramePr>
        <p:xfrm>
          <a:off x="138999" y="1186002"/>
          <a:ext cx="8836026" cy="5240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93667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0"/>
            <a:ext cx="9151115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419098" y="180901"/>
            <a:ext cx="593306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Aptos Display"/>
              </a:rPr>
              <a:t>Acronyms</a:t>
            </a:r>
            <a:endParaRPr lang="en-GB" sz="3600" b="1" err="1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734953"/>
          <a:ext cx="5444247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734953"/>
                        <a:ext cx="5444247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9450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9450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5001450-272B-2907-45DF-462B33F9A7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303339"/>
              </p:ext>
            </p:extLst>
          </p:nvPr>
        </p:nvGraphicFramePr>
        <p:xfrm>
          <a:off x="419098" y="1030965"/>
          <a:ext cx="8479604" cy="5163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3584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396492" y="152326"/>
            <a:ext cx="632618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Aptos Display"/>
              </a:rPr>
              <a:t>Staff Changes</a:t>
            </a:r>
            <a:endParaRPr lang="en-GB" sz="3600" b="1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893947"/>
              </p:ext>
            </p:extLst>
          </p:nvPr>
        </p:nvGraphicFramePr>
        <p:xfrm>
          <a:off x="304800" y="734953"/>
          <a:ext cx="3009900" cy="17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734953"/>
                        <a:ext cx="3009900" cy="177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9450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9450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Content Placeholder 2" descr="SmartArt Process Diagram">
            <a:extLst>
              <a:ext uri="{FF2B5EF4-FFF2-40B4-BE49-F238E27FC236}">
                <a16:creationId xmlns:a16="http://schemas.microsoft.com/office/drawing/2014/main" id="{C923E01D-A50F-D600-54B5-9819538B6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553501"/>
              </p:ext>
            </p:extLst>
          </p:nvPr>
        </p:nvGraphicFramePr>
        <p:xfrm>
          <a:off x="107504" y="1059980"/>
          <a:ext cx="8928992" cy="508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9840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545" y="-197822"/>
            <a:ext cx="9151115" cy="71989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419099" y="147118"/>
            <a:ext cx="517545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>
                <a:solidFill>
                  <a:prstClr val="white"/>
                </a:solidFill>
                <a:latin typeface="Aptos Display"/>
              </a:rPr>
              <a:t>Other Vaccinations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734953"/>
          <a:ext cx="5175456" cy="17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734953"/>
                        <a:ext cx="5175456" cy="177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9450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9450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close-up of several vials&#10;&#10;Description automatically generated">
            <a:extLst>
              <a:ext uri="{FF2B5EF4-FFF2-40B4-BE49-F238E27FC236}">
                <a16:creationId xmlns:a16="http://schemas.microsoft.com/office/drawing/2014/main" id="{15485648-03F7-A6EE-2BAA-952872165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19099" y="1162084"/>
            <a:ext cx="8072822" cy="5381881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053E4E5-33F7-8C43-5232-E092379DC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7834781"/>
              </p:ext>
            </p:extLst>
          </p:nvPr>
        </p:nvGraphicFramePr>
        <p:xfrm>
          <a:off x="1724574" y="800148"/>
          <a:ext cx="4986183" cy="59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99078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0" y="180902"/>
            <a:ext cx="725620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ptos Display"/>
              </a:rPr>
              <a:t>Appointment Changes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4" y="734953"/>
          <a:ext cx="6741293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294" y="734953"/>
                        <a:ext cx="6741293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86763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86763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AB7EC5-DF2D-B09E-6C03-6D1141355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924722"/>
              </p:ext>
            </p:extLst>
          </p:nvPr>
        </p:nvGraphicFramePr>
        <p:xfrm>
          <a:off x="278176" y="1125136"/>
          <a:ext cx="8587647" cy="4793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5" descr="A person sitting on a bench&#10;&#10;Description automatically generated">
            <a:extLst>
              <a:ext uri="{FF2B5EF4-FFF2-40B4-BE49-F238E27FC236}">
                <a16:creationId xmlns:a16="http://schemas.microsoft.com/office/drawing/2014/main" id="{264F0FE1-CEA5-B3D1-7184-3A6B347C77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86580" y="2725643"/>
            <a:ext cx="2177516" cy="1571441"/>
          </a:xfrm>
          <a:prstGeom prst="rect">
            <a:avLst/>
          </a:prstGeom>
        </p:spPr>
      </p:pic>
      <p:pic>
        <p:nvPicPr>
          <p:cNvPr id="11" name="Picture 10" descr="A person sitting on a bench under a tree&#10;&#10;Description automatically generated">
            <a:extLst>
              <a:ext uri="{FF2B5EF4-FFF2-40B4-BE49-F238E27FC236}">
                <a16:creationId xmlns:a16="http://schemas.microsoft.com/office/drawing/2014/main" id="{98D07140-EA66-8BE7-3737-BE52FD1D5C5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179906" y="2689240"/>
            <a:ext cx="2285668" cy="156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0" y="180902"/>
            <a:ext cx="725620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ptos Display"/>
              </a:rPr>
              <a:t>Appointment Changes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4" y="734953"/>
          <a:ext cx="6741293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294" y="734953"/>
                        <a:ext cx="6741293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86763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86763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AB7EC5-DF2D-B09E-6C03-6D1141355035}"/>
              </a:ext>
            </a:extLst>
          </p:cNvPr>
          <p:cNvGraphicFramePr/>
          <p:nvPr/>
        </p:nvGraphicFramePr>
        <p:xfrm>
          <a:off x="278176" y="1125136"/>
          <a:ext cx="8587647" cy="4793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Picture 3" descr="A doctor in a white coat with his hand on his head&#10;&#10;Description automatically generated">
            <a:extLst>
              <a:ext uri="{FF2B5EF4-FFF2-40B4-BE49-F238E27FC236}">
                <a16:creationId xmlns:a16="http://schemas.microsoft.com/office/drawing/2014/main" id="{F091FB0C-2264-1969-4028-183748718D9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 b="7461"/>
          <a:stretch/>
        </p:blipFill>
        <p:spPr>
          <a:xfrm>
            <a:off x="493938" y="2701284"/>
            <a:ext cx="2438596" cy="1620158"/>
          </a:xfrm>
          <a:prstGeom prst="rect">
            <a:avLst/>
          </a:prstGeom>
        </p:spPr>
      </p:pic>
      <p:pic>
        <p:nvPicPr>
          <p:cNvPr id="11" name="Picture 10" descr="A clipboard with a pencil and check marks&#10;&#10;Description automatically generated">
            <a:extLst>
              <a:ext uri="{FF2B5EF4-FFF2-40B4-BE49-F238E27FC236}">
                <a16:creationId xmlns:a16="http://schemas.microsoft.com/office/drawing/2014/main" id="{9B8D3776-7EA6-634A-A203-7CF02B89DC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500750" y="2842612"/>
            <a:ext cx="1372025" cy="14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0" y="180902"/>
            <a:ext cx="725620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ptos Display"/>
              </a:rPr>
              <a:t>Appointment Changes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4" y="734953"/>
          <a:ext cx="6741293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294" y="734953"/>
                        <a:ext cx="6741293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86763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86763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C8FEF0-E388-A275-8551-BECC61EE5F77}"/>
              </a:ext>
            </a:extLst>
          </p:cNvPr>
          <p:cNvSpPr txBox="1"/>
          <p:nvPr/>
        </p:nvSpPr>
        <p:spPr>
          <a:xfrm>
            <a:off x="82294" y="6273225"/>
            <a:ext cx="518312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Jennie Caukwell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AB7EC5-DF2D-B09E-6C03-6D1141355035}"/>
              </a:ext>
            </a:extLst>
          </p:cNvPr>
          <p:cNvGraphicFramePr/>
          <p:nvPr/>
        </p:nvGraphicFramePr>
        <p:xfrm>
          <a:off x="278176" y="1125136"/>
          <a:ext cx="8587647" cy="4793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0846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0" y="180902"/>
            <a:ext cx="725620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ptos Display"/>
              </a:rPr>
              <a:t>Appointment Changes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4" y="734953"/>
          <a:ext cx="6741293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294" y="734953"/>
                        <a:ext cx="6741293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86763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86763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C8FEF0-E388-A275-8551-BECC61EE5F77}"/>
              </a:ext>
            </a:extLst>
          </p:cNvPr>
          <p:cNvSpPr txBox="1"/>
          <p:nvPr/>
        </p:nvSpPr>
        <p:spPr>
          <a:xfrm>
            <a:off x="82294" y="6273225"/>
            <a:ext cx="518312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>
                <a:solidFill>
                  <a:schemeClr val="bg1"/>
                </a:solidFill>
              </a:rPr>
              <a:t>Jennie Caukwell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3AB7EC5-DF2D-B09E-6C03-6D1141355035}"/>
              </a:ext>
            </a:extLst>
          </p:cNvPr>
          <p:cNvGraphicFramePr/>
          <p:nvPr/>
        </p:nvGraphicFramePr>
        <p:xfrm>
          <a:off x="278176" y="1125136"/>
          <a:ext cx="8587647" cy="4793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5" descr="A stethoscope on a table&#10;&#10;Description automatically generated">
            <a:extLst>
              <a:ext uri="{FF2B5EF4-FFF2-40B4-BE49-F238E27FC236}">
                <a16:creationId xmlns:a16="http://schemas.microsoft.com/office/drawing/2014/main" id="{F9966E24-9DFF-4FFF-6BB5-2799260F8C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62210" y="2909830"/>
            <a:ext cx="1814613" cy="1537885"/>
          </a:xfrm>
          <a:prstGeom prst="rect">
            <a:avLst/>
          </a:prstGeom>
        </p:spPr>
      </p:pic>
      <p:pic>
        <p:nvPicPr>
          <p:cNvPr id="12" name="Picture 11" descr="A black rotary telephone with a cord&#10;&#10;Description automatically generated">
            <a:extLst>
              <a:ext uri="{FF2B5EF4-FFF2-40B4-BE49-F238E27FC236}">
                <a16:creationId xmlns:a16="http://schemas.microsoft.com/office/drawing/2014/main" id="{029ADBFF-2600-C9BF-7702-0F10959120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380113" y="2894761"/>
            <a:ext cx="1668152" cy="13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9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4747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959840" imgH="944640" progId="Photoshop.Image.23">
                  <p:embed/>
                </p:oleObj>
              </mc:Choice>
              <mc:Fallback>
                <p:oleObj name="Image" r:id="rId4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4747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-1" y="180902"/>
            <a:ext cx="777731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Collective Action – Options when Full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4" y="734953"/>
          <a:ext cx="7331229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6095880" imgH="246240" progId="Photoshop.Image.23">
                  <p:embed/>
                </p:oleObj>
              </mc:Choice>
              <mc:Fallback>
                <p:oleObj name="Image" r:id="rId6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294" y="734953"/>
                        <a:ext cx="7331229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C8FEF0-E388-A275-8551-BECC61EE5F77}"/>
              </a:ext>
            </a:extLst>
          </p:cNvPr>
          <p:cNvSpPr txBox="1"/>
          <p:nvPr/>
        </p:nvSpPr>
        <p:spPr>
          <a:xfrm>
            <a:off x="82294" y="6273225"/>
            <a:ext cx="518312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Jennie Caukwell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2D8482D-AB2A-665C-6F38-BB1EA7A12AEF}"/>
              </a:ext>
            </a:extLst>
          </p:cNvPr>
          <p:cNvGraphicFramePr/>
          <p:nvPr/>
        </p:nvGraphicFramePr>
        <p:xfrm>
          <a:off x="82294" y="827232"/>
          <a:ext cx="8979411" cy="5878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 descr="A blue triangle with white numbers and black text&#10;&#10;Description automatically generated">
            <a:extLst>
              <a:ext uri="{FF2B5EF4-FFF2-40B4-BE49-F238E27FC236}">
                <a16:creationId xmlns:a16="http://schemas.microsoft.com/office/drawing/2014/main" id="{2A5662B8-ED0A-F8FC-2516-73E933AEDA6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7454" t="19619" r="17974" b="21208"/>
          <a:stretch/>
        </p:blipFill>
        <p:spPr>
          <a:xfrm>
            <a:off x="344343" y="4926553"/>
            <a:ext cx="1218986" cy="1129607"/>
          </a:xfrm>
          <a:prstGeom prst="rect">
            <a:avLst/>
          </a:prstGeom>
        </p:spPr>
      </p:pic>
      <p:pic>
        <p:nvPicPr>
          <p:cNvPr id="13" name="Picture 12" descr="A heart with hands and a cross&#10;&#10;Description automatically generated">
            <a:extLst>
              <a:ext uri="{FF2B5EF4-FFF2-40B4-BE49-F238E27FC236}">
                <a16:creationId xmlns:a16="http://schemas.microsoft.com/office/drawing/2014/main" id="{C72A43BF-A852-A9C5-CB17-939206BB30A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318" t="7887" r="4117" b="8188"/>
          <a:stretch/>
        </p:blipFill>
        <p:spPr>
          <a:xfrm>
            <a:off x="7501799" y="4901641"/>
            <a:ext cx="1297858" cy="1202689"/>
          </a:xfrm>
          <a:prstGeom prst="rect">
            <a:avLst/>
          </a:prstGeom>
        </p:spPr>
      </p:pic>
      <p:pic>
        <p:nvPicPr>
          <p:cNvPr id="17" name="Picture 16" descr="A logo for a company&#10;&#10;Description automatically generated">
            <a:extLst>
              <a:ext uri="{FF2B5EF4-FFF2-40B4-BE49-F238E27FC236}">
                <a16:creationId xmlns:a16="http://schemas.microsoft.com/office/drawing/2014/main" id="{4AC36E2E-8857-DFFE-E505-90DACE5E014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9773" b="17094"/>
          <a:stretch/>
        </p:blipFill>
        <p:spPr>
          <a:xfrm>
            <a:off x="7070622" y="1277791"/>
            <a:ext cx="1905000" cy="1202689"/>
          </a:xfrm>
          <a:prstGeom prst="rect">
            <a:avLst/>
          </a:prstGeom>
        </p:spPr>
      </p:pic>
      <p:pic>
        <p:nvPicPr>
          <p:cNvPr id="19" name="Picture 18" descr="A yellow and green ambulance&#10;&#10;Description automatically generated">
            <a:extLst>
              <a:ext uri="{FF2B5EF4-FFF2-40B4-BE49-F238E27FC236}">
                <a16:creationId xmlns:a16="http://schemas.microsoft.com/office/drawing/2014/main" id="{918D2C1D-EF45-C8AA-B1EC-45A098EE6E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80181" y="1355631"/>
            <a:ext cx="1603587" cy="120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7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-298672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419099" y="180901"/>
            <a:ext cx="4709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ARI / HVS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799" y="734953"/>
          <a:ext cx="4532672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799" y="734953"/>
                        <a:ext cx="4532672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9450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9450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group of trees covered in snow&#10;&#10;Description automatically generated">
            <a:extLst>
              <a:ext uri="{FF2B5EF4-FFF2-40B4-BE49-F238E27FC236}">
                <a16:creationId xmlns:a16="http://schemas.microsoft.com/office/drawing/2014/main" id="{D0EC19FF-94D5-7106-2C3A-E17B0C4112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0" y="1003710"/>
            <a:ext cx="9151115" cy="5191783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C457B1-52A3-75FD-8A37-CF866CBC03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219371"/>
              </p:ext>
            </p:extLst>
          </p:nvPr>
        </p:nvGraphicFramePr>
        <p:xfrm>
          <a:off x="304799" y="1096889"/>
          <a:ext cx="8524569" cy="5163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763140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3.20.24 Partners Update - Comms" id="{8CEA2E6B-04C2-4620-A983-BE3BAEEEAC31}" vid="{CF5A41B8-1BB9-4E44-A540-F2A3D2EB25E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87158A1-5C6E-4B4A-B3B9-6D989C86670E}" vid="{8B61E329-A798-4C0B-8DDD-5531156B7354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3.20.24 Partners Update - Comms" id="{8CEA2E6B-04C2-4620-A983-BE3BAEEEAC31}" vid="{CF5A41B8-1BB9-4E44-A540-F2A3D2EB25E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1457bf-a3c6-4ac5-9ad1-5d68d844e77d" xsi:nil="true"/>
    <lcf76f155ced4ddcb4097134ff3c332f xmlns="686e4015-7270-47b5-9525-c9e83f2f784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7D972D5C52A4B838B5D51F90681FA" ma:contentTypeVersion="15" ma:contentTypeDescription="Create a new document." ma:contentTypeScope="" ma:versionID="c33753efd441bab05fac52bf370ae52a">
  <xsd:schema xmlns:xsd="http://www.w3.org/2001/XMLSchema" xmlns:xs="http://www.w3.org/2001/XMLSchema" xmlns:p="http://schemas.microsoft.com/office/2006/metadata/properties" xmlns:ns2="686e4015-7270-47b5-9525-c9e83f2f7847" xmlns:ns3="fe1457bf-a3c6-4ac5-9ad1-5d68d844e77d" targetNamespace="http://schemas.microsoft.com/office/2006/metadata/properties" ma:root="true" ma:fieldsID="9b0c7af7fd2879c2a16293ef7d70b316" ns2:_="" ns3:_="">
    <xsd:import namespace="686e4015-7270-47b5-9525-c9e83f2f7847"/>
    <xsd:import namespace="fe1457bf-a3c6-4ac5-9ad1-5d68d844e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e4015-7270-47b5-9525-c9e83f2f78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457bf-a3c6-4ac5-9ad1-5d68d844e7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7066162-195e-43e0-b9c9-f8dfe06797e8}" ma:internalName="TaxCatchAll" ma:showField="CatchAllData" ma:web="fe1457bf-a3c6-4ac5-9ad1-5d68d844e7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4A2D9C-37CB-473F-BA95-4701860EE2C6}">
  <ds:schemaRefs>
    <ds:schemaRef ds:uri="686e4015-7270-47b5-9525-c9e83f2f7847"/>
    <ds:schemaRef ds:uri="fe1457bf-a3c6-4ac5-9ad1-5d68d844e77d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D73514-95CE-47CE-9EDD-A36D7504F3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4CF5F4-383F-433B-A641-C5BCDF9C2F14}">
  <ds:schemaRefs>
    <ds:schemaRef ds:uri="686e4015-7270-47b5-9525-c9e83f2f7847"/>
    <ds:schemaRef ds:uri="fe1457bf-a3c6-4ac5-9ad1-5d68d844e7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602</Words>
  <Application>Microsoft Office PowerPoint</Application>
  <PresentationFormat>On-screen Show (4:3)</PresentationFormat>
  <Paragraphs>191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Grandview Display</vt:lpstr>
      <vt:lpstr>Office Theme</vt:lpstr>
      <vt:lpstr>1_Office Theme</vt:lpstr>
      <vt:lpstr>3_Office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Requirements</dc:title>
  <dc:creator>Caukwell Jennie</dc:creator>
  <cp:lastModifiedBy>CAUKWELL, Jennie (CASTLE MEDICAL GROUP)</cp:lastModifiedBy>
  <cp:revision>5</cp:revision>
  <cp:lastPrinted>2022-03-01T10:51:10Z</cp:lastPrinted>
  <dcterms:created xsi:type="dcterms:W3CDTF">2018-12-21T16:51:03Z</dcterms:created>
  <dcterms:modified xsi:type="dcterms:W3CDTF">2024-11-19T09:57:36Z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0x0101000B27D972D5C52A4B838B5D51F90681FA</vt:lpwstr>
  </property>
  <property fmtid="{D5CDD505-2E9C-101B-9397-08002B2CF9AE}" pid="3" name="MediaServiceImageTags">
    <vt:lpwstr/>
  </property>
</Properties>
</file>